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2.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5.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6.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notesSlides/notesSlide3.xml" ContentType="application/vnd.openxmlformats-officedocument.presentationml.notesSlide+xml"/>
  <Override PartName="/ppt/theme/themeOverride21.xml" ContentType="application/vnd.openxmlformats-officedocument.themeOverride+xml"/>
  <Override PartName="/ppt/notesSlides/notesSlide4.xml" ContentType="application/vnd.openxmlformats-officedocument.presentationml.notesSlide+xml"/>
  <Override PartName="/ppt/theme/themeOverride22.xml" ContentType="application/vnd.openxmlformats-officedocument.themeOverride+xml"/>
  <Override PartName="/ppt/theme/themeOverride23.xml" ContentType="application/vnd.openxmlformats-officedocument.themeOverride+xml"/>
  <Override PartName="/ppt/notesSlides/notesSlide5.xml" ContentType="application/vnd.openxmlformats-officedocument.presentationml.notesSl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notesSlides/notesSlide6.xml" ContentType="application/vnd.openxmlformats-officedocument.presentationml.notesSlide+xml"/>
  <Override PartName="/ppt/theme/themeOverride28.xml" ContentType="application/vnd.openxmlformats-officedocument.themeOverride+xml"/>
  <Override PartName="/ppt/notesSlides/notesSlide7.xml" ContentType="application/vnd.openxmlformats-officedocument.presentationml.notesSl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6" r:id="rId2"/>
    <p:sldId id="273" r:id="rId3"/>
    <p:sldId id="331" r:id="rId4"/>
    <p:sldId id="287" r:id="rId5"/>
    <p:sldId id="259" r:id="rId6"/>
    <p:sldId id="288" r:id="rId7"/>
    <p:sldId id="290" r:id="rId8"/>
    <p:sldId id="295" r:id="rId9"/>
    <p:sldId id="293" r:id="rId10"/>
    <p:sldId id="297" r:id="rId11"/>
    <p:sldId id="296" r:id="rId12"/>
    <p:sldId id="299" r:id="rId13"/>
    <p:sldId id="294" r:id="rId14"/>
    <p:sldId id="300" r:id="rId15"/>
    <p:sldId id="301" r:id="rId16"/>
    <p:sldId id="307" r:id="rId17"/>
    <p:sldId id="303" r:id="rId18"/>
    <p:sldId id="302" r:id="rId19"/>
    <p:sldId id="304" r:id="rId20"/>
    <p:sldId id="306" r:id="rId21"/>
    <p:sldId id="309" r:id="rId22"/>
    <p:sldId id="289" r:id="rId23"/>
    <p:sldId id="310" r:id="rId24"/>
    <p:sldId id="311" r:id="rId25"/>
    <p:sldId id="322" r:id="rId26"/>
    <p:sldId id="312" r:id="rId27"/>
    <p:sldId id="313" r:id="rId28"/>
    <p:sldId id="317" r:id="rId29"/>
    <p:sldId id="314" r:id="rId30"/>
    <p:sldId id="323" r:id="rId31"/>
    <p:sldId id="315" r:id="rId32"/>
    <p:sldId id="316"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112E"/>
    <a:srgbClr val="202833"/>
    <a:srgbClr val="EE1C39"/>
    <a:srgbClr val="FAAA21"/>
    <a:srgbClr val="00B0F1"/>
    <a:srgbClr val="F17822"/>
    <a:srgbClr val="006DC0"/>
    <a:srgbClr val="0B0D0F"/>
    <a:srgbClr val="EF6A0F"/>
    <a:srgbClr val="1E22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53" autoAdjust="0"/>
    <p:restoredTop sz="94660"/>
  </p:normalViewPr>
  <p:slideViewPr>
    <p:cSldViewPr snapToGrid="0" showGuides="1">
      <p:cViewPr varScale="1">
        <p:scale>
          <a:sx n="107" d="100"/>
          <a:sy n="107" d="100"/>
        </p:scale>
        <p:origin x="111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31750" cap="rnd">
              <a:solidFill>
                <a:srgbClr val="262B36"/>
              </a:solidFill>
              <a:round/>
            </a:ln>
            <a:effectLst/>
          </c:spPr>
          <c:marker>
            <c:symbol val="circle"/>
            <c:size val="5"/>
            <c:spPr>
              <a:solidFill>
                <a:srgbClr val="515C73"/>
              </a:solidFill>
              <a:ln w="9525">
                <a:solidFill>
                  <a:schemeClr val="accent1"/>
                </a:solidFill>
              </a:ln>
              <a:effectLst/>
            </c:spPr>
          </c:marker>
          <c:cat>
            <c:strRef>
              <c:f>Sheet1!$A$2:$A$5</c:f>
              <c:strCache>
                <c:ptCount val="4"/>
                <c:pt idx="0">
                  <c:v>Type 1</c:v>
                </c:pt>
                <c:pt idx="1">
                  <c:v>Type 2</c:v>
                </c:pt>
                <c:pt idx="2">
                  <c:v>Type 3</c:v>
                </c:pt>
                <c:pt idx="3">
                  <c:v>Type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F70D-455B-8969-892C1218A40B}"/>
            </c:ext>
          </c:extLst>
        </c:ser>
        <c:ser>
          <c:idx val="1"/>
          <c:order val="1"/>
          <c:tx>
            <c:strRef>
              <c:f>Sheet1!$C$1</c:f>
              <c:strCache>
                <c:ptCount val="1"/>
                <c:pt idx="0">
                  <c:v>系列 2</c:v>
                </c:pt>
              </c:strCache>
            </c:strRef>
          </c:tx>
          <c:spPr>
            <a:ln w="41275" cap="rnd">
              <a:solidFill>
                <a:srgbClr val="D9112E"/>
              </a:solidFill>
              <a:round/>
            </a:ln>
            <a:effectLst/>
          </c:spPr>
          <c:marker>
            <c:symbol val="circle"/>
            <c:size val="5"/>
            <c:spPr>
              <a:solidFill>
                <a:srgbClr val="D9112E"/>
              </a:solidFill>
              <a:ln w="9525">
                <a:solidFill>
                  <a:schemeClr val="accent2"/>
                </a:solidFill>
              </a:ln>
              <a:effectLst/>
            </c:spPr>
          </c:marker>
          <c:cat>
            <c:strRef>
              <c:f>Sheet1!$A$2:$A$5</c:f>
              <c:strCache>
                <c:ptCount val="4"/>
                <c:pt idx="0">
                  <c:v>Type 1</c:v>
                </c:pt>
                <c:pt idx="1">
                  <c:v>Type 2</c:v>
                </c:pt>
                <c:pt idx="2">
                  <c:v>Type 3</c:v>
                </c:pt>
                <c:pt idx="3">
                  <c:v>Type 4</c:v>
                </c:pt>
              </c:strCache>
            </c:strRef>
          </c:cat>
          <c:val>
            <c:numRef>
              <c:f>Sheet1!$C$2:$C$5</c:f>
              <c:numCache>
                <c:formatCode>General</c:formatCode>
                <c:ptCount val="4"/>
                <c:pt idx="0">
                  <c:v>2.4</c:v>
                </c:pt>
                <c:pt idx="1">
                  <c:v>4.4000000000000004</c:v>
                </c:pt>
                <c:pt idx="2">
                  <c:v>3</c:v>
                </c:pt>
                <c:pt idx="3">
                  <c:v>2.8</c:v>
                </c:pt>
              </c:numCache>
            </c:numRef>
          </c:val>
          <c:smooth val="0"/>
          <c:extLst>
            <c:ext xmlns:c16="http://schemas.microsoft.com/office/drawing/2014/chart" uri="{C3380CC4-5D6E-409C-BE32-E72D297353CC}">
              <c16:uniqueId val="{00000001-F70D-455B-8969-892C1218A40B}"/>
            </c:ext>
          </c:extLst>
        </c:ser>
        <c:ser>
          <c:idx val="2"/>
          <c:order val="2"/>
          <c:tx>
            <c:strRef>
              <c:f>Sheet1!$D$1</c:f>
              <c:strCache>
                <c:ptCount val="1"/>
                <c:pt idx="0">
                  <c:v>系列 3</c:v>
                </c:pt>
              </c:strCache>
            </c:strRef>
          </c:tx>
          <c:spPr>
            <a:ln w="25400" cap="rnd">
              <a:solidFill>
                <a:srgbClr val="515C73"/>
              </a:solidFill>
              <a:round/>
            </a:ln>
            <a:effectLst/>
          </c:spPr>
          <c:marker>
            <c:symbol val="circle"/>
            <c:size val="5"/>
            <c:spPr>
              <a:solidFill>
                <a:schemeClr val="bg1">
                  <a:lumMod val="85000"/>
                </a:schemeClr>
              </a:solidFill>
              <a:ln w="9525">
                <a:solidFill>
                  <a:schemeClr val="accent3"/>
                </a:solidFill>
              </a:ln>
              <a:effectLst/>
            </c:spPr>
          </c:marker>
          <c:cat>
            <c:strRef>
              <c:f>Sheet1!$A$2:$A$5</c:f>
              <c:strCache>
                <c:ptCount val="4"/>
                <c:pt idx="0">
                  <c:v>Type 1</c:v>
                </c:pt>
                <c:pt idx="1">
                  <c:v>Type 2</c:v>
                </c:pt>
                <c:pt idx="2">
                  <c:v>Type 3</c:v>
                </c:pt>
                <c:pt idx="3">
                  <c:v>Type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F70D-455B-8969-892C1218A40B}"/>
            </c:ext>
          </c:extLst>
        </c:ser>
        <c:dLbls>
          <c:showLegendKey val="0"/>
          <c:showVal val="0"/>
          <c:showCatName val="0"/>
          <c:showSerName val="0"/>
          <c:showPercent val="0"/>
          <c:showBubbleSize val="0"/>
        </c:dLbls>
        <c:marker val="1"/>
        <c:smooth val="0"/>
        <c:axId val="665810000"/>
        <c:axId val="665810560"/>
      </c:lineChart>
      <c:catAx>
        <c:axId val="665810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400" b="1" i="0" u="none" strike="noStrike" kern="1200" baseline="0">
                <a:solidFill>
                  <a:schemeClr val="tx1">
                    <a:lumMod val="75000"/>
                    <a:lumOff val="25000"/>
                  </a:schemeClr>
                </a:solidFill>
                <a:latin typeface="+mj-lt"/>
                <a:ea typeface="+mn-ea"/>
                <a:cs typeface="+mn-cs"/>
              </a:defRPr>
            </a:pPr>
            <a:endParaRPr lang="zh-CN"/>
          </a:p>
        </c:txPr>
        <c:crossAx val="665810560"/>
        <c:crosses val="autoZero"/>
        <c:auto val="1"/>
        <c:lblAlgn val="ctr"/>
        <c:lblOffset val="100"/>
        <c:noMultiLvlLbl val="0"/>
      </c:catAx>
      <c:valAx>
        <c:axId val="665810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600" b="1" i="0" u="none" strike="noStrike" kern="1200" baseline="0">
                <a:solidFill>
                  <a:schemeClr val="tx1">
                    <a:lumMod val="75000"/>
                    <a:lumOff val="25000"/>
                  </a:schemeClr>
                </a:solidFill>
                <a:latin typeface="+mj-lt"/>
                <a:ea typeface="+mn-ea"/>
                <a:cs typeface="+mn-cs"/>
              </a:defRPr>
            </a:pPr>
            <a:endParaRPr lang="zh-CN"/>
          </a:p>
        </c:txPr>
        <c:crossAx val="665810000"/>
        <c:crosses val="autoZero"/>
        <c:crossBetween val="between"/>
      </c:valAx>
      <c:spPr>
        <a:solidFill>
          <a:schemeClr val="bg1"/>
        </a:solid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2000" b="1" i="0" u="none" strike="noStrike" kern="1200" spc="0" baseline="0">
                <a:solidFill>
                  <a:srgbClr val="262B36"/>
                </a:solidFill>
                <a:latin typeface="+mn-lt"/>
                <a:ea typeface="+mn-ea"/>
                <a:cs typeface="+mn-cs"/>
              </a:defRPr>
            </a:pPr>
            <a:r>
              <a:rPr lang="en-US" altLang="zh-CN" sz="2000" b="1" dirty="0">
                <a:solidFill>
                  <a:srgbClr val="262B36"/>
                </a:solidFill>
              </a:rPr>
              <a:t>Product One</a:t>
            </a:r>
            <a:endParaRPr lang="zh-CN" altLang="en-US" sz="2000" b="1" dirty="0">
              <a:solidFill>
                <a:srgbClr val="262B36"/>
              </a:solidFill>
            </a:endParaRPr>
          </a:p>
        </c:rich>
      </c:tx>
      <c:overlay val="0"/>
      <c:spPr>
        <a:noFill/>
        <a:ln>
          <a:noFill/>
        </a:ln>
        <a:effectLst/>
      </c:spPr>
      <c:txPr>
        <a:bodyPr rot="0" spcFirstLastPara="1" vertOverflow="ellipsis" vert="horz" wrap="square" anchor="ctr" anchorCtr="1"/>
        <a:lstStyle/>
        <a:p>
          <a:pPr>
            <a:defRPr lang="zh-CN" sz="2000" b="1" i="0" u="none" strike="noStrike" kern="1200" spc="0" baseline="0">
              <a:solidFill>
                <a:srgbClr val="262B36"/>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solidFill>
              <a:srgbClr val="515C73"/>
            </a:solidFill>
            <a:ln>
              <a:noFill/>
            </a:ln>
            <a:effectLst/>
          </c:spPr>
          <c:invertIfNegative val="0"/>
          <c:cat>
            <c:strRef>
              <c:f>Sheet1!$A$2:$A$4</c:f>
              <c:strCache>
                <c:ptCount val="3"/>
                <c:pt idx="0">
                  <c:v>Type 1</c:v>
                </c:pt>
                <c:pt idx="1">
                  <c:v>Type 2</c:v>
                </c:pt>
                <c:pt idx="2">
                  <c:v>Type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4050-4760-9296-7304BA668742}"/>
            </c:ext>
          </c:extLst>
        </c:ser>
        <c:ser>
          <c:idx val="1"/>
          <c:order val="1"/>
          <c:tx>
            <c:strRef>
              <c:f>Sheet1!$C$1</c:f>
              <c:strCache>
                <c:ptCount val="1"/>
                <c:pt idx="0">
                  <c:v>系列 2</c:v>
                </c:pt>
              </c:strCache>
            </c:strRef>
          </c:tx>
          <c:spPr>
            <a:solidFill>
              <a:srgbClr val="D9112E"/>
            </a:solidFill>
            <a:ln>
              <a:noFill/>
            </a:ln>
            <a:effectLst/>
          </c:spPr>
          <c:invertIfNegative val="0"/>
          <c:cat>
            <c:strRef>
              <c:f>Sheet1!$A$2:$A$4</c:f>
              <c:strCache>
                <c:ptCount val="3"/>
                <c:pt idx="0">
                  <c:v>Type 1</c:v>
                </c:pt>
                <c:pt idx="1">
                  <c:v>Type 2</c:v>
                </c:pt>
                <c:pt idx="2">
                  <c:v>Type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4050-4760-9296-7304BA668742}"/>
            </c:ext>
          </c:extLst>
        </c:ser>
        <c:ser>
          <c:idx val="2"/>
          <c:order val="2"/>
          <c:tx>
            <c:strRef>
              <c:f>Sheet1!$D$1</c:f>
              <c:strCache>
                <c:ptCount val="1"/>
                <c:pt idx="0">
                  <c:v>系列 3</c:v>
                </c:pt>
              </c:strCache>
            </c:strRef>
          </c:tx>
          <c:spPr>
            <a:solidFill>
              <a:schemeClr val="bg1">
                <a:lumMod val="85000"/>
              </a:schemeClr>
            </a:solidFill>
            <a:ln>
              <a:noFill/>
            </a:ln>
            <a:effectLst/>
          </c:spPr>
          <c:invertIfNegative val="0"/>
          <c:cat>
            <c:strRef>
              <c:f>Sheet1!$A$2:$A$4</c:f>
              <c:strCache>
                <c:ptCount val="3"/>
                <c:pt idx="0">
                  <c:v>Type 1</c:v>
                </c:pt>
                <c:pt idx="1">
                  <c:v>Type 2</c:v>
                </c:pt>
                <c:pt idx="2">
                  <c:v>Type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4050-4760-9296-7304BA668742}"/>
            </c:ext>
          </c:extLst>
        </c:ser>
        <c:dLbls>
          <c:showLegendKey val="0"/>
          <c:showVal val="0"/>
          <c:showCatName val="0"/>
          <c:showSerName val="0"/>
          <c:showPercent val="0"/>
          <c:showBubbleSize val="0"/>
        </c:dLbls>
        <c:gapWidth val="219"/>
        <c:overlap val="-27"/>
        <c:axId val="665813920"/>
        <c:axId val="665814480"/>
      </c:barChart>
      <c:catAx>
        <c:axId val="66581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200" b="1" i="0" u="none" strike="noStrike" kern="1200" baseline="0">
                <a:solidFill>
                  <a:srgbClr val="262B36"/>
                </a:solidFill>
                <a:latin typeface="+mn-lt"/>
                <a:ea typeface="+mn-ea"/>
                <a:cs typeface="+mn-cs"/>
              </a:defRPr>
            </a:pPr>
            <a:endParaRPr lang="zh-CN"/>
          </a:p>
        </c:txPr>
        <c:crossAx val="665814480"/>
        <c:crosses val="autoZero"/>
        <c:auto val="1"/>
        <c:lblAlgn val="ctr"/>
        <c:lblOffset val="100"/>
        <c:noMultiLvlLbl val="0"/>
      </c:catAx>
      <c:valAx>
        <c:axId val="6658144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200" b="1" i="0" u="none" strike="noStrike" kern="1200" baseline="0">
                <a:solidFill>
                  <a:srgbClr val="515C73"/>
                </a:solidFill>
                <a:latin typeface="+mj-lt"/>
                <a:ea typeface="+mn-ea"/>
                <a:cs typeface="+mn-cs"/>
              </a:defRPr>
            </a:pPr>
            <a:endParaRPr lang="zh-CN"/>
          </a:p>
        </c:txPr>
        <c:crossAx val="665813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2000" b="1" i="0" u="none" strike="noStrike" kern="1200" spc="0" baseline="0">
                <a:solidFill>
                  <a:srgbClr val="EE1C39"/>
                </a:solidFill>
                <a:latin typeface="+mn-lt"/>
                <a:ea typeface="+mn-ea"/>
                <a:cs typeface="+mn-cs"/>
              </a:defRPr>
            </a:pPr>
            <a:r>
              <a:rPr lang="en-US" altLang="zh-CN" sz="2000" b="1" dirty="0">
                <a:solidFill>
                  <a:srgbClr val="EE1C39"/>
                </a:solidFill>
              </a:rPr>
              <a:t>Product Two</a:t>
            </a:r>
            <a:endParaRPr lang="zh-CN" altLang="en-US" sz="2000" b="1" dirty="0">
              <a:solidFill>
                <a:srgbClr val="EE1C39"/>
              </a:solidFill>
            </a:endParaRPr>
          </a:p>
        </c:rich>
      </c:tx>
      <c:overlay val="0"/>
      <c:spPr>
        <a:noFill/>
        <a:ln>
          <a:noFill/>
        </a:ln>
        <a:effectLst/>
      </c:spPr>
      <c:txPr>
        <a:bodyPr rot="0" spcFirstLastPara="1" vertOverflow="ellipsis" vert="horz" wrap="square" anchor="ctr" anchorCtr="1"/>
        <a:lstStyle/>
        <a:p>
          <a:pPr>
            <a:defRPr lang="zh-CN" sz="2000" b="1" i="0" u="none" strike="noStrike" kern="1200" spc="0" baseline="0">
              <a:solidFill>
                <a:srgbClr val="EE1C39"/>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solidFill>
              <a:srgbClr val="515C73"/>
            </a:solidFill>
            <a:ln>
              <a:noFill/>
            </a:ln>
            <a:effectLst/>
          </c:spPr>
          <c:invertIfNegative val="0"/>
          <c:cat>
            <c:strRef>
              <c:f>Sheet1!$A$2:$A$4</c:f>
              <c:strCache>
                <c:ptCount val="3"/>
                <c:pt idx="0">
                  <c:v>Type 1</c:v>
                </c:pt>
                <c:pt idx="1">
                  <c:v>Type 2</c:v>
                </c:pt>
                <c:pt idx="2">
                  <c:v>Type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5795-418A-9D4B-06B3DFC4EAAD}"/>
            </c:ext>
          </c:extLst>
        </c:ser>
        <c:ser>
          <c:idx val="1"/>
          <c:order val="1"/>
          <c:tx>
            <c:strRef>
              <c:f>Sheet1!$C$1</c:f>
              <c:strCache>
                <c:ptCount val="1"/>
                <c:pt idx="0">
                  <c:v>系列 2</c:v>
                </c:pt>
              </c:strCache>
            </c:strRef>
          </c:tx>
          <c:spPr>
            <a:solidFill>
              <a:srgbClr val="D9112E"/>
            </a:solidFill>
            <a:ln>
              <a:noFill/>
            </a:ln>
            <a:effectLst/>
          </c:spPr>
          <c:invertIfNegative val="0"/>
          <c:cat>
            <c:strRef>
              <c:f>Sheet1!$A$2:$A$4</c:f>
              <c:strCache>
                <c:ptCount val="3"/>
                <c:pt idx="0">
                  <c:v>Type 1</c:v>
                </c:pt>
                <c:pt idx="1">
                  <c:v>Type 2</c:v>
                </c:pt>
                <c:pt idx="2">
                  <c:v>Type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5795-418A-9D4B-06B3DFC4EAAD}"/>
            </c:ext>
          </c:extLst>
        </c:ser>
        <c:ser>
          <c:idx val="2"/>
          <c:order val="2"/>
          <c:tx>
            <c:strRef>
              <c:f>Sheet1!$D$1</c:f>
              <c:strCache>
                <c:ptCount val="1"/>
                <c:pt idx="0">
                  <c:v>系列 3</c:v>
                </c:pt>
              </c:strCache>
            </c:strRef>
          </c:tx>
          <c:spPr>
            <a:solidFill>
              <a:schemeClr val="bg1">
                <a:lumMod val="85000"/>
              </a:schemeClr>
            </a:solidFill>
            <a:ln>
              <a:noFill/>
            </a:ln>
            <a:effectLst/>
          </c:spPr>
          <c:invertIfNegative val="0"/>
          <c:cat>
            <c:strRef>
              <c:f>Sheet1!$A$2:$A$4</c:f>
              <c:strCache>
                <c:ptCount val="3"/>
                <c:pt idx="0">
                  <c:v>Type 1</c:v>
                </c:pt>
                <c:pt idx="1">
                  <c:v>Type 2</c:v>
                </c:pt>
                <c:pt idx="2">
                  <c:v>Type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5795-418A-9D4B-06B3DFC4EAAD}"/>
            </c:ext>
          </c:extLst>
        </c:ser>
        <c:dLbls>
          <c:showLegendKey val="0"/>
          <c:showVal val="0"/>
          <c:showCatName val="0"/>
          <c:showSerName val="0"/>
          <c:showPercent val="0"/>
          <c:showBubbleSize val="0"/>
        </c:dLbls>
        <c:gapWidth val="219"/>
        <c:overlap val="-27"/>
        <c:axId val="665798240"/>
        <c:axId val="665817280"/>
      </c:barChart>
      <c:catAx>
        <c:axId val="665798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200" b="1" i="0" u="none" strike="noStrike" kern="1200" baseline="0">
                <a:solidFill>
                  <a:srgbClr val="262B36"/>
                </a:solidFill>
                <a:latin typeface="+mn-lt"/>
                <a:ea typeface="+mn-ea"/>
                <a:cs typeface="+mn-cs"/>
              </a:defRPr>
            </a:pPr>
            <a:endParaRPr lang="zh-CN"/>
          </a:p>
        </c:txPr>
        <c:crossAx val="665817280"/>
        <c:crosses val="autoZero"/>
        <c:auto val="1"/>
        <c:lblAlgn val="ctr"/>
        <c:lblOffset val="100"/>
        <c:noMultiLvlLbl val="0"/>
      </c:catAx>
      <c:valAx>
        <c:axId val="6658172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200" b="1" i="0" u="none" strike="noStrike" kern="1200" baseline="0">
                <a:solidFill>
                  <a:srgbClr val="515C73"/>
                </a:solidFill>
                <a:latin typeface="+mj-lt"/>
                <a:ea typeface="+mn-ea"/>
                <a:cs typeface="+mn-cs"/>
              </a:defRPr>
            </a:pPr>
            <a:endParaRPr lang="zh-CN"/>
          </a:p>
        </c:txPr>
        <c:crossAx val="665798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2000" b="1" i="0" u="none" strike="noStrike" kern="1200" spc="0" baseline="0">
                <a:solidFill>
                  <a:schemeClr val="bg1">
                    <a:lumMod val="50000"/>
                  </a:schemeClr>
                </a:solidFill>
                <a:latin typeface="+mn-lt"/>
                <a:ea typeface="+mn-ea"/>
                <a:cs typeface="+mn-cs"/>
              </a:defRPr>
            </a:pPr>
            <a:r>
              <a:rPr lang="en-US" altLang="zh-CN" sz="2000" b="1" dirty="0">
                <a:solidFill>
                  <a:schemeClr val="bg1">
                    <a:lumMod val="50000"/>
                  </a:schemeClr>
                </a:solidFill>
              </a:rPr>
              <a:t>Product Three</a:t>
            </a:r>
            <a:endParaRPr lang="zh-CN" altLang="en-US" sz="2000" b="1" dirty="0">
              <a:solidFill>
                <a:schemeClr val="bg1">
                  <a:lumMod val="50000"/>
                </a:schemeClr>
              </a:solidFill>
            </a:endParaRPr>
          </a:p>
        </c:rich>
      </c:tx>
      <c:overlay val="0"/>
      <c:spPr>
        <a:noFill/>
        <a:ln>
          <a:noFill/>
        </a:ln>
        <a:effectLst/>
      </c:spPr>
      <c:txPr>
        <a:bodyPr rot="0" spcFirstLastPara="1" vertOverflow="ellipsis" vert="horz" wrap="square" anchor="ctr" anchorCtr="1"/>
        <a:lstStyle/>
        <a:p>
          <a:pPr>
            <a:defRPr lang="zh-CN" sz="2000" b="1" i="0" u="none" strike="noStrike" kern="1200" spc="0" baseline="0">
              <a:solidFill>
                <a:schemeClr val="bg1">
                  <a:lumMod val="50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solidFill>
              <a:srgbClr val="515C73"/>
            </a:solidFill>
            <a:ln>
              <a:noFill/>
            </a:ln>
            <a:effectLst/>
          </c:spPr>
          <c:invertIfNegative val="0"/>
          <c:cat>
            <c:strRef>
              <c:f>Sheet1!$A$2:$A$4</c:f>
              <c:strCache>
                <c:ptCount val="3"/>
                <c:pt idx="0">
                  <c:v>Type 1</c:v>
                </c:pt>
                <c:pt idx="1">
                  <c:v>Type 2</c:v>
                </c:pt>
                <c:pt idx="2">
                  <c:v>Type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900F-4F56-A9AF-DABDC728BD64}"/>
            </c:ext>
          </c:extLst>
        </c:ser>
        <c:ser>
          <c:idx val="1"/>
          <c:order val="1"/>
          <c:tx>
            <c:strRef>
              <c:f>Sheet1!$C$1</c:f>
              <c:strCache>
                <c:ptCount val="1"/>
                <c:pt idx="0">
                  <c:v>系列 2</c:v>
                </c:pt>
              </c:strCache>
            </c:strRef>
          </c:tx>
          <c:spPr>
            <a:solidFill>
              <a:srgbClr val="D9112E"/>
            </a:solidFill>
            <a:ln>
              <a:noFill/>
            </a:ln>
            <a:effectLst/>
          </c:spPr>
          <c:invertIfNegative val="0"/>
          <c:cat>
            <c:strRef>
              <c:f>Sheet1!$A$2:$A$4</c:f>
              <c:strCache>
                <c:ptCount val="3"/>
                <c:pt idx="0">
                  <c:v>Type 1</c:v>
                </c:pt>
                <c:pt idx="1">
                  <c:v>Type 2</c:v>
                </c:pt>
                <c:pt idx="2">
                  <c:v>Type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900F-4F56-A9AF-DABDC728BD64}"/>
            </c:ext>
          </c:extLst>
        </c:ser>
        <c:ser>
          <c:idx val="2"/>
          <c:order val="2"/>
          <c:tx>
            <c:strRef>
              <c:f>Sheet1!$D$1</c:f>
              <c:strCache>
                <c:ptCount val="1"/>
                <c:pt idx="0">
                  <c:v>系列 3</c:v>
                </c:pt>
              </c:strCache>
            </c:strRef>
          </c:tx>
          <c:spPr>
            <a:solidFill>
              <a:schemeClr val="bg1">
                <a:lumMod val="85000"/>
              </a:schemeClr>
            </a:solidFill>
            <a:ln>
              <a:noFill/>
            </a:ln>
            <a:effectLst/>
          </c:spPr>
          <c:invertIfNegative val="0"/>
          <c:cat>
            <c:strRef>
              <c:f>Sheet1!$A$2:$A$4</c:f>
              <c:strCache>
                <c:ptCount val="3"/>
                <c:pt idx="0">
                  <c:v>Type 1</c:v>
                </c:pt>
                <c:pt idx="1">
                  <c:v>Type 2</c:v>
                </c:pt>
                <c:pt idx="2">
                  <c:v>Type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900F-4F56-A9AF-DABDC728BD64}"/>
            </c:ext>
          </c:extLst>
        </c:ser>
        <c:dLbls>
          <c:showLegendKey val="0"/>
          <c:showVal val="0"/>
          <c:showCatName val="0"/>
          <c:showSerName val="0"/>
          <c:showPercent val="0"/>
          <c:showBubbleSize val="0"/>
        </c:dLbls>
        <c:gapWidth val="219"/>
        <c:overlap val="-27"/>
        <c:axId val="665822320"/>
        <c:axId val="665822880"/>
      </c:barChart>
      <c:catAx>
        <c:axId val="665822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200" b="1" i="0" u="none" strike="noStrike" kern="1200" baseline="0">
                <a:solidFill>
                  <a:srgbClr val="262B36"/>
                </a:solidFill>
                <a:latin typeface="+mn-lt"/>
                <a:ea typeface="+mn-ea"/>
                <a:cs typeface="+mn-cs"/>
              </a:defRPr>
            </a:pPr>
            <a:endParaRPr lang="zh-CN"/>
          </a:p>
        </c:txPr>
        <c:crossAx val="665822880"/>
        <c:crosses val="autoZero"/>
        <c:auto val="1"/>
        <c:lblAlgn val="ctr"/>
        <c:lblOffset val="100"/>
        <c:noMultiLvlLbl val="0"/>
      </c:catAx>
      <c:valAx>
        <c:axId val="6658228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200" b="1" i="0" u="none" strike="noStrike" kern="1200" baseline="0">
                <a:solidFill>
                  <a:srgbClr val="515C73"/>
                </a:solidFill>
                <a:latin typeface="+mj-lt"/>
                <a:ea typeface="+mn-ea"/>
                <a:cs typeface="+mn-cs"/>
              </a:defRPr>
            </a:pPr>
            <a:endParaRPr lang="zh-CN"/>
          </a:p>
        </c:txPr>
        <c:crossAx val="665822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rgbClr val="EE1C39"/>
              </a:solidFill>
              <a:ln w="19050">
                <a:solidFill>
                  <a:schemeClr val="lt1"/>
                </a:solidFill>
              </a:ln>
              <a:effectLst/>
            </c:spPr>
            <c:extLst>
              <c:ext xmlns:c16="http://schemas.microsoft.com/office/drawing/2014/chart" uri="{C3380CC4-5D6E-409C-BE32-E72D297353CC}">
                <c16:uniqueId val="{00000001-9613-4991-AB0C-E7036BF9603E}"/>
              </c:ext>
            </c:extLst>
          </c:dPt>
          <c:dPt>
            <c:idx val="1"/>
            <c:bubble3D val="0"/>
            <c:spPr>
              <a:solidFill>
                <a:srgbClr val="515C73"/>
              </a:solidFill>
              <a:ln w="19050">
                <a:solidFill>
                  <a:schemeClr val="lt1"/>
                </a:solidFill>
              </a:ln>
              <a:effectLst/>
            </c:spPr>
            <c:extLst>
              <c:ext xmlns:c16="http://schemas.microsoft.com/office/drawing/2014/chart" uri="{C3380CC4-5D6E-409C-BE32-E72D297353CC}">
                <c16:uniqueId val="{00000003-9613-4991-AB0C-E7036BF9603E}"/>
              </c:ext>
            </c:extLst>
          </c:dPt>
          <c:dPt>
            <c:idx val="2"/>
            <c:bubble3D val="0"/>
            <c:spPr>
              <a:solidFill>
                <a:srgbClr val="383F4E"/>
              </a:solidFill>
              <a:ln w="19050">
                <a:solidFill>
                  <a:schemeClr val="lt1"/>
                </a:solidFill>
              </a:ln>
              <a:effectLst/>
            </c:spPr>
            <c:extLst>
              <c:ext xmlns:c16="http://schemas.microsoft.com/office/drawing/2014/chart" uri="{C3380CC4-5D6E-409C-BE32-E72D297353CC}">
                <c16:uniqueId val="{00000005-9613-4991-AB0C-E7036BF9603E}"/>
              </c:ext>
            </c:extLst>
          </c:dPt>
          <c:dPt>
            <c:idx val="3"/>
            <c:bubble3D val="0"/>
            <c:spPr>
              <a:solidFill>
                <a:srgbClr val="1E222A"/>
              </a:solidFill>
              <a:ln w="19050">
                <a:solidFill>
                  <a:schemeClr val="lt1"/>
                </a:solidFill>
              </a:ln>
              <a:effectLst/>
            </c:spPr>
            <c:extLst>
              <c:ext xmlns:c16="http://schemas.microsoft.com/office/drawing/2014/chart" uri="{C3380CC4-5D6E-409C-BE32-E72D297353CC}">
                <c16:uniqueId val="{00000007-9613-4991-AB0C-E7036BF9603E}"/>
              </c:ext>
            </c:extLst>
          </c:dPt>
          <c:dLbls>
            <c:dLbl>
              <c:idx val="0"/>
              <c:layout>
                <c:manualLayout>
                  <c:x val="0.14993032739530601"/>
                  <c:y val="3.1765715426814597E-2"/>
                </c:manualLayout>
              </c:layout>
              <c:spPr>
                <a:solidFill>
                  <a:srgbClr val="FFFFFF">
                    <a:lumMod val="95000"/>
                  </a:srgbClr>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lang="zh-CN" sz="2000" b="1" i="0" u="none" strike="noStrike" kern="1200" baseline="0">
                      <a:solidFill>
                        <a:srgbClr val="EE1C39"/>
                      </a:solidFill>
                      <a:latin typeface="+mj-lt"/>
                      <a:ea typeface="+mn-ea"/>
                      <a:cs typeface="+mn-cs"/>
                    </a:defRPr>
                  </a:pPr>
                  <a:endParaRPr lang="zh-CN"/>
                </a:p>
              </c:txPr>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9613-4991-AB0C-E7036BF9603E}"/>
                </c:ext>
              </c:extLst>
            </c:dLbl>
            <c:dLbl>
              <c:idx val="1"/>
              <c:layout>
                <c:manualLayout>
                  <c:x val="-0.114639487124106"/>
                  <c:y val="7.5036742893296607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9613-4991-AB0C-E7036BF9603E}"/>
                </c:ext>
              </c:extLst>
            </c:dLbl>
            <c:dLbl>
              <c:idx val="2"/>
              <c:layout>
                <c:manualLayout>
                  <c:x val="-0.205982371298397"/>
                  <c:y val="6.0395120674642998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9613-4991-AB0C-E7036BF9603E}"/>
                </c:ext>
              </c:extLst>
            </c:dLbl>
            <c:dLbl>
              <c:idx val="3"/>
              <c:layout>
                <c:manualLayout>
                  <c:x val="-0.15216233798079001"/>
                  <c:y val="-8.0520505115930202E-2"/>
                </c:manualLayout>
              </c:layout>
              <c:spPr>
                <a:solidFill>
                  <a:srgbClr val="FFFFFF">
                    <a:lumMod val="95000"/>
                  </a:srgbClr>
                </a:solidFill>
                <a:ln>
                  <a:solidFill>
                    <a:srgbClr val="000000">
                      <a:lumMod val="25000"/>
                      <a:lumOff val="75000"/>
                    </a:srgbClr>
                  </a:solidFill>
                </a:ln>
                <a:effectLst/>
              </c:spPr>
              <c:txPr>
                <a:bodyPr rot="0" spcFirstLastPara="1" vertOverflow="clip" horzOverflow="clip" vert="horz" wrap="square" lIns="38100" tIns="19050" rIns="38100" bIns="19050" anchor="ctr" anchorCtr="1">
                  <a:noAutofit/>
                </a:bodyPr>
                <a:lstStyle/>
                <a:p>
                  <a:pPr>
                    <a:defRPr lang="zh-CN" sz="2000" b="1" i="0" u="none" strike="noStrike" kern="1200" baseline="0">
                      <a:solidFill>
                        <a:srgbClr val="1E222A"/>
                      </a:solidFill>
                      <a:latin typeface="+mj-lt"/>
                      <a:ea typeface="+mn-ea"/>
                      <a:cs typeface="+mn-cs"/>
                    </a:defRPr>
                  </a:pPr>
                  <a:endParaRPr lang="zh-CN"/>
                </a:p>
              </c:txPr>
              <c:showLegendKey val="0"/>
              <c:showVal val="0"/>
              <c:showCatName val="1"/>
              <c:showSerName val="0"/>
              <c:showPercent val="1"/>
              <c:showBubbleSize val="0"/>
              <c:separator>
</c:separator>
              <c:extLst>
                <c:ext xmlns:c15="http://schemas.microsoft.com/office/drawing/2012/chart" uri="{CE6537A1-D6FC-4f65-9D91-7224C49458BB}">
                  <c15:layout>
                    <c:manualLayout>
                      <c:w val="8.5861445028597105E-2"/>
                      <c:h val="0.180690416694755"/>
                    </c:manualLayout>
                  </c15:layout>
                </c:ext>
                <c:ext xmlns:c16="http://schemas.microsoft.com/office/drawing/2014/chart" uri="{C3380CC4-5D6E-409C-BE32-E72D297353CC}">
                  <c16:uniqueId val="{00000007-9613-4991-AB0C-E7036BF9603E}"/>
                </c:ext>
              </c:extLst>
            </c:dLbl>
            <c:spPr>
              <a:solidFill>
                <a:srgbClr val="FFFFFF">
                  <a:lumMod val="95000"/>
                </a:srgbClr>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lang="zh-CN" sz="2000" b="1" i="0" u="none" strike="noStrike" kern="1200" baseline="0">
                    <a:solidFill>
                      <a:srgbClr val="1E222A"/>
                    </a:solidFill>
                    <a:latin typeface="+mj-lt"/>
                    <a:ea typeface="+mn-ea"/>
                    <a:cs typeface="+mn-cs"/>
                  </a:defRPr>
                </a:pPr>
                <a:endParaRPr lang="zh-CN"/>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numRef>
              <c:f>Sheet1!$A$2:$A$5</c:f>
              <c:numCache>
                <c:formatCode>General</c:formatCode>
                <c:ptCount val="4"/>
                <c:pt idx="0">
                  <c:v>1</c:v>
                </c:pt>
                <c:pt idx="1">
                  <c:v>2</c:v>
                </c:pt>
                <c:pt idx="2">
                  <c:v>3</c:v>
                </c:pt>
                <c:pt idx="3">
                  <c:v>4</c:v>
                </c:pt>
              </c:numCache>
            </c:num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9613-4991-AB0C-E7036BF9603E}"/>
            </c:ext>
          </c:extLst>
        </c:ser>
        <c:dLbls>
          <c:showLegendKey val="0"/>
          <c:showVal val="0"/>
          <c:showCatName val="0"/>
          <c:showSerName val="0"/>
          <c:showPercent val="0"/>
          <c:showBubbleSize val="0"/>
          <c:showLeaderLines val="0"/>
        </c:dLbls>
        <c:firstSliceAng val="0"/>
        <c:holeSize val="70"/>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24F77F-5171-4133-B974-E6C3FB9860D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5E8086-5501-4AF9-B62F-E3CC9633F95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5E8086-5501-4AF9-B62F-E3CC9633F955}"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5E8086-5501-4AF9-B62F-E3CC9633F955}" type="slidenum">
              <a:rPr lang="zh-CN" altLang="en-US" smtClean="0"/>
              <a:t>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5E8086-5501-4AF9-B62F-E3CC9633F955}" type="slidenum">
              <a:rPr lang="zh-CN" altLang="en-US" smtClean="0"/>
              <a:t>20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5E8086-5501-4AF9-B62F-E3CC9633F955}" type="slidenum">
              <a:rPr lang="zh-CN" altLang="en-US" smtClean="0"/>
              <a:t>21</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5E8086-5501-4AF9-B62F-E3CC9633F955}" type="slidenum">
              <a:rPr lang="zh-CN" altLang="en-US" smtClean="0"/>
              <a:t>23</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5E8086-5501-4AF9-B62F-E3CC9633F955}" type="slidenum">
              <a:rPr lang="zh-CN" altLang="en-US" smtClean="0"/>
              <a:t>27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5E8086-5501-4AF9-B62F-E3CC9633F955}" type="slidenum">
              <a:rPr lang="zh-CN" altLang="en-US" smtClean="0"/>
              <a:t>28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5E8086-5501-4AF9-B62F-E3CC9633F955}" type="slidenum">
              <a:rPr lang="zh-CN" altLang="en-US" smtClean="0"/>
              <a:t>32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591D162-5CE8-46AE-8329-82B7EA1D14F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AE5B16-0F33-4EE9-AE34-61D676368225}"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591D162-5CE8-46AE-8329-82B7EA1D14F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AE5B16-0F33-4EE9-AE34-61D676368225}"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591D162-5CE8-46AE-8329-82B7EA1D14F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AE5B16-0F33-4EE9-AE34-61D676368225}"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591D162-5CE8-46AE-8329-82B7EA1D14F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AE5B16-0F33-4EE9-AE34-61D676368225}"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591D162-5CE8-46AE-8329-82B7EA1D14F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AE5B16-0F33-4EE9-AE34-61D676368225}"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591D162-5CE8-46AE-8329-82B7EA1D14FD}"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FAE5B16-0F33-4EE9-AE34-61D67636822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591D162-5CE8-46AE-8329-82B7EA1D14FD}"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FAE5B16-0F33-4EE9-AE34-61D676368225}"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591D162-5CE8-46AE-8329-82B7EA1D14FD}"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FAE5B16-0F33-4EE9-AE34-61D676368225}"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591D162-5CE8-46AE-8329-82B7EA1D14FD}"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FAE5B16-0F33-4EE9-AE34-61D676368225}"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591D162-5CE8-46AE-8329-82B7EA1D14FD}"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FAE5B16-0F33-4EE9-AE34-61D676368225}"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591D162-5CE8-46AE-8329-82B7EA1D14FD}"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FAE5B16-0F33-4EE9-AE34-61D676368225}"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91D162-5CE8-46AE-8329-82B7EA1D14FD}"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AE5B16-0F33-4EE9-AE34-61D67636822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1.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1.xml"/><Relationship Id="rId1" Type="http://schemas.openxmlformats.org/officeDocument/2006/relationships/themeOverride" Target="../theme/themeOverride15.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1.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hemeOverride" Target="../theme/themeOverride19.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hemeOverride" Target="../theme/themeOverride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hemeOverride" Target="../theme/themeOverride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hemeOverride" Target="../theme/themeOverride3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hemeOverride" Target="../theme/themeOverride6.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wdUpDiag">
          <a:fgClr>
            <a:srgbClr val="282D38"/>
          </a:fgClr>
          <a:bgClr>
            <a:srgbClr val="0B0D0F"/>
          </a:bgClr>
        </a:pattFill>
        <a:effectLst/>
      </p:bgPr>
    </p:bg>
    <p:spTree>
      <p:nvGrpSpPr>
        <p:cNvPr id="1" name=""/>
        <p:cNvGrpSpPr/>
        <p:nvPr/>
      </p:nvGrpSpPr>
      <p:grpSpPr>
        <a:xfrm>
          <a:off x="0" y="0"/>
          <a:ext cx="0" cy="0"/>
          <a:chOff x="0" y="0"/>
          <a:chExt cx="0" cy="0"/>
        </a:xfrm>
      </p:grpSpPr>
      <p:grpSp>
        <p:nvGrpSpPr>
          <p:cNvPr id="19" name="组合 18"/>
          <p:cNvGrpSpPr/>
          <p:nvPr/>
        </p:nvGrpSpPr>
        <p:grpSpPr>
          <a:xfrm>
            <a:off x="4552950" y="0"/>
            <a:ext cx="7639052" cy="967195"/>
            <a:chOff x="4067174" y="0"/>
            <a:chExt cx="8124827" cy="1028700"/>
          </a:xfrm>
        </p:grpSpPr>
        <p:sp>
          <p:nvSpPr>
            <p:cNvPr id="17" name="任意多边形 16"/>
            <p:cNvSpPr/>
            <p:nvPr/>
          </p:nvSpPr>
          <p:spPr>
            <a:xfrm>
              <a:off x="4067174" y="0"/>
              <a:ext cx="8124825" cy="723900"/>
            </a:xfrm>
            <a:custGeom>
              <a:avLst/>
              <a:gdLst>
                <a:gd name="connsiteX0" fmla="*/ 407194 w 8128000"/>
                <a:gd name="connsiteY0" fmla="*/ 0 h 723900"/>
                <a:gd name="connsiteX1" fmla="*/ 8128000 w 8128000"/>
                <a:gd name="connsiteY1" fmla="*/ 0 h 723900"/>
                <a:gd name="connsiteX2" fmla="*/ 8128000 w 8128000"/>
                <a:gd name="connsiteY2" fmla="*/ 723900 h 723900"/>
                <a:gd name="connsiteX3" fmla="*/ 0 w 8128000"/>
                <a:gd name="connsiteY3" fmla="*/ 723900 h 723900"/>
                <a:gd name="connsiteX0-1" fmla="*/ 435814 w 8156620"/>
                <a:gd name="connsiteY0-2" fmla="*/ 0 h 723900"/>
                <a:gd name="connsiteX1-3" fmla="*/ 8156620 w 8156620"/>
                <a:gd name="connsiteY1-4" fmla="*/ 0 h 723900"/>
                <a:gd name="connsiteX2-5" fmla="*/ 8156620 w 8156620"/>
                <a:gd name="connsiteY2-6" fmla="*/ 723900 h 723900"/>
                <a:gd name="connsiteX3-7" fmla="*/ 0 w 8156620"/>
                <a:gd name="connsiteY3-8" fmla="*/ 704850 h 723900"/>
                <a:gd name="connsiteX4" fmla="*/ 435814 w 8156620"/>
                <a:gd name="connsiteY4" fmla="*/ 0 h 723900"/>
                <a:gd name="connsiteX0-9" fmla="*/ 435814 w 8156620"/>
                <a:gd name="connsiteY0-10" fmla="*/ 0 h 723900"/>
                <a:gd name="connsiteX1-11" fmla="*/ 8156620 w 8156620"/>
                <a:gd name="connsiteY1-12" fmla="*/ 0 h 723900"/>
                <a:gd name="connsiteX2-13" fmla="*/ 8156620 w 8156620"/>
                <a:gd name="connsiteY2-14" fmla="*/ 723900 h 723900"/>
                <a:gd name="connsiteX3-15" fmla="*/ 0 w 8156620"/>
                <a:gd name="connsiteY3-16" fmla="*/ 704850 h 723900"/>
                <a:gd name="connsiteX4-17" fmla="*/ 435814 w 8156620"/>
                <a:gd name="connsiteY4-18" fmla="*/ 0 h 723900"/>
                <a:gd name="connsiteX0-19" fmla="*/ 435814 w 8156620"/>
                <a:gd name="connsiteY0-20" fmla="*/ 0 h 723900"/>
                <a:gd name="connsiteX1-21" fmla="*/ 8156620 w 8156620"/>
                <a:gd name="connsiteY1-22" fmla="*/ 0 h 723900"/>
                <a:gd name="connsiteX2-23" fmla="*/ 8156620 w 8156620"/>
                <a:gd name="connsiteY2-24" fmla="*/ 723900 h 723900"/>
                <a:gd name="connsiteX3-25" fmla="*/ 0 w 8156620"/>
                <a:gd name="connsiteY3-26" fmla="*/ 704850 h 723900"/>
                <a:gd name="connsiteX4-27" fmla="*/ 435814 w 8156620"/>
                <a:gd name="connsiteY4-28" fmla="*/ 0 h 723900"/>
                <a:gd name="connsiteX0-29" fmla="*/ 416734 w 8137540"/>
                <a:gd name="connsiteY0-30" fmla="*/ 0 h 723900"/>
                <a:gd name="connsiteX1-31" fmla="*/ 8137540 w 8137540"/>
                <a:gd name="connsiteY1-32" fmla="*/ 0 h 723900"/>
                <a:gd name="connsiteX2-33" fmla="*/ 8137540 w 8137540"/>
                <a:gd name="connsiteY2-34" fmla="*/ 723900 h 723900"/>
                <a:gd name="connsiteX3-35" fmla="*/ 0 w 8137540"/>
                <a:gd name="connsiteY3-36" fmla="*/ 704850 h 723900"/>
                <a:gd name="connsiteX4-37" fmla="*/ 416734 w 8137540"/>
                <a:gd name="connsiteY4-38" fmla="*/ 0 h 723900"/>
                <a:gd name="connsiteX0-39" fmla="*/ 416734 w 8137540"/>
                <a:gd name="connsiteY0-40" fmla="*/ 0 h 723900"/>
                <a:gd name="connsiteX1-41" fmla="*/ 8137540 w 8137540"/>
                <a:gd name="connsiteY1-42" fmla="*/ 0 h 723900"/>
                <a:gd name="connsiteX2-43" fmla="*/ 8137540 w 8137540"/>
                <a:gd name="connsiteY2-44" fmla="*/ 723900 h 723900"/>
                <a:gd name="connsiteX3-45" fmla="*/ 0 w 8137540"/>
                <a:gd name="connsiteY3-46" fmla="*/ 704850 h 723900"/>
                <a:gd name="connsiteX4-47" fmla="*/ 416734 w 8137540"/>
                <a:gd name="connsiteY4-48" fmla="*/ 0 h 723900"/>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8137540" h="723900">
                  <a:moveTo>
                    <a:pt x="416734" y="0"/>
                  </a:moveTo>
                  <a:lnTo>
                    <a:pt x="8137540" y="0"/>
                  </a:lnTo>
                  <a:lnTo>
                    <a:pt x="8137540" y="723900"/>
                  </a:lnTo>
                  <a:lnTo>
                    <a:pt x="0" y="704850"/>
                  </a:lnTo>
                  <a:cubicBezTo>
                    <a:pt x="107111" y="473075"/>
                    <a:pt x="281003" y="241300"/>
                    <a:pt x="416734" y="0"/>
                  </a:cubicBezTo>
                  <a:close/>
                </a:path>
              </a:pathLst>
            </a:custGeom>
            <a:solidFill>
              <a:srgbClr val="9814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任意多边形 14"/>
            <p:cNvSpPr/>
            <p:nvPr/>
          </p:nvSpPr>
          <p:spPr>
            <a:xfrm>
              <a:off x="4076700" y="434974"/>
              <a:ext cx="8115301" cy="593726"/>
            </a:xfrm>
            <a:custGeom>
              <a:avLst/>
              <a:gdLst>
                <a:gd name="connsiteX0" fmla="*/ 270626 w 8115301"/>
                <a:gd name="connsiteY0" fmla="*/ 0 h 675970"/>
                <a:gd name="connsiteX1" fmla="*/ 309120 w 8115301"/>
                <a:gd name="connsiteY1" fmla="*/ 0 h 675970"/>
                <a:gd name="connsiteX2" fmla="*/ 8115301 w 8115301"/>
                <a:gd name="connsiteY2" fmla="*/ 0 h 675970"/>
                <a:gd name="connsiteX3" fmla="*/ 8115301 w 8115301"/>
                <a:gd name="connsiteY3" fmla="*/ 675969 h 675970"/>
                <a:gd name="connsiteX4" fmla="*/ 309129 w 8115301"/>
                <a:gd name="connsiteY4" fmla="*/ 675969 h 675970"/>
                <a:gd name="connsiteX5" fmla="*/ 309120 w 8115301"/>
                <a:gd name="connsiteY5" fmla="*/ 675970 h 675970"/>
                <a:gd name="connsiteX6" fmla="*/ 309111 w 8115301"/>
                <a:gd name="connsiteY6" fmla="*/ 675969 h 675970"/>
                <a:gd name="connsiteX7" fmla="*/ 270626 w 8115301"/>
                <a:gd name="connsiteY7" fmla="*/ 675969 h 675970"/>
                <a:gd name="connsiteX8" fmla="*/ 270626 w 8115301"/>
                <a:gd name="connsiteY8" fmla="*/ 671727 h 675970"/>
                <a:gd name="connsiteX9" fmla="*/ 246821 w 8115301"/>
                <a:gd name="connsiteY9" fmla="*/ 669103 h 675970"/>
                <a:gd name="connsiteX10" fmla="*/ 0 w 8115301"/>
                <a:gd name="connsiteY10" fmla="*/ 337985 h 675970"/>
                <a:gd name="connsiteX11" fmla="*/ 246821 w 8115301"/>
                <a:gd name="connsiteY11" fmla="*/ 6867 h 675970"/>
                <a:gd name="connsiteX12" fmla="*/ 270626 w 8115301"/>
                <a:gd name="connsiteY12" fmla="*/ 4243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5301" h="675970">
                  <a:moveTo>
                    <a:pt x="270626" y="0"/>
                  </a:moveTo>
                  <a:lnTo>
                    <a:pt x="309120" y="0"/>
                  </a:lnTo>
                  <a:lnTo>
                    <a:pt x="8115301" y="0"/>
                  </a:lnTo>
                  <a:lnTo>
                    <a:pt x="8115301" y="675969"/>
                  </a:lnTo>
                  <a:lnTo>
                    <a:pt x="309129" y="675969"/>
                  </a:lnTo>
                  <a:lnTo>
                    <a:pt x="309120" y="675970"/>
                  </a:lnTo>
                  <a:lnTo>
                    <a:pt x="309111" y="675969"/>
                  </a:lnTo>
                  <a:lnTo>
                    <a:pt x="270626" y="675969"/>
                  </a:lnTo>
                  <a:lnTo>
                    <a:pt x="270626" y="671727"/>
                  </a:lnTo>
                  <a:lnTo>
                    <a:pt x="246821" y="669103"/>
                  </a:lnTo>
                  <a:cubicBezTo>
                    <a:pt x="105961" y="637588"/>
                    <a:pt x="0" y="501316"/>
                    <a:pt x="0" y="337985"/>
                  </a:cubicBezTo>
                  <a:cubicBezTo>
                    <a:pt x="0" y="174654"/>
                    <a:pt x="105961" y="38383"/>
                    <a:pt x="246821" y="6867"/>
                  </a:cubicBezTo>
                  <a:lnTo>
                    <a:pt x="270626" y="4243"/>
                  </a:lnTo>
                  <a:close/>
                </a:path>
              </a:pathLst>
            </a:cu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3" name="组合 22"/>
          <p:cNvGrpSpPr/>
          <p:nvPr/>
        </p:nvGrpSpPr>
        <p:grpSpPr>
          <a:xfrm flipH="1" flipV="1">
            <a:off x="0" y="5832074"/>
            <a:ext cx="9772650" cy="1026584"/>
            <a:chOff x="4067174" y="0"/>
            <a:chExt cx="9258302" cy="1028701"/>
          </a:xfrm>
        </p:grpSpPr>
        <p:sp>
          <p:nvSpPr>
            <p:cNvPr id="24" name="任意多边形 23"/>
            <p:cNvSpPr/>
            <p:nvPr/>
          </p:nvSpPr>
          <p:spPr>
            <a:xfrm>
              <a:off x="4067174" y="0"/>
              <a:ext cx="9258302" cy="723900"/>
            </a:xfrm>
            <a:custGeom>
              <a:avLst/>
              <a:gdLst>
                <a:gd name="connsiteX0" fmla="*/ 407194 w 8128000"/>
                <a:gd name="connsiteY0" fmla="*/ 0 h 723900"/>
                <a:gd name="connsiteX1" fmla="*/ 8128000 w 8128000"/>
                <a:gd name="connsiteY1" fmla="*/ 0 h 723900"/>
                <a:gd name="connsiteX2" fmla="*/ 8128000 w 8128000"/>
                <a:gd name="connsiteY2" fmla="*/ 723900 h 723900"/>
                <a:gd name="connsiteX3" fmla="*/ 0 w 8128000"/>
                <a:gd name="connsiteY3" fmla="*/ 723900 h 723900"/>
                <a:gd name="connsiteX0-1" fmla="*/ 435814 w 8156620"/>
                <a:gd name="connsiteY0-2" fmla="*/ 0 h 723900"/>
                <a:gd name="connsiteX1-3" fmla="*/ 8156620 w 8156620"/>
                <a:gd name="connsiteY1-4" fmla="*/ 0 h 723900"/>
                <a:gd name="connsiteX2-5" fmla="*/ 8156620 w 8156620"/>
                <a:gd name="connsiteY2-6" fmla="*/ 723900 h 723900"/>
                <a:gd name="connsiteX3-7" fmla="*/ 0 w 8156620"/>
                <a:gd name="connsiteY3-8" fmla="*/ 704850 h 723900"/>
                <a:gd name="connsiteX4" fmla="*/ 435814 w 8156620"/>
                <a:gd name="connsiteY4" fmla="*/ 0 h 723900"/>
                <a:gd name="connsiteX0-9" fmla="*/ 435814 w 8156620"/>
                <a:gd name="connsiteY0-10" fmla="*/ 0 h 723900"/>
                <a:gd name="connsiteX1-11" fmla="*/ 8156620 w 8156620"/>
                <a:gd name="connsiteY1-12" fmla="*/ 0 h 723900"/>
                <a:gd name="connsiteX2-13" fmla="*/ 8156620 w 8156620"/>
                <a:gd name="connsiteY2-14" fmla="*/ 723900 h 723900"/>
                <a:gd name="connsiteX3-15" fmla="*/ 0 w 8156620"/>
                <a:gd name="connsiteY3-16" fmla="*/ 704850 h 723900"/>
                <a:gd name="connsiteX4-17" fmla="*/ 435814 w 8156620"/>
                <a:gd name="connsiteY4-18" fmla="*/ 0 h 723900"/>
                <a:gd name="connsiteX0-19" fmla="*/ 435814 w 8156620"/>
                <a:gd name="connsiteY0-20" fmla="*/ 0 h 723900"/>
                <a:gd name="connsiteX1-21" fmla="*/ 8156620 w 8156620"/>
                <a:gd name="connsiteY1-22" fmla="*/ 0 h 723900"/>
                <a:gd name="connsiteX2-23" fmla="*/ 8156620 w 8156620"/>
                <a:gd name="connsiteY2-24" fmla="*/ 723900 h 723900"/>
                <a:gd name="connsiteX3-25" fmla="*/ 0 w 8156620"/>
                <a:gd name="connsiteY3-26" fmla="*/ 704850 h 723900"/>
                <a:gd name="connsiteX4-27" fmla="*/ 435814 w 8156620"/>
                <a:gd name="connsiteY4-28" fmla="*/ 0 h 723900"/>
                <a:gd name="connsiteX0-29" fmla="*/ 416734 w 8137540"/>
                <a:gd name="connsiteY0-30" fmla="*/ 0 h 723900"/>
                <a:gd name="connsiteX1-31" fmla="*/ 8137540 w 8137540"/>
                <a:gd name="connsiteY1-32" fmla="*/ 0 h 723900"/>
                <a:gd name="connsiteX2-33" fmla="*/ 8137540 w 8137540"/>
                <a:gd name="connsiteY2-34" fmla="*/ 723900 h 723900"/>
                <a:gd name="connsiteX3-35" fmla="*/ 0 w 8137540"/>
                <a:gd name="connsiteY3-36" fmla="*/ 704850 h 723900"/>
                <a:gd name="connsiteX4-37" fmla="*/ 416734 w 8137540"/>
                <a:gd name="connsiteY4-38" fmla="*/ 0 h 723900"/>
                <a:gd name="connsiteX0-39" fmla="*/ 416734 w 8137540"/>
                <a:gd name="connsiteY0-40" fmla="*/ 0 h 723900"/>
                <a:gd name="connsiteX1-41" fmla="*/ 8137540 w 8137540"/>
                <a:gd name="connsiteY1-42" fmla="*/ 0 h 723900"/>
                <a:gd name="connsiteX2-43" fmla="*/ 8137540 w 8137540"/>
                <a:gd name="connsiteY2-44" fmla="*/ 723900 h 723900"/>
                <a:gd name="connsiteX3-45" fmla="*/ 0 w 8137540"/>
                <a:gd name="connsiteY3-46" fmla="*/ 704850 h 723900"/>
                <a:gd name="connsiteX4-47" fmla="*/ 416734 w 8137540"/>
                <a:gd name="connsiteY4-48" fmla="*/ 0 h 723900"/>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8137540" h="723900">
                  <a:moveTo>
                    <a:pt x="416734" y="0"/>
                  </a:moveTo>
                  <a:lnTo>
                    <a:pt x="8137540" y="0"/>
                  </a:lnTo>
                  <a:lnTo>
                    <a:pt x="8137540" y="723900"/>
                  </a:lnTo>
                  <a:lnTo>
                    <a:pt x="0" y="704850"/>
                  </a:lnTo>
                  <a:cubicBezTo>
                    <a:pt x="107111" y="473075"/>
                    <a:pt x="281003" y="241300"/>
                    <a:pt x="416734" y="0"/>
                  </a:cubicBezTo>
                  <a:close/>
                </a:path>
              </a:pathLst>
            </a:custGeom>
            <a:solidFill>
              <a:srgbClr val="9814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 name="任意多边形 24"/>
            <p:cNvSpPr/>
            <p:nvPr/>
          </p:nvSpPr>
          <p:spPr>
            <a:xfrm>
              <a:off x="4076700" y="434975"/>
              <a:ext cx="9248776" cy="593726"/>
            </a:xfrm>
            <a:custGeom>
              <a:avLst/>
              <a:gdLst>
                <a:gd name="connsiteX0" fmla="*/ 270626 w 8115301"/>
                <a:gd name="connsiteY0" fmla="*/ 0 h 675970"/>
                <a:gd name="connsiteX1" fmla="*/ 309120 w 8115301"/>
                <a:gd name="connsiteY1" fmla="*/ 0 h 675970"/>
                <a:gd name="connsiteX2" fmla="*/ 8115301 w 8115301"/>
                <a:gd name="connsiteY2" fmla="*/ 0 h 675970"/>
                <a:gd name="connsiteX3" fmla="*/ 8115301 w 8115301"/>
                <a:gd name="connsiteY3" fmla="*/ 675969 h 675970"/>
                <a:gd name="connsiteX4" fmla="*/ 309129 w 8115301"/>
                <a:gd name="connsiteY4" fmla="*/ 675969 h 675970"/>
                <a:gd name="connsiteX5" fmla="*/ 309120 w 8115301"/>
                <a:gd name="connsiteY5" fmla="*/ 675970 h 675970"/>
                <a:gd name="connsiteX6" fmla="*/ 309111 w 8115301"/>
                <a:gd name="connsiteY6" fmla="*/ 675969 h 675970"/>
                <a:gd name="connsiteX7" fmla="*/ 270626 w 8115301"/>
                <a:gd name="connsiteY7" fmla="*/ 675969 h 675970"/>
                <a:gd name="connsiteX8" fmla="*/ 270626 w 8115301"/>
                <a:gd name="connsiteY8" fmla="*/ 671727 h 675970"/>
                <a:gd name="connsiteX9" fmla="*/ 246821 w 8115301"/>
                <a:gd name="connsiteY9" fmla="*/ 669103 h 675970"/>
                <a:gd name="connsiteX10" fmla="*/ 0 w 8115301"/>
                <a:gd name="connsiteY10" fmla="*/ 337985 h 675970"/>
                <a:gd name="connsiteX11" fmla="*/ 246821 w 8115301"/>
                <a:gd name="connsiteY11" fmla="*/ 6867 h 675970"/>
                <a:gd name="connsiteX12" fmla="*/ 270626 w 8115301"/>
                <a:gd name="connsiteY12" fmla="*/ 4243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5301" h="675970">
                  <a:moveTo>
                    <a:pt x="270626" y="0"/>
                  </a:moveTo>
                  <a:lnTo>
                    <a:pt x="309120" y="0"/>
                  </a:lnTo>
                  <a:lnTo>
                    <a:pt x="8115301" y="0"/>
                  </a:lnTo>
                  <a:lnTo>
                    <a:pt x="8115301" y="675969"/>
                  </a:lnTo>
                  <a:lnTo>
                    <a:pt x="309129" y="675969"/>
                  </a:lnTo>
                  <a:lnTo>
                    <a:pt x="309120" y="675970"/>
                  </a:lnTo>
                  <a:lnTo>
                    <a:pt x="309111" y="675969"/>
                  </a:lnTo>
                  <a:lnTo>
                    <a:pt x="270626" y="675969"/>
                  </a:lnTo>
                  <a:lnTo>
                    <a:pt x="270626" y="671727"/>
                  </a:lnTo>
                  <a:lnTo>
                    <a:pt x="246821" y="669103"/>
                  </a:lnTo>
                  <a:cubicBezTo>
                    <a:pt x="105961" y="637588"/>
                    <a:pt x="0" y="501316"/>
                    <a:pt x="0" y="337985"/>
                  </a:cubicBezTo>
                  <a:cubicBezTo>
                    <a:pt x="0" y="174654"/>
                    <a:pt x="105961" y="38383"/>
                    <a:pt x="246821" y="6867"/>
                  </a:cubicBezTo>
                  <a:lnTo>
                    <a:pt x="270626" y="4243"/>
                  </a:lnTo>
                  <a:close/>
                </a:path>
              </a:pathLst>
            </a:cu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28" name="文本框 27"/>
          <p:cNvSpPr txBox="1"/>
          <p:nvPr/>
        </p:nvSpPr>
        <p:spPr>
          <a:xfrm>
            <a:off x="624114" y="3819204"/>
            <a:ext cx="10972801" cy="1015663"/>
          </a:xfrm>
          <a:prstGeom prst="rect">
            <a:avLst/>
          </a:prstGeom>
          <a:noFill/>
        </p:spPr>
        <p:txBody>
          <a:bodyPr wrap="square" rtlCol="0">
            <a:spAutoFit/>
          </a:bodyPr>
          <a:lstStyle/>
          <a:p>
            <a:pPr algn="ctr"/>
            <a:r>
              <a:rPr lang="en-US" altLang="zh-CN" sz="6000" dirty="0">
                <a:solidFill>
                  <a:srgbClr val="EE1C39"/>
                </a:solidFill>
                <a:latin typeface="Roboto" pitchFamily="2" charset="0"/>
                <a:ea typeface="Roboto" pitchFamily="2" charset="0"/>
              </a:rPr>
              <a:t>BUSINESS</a:t>
            </a:r>
            <a:r>
              <a:rPr lang="en-US" altLang="zh-CN" sz="6000" dirty="0">
                <a:solidFill>
                  <a:schemeClr val="bg1"/>
                </a:solidFill>
                <a:latin typeface="Roboto" pitchFamily="2" charset="0"/>
                <a:ea typeface="Roboto" pitchFamily="2" charset="0"/>
              </a:rPr>
              <a:t> REPROT TEMPLATE</a:t>
            </a:r>
            <a:endParaRPr lang="zh-CN" altLang="en-US" sz="6000" dirty="0">
              <a:solidFill>
                <a:schemeClr val="bg1"/>
              </a:solidFill>
              <a:latin typeface="Roboto" pitchFamily="2" charset="0"/>
            </a:endParaRPr>
          </a:p>
        </p:txBody>
      </p:sp>
      <p:grpSp>
        <p:nvGrpSpPr>
          <p:cNvPr id="43" name="组合 42"/>
          <p:cNvGrpSpPr/>
          <p:nvPr/>
        </p:nvGrpSpPr>
        <p:grpSpPr>
          <a:xfrm>
            <a:off x="5243626" y="1774614"/>
            <a:ext cx="1672257" cy="1678229"/>
            <a:chOff x="2720975" y="1514475"/>
            <a:chExt cx="889000" cy="892175"/>
          </a:xfrm>
          <a:solidFill>
            <a:srgbClr val="EE1C39"/>
          </a:solidFill>
        </p:grpSpPr>
        <p:sp>
          <p:nvSpPr>
            <p:cNvPr id="44" name="Freeform 105"/>
            <p:cNvSpPr>
              <a:spLocks noEditPoints="1"/>
            </p:cNvSpPr>
            <p:nvPr/>
          </p:nvSpPr>
          <p:spPr bwMode="auto">
            <a:xfrm>
              <a:off x="2720975" y="1514475"/>
              <a:ext cx="889000" cy="892175"/>
            </a:xfrm>
            <a:custGeom>
              <a:avLst/>
              <a:gdLst>
                <a:gd name="T0" fmla="*/ 117 w 234"/>
                <a:gd name="T1" fmla="*/ 235 h 235"/>
                <a:gd name="T2" fmla="*/ 0 w 234"/>
                <a:gd name="T3" fmla="*/ 118 h 235"/>
                <a:gd name="T4" fmla="*/ 117 w 234"/>
                <a:gd name="T5" fmla="*/ 0 h 235"/>
                <a:gd name="T6" fmla="*/ 234 w 234"/>
                <a:gd name="T7" fmla="*/ 118 h 235"/>
                <a:gd name="T8" fmla="*/ 117 w 234"/>
                <a:gd name="T9" fmla="*/ 235 h 235"/>
                <a:gd name="T10" fmla="*/ 117 w 234"/>
                <a:gd name="T11" fmla="*/ 21 h 235"/>
                <a:gd name="T12" fmla="*/ 20 w 234"/>
                <a:gd name="T13" fmla="*/ 118 h 235"/>
                <a:gd name="T14" fmla="*/ 117 w 234"/>
                <a:gd name="T15" fmla="*/ 215 h 235"/>
                <a:gd name="T16" fmla="*/ 214 w 234"/>
                <a:gd name="T17" fmla="*/ 118 h 235"/>
                <a:gd name="T18" fmla="*/ 117 w 234"/>
                <a:gd name="T19" fmla="*/ 2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235">
                  <a:moveTo>
                    <a:pt x="117" y="235"/>
                  </a:moveTo>
                  <a:cubicBezTo>
                    <a:pt x="52" y="235"/>
                    <a:pt x="0" y="183"/>
                    <a:pt x="0" y="118"/>
                  </a:cubicBezTo>
                  <a:cubicBezTo>
                    <a:pt x="0" y="53"/>
                    <a:pt x="52" y="0"/>
                    <a:pt x="117" y="0"/>
                  </a:cubicBezTo>
                  <a:cubicBezTo>
                    <a:pt x="182" y="0"/>
                    <a:pt x="234" y="53"/>
                    <a:pt x="234" y="118"/>
                  </a:cubicBezTo>
                  <a:cubicBezTo>
                    <a:pt x="234" y="183"/>
                    <a:pt x="182" y="235"/>
                    <a:pt x="117" y="235"/>
                  </a:cubicBezTo>
                  <a:moveTo>
                    <a:pt x="117" y="21"/>
                  </a:moveTo>
                  <a:cubicBezTo>
                    <a:pt x="63" y="21"/>
                    <a:pt x="20" y="64"/>
                    <a:pt x="20" y="118"/>
                  </a:cubicBezTo>
                  <a:cubicBezTo>
                    <a:pt x="20" y="171"/>
                    <a:pt x="63" y="215"/>
                    <a:pt x="117" y="215"/>
                  </a:cubicBezTo>
                  <a:cubicBezTo>
                    <a:pt x="170" y="215"/>
                    <a:pt x="214" y="171"/>
                    <a:pt x="214" y="118"/>
                  </a:cubicBezTo>
                  <a:cubicBezTo>
                    <a:pt x="214" y="64"/>
                    <a:pt x="170" y="21"/>
                    <a:pt x="117" y="2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06"/>
            <p:cNvSpPr/>
            <p:nvPr/>
          </p:nvSpPr>
          <p:spPr bwMode="auto">
            <a:xfrm>
              <a:off x="3086100" y="2008188"/>
              <a:ext cx="0" cy="476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07"/>
            <p:cNvSpPr/>
            <p:nvPr/>
          </p:nvSpPr>
          <p:spPr bwMode="auto">
            <a:xfrm>
              <a:off x="3244850" y="19177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08"/>
            <p:cNvSpPr/>
            <p:nvPr/>
          </p:nvSpPr>
          <p:spPr bwMode="auto">
            <a:xfrm>
              <a:off x="2906713" y="1830388"/>
              <a:ext cx="517525" cy="265113"/>
            </a:xfrm>
            <a:custGeom>
              <a:avLst/>
              <a:gdLst>
                <a:gd name="T0" fmla="*/ 136 w 136"/>
                <a:gd name="T1" fmla="*/ 23 h 70"/>
                <a:gd name="T2" fmla="*/ 89 w 136"/>
                <a:gd name="T3" fmla="*/ 23 h 70"/>
                <a:gd name="T4" fmla="*/ 89 w 136"/>
                <a:gd name="T5" fmla="*/ 25 h 70"/>
                <a:gd name="T6" fmla="*/ 89 w 136"/>
                <a:gd name="T7" fmla="*/ 26 h 70"/>
                <a:gd name="T8" fmla="*/ 89 w 136"/>
                <a:gd name="T9" fmla="*/ 46 h 70"/>
                <a:gd name="T10" fmla="*/ 78 w 136"/>
                <a:gd name="T11" fmla="*/ 49 h 70"/>
                <a:gd name="T12" fmla="*/ 77 w 136"/>
                <a:gd name="T13" fmla="*/ 44 h 70"/>
                <a:gd name="T14" fmla="*/ 77 w 136"/>
                <a:gd name="T15" fmla="*/ 26 h 70"/>
                <a:gd name="T16" fmla="*/ 77 w 136"/>
                <a:gd name="T17" fmla="*/ 24 h 70"/>
                <a:gd name="T18" fmla="*/ 53 w 136"/>
                <a:gd name="T19" fmla="*/ 0 h 70"/>
                <a:gd name="T20" fmla="*/ 29 w 136"/>
                <a:gd name="T21" fmla="*/ 24 h 70"/>
                <a:gd name="T22" fmla="*/ 29 w 136"/>
                <a:gd name="T23" fmla="*/ 25 h 70"/>
                <a:gd name="T24" fmla="*/ 29 w 136"/>
                <a:gd name="T25" fmla="*/ 26 h 70"/>
                <a:gd name="T26" fmla="*/ 29 w 136"/>
                <a:gd name="T27" fmla="*/ 44 h 70"/>
                <a:gd name="T28" fmla="*/ 23 w 136"/>
                <a:gd name="T29" fmla="*/ 52 h 70"/>
                <a:gd name="T30" fmla="*/ 17 w 136"/>
                <a:gd name="T31" fmla="*/ 46 h 70"/>
                <a:gd name="T32" fmla="*/ 17 w 136"/>
                <a:gd name="T33" fmla="*/ 18 h 70"/>
                <a:gd name="T34" fmla="*/ 9 w 136"/>
                <a:gd name="T35" fmla="*/ 9 h 70"/>
                <a:gd name="T36" fmla="*/ 0 w 136"/>
                <a:gd name="T37" fmla="*/ 44 h 70"/>
                <a:gd name="T38" fmla="*/ 0 w 136"/>
                <a:gd name="T39" fmla="*/ 45 h 70"/>
                <a:gd name="T40" fmla="*/ 23 w 136"/>
                <a:gd name="T41" fmla="*/ 70 h 70"/>
                <a:gd name="T42" fmla="*/ 47 w 136"/>
                <a:gd name="T43" fmla="*/ 46 h 70"/>
                <a:gd name="T44" fmla="*/ 47 w 136"/>
                <a:gd name="T45" fmla="*/ 44 h 70"/>
                <a:gd name="T46" fmla="*/ 47 w 136"/>
                <a:gd name="T47" fmla="*/ 24 h 70"/>
                <a:gd name="T48" fmla="*/ 58 w 136"/>
                <a:gd name="T49" fmla="*/ 21 h 70"/>
                <a:gd name="T50" fmla="*/ 59 w 136"/>
                <a:gd name="T51" fmla="*/ 25 h 70"/>
                <a:gd name="T52" fmla="*/ 59 w 136"/>
                <a:gd name="T53" fmla="*/ 44 h 70"/>
                <a:gd name="T54" fmla="*/ 59 w 136"/>
                <a:gd name="T55" fmla="*/ 45 h 70"/>
                <a:gd name="T56" fmla="*/ 59 w 136"/>
                <a:gd name="T57" fmla="*/ 46 h 70"/>
                <a:gd name="T58" fmla="*/ 83 w 136"/>
                <a:gd name="T59" fmla="*/ 70 h 70"/>
                <a:gd name="T60" fmla="*/ 106 w 136"/>
                <a:gd name="T61" fmla="*/ 45 h 70"/>
                <a:gd name="T62" fmla="*/ 106 w 136"/>
                <a:gd name="T63" fmla="*/ 44 h 70"/>
                <a:gd name="T64" fmla="*/ 107 w 136"/>
                <a:gd name="T65" fmla="*/ 24 h 70"/>
                <a:gd name="T66" fmla="*/ 118 w 136"/>
                <a:gd name="T67" fmla="*/ 21 h 70"/>
                <a:gd name="T68" fmla="*/ 118 w 136"/>
                <a:gd name="T69" fmla="*/ 26 h 70"/>
                <a:gd name="T70" fmla="*/ 118 w 136"/>
                <a:gd name="T71" fmla="*/ 52 h 70"/>
                <a:gd name="T72" fmla="*/ 127 w 136"/>
                <a:gd name="T73" fmla="*/ 61 h 70"/>
                <a:gd name="T74" fmla="*/ 136 w 136"/>
                <a:gd name="T75"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70">
                  <a:moveTo>
                    <a:pt x="136" y="24"/>
                  </a:moveTo>
                  <a:cubicBezTo>
                    <a:pt x="136" y="24"/>
                    <a:pt x="136" y="23"/>
                    <a:pt x="136" y="23"/>
                  </a:cubicBezTo>
                  <a:cubicBezTo>
                    <a:pt x="136" y="10"/>
                    <a:pt x="125" y="0"/>
                    <a:pt x="112" y="0"/>
                  </a:cubicBezTo>
                  <a:cubicBezTo>
                    <a:pt x="100" y="0"/>
                    <a:pt x="89" y="10"/>
                    <a:pt x="89" y="23"/>
                  </a:cubicBezTo>
                  <a:cubicBezTo>
                    <a:pt x="89" y="24"/>
                    <a:pt x="89" y="24"/>
                    <a:pt x="89" y="24"/>
                  </a:cubicBezTo>
                  <a:cubicBezTo>
                    <a:pt x="89" y="25"/>
                    <a:pt x="89" y="25"/>
                    <a:pt x="89" y="25"/>
                  </a:cubicBezTo>
                  <a:cubicBezTo>
                    <a:pt x="89" y="26"/>
                    <a:pt x="89" y="26"/>
                    <a:pt x="89" y="26"/>
                  </a:cubicBezTo>
                  <a:cubicBezTo>
                    <a:pt x="89" y="26"/>
                    <a:pt x="89" y="26"/>
                    <a:pt x="89" y="26"/>
                  </a:cubicBezTo>
                  <a:cubicBezTo>
                    <a:pt x="89" y="44"/>
                    <a:pt x="89" y="44"/>
                    <a:pt x="89" y="44"/>
                  </a:cubicBezTo>
                  <a:cubicBezTo>
                    <a:pt x="89" y="46"/>
                    <a:pt x="89" y="46"/>
                    <a:pt x="89" y="46"/>
                  </a:cubicBezTo>
                  <a:cubicBezTo>
                    <a:pt x="89" y="49"/>
                    <a:pt x="86" y="52"/>
                    <a:pt x="83" y="52"/>
                  </a:cubicBezTo>
                  <a:cubicBezTo>
                    <a:pt x="81" y="52"/>
                    <a:pt x="79" y="51"/>
                    <a:pt x="78" y="49"/>
                  </a:cubicBezTo>
                  <a:cubicBezTo>
                    <a:pt x="77" y="48"/>
                    <a:pt x="77" y="47"/>
                    <a:pt x="77" y="46"/>
                  </a:cubicBezTo>
                  <a:cubicBezTo>
                    <a:pt x="77" y="44"/>
                    <a:pt x="77" y="44"/>
                    <a:pt x="77" y="44"/>
                  </a:cubicBezTo>
                  <a:cubicBezTo>
                    <a:pt x="77" y="26"/>
                    <a:pt x="77" y="26"/>
                    <a:pt x="77" y="26"/>
                  </a:cubicBezTo>
                  <a:cubicBezTo>
                    <a:pt x="77" y="26"/>
                    <a:pt x="77" y="26"/>
                    <a:pt x="77" y="26"/>
                  </a:cubicBezTo>
                  <a:cubicBezTo>
                    <a:pt x="77" y="25"/>
                    <a:pt x="77" y="25"/>
                    <a:pt x="77" y="25"/>
                  </a:cubicBezTo>
                  <a:cubicBezTo>
                    <a:pt x="77" y="24"/>
                    <a:pt x="77" y="24"/>
                    <a:pt x="77" y="24"/>
                  </a:cubicBezTo>
                  <a:cubicBezTo>
                    <a:pt x="77" y="24"/>
                    <a:pt x="77" y="23"/>
                    <a:pt x="77" y="23"/>
                  </a:cubicBezTo>
                  <a:cubicBezTo>
                    <a:pt x="77" y="10"/>
                    <a:pt x="66" y="0"/>
                    <a:pt x="53" y="0"/>
                  </a:cubicBezTo>
                  <a:cubicBezTo>
                    <a:pt x="40" y="0"/>
                    <a:pt x="29" y="10"/>
                    <a:pt x="29" y="23"/>
                  </a:cubicBezTo>
                  <a:cubicBezTo>
                    <a:pt x="29" y="24"/>
                    <a:pt x="29" y="24"/>
                    <a:pt x="29" y="24"/>
                  </a:cubicBezTo>
                  <a:cubicBezTo>
                    <a:pt x="29" y="24"/>
                    <a:pt x="29" y="24"/>
                    <a:pt x="29" y="24"/>
                  </a:cubicBezTo>
                  <a:cubicBezTo>
                    <a:pt x="29" y="25"/>
                    <a:pt x="29" y="25"/>
                    <a:pt x="29" y="25"/>
                  </a:cubicBezTo>
                  <a:cubicBezTo>
                    <a:pt x="29" y="25"/>
                    <a:pt x="29" y="25"/>
                    <a:pt x="29" y="25"/>
                  </a:cubicBezTo>
                  <a:cubicBezTo>
                    <a:pt x="29" y="25"/>
                    <a:pt x="29" y="25"/>
                    <a:pt x="29" y="26"/>
                  </a:cubicBezTo>
                  <a:cubicBezTo>
                    <a:pt x="29" y="26"/>
                    <a:pt x="29" y="26"/>
                    <a:pt x="29" y="26"/>
                  </a:cubicBezTo>
                  <a:cubicBezTo>
                    <a:pt x="29" y="44"/>
                    <a:pt x="29" y="44"/>
                    <a:pt x="29" y="44"/>
                  </a:cubicBezTo>
                  <a:cubicBezTo>
                    <a:pt x="29" y="46"/>
                    <a:pt x="29" y="46"/>
                    <a:pt x="29" y="46"/>
                  </a:cubicBezTo>
                  <a:cubicBezTo>
                    <a:pt x="29" y="49"/>
                    <a:pt x="26" y="52"/>
                    <a:pt x="23" y="52"/>
                  </a:cubicBezTo>
                  <a:cubicBezTo>
                    <a:pt x="21" y="52"/>
                    <a:pt x="19" y="51"/>
                    <a:pt x="18" y="49"/>
                  </a:cubicBezTo>
                  <a:cubicBezTo>
                    <a:pt x="18" y="48"/>
                    <a:pt x="17" y="47"/>
                    <a:pt x="17" y="46"/>
                  </a:cubicBezTo>
                  <a:cubicBezTo>
                    <a:pt x="17" y="25"/>
                    <a:pt x="17" y="25"/>
                    <a:pt x="17" y="25"/>
                  </a:cubicBezTo>
                  <a:cubicBezTo>
                    <a:pt x="17" y="18"/>
                    <a:pt x="17" y="18"/>
                    <a:pt x="17" y="18"/>
                  </a:cubicBezTo>
                  <a:cubicBezTo>
                    <a:pt x="17" y="16"/>
                    <a:pt x="17" y="15"/>
                    <a:pt x="16" y="13"/>
                  </a:cubicBezTo>
                  <a:cubicBezTo>
                    <a:pt x="14" y="10"/>
                    <a:pt x="12" y="9"/>
                    <a:pt x="9" y="9"/>
                  </a:cubicBezTo>
                  <a:cubicBezTo>
                    <a:pt x="4" y="9"/>
                    <a:pt x="0" y="13"/>
                    <a:pt x="0" y="18"/>
                  </a:cubicBezTo>
                  <a:cubicBezTo>
                    <a:pt x="0" y="44"/>
                    <a:pt x="0" y="44"/>
                    <a:pt x="0" y="44"/>
                  </a:cubicBezTo>
                  <a:cubicBezTo>
                    <a:pt x="0" y="45"/>
                    <a:pt x="0" y="45"/>
                    <a:pt x="0" y="45"/>
                  </a:cubicBezTo>
                  <a:cubicBezTo>
                    <a:pt x="0" y="45"/>
                    <a:pt x="0" y="45"/>
                    <a:pt x="0" y="45"/>
                  </a:cubicBezTo>
                  <a:cubicBezTo>
                    <a:pt x="0" y="47"/>
                    <a:pt x="0" y="47"/>
                    <a:pt x="0" y="47"/>
                  </a:cubicBezTo>
                  <a:cubicBezTo>
                    <a:pt x="0" y="60"/>
                    <a:pt x="10" y="70"/>
                    <a:pt x="23" y="70"/>
                  </a:cubicBezTo>
                  <a:cubicBezTo>
                    <a:pt x="36" y="70"/>
                    <a:pt x="46" y="60"/>
                    <a:pt x="47" y="48"/>
                  </a:cubicBezTo>
                  <a:cubicBezTo>
                    <a:pt x="47" y="48"/>
                    <a:pt x="47" y="46"/>
                    <a:pt x="47" y="46"/>
                  </a:cubicBezTo>
                  <a:cubicBezTo>
                    <a:pt x="47" y="45"/>
                    <a:pt x="47" y="45"/>
                    <a:pt x="47" y="45"/>
                  </a:cubicBezTo>
                  <a:cubicBezTo>
                    <a:pt x="47" y="44"/>
                    <a:pt x="47" y="44"/>
                    <a:pt x="47" y="44"/>
                  </a:cubicBezTo>
                  <a:cubicBezTo>
                    <a:pt x="47" y="44"/>
                    <a:pt x="47" y="44"/>
                    <a:pt x="47" y="44"/>
                  </a:cubicBezTo>
                  <a:cubicBezTo>
                    <a:pt x="47" y="24"/>
                    <a:pt x="47" y="24"/>
                    <a:pt x="47" y="24"/>
                  </a:cubicBezTo>
                  <a:cubicBezTo>
                    <a:pt x="47" y="20"/>
                    <a:pt x="50" y="18"/>
                    <a:pt x="53" y="18"/>
                  </a:cubicBezTo>
                  <a:cubicBezTo>
                    <a:pt x="55" y="18"/>
                    <a:pt x="57" y="19"/>
                    <a:pt x="58" y="21"/>
                  </a:cubicBezTo>
                  <a:cubicBezTo>
                    <a:pt x="59" y="22"/>
                    <a:pt x="59" y="23"/>
                    <a:pt x="59" y="24"/>
                  </a:cubicBezTo>
                  <a:cubicBezTo>
                    <a:pt x="59" y="25"/>
                    <a:pt x="59" y="25"/>
                    <a:pt x="59" y="25"/>
                  </a:cubicBezTo>
                  <a:cubicBezTo>
                    <a:pt x="59" y="44"/>
                    <a:pt x="59" y="44"/>
                    <a:pt x="59" y="44"/>
                  </a:cubicBezTo>
                  <a:cubicBezTo>
                    <a:pt x="59" y="44"/>
                    <a:pt x="59" y="44"/>
                    <a:pt x="59" y="44"/>
                  </a:cubicBezTo>
                  <a:cubicBezTo>
                    <a:pt x="59" y="44"/>
                    <a:pt x="59" y="45"/>
                    <a:pt x="59" y="45"/>
                  </a:cubicBezTo>
                  <a:cubicBezTo>
                    <a:pt x="59" y="45"/>
                    <a:pt x="59" y="45"/>
                    <a:pt x="59" y="45"/>
                  </a:cubicBezTo>
                  <a:cubicBezTo>
                    <a:pt x="59" y="46"/>
                    <a:pt x="59" y="46"/>
                    <a:pt x="59" y="46"/>
                  </a:cubicBezTo>
                  <a:cubicBezTo>
                    <a:pt x="59" y="46"/>
                    <a:pt x="59" y="46"/>
                    <a:pt x="59" y="46"/>
                  </a:cubicBezTo>
                  <a:cubicBezTo>
                    <a:pt x="59" y="46"/>
                    <a:pt x="59" y="46"/>
                    <a:pt x="59" y="47"/>
                  </a:cubicBezTo>
                  <a:cubicBezTo>
                    <a:pt x="59" y="60"/>
                    <a:pt x="70" y="70"/>
                    <a:pt x="83" y="70"/>
                  </a:cubicBezTo>
                  <a:cubicBezTo>
                    <a:pt x="96" y="70"/>
                    <a:pt x="106" y="60"/>
                    <a:pt x="106" y="47"/>
                  </a:cubicBezTo>
                  <a:cubicBezTo>
                    <a:pt x="106" y="45"/>
                    <a:pt x="106" y="45"/>
                    <a:pt x="106" y="45"/>
                  </a:cubicBezTo>
                  <a:cubicBezTo>
                    <a:pt x="106" y="45"/>
                    <a:pt x="106" y="45"/>
                    <a:pt x="106" y="45"/>
                  </a:cubicBezTo>
                  <a:cubicBezTo>
                    <a:pt x="106" y="45"/>
                    <a:pt x="106" y="44"/>
                    <a:pt x="106" y="44"/>
                  </a:cubicBezTo>
                  <a:cubicBezTo>
                    <a:pt x="107" y="25"/>
                    <a:pt x="107" y="25"/>
                    <a:pt x="107" y="25"/>
                  </a:cubicBezTo>
                  <a:cubicBezTo>
                    <a:pt x="107" y="24"/>
                    <a:pt x="107" y="24"/>
                    <a:pt x="107" y="24"/>
                  </a:cubicBezTo>
                  <a:cubicBezTo>
                    <a:pt x="107" y="20"/>
                    <a:pt x="109" y="18"/>
                    <a:pt x="112" y="18"/>
                  </a:cubicBezTo>
                  <a:cubicBezTo>
                    <a:pt x="115" y="18"/>
                    <a:pt x="116" y="19"/>
                    <a:pt x="118" y="21"/>
                  </a:cubicBezTo>
                  <a:cubicBezTo>
                    <a:pt x="118" y="21"/>
                    <a:pt x="118" y="23"/>
                    <a:pt x="118" y="24"/>
                  </a:cubicBezTo>
                  <a:cubicBezTo>
                    <a:pt x="118" y="26"/>
                    <a:pt x="118" y="26"/>
                    <a:pt x="118" y="26"/>
                  </a:cubicBezTo>
                  <a:cubicBezTo>
                    <a:pt x="118" y="44"/>
                    <a:pt x="118" y="44"/>
                    <a:pt x="118" y="44"/>
                  </a:cubicBezTo>
                  <a:cubicBezTo>
                    <a:pt x="118" y="52"/>
                    <a:pt x="118" y="52"/>
                    <a:pt x="118" y="52"/>
                  </a:cubicBezTo>
                  <a:cubicBezTo>
                    <a:pt x="118" y="54"/>
                    <a:pt x="119" y="55"/>
                    <a:pt x="120" y="57"/>
                  </a:cubicBezTo>
                  <a:cubicBezTo>
                    <a:pt x="121" y="59"/>
                    <a:pt x="124" y="61"/>
                    <a:pt x="127" y="61"/>
                  </a:cubicBezTo>
                  <a:cubicBezTo>
                    <a:pt x="132" y="61"/>
                    <a:pt x="136" y="57"/>
                    <a:pt x="136" y="52"/>
                  </a:cubicBezTo>
                  <a:cubicBezTo>
                    <a:pt x="136" y="26"/>
                    <a:pt x="136" y="26"/>
                    <a:pt x="136" y="26"/>
                  </a:cubicBezTo>
                  <a:cubicBezTo>
                    <a:pt x="136" y="26"/>
                    <a:pt x="136" y="24"/>
                    <a:pt x="136" y="2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8" name="文本框 47"/>
          <p:cNvSpPr txBox="1"/>
          <p:nvPr/>
        </p:nvSpPr>
        <p:spPr>
          <a:xfrm>
            <a:off x="4013199" y="4935764"/>
            <a:ext cx="4194629" cy="369332"/>
          </a:xfrm>
          <a:prstGeom prst="rect">
            <a:avLst/>
          </a:prstGeom>
          <a:noFill/>
        </p:spPr>
        <p:txBody>
          <a:bodyPr wrap="square" rtlCol="0">
            <a:spAutoFit/>
          </a:bodyPr>
          <a:lstStyle/>
          <a:p>
            <a:pPr algn="ctr"/>
            <a:r>
              <a:rPr lang="en-US" altLang="zh-CN" dirty="0">
                <a:solidFill>
                  <a:schemeClr val="bg1">
                    <a:lumMod val="95000"/>
                  </a:schemeClr>
                </a:solidFill>
                <a:latin typeface="Open Sans Light" panose="020B0306030504020204" pitchFamily="34" charset="0"/>
                <a:ea typeface="Open Sans Light" panose="020B0306030504020204" pitchFamily="34" charset="0"/>
                <a:cs typeface="Open Sans Light" panose="020B0306030504020204" pitchFamily="34" charset="0"/>
              </a:rPr>
              <a:t>Speaker :  </a:t>
            </a:r>
            <a:r>
              <a:rPr lang="en-US" altLang="zh-CN" b="1" dirty="0">
                <a:solidFill>
                  <a:schemeClr val="bg1">
                    <a:lumMod val="95000"/>
                  </a:schemeClr>
                </a:solidFill>
                <a:latin typeface="Open Sans Light" panose="020B0306030504020204" pitchFamily="34" charset="0"/>
                <a:ea typeface="Open Sans Light" panose="020B0306030504020204" pitchFamily="34" charset="0"/>
                <a:cs typeface="Open Sans Light" panose="020B0306030504020204" pitchFamily="34" charset="0"/>
              </a:rPr>
              <a:t>Financial Man HRZ</a:t>
            </a:r>
            <a:endParaRPr lang="zh-CN" altLang="en-US" b="1" dirty="0">
              <a:solidFill>
                <a:schemeClr val="bg1">
                  <a:lumMod val="95000"/>
                </a:schemeClr>
              </a:solidFill>
              <a:latin typeface="Open Sans Light" panose="020B0306030504020204" pitchFamily="34" charset="0"/>
              <a:cs typeface="Open Sans Light" panose="020B0306030504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9051" y="340072"/>
            <a:ext cx="1957261" cy="675969"/>
            <a:chOff x="285749" y="263872"/>
            <a:chExt cx="1957261" cy="675969"/>
          </a:xfrm>
        </p:grpSpPr>
        <p:grpSp>
          <p:nvGrpSpPr>
            <p:cNvPr id="4" name="组合 3"/>
            <p:cNvGrpSpPr/>
            <p:nvPr/>
          </p:nvGrpSpPr>
          <p:grpSpPr>
            <a:xfrm flipH="1">
              <a:off x="285749" y="263872"/>
              <a:ext cx="1623000" cy="675969"/>
              <a:chOff x="3533690" y="533400"/>
              <a:chExt cx="1637426" cy="675969"/>
            </a:xfrm>
            <a:solidFill>
              <a:srgbClr val="EE1C39"/>
            </a:solidFill>
          </p:grpSpPr>
          <p:sp>
            <p:nvSpPr>
              <p:cNvPr id="5" name="矩形 4"/>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8" name="文本框 7"/>
            <p:cNvSpPr txBox="1"/>
            <p:nvPr/>
          </p:nvSpPr>
          <p:spPr>
            <a:xfrm>
              <a:off x="1100010" y="309468"/>
              <a:ext cx="1143000" cy="584775"/>
            </a:xfrm>
            <a:prstGeom prst="rect">
              <a:avLst/>
            </a:prstGeom>
            <a:noFill/>
          </p:spPr>
          <p:txBody>
            <a:bodyPr wrap="square" rtlCol="0">
              <a:spAutoFit/>
            </a:bodyPr>
            <a:lstStyle/>
            <a:p>
              <a:r>
                <a:rPr lang="en-US" altLang="zh-CN" sz="3200" spc="300" dirty="0">
                  <a:solidFill>
                    <a:schemeClr val="bg1"/>
                  </a:solidFill>
                  <a:latin typeface="Roboto" pitchFamily="2" charset="0"/>
                </a:rPr>
                <a:t>02</a:t>
              </a:r>
              <a:endParaRPr lang="zh-CN" altLang="en-US" sz="3200" spc="300" dirty="0">
                <a:solidFill>
                  <a:schemeClr val="bg1"/>
                </a:solidFill>
                <a:latin typeface="Roboto" pitchFamily="2" charset="0"/>
              </a:endParaRPr>
            </a:p>
          </p:txBody>
        </p:sp>
      </p:grpSp>
      <p:sp>
        <p:nvSpPr>
          <p:cNvPr id="10" name="灯片编号占位符 9"/>
          <p:cNvSpPr>
            <a:spLocks noGrp="1"/>
          </p:cNvSpPr>
          <p:nvPr>
            <p:ph type="sldNum" sz="quarter" idx="12"/>
          </p:nvPr>
        </p:nvSpPr>
        <p:spPr>
          <a:xfrm>
            <a:off x="11359821" y="6424885"/>
            <a:ext cx="476250" cy="320675"/>
          </a:xfrm>
          <a:solidFill>
            <a:srgbClr val="EE1C39"/>
          </a:solidFill>
        </p:spPr>
        <p:txBody>
          <a:bodyPr/>
          <a:lstStyle/>
          <a:p>
            <a:pPr algn="ctr"/>
            <a:fld id="{AFAE5B16-0F33-4EE9-AE34-61D676368225}" type="slidenum">
              <a:rPr lang="zh-CN" altLang="en-US" sz="1800" smtClean="0">
                <a:solidFill>
                  <a:schemeClr val="bg1"/>
                </a:solidFill>
                <a:latin typeface="Roboto" pitchFamily="2" charset="0"/>
              </a:rPr>
              <a:t>10</a:t>
            </a:fld>
            <a:endParaRPr lang="zh-CN" altLang="en-US" sz="1800" dirty="0">
              <a:solidFill>
                <a:schemeClr val="bg1"/>
              </a:solidFill>
              <a:latin typeface="Roboto" pitchFamily="2" charset="0"/>
            </a:endParaRPr>
          </a:p>
        </p:txBody>
      </p:sp>
      <p:sp>
        <p:nvSpPr>
          <p:cNvPr id="13" name="文本框 12"/>
          <p:cNvSpPr txBox="1"/>
          <p:nvPr/>
        </p:nvSpPr>
        <p:spPr>
          <a:xfrm>
            <a:off x="1794449" y="340072"/>
            <a:ext cx="8302493" cy="707886"/>
          </a:xfrm>
          <a:prstGeom prst="rect">
            <a:avLst/>
          </a:prstGeom>
          <a:noFill/>
        </p:spPr>
        <p:txBody>
          <a:bodyPr wrap="square" rtlCol="0">
            <a:spAutoFit/>
          </a:bodyPr>
          <a:lstStyle/>
          <a:p>
            <a:r>
              <a:rPr lang="en-US" altLang="zh-CN" sz="4000" dirty="0">
                <a:latin typeface="Roboto" pitchFamily="2" charset="0"/>
                <a:ea typeface="Roboto" pitchFamily="2" charset="0"/>
              </a:rPr>
              <a:t>Our Projects</a:t>
            </a:r>
          </a:p>
        </p:txBody>
      </p:sp>
      <p:sp>
        <p:nvSpPr>
          <p:cNvPr id="2" name="椭圆 1"/>
          <p:cNvSpPr/>
          <p:nvPr/>
        </p:nvSpPr>
        <p:spPr>
          <a:xfrm>
            <a:off x="849008" y="2093366"/>
            <a:ext cx="2178404" cy="2178404"/>
          </a:xfrm>
          <a:prstGeom prst="ellipse">
            <a:avLst/>
          </a:prstGeom>
          <a:solidFill>
            <a:srgbClr val="262B3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373850" y="2093366"/>
            <a:ext cx="2178404" cy="2178404"/>
          </a:xfrm>
          <a:prstGeom prst="ellipse">
            <a:avLst/>
          </a:prstGeom>
          <a:solidFill>
            <a:srgbClr val="262B3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277634" y="2093366"/>
            <a:ext cx="2178404" cy="2178404"/>
          </a:xfrm>
          <a:prstGeom prst="ellipse">
            <a:avLst/>
          </a:prstGeom>
          <a:solidFill>
            <a:srgbClr val="262B3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9181417" y="2093366"/>
            <a:ext cx="2178404" cy="2178404"/>
          </a:xfrm>
          <a:prstGeom prst="ellipse">
            <a:avLst/>
          </a:prstGeom>
          <a:solidFill>
            <a:srgbClr val="262B3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752792" y="1734729"/>
            <a:ext cx="2895678" cy="2895678"/>
          </a:xfrm>
          <a:prstGeom prst="ellipse">
            <a:avLst/>
          </a:prstGeom>
          <a:solidFill>
            <a:srgbClr val="EE1C39">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438527" y="2336253"/>
            <a:ext cx="1669143" cy="646331"/>
          </a:xfrm>
          <a:prstGeom prst="rect">
            <a:avLst/>
          </a:prstGeom>
          <a:noFill/>
        </p:spPr>
        <p:txBody>
          <a:bodyPr wrap="square" rtlCol="0">
            <a:spAutoFit/>
          </a:bodyPr>
          <a:lstStyle/>
          <a:p>
            <a:r>
              <a:rPr lang="en-US" altLang="zh-CN" sz="3600" b="1" spc="300" dirty="0">
                <a:solidFill>
                  <a:schemeClr val="bg1"/>
                </a:solidFill>
                <a:latin typeface="+mj-lt"/>
              </a:rPr>
              <a:t>+35M</a:t>
            </a:r>
            <a:endParaRPr lang="zh-CN" altLang="en-US" sz="3600" b="1" spc="300" dirty="0">
              <a:solidFill>
                <a:schemeClr val="bg1"/>
              </a:solidFill>
              <a:latin typeface="+mj-lt"/>
            </a:endParaRPr>
          </a:p>
        </p:txBody>
      </p:sp>
      <p:sp>
        <p:nvSpPr>
          <p:cNvPr id="17" name="矩形 16"/>
          <p:cNvSpPr/>
          <p:nvPr/>
        </p:nvSpPr>
        <p:spPr>
          <a:xfrm>
            <a:off x="3222901" y="3027876"/>
            <a:ext cx="1986367" cy="1323439"/>
          </a:xfrm>
          <a:prstGeom prst="rect">
            <a:avLst/>
          </a:prstGeom>
        </p:spPr>
        <p:txBody>
          <a:bodyPr wrap="square">
            <a:spAutoFit/>
          </a:bodyPr>
          <a:lstStyle/>
          <a:p>
            <a:pPr algn="ctr"/>
            <a:r>
              <a:rPr lang="en-US" altLang="zh-CN" sz="1600" dirty="0">
                <a:solidFill>
                  <a:schemeClr val="bg1"/>
                </a:solidFill>
              </a:rPr>
              <a:t>Lorem ipsum dolor </a:t>
            </a:r>
            <a:r>
              <a:rPr lang="en-US" altLang="zh-CN" sz="1600" dirty="0" err="1">
                <a:solidFill>
                  <a:schemeClr val="bg1"/>
                </a:solidFill>
              </a:rPr>
              <a:t>amet</a:t>
            </a:r>
            <a:r>
              <a:rPr lang="en-US" altLang="zh-CN" sz="1600" dirty="0">
                <a:solidFill>
                  <a:schemeClr val="bg1"/>
                </a:solidFill>
              </a:rPr>
              <a:t>, </a:t>
            </a:r>
            <a:r>
              <a:rPr lang="en-US" altLang="zh-CN" sz="1600" dirty="0" err="1">
                <a:solidFill>
                  <a:schemeClr val="bg1"/>
                </a:solidFill>
              </a:rPr>
              <a:t>consectetur</a:t>
            </a:r>
            <a:r>
              <a:rPr lang="en-US" altLang="zh-CN" sz="1600" dirty="0">
                <a:solidFill>
                  <a:schemeClr val="bg1"/>
                </a:solidFill>
              </a:rPr>
              <a:t> adipisicing elit, sed do eiusmod tempor. </a:t>
            </a:r>
            <a:endParaRPr lang="zh-CN" altLang="en-US" sz="1600" dirty="0">
              <a:solidFill>
                <a:schemeClr val="bg1"/>
              </a:solidFill>
            </a:endParaRPr>
          </a:p>
        </p:txBody>
      </p:sp>
      <p:sp>
        <p:nvSpPr>
          <p:cNvPr id="18" name="文本框 17"/>
          <p:cNvSpPr txBox="1"/>
          <p:nvPr/>
        </p:nvSpPr>
        <p:spPr>
          <a:xfrm>
            <a:off x="988781" y="2849717"/>
            <a:ext cx="1669143" cy="523220"/>
          </a:xfrm>
          <a:prstGeom prst="rect">
            <a:avLst/>
          </a:prstGeom>
          <a:noFill/>
        </p:spPr>
        <p:txBody>
          <a:bodyPr wrap="square" rtlCol="0">
            <a:spAutoFit/>
          </a:bodyPr>
          <a:lstStyle/>
          <a:p>
            <a:pPr algn="ctr"/>
            <a:r>
              <a:rPr lang="en-US" altLang="zh-CN" sz="2800" spc="300" dirty="0">
                <a:solidFill>
                  <a:schemeClr val="bg1"/>
                </a:solidFill>
                <a:latin typeface="+mj-lt"/>
              </a:rPr>
              <a:t>+3M</a:t>
            </a:r>
            <a:endParaRPr lang="zh-CN" altLang="en-US" sz="2800" spc="300" dirty="0">
              <a:solidFill>
                <a:schemeClr val="bg1"/>
              </a:solidFill>
              <a:latin typeface="+mj-lt"/>
            </a:endParaRPr>
          </a:p>
        </p:txBody>
      </p:sp>
      <p:sp>
        <p:nvSpPr>
          <p:cNvPr id="19" name="文本框 18"/>
          <p:cNvSpPr txBox="1"/>
          <p:nvPr/>
        </p:nvSpPr>
        <p:spPr>
          <a:xfrm>
            <a:off x="5553339" y="2835202"/>
            <a:ext cx="1669143" cy="523220"/>
          </a:xfrm>
          <a:prstGeom prst="rect">
            <a:avLst/>
          </a:prstGeom>
          <a:noFill/>
        </p:spPr>
        <p:txBody>
          <a:bodyPr wrap="square" rtlCol="0">
            <a:spAutoFit/>
          </a:bodyPr>
          <a:lstStyle/>
          <a:p>
            <a:pPr algn="ctr"/>
            <a:r>
              <a:rPr lang="en-US" altLang="zh-CN" sz="2800" spc="300" dirty="0">
                <a:solidFill>
                  <a:schemeClr val="bg1"/>
                </a:solidFill>
                <a:latin typeface="+mj-lt"/>
              </a:rPr>
              <a:t>+6M</a:t>
            </a:r>
            <a:endParaRPr lang="zh-CN" altLang="en-US" sz="2800" spc="300" dirty="0">
              <a:solidFill>
                <a:schemeClr val="bg1"/>
              </a:solidFill>
              <a:latin typeface="+mj-lt"/>
            </a:endParaRPr>
          </a:p>
        </p:txBody>
      </p:sp>
      <p:sp>
        <p:nvSpPr>
          <p:cNvPr id="20" name="文本框 19"/>
          <p:cNvSpPr txBox="1"/>
          <p:nvPr/>
        </p:nvSpPr>
        <p:spPr>
          <a:xfrm>
            <a:off x="7484698" y="2835202"/>
            <a:ext cx="1669143" cy="523220"/>
          </a:xfrm>
          <a:prstGeom prst="rect">
            <a:avLst/>
          </a:prstGeom>
          <a:noFill/>
        </p:spPr>
        <p:txBody>
          <a:bodyPr wrap="square" rtlCol="0">
            <a:spAutoFit/>
          </a:bodyPr>
          <a:lstStyle/>
          <a:p>
            <a:pPr algn="ctr"/>
            <a:r>
              <a:rPr lang="en-US" altLang="zh-CN" sz="2800" spc="300" dirty="0">
                <a:solidFill>
                  <a:schemeClr val="bg1"/>
                </a:solidFill>
                <a:latin typeface="+mj-lt"/>
              </a:rPr>
              <a:t>—15M</a:t>
            </a:r>
            <a:endParaRPr lang="zh-CN" altLang="en-US" sz="2800" spc="300" dirty="0">
              <a:solidFill>
                <a:schemeClr val="bg1"/>
              </a:solidFill>
              <a:latin typeface="+mj-lt"/>
            </a:endParaRPr>
          </a:p>
        </p:txBody>
      </p:sp>
      <p:sp>
        <p:nvSpPr>
          <p:cNvPr id="21" name="文本框 20"/>
          <p:cNvSpPr txBox="1"/>
          <p:nvPr/>
        </p:nvSpPr>
        <p:spPr>
          <a:xfrm>
            <a:off x="9483614" y="2867859"/>
            <a:ext cx="1669143" cy="523220"/>
          </a:xfrm>
          <a:prstGeom prst="rect">
            <a:avLst/>
          </a:prstGeom>
          <a:noFill/>
        </p:spPr>
        <p:txBody>
          <a:bodyPr wrap="square" rtlCol="0">
            <a:spAutoFit/>
          </a:bodyPr>
          <a:lstStyle/>
          <a:p>
            <a:pPr algn="ctr"/>
            <a:r>
              <a:rPr lang="en-US" altLang="zh-CN" sz="2800" spc="300" dirty="0">
                <a:solidFill>
                  <a:schemeClr val="bg1"/>
                </a:solidFill>
                <a:latin typeface="+mj-lt"/>
              </a:rPr>
              <a:t>+13M</a:t>
            </a:r>
            <a:endParaRPr lang="zh-CN" altLang="en-US" sz="2800" spc="300" dirty="0">
              <a:solidFill>
                <a:schemeClr val="bg1"/>
              </a:solidFill>
              <a:latin typeface="+mj-lt"/>
            </a:endParaRPr>
          </a:p>
        </p:txBody>
      </p:sp>
      <p:sp>
        <p:nvSpPr>
          <p:cNvPr id="22" name="文本框 21"/>
          <p:cNvSpPr txBox="1"/>
          <p:nvPr/>
        </p:nvSpPr>
        <p:spPr>
          <a:xfrm>
            <a:off x="1259755" y="5813775"/>
            <a:ext cx="1324604" cy="338554"/>
          </a:xfrm>
          <a:prstGeom prst="rect">
            <a:avLst/>
          </a:prstGeom>
          <a:noFill/>
        </p:spPr>
        <p:txBody>
          <a:bodyPr wrap="square" rtlCol="0">
            <a:spAutoFit/>
          </a:bodyPr>
          <a:lstStyle/>
          <a:p>
            <a:pPr algn="ctr"/>
            <a:r>
              <a:rPr lang="en-US" altLang="zh-CN" sz="1600" b="1" dirty="0"/>
              <a:t>June </a:t>
            </a:r>
            <a:endParaRPr lang="zh-CN" altLang="en-US" sz="1600" b="1" dirty="0"/>
          </a:p>
        </p:txBody>
      </p:sp>
      <p:sp>
        <p:nvSpPr>
          <p:cNvPr id="23" name="文本框 22"/>
          <p:cNvSpPr txBox="1"/>
          <p:nvPr/>
        </p:nvSpPr>
        <p:spPr>
          <a:xfrm>
            <a:off x="3575973" y="5813775"/>
            <a:ext cx="1324604" cy="338554"/>
          </a:xfrm>
          <a:prstGeom prst="rect">
            <a:avLst/>
          </a:prstGeom>
          <a:noFill/>
        </p:spPr>
        <p:txBody>
          <a:bodyPr wrap="square" rtlCol="0">
            <a:spAutoFit/>
          </a:bodyPr>
          <a:lstStyle/>
          <a:p>
            <a:pPr algn="ctr"/>
            <a:r>
              <a:rPr lang="en-US" altLang="zh-CN" sz="1600" b="1" dirty="0"/>
              <a:t>July </a:t>
            </a:r>
            <a:endParaRPr lang="zh-CN" altLang="en-US" sz="1600" b="1" dirty="0"/>
          </a:p>
        </p:txBody>
      </p:sp>
      <p:sp>
        <p:nvSpPr>
          <p:cNvPr id="24" name="文本框 23"/>
          <p:cNvSpPr txBox="1"/>
          <p:nvPr/>
        </p:nvSpPr>
        <p:spPr>
          <a:xfrm>
            <a:off x="5788954" y="5813775"/>
            <a:ext cx="1324604" cy="338554"/>
          </a:xfrm>
          <a:prstGeom prst="rect">
            <a:avLst/>
          </a:prstGeom>
          <a:noFill/>
        </p:spPr>
        <p:txBody>
          <a:bodyPr wrap="square" rtlCol="0">
            <a:spAutoFit/>
          </a:bodyPr>
          <a:lstStyle/>
          <a:p>
            <a:pPr algn="ctr"/>
            <a:r>
              <a:rPr lang="en-US" altLang="zh-CN" sz="1600" b="1" dirty="0"/>
              <a:t>August  </a:t>
            </a:r>
            <a:endParaRPr lang="zh-CN" altLang="en-US" sz="1600" b="1" dirty="0"/>
          </a:p>
        </p:txBody>
      </p:sp>
      <p:sp>
        <p:nvSpPr>
          <p:cNvPr id="25" name="文本框 24"/>
          <p:cNvSpPr txBox="1"/>
          <p:nvPr/>
        </p:nvSpPr>
        <p:spPr>
          <a:xfrm>
            <a:off x="7721714" y="5813775"/>
            <a:ext cx="1324604" cy="338554"/>
          </a:xfrm>
          <a:prstGeom prst="rect">
            <a:avLst/>
          </a:prstGeom>
          <a:noFill/>
        </p:spPr>
        <p:txBody>
          <a:bodyPr wrap="square" rtlCol="0">
            <a:spAutoFit/>
          </a:bodyPr>
          <a:lstStyle/>
          <a:p>
            <a:pPr algn="ctr"/>
            <a:r>
              <a:rPr lang="en-US" altLang="zh-CN" sz="1600" b="1" dirty="0"/>
              <a:t>September </a:t>
            </a:r>
            <a:endParaRPr lang="zh-CN" altLang="en-US" sz="1600" b="1" dirty="0"/>
          </a:p>
        </p:txBody>
      </p:sp>
      <p:sp>
        <p:nvSpPr>
          <p:cNvPr id="26" name="文本框 25"/>
          <p:cNvSpPr txBox="1"/>
          <p:nvPr/>
        </p:nvSpPr>
        <p:spPr>
          <a:xfrm>
            <a:off x="9683975" y="5813775"/>
            <a:ext cx="1324604" cy="338554"/>
          </a:xfrm>
          <a:prstGeom prst="rect">
            <a:avLst/>
          </a:prstGeom>
          <a:noFill/>
        </p:spPr>
        <p:txBody>
          <a:bodyPr wrap="square" rtlCol="0">
            <a:spAutoFit/>
          </a:bodyPr>
          <a:lstStyle/>
          <a:p>
            <a:pPr algn="ctr"/>
            <a:r>
              <a:rPr lang="en-US" altLang="zh-CN" sz="1600" b="1" dirty="0"/>
              <a:t>October  </a:t>
            </a:r>
            <a:endParaRPr lang="zh-CN" altLang="en-US" sz="1600" b="1" dirty="0"/>
          </a:p>
        </p:txBody>
      </p:sp>
      <p:cxnSp>
        <p:nvCxnSpPr>
          <p:cNvPr id="29" name="直接连接符 28"/>
          <p:cNvCxnSpPr/>
          <p:nvPr/>
        </p:nvCxnSpPr>
        <p:spPr>
          <a:xfrm>
            <a:off x="1938210" y="4498798"/>
            <a:ext cx="0" cy="1120337"/>
          </a:xfrm>
          <a:prstGeom prst="line">
            <a:avLst/>
          </a:prstGeom>
          <a:ln>
            <a:solidFill>
              <a:srgbClr val="262B36"/>
            </a:solidFill>
            <a:tailEnd type="ova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6423578" y="4498798"/>
            <a:ext cx="0" cy="1120337"/>
          </a:xfrm>
          <a:prstGeom prst="line">
            <a:avLst/>
          </a:prstGeom>
          <a:ln>
            <a:solidFill>
              <a:srgbClr val="262B36"/>
            </a:solidFill>
            <a:tailEnd type="ova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8379782" y="4498798"/>
            <a:ext cx="0" cy="1120337"/>
          </a:xfrm>
          <a:prstGeom prst="line">
            <a:avLst/>
          </a:prstGeom>
          <a:ln>
            <a:solidFill>
              <a:srgbClr val="262B36"/>
            </a:solidFill>
            <a:tailEnd type="ova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0340548" y="4498798"/>
            <a:ext cx="0" cy="1120337"/>
          </a:xfrm>
          <a:prstGeom prst="line">
            <a:avLst/>
          </a:prstGeom>
          <a:ln>
            <a:solidFill>
              <a:srgbClr val="262B36"/>
            </a:solidFill>
            <a:tailEnd type="ova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4182222" y="4836882"/>
            <a:ext cx="0" cy="841245"/>
          </a:xfrm>
          <a:prstGeom prst="line">
            <a:avLst/>
          </a:prstGeom>
          <a:ln>
            <a:solidFill>
              <a:srgbClr val="EE1C39"/>
            </a:solidFil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图片 104"/>
          <p:cNvPicPr>
            <a:picLocks noChangeAspect="1"/>
          </p:cNvPicPr>
          <p:nvPr/>
        </p:nvPicPr>
        <p:blipFill>
          <a:blip r:embed="rId3" cstate="email"/>
          <a:srcRect l="565" t="7294" r="1029" b="8318"/>
          <a:stretch>
            <a:fillRect/>
          </a:stretch>
        </p:blipFill>
        <p:spPr>
          <a:xfrm>
            <a:off x="834999" y="2936552"/>
            <a:ext cx="5388822" cy="3080790"/>
          </a:xfrm>
          <a:custGeom>
            <a:avLst/>
            <a:gdLst>
              <a:gd name="connsiteX0" fmla="*/ 0 w 5388822"/>
              <a:gd name="connsiteY0" fmla="*/ 0 h 3080790"/>
              <a:gd name="connsiteX1" fmla="*/ 5388822 w 5388822"/>
              <a:gd name="connsiteY1" fmla="*/ 0 h 3080790"/>
              <a:gd name="connsiteX2" fmla="*/ 5388822 w 5388822"/>
              <a:gd name="connsiteY2" fmla="*/ 3080790 h 3080790"/>
              <a:gd name="connsiteX3" fmla="*/ 0 w 5388822"/>
              <a:gd name="connsiteY3" fmla="*/ 3080790 h 3080790"/>
            </a:gdLst>
            <a:ahLst/>
            <a:cxnLst>
              <a:cxn ang="0">
                <a:pos x="connsiteX0" y="connsiteY0"/>
              </a:cxn>
              <a:cxn ang="0">
                <a:pos x="connsiteX1" y="connsiteY1"/>
              </a:cxn>
              <a:cxn ang="0">
                <a:pos x="connsiteX2" y="connsiteY2"/>
              </a:cxn>
              <a:cxn ang="0">
                <a:pos x="connsiteX3" y="connsiteY3"/>
              </a:cxn>
            </a:cxnLst>
            <a:rect l="l" t="t" r="r" b="b"/>
            <a:pathLst>
              <a:path w="5388822" h="3080790">
                <a:moveTo>
                  <a:pt x="0" y="0"/>
                </a:moveTo>
                <a:lnTo>
                  <a:pt x="5388822" y="0"/>
                </a:lnTo>
                <a:lnTo>
                  <a:pt x="5388822" y="3080790"/>
                </a:lnTo>
                <a:lnTo>
                  <a:pt x="0" y="3080790"/>
                </a:lnTo>
                <a:close/>
              </a:path>
            </a:pathLst>
          </a:custGeom>
        </p:spPr>
      </p:pic>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9051" y="340072"/>
            <a:ext cx="1957261" cy="675969"/>
            <a:chOff x="285749" y="263872"/>
            <a:chExt cx="1957261" cy="675969"/>
          </a:xfrm>
        </p:grpSpPr>
        <p:grpSp>
          <p:nvGrpSpPr>
            <p:cNvPr id="4" name="组合 3"/>
            <p:cNvGrpSpPr/>
            <p:nvPr/>
          </p:nvGrpSpPr>
          <p:grpSpPr>
            <a:xfrm flipH="1">
              <a:off x="285749" y="263872"/>
              <a:ext cx="1623000" cy="675969"/>
              <a:chOff x="3533690" y="533400"/>
              <a:chExt cx="1637426" cy="675969"/>
            </a:xfrm>
            <a:solidFill>
              <a:srgbClr val="EE1C39"/>
            </a:solidFill>
          </p:grpSpPr>
          <p:sp>
            <p:nvSpPr>
              <p:cNvPr id="5" name="矩形 4"/>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8" name="文本框 7"/>
            <p:cNvSpPr txBox="1"/>
            <p:nvPr/>
          </p:nvSpPr>
          <p:spPr>
            <a:xfrm>
              <a:off x="1100010" y="309468"/>
              <a:ext cx="1143000" cy="584775"/>
            </a:xfrm>
            <a:prstGeom prst="rect">
              <a:avLst/>
            </a:prstGeom>
            <a:noFill/>
          </p:spPr>
          <p:txBody>
            <a:bodyPr wrap="square" rtlCol="0">
              <a:spAutoFit/>
            </a:bodyPr>
            <a:lstStyle/>
            <a:p>
              <a:r>
                <a:rPr lang="en-US" altLang="zh-CN" sz="3200" spc="300" dirty="0">
                  <a:solidFill>
                    <a:schemeClr val="bg1"/>
                  </a:solidFill>
                  <a:latin typeface="Roboto" pitchFamily="2" charset="0"/>
                </a:rPr>
                <a:t>02</a:t>
              </a:r>
              <a:endParaRPr lang="zh-CN" altLang="en-US" sz="3200" spc="300" dirty="0">
                <a:solidFill>
                  <a:schemeClr val="bg1"/>
                </a:solidFill>
                <a:latin typeface="Roboto" pitchFamily="2" charset="0"/>
              </a:endParaRPr>
            </a:p>
          </p:txBody>
        </p:sp>
      </p:grpSp>
      <p:sp>
        <p:nvSpPr>
          <p:cNvPr id="10" name="灯片编号占位符 9"/>
          <p:cNvSpPr>
            <a:spLocks noGrp="1"/>
          </p:cNvSpPr>
          <p:nvPr>
            <p:ph type="sldNum" sz="quarter" idx="12"/>
          </p:nvPr>
        </p:nvSpPr>
        <p:spPr>
          <a:xfrm>
            <a:off x="11359821" y="6424885"/>
            <a:ext cx="476250" cy="320675"/>
          </a:xfrm>
          <a:solidFill>
            <a:srgbClr val="EE1C39"/>
          </a:solidFill>
        </p:spPr>
        <p:txBody>
          <a:bodyPr/>
          <a:lstStyle/>
          <a:p>
            <a:pPr algn="ctr"/>
            <a:fld id="{AFAE5B16-0F33-4EE9-AE34-61D676368225}" type="slidenum">
              <a:rPr lang="zh-CN" altLang="en-US" sz="1800" smtClean="0">
                <a:solidFill>
                  <a:schemeClr val="bg1"/>
                </a:solidFill>
                <a:latin typeface="Roboto" pitchFamily="2" charset="0"/>
              </a:rPr>
              <a:t>11</a:t>
            </a:fld>
            <a:endParaRPr lang="zh-CN" altLang="en-US" sz="1800" dirty="0">
              <a:solidFill>
                <a:schemeClr val="bg1"/>
              </a:solidFill>
              <a:latin typeface="Roboto" pitchFamily="2" charset="0"/>
            </a:endParaRPr>
          </a:p>
        </p:txBody>
      </p:sp>
      <p:sp>
        <p:nvSpPr>
          <p:cNvPr id="13" name="文本框 12"/>
          <p:cNvSpPr txBox="1"/>
          <p:nvPr/>
        </p:nvSpPr>
        <p:spPr>
          <a:xfrm>
            <a:off x="1794449" y="340072"/>
            <a:ext cx="8302493" cy="707886"/>
          </a:xfrm>
          <a:prstGeom prst="rect">
            <a:avLst/>
          </a:prstGeom>
          <a:noFill/>
        </p:spPr>
        <p:txBody>
          <a:bodyPr wrap="square" rtlCol="0">
            <a:spAutoFit/>
          </a:bodyPr>
          <a:lstStyle/>
          <a:p>
            <a:r>
              <a:rPr lang="en-US" altLang="zh-CN" sz="4000" dirty="0">
                <a:latin typeface="Roboto" pitchFamily="2" charset="0"/>
                <a:ea typeface="Roboto" pitchFamily="2" charset="0"/>
              </a:rPr>
              <a:t>Our Projects</a:t>
            </a:r>
          </a:p>
        </p:txBody>
      </p:sp>
      <p:grpSp>
        <p:nvGrpSpPr>
          <p:cNvPr id="11" name="组合 10"/>
          <p:cNvGrpSpPr/>
          <p:nvPr/>
        </p:nvGrpSpPr>
        <p:grpSpPr>
          <a:xfrm>
            <a:off x="6855848" y="2136698"/>
            <a:ext cx="4285881" cy="3798740"/>
            <a:chOff x="2386013" y="541338"/>
            <a:chExt cx="4054475" cy="3452813"/>
          </a:xfrm>
        </p:grpSpPr>
        <p:sp>
          <p:nvSpPr>
            <p:cNvPr id="14" name="Freeform 64"/>
            <p:cNvSpPr/>
            <p:nvPr/>
          </p:nvSpPr>
          <p:spPr bwMode="auto">
            <a:xfrm>
              <a:off x="4275138" y="931863"/>
              <a:ext cx="720725" cy="946150"/>
            </a:xfrm>
            <a:custGeom>
              <a:avLst/>
              <a:gdLst>
                <a:gd name="T0" fmla="*/ 0 w 454"/>
                <a:gd name="T1" fmla="*/ 491 h 596"/>
                <a:gd name="T2" fmla="*/ 227 w 454"/>
                <a:gd name="T3" fmla="*/ 0 h 596"/>
                <a:gd name="T4" fmla="*/ 454 w 454"/>
                <a:gd name="T5" fmla="*/ 105 h 596"/>
                <a:gd name="T6" fmla="*/ 210 w 454"/>
                <a:gd name="T7" fmla="*/ 596 h 596"/>
                <a:gd name="T8" fmla="*/ 0 w 454"/>
                <a:gd name="T9" fmla="*/ 491 h 596"/>
              </a:gdLst>
              <a:ahLst/>
              <a:cxnLst>
                <a:cxn ang="0">
                  <a:pos x="T0" y="T1"/>
                </a:cxn>
                <a:cxn ang="0">
                  <a:pos x="T2" y="T3"/>
                </a:cxn>
                <a:cxn ang="0">
                  <a:pos x="T4" y="T5"/>
                </a:cxn>
                <a:cxn ang="0">
                  <a:pos x="T6" y="T7"/>
                </a:cxn>
                <a:cxn ang="0">
                  <a:pos x="T8" y="T9"/>
                </a:cxn>
              </a:cxnLst>
              <a:rect l="0" t="0" r="r" b="b"/>
              <a:pathLst>
                <a:path w="454" h="596">
                  <a:moveTo>
                    <a:pt x="0" y="491"/>
                  </a:moveTo>
                  <a:lnTo>
                    <a:pt x="227" y="0"/>
                  </a:lnTo>
                  <a:lnTo>
                    <a:pt x="454" y="105"/>
                  </a:lnTo>
                  <a:lnTo>
                    <a:pt x="210" y="596"/>
                  </a:lnTo>
                  <a:lnTo>
                    <a:pt x="0" y="491"/>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65"/>
            <p:cNvSpPr/>
            <p:nvPr/>
          </p:nvSpPr>
          <p:spPr bwMode="auto">
            <a:xfrm>
              <a:off x="4552950" y="1071563"/>
              <a:ext cx="415925" cy="806450"/>
            </a:xfrm>
            <a:custGeom>
              <a:avLst/>
              <a:gdLst>
                <a:gd name="T0" fmla="*/ 0 w 262"/>
                <a:gd name="T1" fmla="*/ 491 h 508"/>
                <a:gd name="T2" fmla="*/ 227 w 262"/>
                <a:gd name="T3" fmla="*/ 0 h 508"/>
                <a:gd name="T4" fmla="*/ 262 w 262"/>
                <a:gd name="T5" fmla="*/ 17 h 508"/>
                <a:gd name="T6" fmla="*/ 35 w 262"/>
                <a:gd name="T7" fmla="*/ 508 h 508"/>
                <a:gd name="T8" fmla="*/ 0 w 262"/>
                <a:gd name="T9" fmla="*/ 491 h 508"/>
              </a:gdLst>
              <a:ahLst/>
              <a:cxnLst>
                <a:cxn ang="0">
                  <a:pos x="T0" y="T1"/>
                </a:cxn>
                <a:cxn ang="0">
                  <a:pos x="T2" y="T3"/>
                </a:cxn>
                <a:cxn ang="0">
                  <a:pos x="T4" y="T5"/>
                </a:cxn>
                <a:cxn ang="0">
                  <a:pos x="T6" y="T7"/>
                </a:cxn>
                <a:cxn ang="0">
                  <a:pos x="T8" y="T9"/>
                </a:cxn>
              </a:cxnLst>
              <a:rect l="0" t="0" r="r" b="b"/>
              <a:pathLst>
                <a:path w="262" h="508">
                  <a:moveTo>
                    <a:pt x="0" y="491"/>
                  </a:moveTo>
                  <a:lnTo>
                    <a:pt x="227" y="0"/>
                  </a:lnTo>
                  <a:lnTo>
                    <a:pt x="262" y="17"/>
                  </a:lnTo>
                  <a:lnTo>
                    <a:pt x="35" y="508"/>
                  </a:lnTo>
                  <a:lnTo>
                    <a:pt x="0" y="491"/>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6"/>
            <p:cNvSpPr/>
            <p:nvPr/>
          </p:nvSpPr>
          <p:spPr bwMode="auto">
            <a:xfrm>
              <a:off x="4275138" y="931863"/>
              <a:ext cx="415925" cy="806450"/>
            </a:xfrm>
            <a:custGeom>
              <a:avLst/>
              <a:gdLst>
                <a:gd name="T0" fmla="*/ 0 w 262"/>
                <a:gd name="T1" fmla="*/ 491 h 508"/>
                <a:gd name="T2" fmla="*/ 245 w 262"/>
                <a:gd name="T3" fmla="*/ 0 h 508"/>
                <a:gd name="T4" fmla="*/ 262 w 262"/>
                <a:gd name="T5" fmla="*/ 17 h 508"/>
                <a:gd name="T6" fmla="*/ 35 w 262"/>
                <a:gd name="T7" fmla="*/ 508 h 508"/>
                <a:gd name="T8" fmla="*/ 0 w 262"/>
                <a:gd name="T9" fmla="*/ 491 h 508"/>
              </a:gdLst>
              <a:ahLst/>
              <a:cxnLst>
                <a:cxn ang="0">
                  <a:pos x="T0" y="T1"/>
                </a:cxn>
                <a:cxn ang="0">
                  <a:pos x="T2" y="T3"/>
                </a:cxn>
                <a:cxn ang="0">
                  <a:pos x="T4" y="T5"/>
                </a:cxn>
                <a:cxn ang="0">
                  <a:pos x="T6" y="T7"/>
                </a:cxn>
                <a:cxn ang="0">
                  <a:pos x="T8" y="T9"/>
                </a:cxn>
              </a:cxnLst>
              <a:rect l="0" t="0" r="r" b="b"/>
              <a:pathLst>
                <a:path w="262" h="508">
                  <a:moveTo>
                    <a:pt x="0" y="491"/>
                  </a:moveTo>
                  <a:lnTo>
                    <a:pt x="245" y="0"/>
                  </a:lnTo>
                  <a:lnTo>
                    <a:pt x="262" y="17"/>
                  </a:lnTo>
                  <a:lnTo>
                    <a:pt x="35" y="508"/>
                  </a:lnTo>
                  <a:lnTo>
                    <a:pt x="0" y="491"/>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67"/>
            <p:cNvSpPr/>
            <p:nvPr/>
          </p:nvSpPr>
          <p:spPr bwMode="auto">
            <a:xfrm>
              <a:off x="4497388" y="1265238"/>
              <a:ext cx="276225" cy="279400"/>
            </a:xfrm>
            <a:custGeom>
              <a:avLst/>
              <a:gdLst>
                <a:gd name="T0" fmla="*/ 3 w 10"/>
                <a:gd name="T1" fmla="*/ 9 h 10"/>
                <a:gd name="T2" fmla="*/ 1 w 10"/>
                <a:gd name="T3" fmla="*/ 3 h 10"/>
                <a:gd name="T4" fmla="*/ 6 w 10"/>
                <a:gd name="T5" fmla="*/ 1 h 10"/>
                <a:gd name="T6" fmla="*/ 8 w 10"/>
                <a:gd name="T7" fmla="*/ 7 h 10"/>
                <a:gd name="T8" fmla="*/ 3 w 10"/>
                <a:gd name="T9" fmla="*/ 9 h 10"/>
              </a:gdLst>
              <a:ahLst/>
              <a:cxnLst>
                <a:cxn ang="0">
                  <a:pos x="T0" y="T1"/>
                </a:cxn>
                <a:cxn ang="0">
                  <a:pos x="T2" y="T3"/>
                </a:cxn>
                <a:cxn ang="0">
                  <a:pos x="T4" y="T5"/>
                </a:cxn>
                <a:cxn ang="0">
                  <a:pos x="T6" y="T7"/>
                </a:cxn>
                <a:cxn ang="0">
                  <a:pos x="T8" y="T9"/>
                </a:cxn>
              </a:cxnLst>
              <a:rect l="0" t="0" r="r" b="b"/>
              <a:pathLst>
                <a:path w="10" h="10">
                  <a:moveTo>
                    <a:pt x="3" y="9"/>
                  </a:moveTo>
                  <a:cubicBezTo>
                    <a:pt x="1" y="8"/>
                    <a:pt x="0" y="5"/>
                    <a:pt x="1" y="3"/>
                  </a:cubicBezTo>
                  <a:cubicBezTo>
                    <a:pt x="2" y="1"/>
                    <a:pt x="4" y="0"/>
                    <a:pt x="6" y="1"/>
                  </a:cubicBezTo>
                  <a:cubicBezTo>
                    <a:pt x="9" y="2"/>
                    <a:pt x="10" y="5"/>
                    <a:pt x="8" y="7"/>
                  </a:cubicBezTo>
                  <a:cubicBezTo>
                    <a:pt x="7" y="9"/>
                    <a:pt x="5" y="10"/>
                    <a:pt x="3" y="9"/>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68"/>
            <p:cNvSpPr/>
            <p:nvPr/>
          </p:nvSpPr>
          <p:spPr bwMode="auto">
            <a:xfrm>
              <a:off x="4497388" y="1265238"/>
              <a:ext cx="249237" cy="250825"/>
            </a:xfrm>
            <a:custGeom>
              <a:avLst/>
              <a:gdLst>
                <a:gd name="T0" fmla="*/ 3 w 9"/>
                <a:gd name="T1" fmla="*/ 9 h 9"/>
                <a:gd name="T2" fmla="*/ 1 w 9"/>
                <a:gd name="T3" fmla="*/ 3 h 9"/>
                <a:gd name="T4" fmla="*/ 6 w 9"/>
                <a:gd name="T5" fmla="*/ 1 h 9"/>
                <a:gd name="T6" fmla="*/ 8 w 9"/>
                <a:gd name="T7" fmla="*/ 7 h 9"/>
                <a:gd name="T8" fmla="*/ 3 w 9"/>
                <a:gd name="T9" fmla="*/ 9 h 9"/>
              </a:gdLst>
              <a:ahLst/>
              <a:cxnLst>
                <a:cxn ang="0">
                  <a:pos x="T0" y="T1"/>
                </a:cxn>
                <a:cxn ang="0">
                  <a:pos x="T2" y="T3"/>
                </a:cxn>
                <a:cxn ang="0">
                  <a:pos x="T4" y="T5"/>
                </a:cxn>
                <a:cxn ang="0">
                  <a:pos x="T6" y="T7"/>
                </a:cxn>
                <a:cxn ang="0">
                  <a:pos x="T8" y="T9"/>
                </a:cxn>
              </a:cxnLst>
              <a:rect l="0" t="0" r="r" b="b"/>
              <a:pathLst>
                <a:path w="9" h="9">
                  <a:moveTo>
                    <a:pt x="3" y="9"/>
                  </a:moveTo>
                  <a:cubicBezTo>
                    <a:pt x="1" y="8"/>
                    <a:pt x="0" y="5"/>
                    <a:pt x="1" y="3"/>
                  </a:cubicBezTo>
                  <a:cubicBezTo>
                    <a:pt x="2" y="1"/>
                    <a:pt x="4" y="0"/>
                    <a:pt x="6" y="1"/>
                  </a:cubicBezTo>
                  <a:cubicBezTo>
                    <a:pt x="8" y="2"/>
                    <a:pt x="9" y="5"/>
                    <a:pt x="8" y="7"/>
                  </a:cubicBezTo>
                  <a:cubicBezTo>
                    <a:pt x="7" y="9"/>
                    <a:pt x="5" y="9"/>
                    <a:pt x="3" y="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69"/>
            <p:cNvSpPr/>
            <p:nvPr/>
          </p:nvSpPr>
          <p:spPr bwMode="auto">
            <a:xfrm>
              <a:off x="4691063" y="1071563"/>
              <a:ext cx="138112" cy="111125"/>
            </a:xfrm>
            <a:custGeom>
              <a:avLst/>
              <a:gdLst>
                <a:gd name="T0" fmla="*/ 1 w 5"/>
                <a:gd name="T1" fmla="*/ 4 h 4"/>
                <a:gd name="T2" fmla="*/ 0 w 5"/>
                <a:gd name="T3" fmla="*/ 1 h 4"/>
                <a:gd name="T4" fmla="*/ 3 w 5"/>
                <a:gd name="T5" fmla="*/ 0 h 4"/>
                <a:gd name="T6" fmla="*/ 4 w 5"/>
                <a:gd name="T7" fmla="*/ 3 h 4"/>
                <a:gd name="T8" fmla="*/ 1 w 5"/>
                <a:gd name="T9" fmla="*/ 4 h 4"/>
              </a:gdLst>
              <a:ahLst/>
              <a:cxnLst>
                <a:cxn ang="0">
                  <a:pos x="T0" y="T1"/>
                </a:cxn>
                <a:cxn ang="0">
                  <a:pos x="T2" y="T3"/>
                </a:cxn>
                <a:cxn ang="0">
                  <a:pos x="T4" y="T5"/>
                </a:cxn>
                <a:cxn ang="0">
                  <a:pos x="T6" y="T7"/>
                </a:cxn>
                <a:cxn ang="0">
                  <a:pos x="T8" y="T9"/>
                </a:cxn>
              </a:cxnLst>
              <a:rect l="0" t="0" r="r" b="b"/>
              <a:pathLst>
                <a:path w="5" h="4">
                  <a:moveTo>
                    <a:pt x="1" y="4"/>
                  </a:moveTo>
                  <a:cubicBezTo>
                    <a:pt x="0" y="3"/>
                    <a:pt x="0" y="2"/>
                    <a:pt x="0" y="1"/>
                  </a:cubicBezTo>
                  <a:cubicBezTo>
                    <a:pt x="1" y="0"/>
                    <a:pt x="2" y="0"/>
                    <a:pt x="3" y="0"/>
                  </a:cubicBezTo>
                  <a:cubicBezTo>
                    <a:pt x="4" y="1"/>
                    <a:pt x="5" y="2"/>
                    <a:pt x="4" y="3"/>
                  </a:cubicBezTo>
                  <a:cubicBezTo>
                    <a:pt x="4" y="4"/>
                    <a:pt x="2" y="4"/>
                    <a:pt x="1" y="4"/>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70"/>
            <p:cNvSpPr/>
            <p:nvPr/>
          </p:nvSpPr>
          <p:spPr bwMode="auto">
            <a:xfrm>
              <a:off x="4441825" y="1600201"/>
              <a:ext cx="111125" cy="138113"/>
            </a:xfrm>
            <a:custGeom>
              <a:avLst/>
              <a:gdLst>
                <a:gd name="T0" fmla="*/ 1 w 4"/>
                <a:gd name="T1" fmla="*/ 5 h 5"/>
                <a:gd name="T2" fmla="*/ 0 w 4"/>
                <a:gd name="T3" fmla="*/ 2 h 5"/>
                <a:gd name="T4" fmla="*/ 3 w 4"/>
                <a:gd name="T5" fmla="*/ 1 h 5"/>
                <a:gd name="T6" fmla="*/ 4 w 4"/>
                <a:gd name="T7" fmla="*/ 4 h 5"/>
                <a:gd name="T8" fmla="*/ 1 w 4"/>
                <a:gd name="T9" fmla="*/ 5 h 5"/>
              </a:gdLst>
              <a:ahLst/>
              <a:cxnLst>
                <a:cxn ang="0">
                  <a:pos x="T0" y="T1"/>
                </a:cxn>
                <a:cxn ang="0">
                  <a:pos x="T2" y="T3"/>
                </a:cxn>
                <a:cxn ang="0">
                  <a:pos x="T4" y="T5"/>
                </a:cxn>
                <a:cxn ang="0">
                  <a:pos x="T6" y="T7"/>
                </a:cxn>
                <a:cxn ang="0">
                  <a:pos x="T8" y="T9"/>
                </a:cxn>
              </a:cxnLst>
              <a:rect l="0" t="0" r="r" b="b"/>
              <a:pathLst>
                <a:path w="4" h="5">
                  <a:moveTo>
                    <a:pt x="1" y="5"/>
                  </a:moveTo>
                  <a:cubicBezTo>
                    <a:pt x="0" y="4"/>
                    <a:pt x="0" y="3"/>
                    <a:pt x="0" y="2"/>
                  </a:cubicBezTo>
                  <a:cubicBezTo>
                    <a:pt x="1" y="1"/>
                    <a:pt x="2" y="0"/>
                    <a:pt x="3" y="1"/>
                  </a:cubicBezTo>
                  <a:cubicBezTo>
                    <a:pt x="4" y="1"/>
                    <a:pt x="4" y="3"/>
                    <a:pt x="4" y="4"/>
                  </a:cubicBezTo>
                  <a:cubicBezTo>
                    <a:pt x="3" y="5"/>
                    <a:pt x="2" y="5"/>
                    <a:pt x="1" y="5"/>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71"/>
            <p:cNvSpPr>
              <a:spLocks noEditPoints="1"/>
            </p:cNvSpPr>
            <p:nvPr/>
          </p:nvSpPr>
          <p:spPr bwMode="auto">
            <a:xfrm>
              <a:off x="4524375" y="1320801"/>
              <a:ext cx="195262" cy="139700"/>
            </a:xfrm>
            <a:custGeom>
              <a:avLst/>
              <a:gdLst>
                <a:gd name="T0" fmla="*/ 1 w 7"/>
                <a:gd name="T1" fmla="*/ 1 h 5"/>
                <a:gd name="T2" fmla="*/ 1 w 7"/>
                <a:gd name="T3" fmla="*/ 1 h 5"/>
                <a:gd name="T4" fmla="*/ 2 w 7"/>
                <a:gd name="T5" fmla="*/ 1 h 5"/>
                <a:gd name="T6" fmla="*/ 3 w 7"/>
                <a:gd name="T7" fmla="*/ 1 h 5"/>
                <a:gd name="T8" fmla="*/ 4 w 7"/>
                <a:gd name="T9" fmla="*/ 1 h 5"/>
                <a:gd name="T10" fmla="*/ 3 w 7"/>
                <a:gd name="T11" fmla="*/ 2 h 5"/>
                <a:gd name="T12" fmla="*/ 3 w 7"/>
                <a:gd name="T13" fmla="*/ 2 h 5"/>
                <a:gd name="T14" fmla="*/ 2 w 7"/>
                <a:gd name="T15" fmla="*/ 2 h 5"/>
                <a:gd name="T16" fmla="*/ 3 w 7"/>
                <a:gd name="T17" fmla="*/ 2 h 5"/>
                <a:gd name="T18" fmla="*/ 4 w 7"/>
                <a:gd name="T19" fmla="*/ 2 h 5"/>
                <a:gd name="T20" fmla="*/ 5 w 7"/>
                <a:gd name="T21" fmla="*/ 1 h 5"/>
                <a:gd name="T22" fmla="*/ 5 w 7"/>
                <a:gd name="T23" fmla="*/ 2 h 5"/>
                <a:gd name="T24" fmla="*/ 6 w 7"/>
                <a:gd name="T25" fmla="*/ 3 h 5"/>
                <a:gd name="T26" fmla="*/ 6 w 7"/>
                <a:gd name="T27" fmla="*/ 4 h 5"/>
                <a:gd name="T28" fmla="*/ 7 w 7"/>
                <a:gd name="T29" fmla="*/ 4 h 5"/>
                <a:gd name="T30" fmla="*/ 6 w 7"/>
                <a:gd name="T31" fmla="*/ 5 h 5"/>
                <a:gd name="T32" fmla="*/ 6 w 7"/>
                <a:gd name="T33" fmla="*/ 5 h 5"/>
                <a:gd name="T34" fmla="*/ 5 w 7"/>
                <a:gd name="T35" fmla="*/ 5 h 5"/>
                <a:gd name="T36" fmla="*/ 4 w 7"/>
                <a:gd name="T37" fmla="*/ 5 h 5"/>
                <a:gd name="T38" fmla="*/ 4 w 7"/>
                <a:gd name="T39" fmla="*/ 5 h 5"/>
                <a:gd name="T40" fmla="*/ 4 w 7"/>
                <a:gd name="T41" fmla="*/ 4 h 5"/>
                <a:gd name="T42" fmla="*/ 4 w 7"/>
                <a:gd name="T43" fmla="*/ 4 h 5"/>
                <a:gd name="T44" fmla="*/ 5 w 7"/>
                <a:gd name="T45" fmla="*/ 4 h 5"/>
                <a:gd name="T46" fmla="*/ 4 w 7"/>
                <a:gd name="T47" fmla="*/ 4 h 5"/>
                <a:gd name="T48" fmla="*/ 3 w 7"/>
                <a:gd name="T49" fmla="*/ 4 h 5"/>
                <a:gd name="T50" fmla="*/ 2 w 7"/>
                <a:gd name="T51" fmla="*/ 4 h 5"/>
                <a:gd name="T52" fmla="*/ 1 w 7"/>
                <a:gd name="T53" fmla="*/ 2 h 5"/>
                <a:gd name="T54" fmla="*/ 0 w 7"/>
                <a:gd name="T55" fmla="*/ 2 h 5"/>
                <a:gd name="T56" fmla="*/ 1 w 7"/>
                <a:gd name="T57" fmla="*/ 1 h 5"/>
                <a:gd name="T58" fmla="*/ 5 w 7"/>
                <a:gd name="T59" fmla="*/ 3 h 5"/>
                <a:gd name="T60" fmla="*/ 5 w 7"/>
                <a:gd name="T61" fmla="*/ 3 h 5"/>
                <a:gd name="T62" fmla="*/ 4 w 7"/>
                <a:gd name="T63" fmla="*/ 3 h 5"/>
                <a:gd name="T64" fmla="*/ 5 w 7"/>
                <a:gd name="T65" fmla="*/ 3 h 5"/>
                <a:gd name="T66" fmla="*/ 2 w 7"/>
                <a:gd name="T67" fmla="*/ 3 h 5"/>
                <a:gd name="T68" fmla="*/ 2 w 7"/>
                <a:gd name="T69" fmla="*/ 3 h 5"/>
                <a:gd name="T70" fmla="*/ 2 w 7"/>
                <a:gd name="T71" fmla="*/ 3 h 5"/>
                <a:gd name="T72" fmla="*/ 3 w 7"/>
                <a:gd name="T73" fmla="*/ 3 h 5"/>
                <a:gd name="T74" fmla="*/ 3 w 7"/>
                <a:gd name="T75" fmla="*/ 3 h 5"/>
                <a:gd name="T76" fmla="*/ 2 w 7"/>
                <a:gd name="T7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 h="5">
                  <a:moveTo>
                    <a:pt x="1" y="1"/>
                  </a:moveTo>
                  <a:cubicBezTo>
                    <a:pt x="1" y="1"/>
                    <a:pt x="1" y="1"/>
                    <a:pt x="1" y="1"/>
                  </a:cubicBezTo>
                  <a:cubicBezTo>
                    <a:pt x="1" y="1"/>
                    <a:pt x="2" y="1"/>
                    <a:pt x="2" y="1"/>
                  </a:cubicBezTo>
                  <a:cubicBezTo>
                    <a:pt x="3" y="0"/>
                    <a:pt x="3" y="0"/>
                    <a:pt x="3" y="1"/>
                  </a:cubicBezTo>
                  <a:cubicBezTo>
                    <a:pt x="4" y="1"/>
                    <a:pt x="4" y="1"/>
                    <a:pt x="4" y="1"/>
                  </a:cubicBezTo>
                  <a:cubicBezTo>
                    <a:pt x="3" y="2"/>
                    <a:pt x="3" y="2"/>
                    <a:pt x="3" y="2"/>
                  </a:cubicBezTo>
                  <a:cubicBezTo>
                    <a:pt x="3" y="2"/>
                    <a:pt x="3" y="2"/>
                    <a:pt x="3" y="2"/>
                  </a:cubicBezTo>
                  <a:cubicBezTo>
                    <a:pt x="3" y="1"/>
                    <a:pt x="2" y="2"/>
                    <a:pt x="2" y="2"/>
                  </a:cubicBezTo>
                  <a:cubicBezTo>
                    <a:pt x="3" y="2"/>
                    <a:pt x="3" y="2"/>
                    <a:pt x="3" y="2"/>
                  </a:cubicBezTo>
                  <a:cubicBezTo>
                    <a:pt x="4" y="2"/>
                    <a:pt x="4" y="2"/>
                    <a:pt x="4" y="2"/>
                  </a:cubicBezTo>
                  <a:cubicBezTo>
                    <a:pt x="5" y="2"/>
                    <a:pt x="5" y="1"/>
                    <a:pt x="5" y="1"/>
                  </a:cubicBezTo>
                  <a:cubicBezTo>
                    <a:pt x="5" y="1"/>
                    <a:pt x="5" y="2"/>
                    <a:pt x="5" y="2"/>
                  </a:cubicBezTo>
                  <a:cubicBezTo>
                    <a:pt x="6" y="2"/>
                    <a:pt x="6" y="2"/>
                    <a:pt x="6" y="3"/>
                  </a:cubicBezTo>
                  <a:cubicBezTo>
                    <a:pt x="6" y="3"/>
                    <a:pt x="6" y="3"/>
                    <a:pt x="6" y="4"/>
                  </a:cubicBezTo>
                  <a:cubicBezTo>
                    <a:pt x="7" y="4"/>
                    <a:pt x="7" y="4"/>
                    <a:pt x="7" y="4"/>
                  </a:cubicBezTo>
                  <a:cubicBezTo>
                    <a:pt x="6" y="5"/>
                    <a:pt x="6" y="5"/>
                    <a:pt x="6" y="5"/>
                  </a:cubicBezTo>
                  <a:cubicBezTo>
                    <a:pt x="6" y="5"/>
                    <a:pt x="6" y="5"/>
                    <a:pt x="6" y="5"/>
                  </a:cubicBezTo>
                  <a:cubicBezTo>
                    <a:pt x="6" y="5"/>
                    <a:pt x="5" y="5"/>
                    <a:pt x="5" y="5"/>
                  </a:cubicBezTo>
                  <a:cubicBezTo>
                    <a:pt x="5" y="5"/>
                    <a:pt x="4" y="5"/>
                    <a:pt x="4" y="5"/>
                  </a:cubicBezTo>
                  <a:cubicBezTo>
                    <a:pt x="4" y="5"/>
                    <a:pt x="4" y="5"/>
                    <a:pt x="4" y="5"/>
                  </a:cubicBezTo>
                  <a:cubicBezTo>
                    <a:pt x="4" y="4"/>
                    <a:pt x="4" y="4"/>
                    <a:pt x="4" y="4"/>
                  </a:cubicBezTo>
                  <a:cubicBezTo>
                    <a:pt x="4" y="4"/>
                    <a:pt x="4" y="4"/>
                    <a:pt x="4" y="4"/>
                  </a:cubicBezTo>
                  <a:cubicBezTo>
                    <a:pt x="4" y="4"/>
                    <a:pt x="5" y="4"/>
                    <a:pt x="5" y="4"/>
                  </a:cubicBezTo>
                  <a:cubicBezTo>
                    <a:pt x="4" y="4"/>
                    <a:pt x="4" y="4"/>
                    <a:pt x="4" y="4"/>
                  </a:cubicBezTo>
                  <a:cubicBezTo>
                    <a:pt x="3" y="4"/>
                    <a:pt x="3" y="4"/>
                    <a:pt x="3" y="4"/>
                  </a:cubicBezTo>
                  <a:cubicBezTo>
                    <a:pt x="2" y="4"/>
                    <a:pt x="2" y="4"/>
                    <a:pt x="2" y="4"/>
                  </a:cubicBezTo>
                  <a:cubicBezTo>
                    <a:pt x="1" y="4"/>
                    <a:pt x="1" y="3"/>
                    <a:pt x="1" y="2"/>
                  </a:cubicBezTo>
                  <a:cubicBezTo>
                    <a:pt x="0" y="2"/>
                    <a:pt x="0" y="2"/>
                    <a:pt x="0" y="2"/>
                  </a:cubicBezTo>
                  <a:lnTo>
                    <a:pt x="1" y="1"/>
                  </a:lnTo>
                  <a:close/>
                  <a:moveTo>
                    <a:pt x="5" y="3"/>
                  </a:moveTo>
                  <a:cubicBezTo>
                    <a:pt x="5" y="3"/>
                    <a:pt x="5" y="3"/>
                    <a:pt x="5" y="3"/>
                  </a:cubicBezTo>
                  <a:cubicBezTo>
                    <a:pt x="5" y="3"/>
                    <a:pt x="5" y="2"/>
                    <a:pt x="4" y="3"/>
                  </a:cubicBezTo>
                  <a:lnTo>
                    <a:pt x="5" y="3"/>
                  </a:lnTo>
                  <a:close/>
                  <a:moveTo>
                    <a:pt x="2" y="3"/>
                  </a:moveTo>
                  <a:cubicBezTo>
                    <a:pt x="2" y="3"/>
                    <a:pt x="2" y="3"/>
                    <a:pt x="2" y="3"/>
                  </a:cubicBezTo>
                  <a:cubicBezTo>
                    <a:pt x="2" y="3"/>
                    <a:pt x="2" y="3"/>
                    <a:pt x="2" y="3"/>
                  </a:cubicBezTo>
                  <a:cubicBezTo>
                    <a:pt x="2" y="3"/>
                    <a:pt x="2" y="3"/>
                    <a:pt x="3" y="3"/>
                  </a:cubicBezTo>
                  <a:cubicBezTo>
                    <a:pt x="3" y="3"/>
                    <a:pt x="3" y="3"/>
                    <a:pt x="3" y="3"/>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72"/>
            <p:cNvSpPr/>
            <p:nvPr/>
          </p:nvSpPr>
          <p:spPr bwMode="auto">
            <a:xfrm>
              <a:off x="4441825" y="1127126"/>
              <a:ext cx="471487" cy="555625"/>
            </a:xfrm>
            <a:custGeom>
              <a:avLst/>
              <a:gdLst>
                <a:gd name="T0" fmla="*/ 16 w 17"/>
                <a:gd name="T1" fmla="*/ 4 h 20"/>
                <a:gd name="T2" fmla="*/ 17 w 17"/>
                <a:gd name="T3" fmla="*/ 5 h 20"/>
                <a:gd name="T4" fmla="*/ 9 w 17"/>
                <a:gd name="T5" fmla="*/ 19 h 20"/>
                <a:gd name="T6" fmla="*/ 8 w 17"/>
                <a:gd name="T7" fmla="*/ 20 h 20"/>
                <a:gd name="T8" fmla="*/ 0 w 17"/>
                <a:gd name="T9" fmla="*/ 16 h 20"/>
                <a:gd name="T10" fmla="*/ 0 w 17"/>
                <a:gd name="T11" fmla="*/ 14 h 20"/>
                <a:gd name="T12" fmla="*/ 7 w 17"/>
                <a:gd name="T13" fmla="*/ 0 h 20"/>
                <a:gd name="T14" fmla="*/ 9 w 17"/>
                <a:gd name="T15" fmla="*/ 0 h 20"/>
                <a:gd name="T16" fmla="*/ 16 w 17"/>
                <a:gd name="T17"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0">
                  <a:moveTo>
                    <a:pt x="16" y="4"/>
                  </a:moveTo>
                  <a:cubicBezTo>
                    <a:pt x="17" y="4"/>
                    <a:pt x="17" y="5"/>
                    <a:pt x="17" y="5"/>
                  </a:cubicBezTo>
                  <a:cubicBezTo>
                    <a:pt x="9" y="19"/>
                    <a:pt x="9" y="19"/>
                    <a:pt x="9" y="19"/>
                  </a:cubicBezTo>
                  <a:cubicBezTo>
                    <a:pt x="9" y="20"/>
                    <a:pt x="8" y="20"/>
                    <a:pt x="8" y="20"/>
                  </a:cubicBezTo>
                  <a:cubicBezTo>
                    <a:pt x="0" y="16"/>
                    <a:pt x="0" y="16"/>
                    <a:pt x="0" y="16"/>
                  </a:cubicBezTo>
                  <a:cubicBezTo>
                    <a:pt x="0" y="15"/>
                    <a:pt x="0" y="15"/>
                    <a:pt x="0" y="14"/>
                  </a:cubicBezTo>
                  <a:cubicBezTo>
                    <a:pt x="7" y="0"/>
                    <a:pt x="7" y="0"/>
                    <a:pt x="7" y="0"/>
                  </a:cubicBezTo>
                  <a:cubicBezTo>
                    <a:pt x="7" y="0"/>
                    <a:pt x="8" y="0"/>
                    <a:pt x="9" y="0"/>
                  </a:cubicBezTo>
                  <a:lnTo>
                    <a:pt x="16" y="4"/>
                  </a:lnTo>
                  <a:close/>
                </a:path>
              </a:pathLst>
            </a:custGeom>
            <a:solidFill>
              <a:srgbClr val="201B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73"/>
            <p:cNvSpPr/>
            <p:nvPr/>
          </p:nvSpPr>
          <p:spPr bwMode="auto">
            <a:xfrm>
              <a:off x="4579938" y="1154113"/>
              <a:ext cx="166687" cy="222250"/>
            </a:xfrm>
            <a:custGeom>
              <a:avLst/>
              <a:gdLst>
                <a:gd name="T0" fmla="*/ 105 w 105"/>
                <a:gd name="T1" fmla="*/ 18 h 140"/>
                <a:gd name="T2" fmla="*/ 53 w 105"/>
                <a:gd name="T3" fmla="*/ 140 h 140"/>
                <a:gd name="T4" fmla="*/ 0 w 105"/>
                <a:gd name="T5" fmla="*/ 123 h 140"/>
                <a:gd name="T6" fmla="*/ 53 w 105"/>
                <a:gd name="T7" fmla="*/ 0 h 140"/>
                <a:gd name="T8" fmla="*/ 105 w 105"/>
                <a:gd name="T9" fmla="*/ 18 h 140"/>
              </a:gdLst>
              <a:ahLst/>
              <a:cxnLst>
                <a:cxn ang="0">
                  <a:pos x="T0" y="T1"/>
                </a:cxn>
                <a:cxn ang="0">
                  <a:pos x="T2" y="T3"/>
                </a:cxn>
                <a:cxn ang="0">
                  <a:pos x="T4" y="T5"/>
                </a:cxn>
                <a:cxn ang="0">
                  <a:pos x="T6" y="T7"/>
                </a:cxn>
                <a:cxn ang="0">
                  <a:pos x="T8" y="T9"/>
                </a:cxn>
              </a:cxnLst>
              <a:rect l="0" t="0" r="r" b="b"/>
              <a:pathLst>
                <a:path w="105" h="140">
                  <a:moveTo>
                    <a:pt x="105" y="18"/>
                  </a:moveTo>
                  <a:lnTo>
                    <a:pt x="53" y="140"/>
                  </a:lnTo>
                  <a:lnTo>
                    <a:pt x="0" y="123"/>
                  </a:lnTo>
                  <a:lnTo>
                    <a:pt x="53" y="0"/>
                  </a:lnTo>
                  <a:lnTo>
                    <a:pt x="105" y="18"/>
                  </a:lnTo>
                  <a:close/>
                </a:path>
              </a:pathLst>
            </a:custGeom>
            <a:solidFill>
              <a:srgbClr val="1E9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74"/>
            <p:cNvSpPr/>
            <p:nvPr/>
          </p:nvSpPr>
          <p:spPr bwMode="auto">
            <a:xfrm>
              <a:off x="4746625" y="1238251"/>
              <a:ext cx="111125" cy="138113"/>
            </a:xfrm>
            <a:custGeom>
              <a:avLst/>
              <a:gdLst>
                <a:gd name="T0" fmla="*/ 70 w 70"/>
                <a:gd name="T1" fmla="*/ 17 h 87"/>
                <a:gd name="T2" fmla="*/ 35 w 70"/>
                <a:gd name="T3" fmla="*/ 87 h 87"/>
                <a:gd name="T4" fmla="*/ 0 w 70"/>
                <a:gd name="T5" fmla="*/ 70 h 87"/>
                <a:gd name="T6" fmla="*/ 35 w 70"/>
                <a:gd name="T7" fmla="*/ 0 h 87"/>
                <a:gd name="T8" fmla="*/ 70 w 70"/>
                <a:gd name="T9" fmla="*/ 17 h 87"/>
              </a:gdLst>
              <a:ahLst/>
              <a:cxnLst>
                <a:cxn ang="0">
                  <a:pos x="T0" y="T1"/>
                </a:cxn>
                <a:cxn ang="0">
                  <a:pos x="T2" y="T3"/>
                </a:cxn>
                <a:cxn ang="0">
                  <a:pos x="T4" y="T5"/>
                </a:cxn>
                <a:cxn ang="0">
                  <a:pos x="T6" y="T7"/>
                </a:cxn>
                <a:cxn ang="0">
                  <a:pos x="T8" y="T9"/>
                </a:cxn>
              </a:cxnLst>
              <a:rect l="0" t="0" r="r" b="b"/>
              <a:pathLst>
                <a:path w="70" h="87">
                  <a:moveTo>
                    <a:pt x="70" y="17"/>
                  </a:moveTo>
                  <a:lnTo>
                    <a:pt x="35" y="87"/>
                  </a:lnTo>
                  <a:lnTo>
                    <a:pt x="0" y="70"/>
                  </a:lnTo>
                  <a:lnTo>
                    <a:pt x="35" y="0"/>
                  </a:lnTo>
                  <a:lnTo>
                    <a:pt x="70" y="17"/>
                  </a:lnTo>
                  <a:close/>
                </a:path>
              </a:pathLst>
            </a:custGeom>
            <a:solidFill>
              <a:srgbClr val="1E9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75"/>
            <p:cNvSpPr/>
            <p:nvPr/>
          </p:nvSpPr>
          <p:spPr bwMode="auto">
            <a:xfrm>
              <a:off x="4552950" y="1209676"/>
              <a:ext cx="220662" cy="390525"/>
            </a:xfrm>
            <a:custGeom>
              <a:avLst/>
              <a:gdLst>
                <a:gd name="T0" fmla="*/ 139 w 139"/>
                <a:gd name="T1" fmla="*/ 0 h 246"/>
                <a:gd name="T2" fmla="*/ 17 w 139"/>
                <a:gd name="T3" fmla="*/ 246 h 246"/>
                <a:gd name="T4" fmla="*/ 0 w 139"/>
                <a:gd name="T5" fmla="*/ 246 h 246"/>
                <a:gd name="T6" fmla="*/ 139 w 139"/>
                <a:gd name="T7" fmla="*/ 0 h 246"/>
                <a:gd name="T8" fmla="*/ 139 w 139"/>
                <a:gd name="T9" fmla="*/ 0 h 246"/>
              </a:gdLst>
              <a:ahLst/>
              <a:cxnLst>
                <a:cxn ang="0">
                  <a:pos x="T0" y="T1"/>
                </a:cxn>
                <a:cxn ang="0">
                  <a:pos x="T2" y="T3"/>
                </a:cxn>
                <a:cxn ang="0">
                  <a:pos x="T4" y="T5"/>
                </a:cxn>
                <a:cxn ang="0">
                  <a:pos x="T6" y="T7"/>
                </a:cxn>
                <a:cxn ang="0">
                  <a:pos x="T8" y="T9"/>
                </a:cxn>
              </a:cxnLst>
              <a:rect l="0" t="0" r="r" b="b"/>
              <a:pathLst>
                <a:path w="139" h="246">
                  <a:moveTo>
                    <a:pt x="139" y="0"/>
                  </a:moveTo>
                  <a:lnTo>
                    <a:pt x="17" y="246"/>
                  </a:lnTo>
                  <a:lnTo>
                    <a:pt x="0" y="246"/>
                  </a:lnTo>
                  <a:lnTo>
                    <a:pt x="139" y="0"/>
                  </a:lnTo>
                  <a:lnTo>
                    <a:pt x="13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76"/>
            <p:cNvSpPr/>
            <p:nvPr/>
          </p:nvSpPr>
          <p:spPr bwMode="auto">
            <a:xfrm>
              <a:off x="4635500" y="1571626"/>
              <a:ext cx="55562" cy="55563"/>
            </a:xfrm>
            <a:custGeom>
              <a:avLst/>
              <a:gdLst>
                <a:gd name="T0" fmla="*/ 35 w 35"/>
                <a:gd name="T1" fmla="*/ 0 h 35"/>
                <a:gd name="T2" fmla="*/ 18 w 35"/>
                <a:gd name="T3" fmla="*/ 35 h 35"/>
                <a:gd name="T4" fmla="*/ 0 w 35"/>
                <a:gd name="T5" fmla="*/ 35 h 35"/>
                <a:gd name="T6" fmla="*/ 18 w 35"/>
                <a:gd name="T7" fmla="*/ 0 h 35"/>
                <a:gd name="T8" fmla="*/ 35 w 35"/>
                <a:gd name="T9" fmla="*/ 0 h 35"/>
              </a:gdLst>
              <a:ahLst/>
              <a:cxnLst>
                <a:cxn ang="0">
                  <a:pos x="T0" y="T1"/>
                </a:cxn>
                <a:cxn ang="0">
                  <a:pos x="T2" y="T3"/>
                </a:cxn>
                <a:cxn ang="0">
                  <a:pos x="T4" y="T5"/>
                </a:cxn>
                <a:cxn ang="0">
                  <a:pos x="T6" y="T7"/>
                </a:cxn>
                <a:cxn ang="0">
                  <a:pos x="T8" y="T9"/>
                </a:cxn>
              </a:cxnLst>
              <a:rect l="0" t="0" r="r" b="b"/>
              <a:pathLst>
                <a:path w="35" h="35">
                  <a:moveTo>
                    <a:pt x="35" y="0"/>
                  </a:moveTo>
                  <a:lnTo>
                    <a:pt x="18" y="35"/>
                  </a:lnTo>
                  <a:lnTo>
                    <a:pt x="0" y="35"/>
                  </a:lnTo>
                  <a:lnTo>
                    <a:pt x="18" y="0"/>
                  </a:lnTo>
                  <a:lnTo>
                    <a:pt x="35" y="0"/>
                  </a:lnTo>
                  <a:close/>
                </a:path>
              </a:pathLst>
            </a:custGeom>
            <a:solidFill>
              <a:srgbClr val="1E9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77"/>
            <p:cNvSpPr/>
            <p:nvPr/>
          </p:nvSpPr>
          <p:spPr bwMode="auto">
            <a:xfrm>
              <a:off x="4719638" y="1404938"/>
              <a:ext cx="53975" cy="55563"/>
            </a:xfrm>
            <a:custGeom>
              <a:avLst/>
              <a:gdLst>
                <a:gd name="T0" fmla="*/ 34 w 34"/>
                <a:gd name="T1" fmla="*/ 0 h 35"/>
                <a:gd name="T2" fmla="*/ 17 w 34"/>
                <a:gd name="T3" fmla="*/ 35 h 35"/>
                <a:gd name="T4" fmla="*/ 0 w 34"/>
                <a:gd name="T5" fmla="*/ 35 h 35"/>
                <a:gd name="T6" fmla="*/ 17 w 34"/>
                <a:gd name="T7" fmla="*/ 0 h 35"/>
                <a:gd name="T8" fmla="*/ 34 w 34"/>
                <a:gd name="T9" fmla="*/ 0 h 35"/>
              </a:gdLst>
              <a:ahLst/>
              <a:cxnLst>
                <a:cxn ang="0">
                  <a:pos x="T0" y="T1"/>
                </a:cxn>
                <a:cxn ang="0">
                  <a:pos x="T2" y="T3"/>
                </a:cxn>
                <a:cxn ang="0">
                  <a:pos x="T4" y="T5"/>
                </a:cxn>
                <a:cxn ang="0">
                  <a:pos x="T6" y="T7"/>
                </a:cxn>
                <a:cxn ang="0">
                  <a:pos x="T8" y="T9"/>
                </a:cxn>
              </a:cxnLst>
              <a:rect l="0" t="0" r="r" b="b"/>
              <a:pathLst>
                <a:path w="34" h="35">
                  <a:moveTo>
                    <a:pt x="34" y="0"/>
                  </a:moveTo>
                  <a:lnTo>
                    <a:pt x="17" y="35"/>
                  </a:lnTo>
                  <a:lnTo>
                    <a:pt x="0" y="35"/>
                  </a:lnTo>
                  <a:lnTo>
                    <a:pt x="17" y="0"/>
                  </a:lnTo>
                  <a:lnTo>
                    <a:pt x="34" y="0"/>
                  </a:lnTo>
                  <a:close/>
                </a:path>
              </a:pathLst>
            </a:custGeom>
            <a:solidFill>
              <a:srgbClr val="1E9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78"/>
            <p:cNvSpPr/>
            <p:nvPr/>
          </p:nvSpPr>
          <p:spPr bwMode="auto">
            <a:xfrm>
              <a:off x="4773613" y="1238251"/>
              <a:ext cx="84137" cy="138113"/>
            </a:xfrm>
            <a:custGeom>
              <a:avLst/>
              <a:gdLst>
                <a:gd name="T0" fmla="*/ 53 w 53"/>
                <a:gd name="T1" fmla="*/ 17 h 87"/>
                <a:gd name="T2" fmla="*/ 18 w 53"/>
                <a:gd name="T3" fmla="*/ 87 h 87"/>
                <a:gd name="T4" fmla="*/ 0 w 53"/>
                <a:gd name="T5" fmla="*/ 70 h 87"/>
                <a:gd name="T6" fmla="*/ 35 w 53"/>
                <a:gd name="T7" fmla="*/ 0 h 87"/>
                <a:gd name="T8" fmla="*/ 53 w 53"/>
                <a:gd name="T9" fmla="*/ 17 h 87"/>
              </a:gdLst>
              <a:ahLst/>
              <a:cxnLst>
                <a:cxn ang="0">
                  <a:pos x="T0" y="T1"/>
                </a:cxn>
                <a:cxn ang="0">
                  <a:pos x="T2" y="T3"/>
                </a:cxn>
                <a:cxn ang="0">
                  <a:pos x="T4" y="T5"/>
                </a:cxn>
                <a:cxn ang="0">
                  <a:pos x="T6" y="T7"/>
                </a:cxn>
                <a:cxn ang="0">
                  <a:pos x="T8" y="T9"/>
                </a:cxn>
              </a:cxnLst>
              <a:rect l="0" t="0" r="r" b="b"/>
              <a:pathLst>
                <a:path w="53" h="87">
                  <a:moveTo>
                    <a:pt x="53" y="17"/>
                  </a:moveTo>
                  <a:lnTo>
                    <a:pt x="18" y="87"/>
                  </a:lnTo>
                  <a:lnTo>
                    <a:pt x="0" y="70"/>
                  </a:lnTo>
                  <a:lnTo>
                    <a:pt x="35" y="0"/>
                  </a:lnTo>
                  <a:lnTo>
                    <a:pt x="53"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79"/>
            <p:cNvSpPr/>
            <p:nvPr/>
          </p:nvSpPr>
          <p:spPr bwMode="auto">
            <a:xfrm>
              <a:off x="4441825" y="1265238"/>
              <a:ext cx="527050" cy="557213"/>
            </a:xfrm>
            <a:custGeom>
              <a:avLst/>
              <a:gdLst>
                <a:gd name="T0" fmla="*/ 19 w 19"/>
                <a:gd name="T1" fmla="*/ 6 h 20"/>
                <a:gd name="T2" fmla="*/ 19 w 19"/>
                <a:gd name="T3" fmla="*/ 7 h 20"/>
                <a:gd name="T4" fmla="*/ 9 w 19"/>
                <a:gd name="T5" fmla="*/ 19 h 20"/>
                <a:gd name="T6" fmla="*/ 7 w 19"/>
                <a:gd name="T7" fmla="*/ 19 h 20"/>
                <a:gd name="T8" fmla="*/ 1 w 19"/>
                <a:gd name="T9" fmla="*/ 14 h 20"/>
                <a:gd name="T10" fmla="*/ 1 w 19"/>
                <a:gd name="T11" fmla="*/ 12 h 20"/>
                <a:gd name="T12" fmla="*/ 11 w 19"/>
                <a:gd name="T13" fmla="*/ 0 h 20"/>
                <a:gd name="T14" fmla="*/ 12 w 19"/>
                <a:gd name="T15" fmla="*/ 0 h 20"/>
                <a:gd name="T16" fmla="*/ 19 w 19"/>
                <a:gd name="T17"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0">
                  <a:moveTo>
                    <a:pt x="19" y="6"/>
                  </a:moveTo>
                  <a:cubicBezTo>
                    <a:pt x="19" y="6"/>
                    <a:pt x="19" y="7"/>
                    <a:pt x="19" y="7"/>
                  </a:cubicBezTo>
                  <a:cubicBezTo>
                    <a:pt x="9" y="19"/>
                    <a:pt x="9" y="19"/>
                    <a:pt x="9" y="19"/>
                  </a:cubicBezTo>
                  <a:cubicBezTo>
                    <a:pt x="8" y="20"/>
                    <a:pt x="8" y="20"/>
                    <a:pt x="7" y="19"/>
                  </a:cubicBezTo>
                  <a:cubicBezTo>
                    <a:pt x="1" y="14"/>
                    <a:pt x="1" y="14"/>
                    <a:pt x="1" y="14"/>
                  </a:cubicBezTo>
                  <a:cubicBezTo>
                    <a:pt x="0" y="13"/>
                    <a:pt x="0" y="13"/>
                    <a:pt x="1" y="12"/>
                  </a:cubicBezTo>
                  <a:cubicBezTo>
                    <a:pt x="11" y="0"/>
                    <a:pt x="11" y="0"/>
                    <a:pt x="11" y="0"/>
                  </a:cubicBezTo>
                  <a:cubicBezTo>
                    <a:pt x="11" y="0"/>
                    <a:pt x="12" y="0"/>
                    <a:pt x="12" y="0"/>
                  </a:cubicBezTo>
                  <a:lnTo>
                    <a:pt x="19" y="6"/>
                  </a:lnTo>
                  <a:close/>
                </a:path>
              </a:pathLst>
            </a:custGeom>
            <a:solidFill>
              <a:srgbClr val="95D6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80"/>
            <p:cNvSpPr/>
            <p:nvPr/>
          </p:nvSpPr>
          <p:spPr bwMode="auto">
            <a:xfrm>
              <a:off x="4608513" y="1571626"/>
              <a:ext cx="165100" cy="166688"/>
            </a:xfrm>
            <a:custGeom>
              <a:avLst/>
              <a:gdLst>
                <a:gd name="T0" fmla="*/ 104 w 104"/>
                <a:gd name="T1" fmla="*/ 0 h 105"/>
                <a:gd name="T2" fmla="*/ 0 w 104"/>
                <a:gd name="T3" fmla="*/ 105 h 105"/>
                <a:gd name="T4" fmla="*/ 0 w 104"/>
                <a:gd name="T5" fmla="*/ 105 h 105"/>
                <a:gd name="T6" fmla="*/ 87 w 104"/>
                <a:gd name="T7" fmla="*/ 0 h 105"/>
                <a:gd name="T8" fmla="*/ 104 w 104"/>
                <a:gd name="T9" fmla="*/ 0 h 105"/>
              </a:gdLst>
              <a:ahLst/>
              <a:cxnLst>
                <a:cxn ang="0">
                  <a:pos x="T0" y="T1"/>
                </a:cxn>
                <a:cxn ang="0">
                  <a:pos x="T2" y="T3"/>
                </a:cxn>
                <a:cxn ang="0">
                  <a:pos x="T4" y="T5"/>
                </a:cxn>
                <a:cxn ang="0">
                  <a:pos x="T6" y="T7"/>
                </a:cxn>
                <a:cxn ang="0">
                  <a:pos x="T8" y="T9"/>
                </a:cxn>
              </a:cxnLst>
              <a:rect l="0" t="0" r="r" b="b"/>
              <a:pathLst>
                <a:path w="104" h="105">
                  <a:moveTo>
                    <a:pt x="104" y="0"/>
                  </a:moveTo>
                  <a:lnTo>
                    <a:pt x="0" y="105"/>
                  </a:lnTo>
                  <a:lnTo>
                    <a:pt x="0" y="105"/>
                  </a:lnTo>
                  <a:lnTo>
                    <a:pt x="87" y="0"/>
                  </a:lnTo>
                  <a:lnTo>
                    <a:pt x="10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81"/>
            <p:cNvSpPr/>
            <p:nvPr/>
          </p:nvSpPr>
          <p:spPr bwMode="auto">
            <a:xfrm>
              <a:off x="4635500" y="1571626"/>
              <a:ext cx="138112" cy="195263"/>
            </a:xfrm>
            <a:custGeom>
              <a:avLst/>
              <a:gdLst>
                <a:gd name="T0" fmla="*/ 87 w 87"/>
                <a:gd name="T1" fmla="*/ 0 h 123"/>
                <a:gd name="T2" fmla="*/ 0 w 87"/>
                <a:gd name="T3" fmla="*/ 123 h 123"/>
                <a:gd name="T4" fmla="*/ 0 w 87"/>
                <a:gd name="T5" fmla="*/ 105 h 123"/>
                <a:gd name="T6" fmla="*/ 87 w 87"/>
                <a:gd name="T7" fmla="*/ 0 h 123"/>
                <a:gd name="T8" fmla="*/ 87 w 87"/>
                <a:gd name="T9" fmla="*/ 0 h 123"/>
              </a:gdLst>
              <a:ahLst/>
              <a:cxnLst>
                <a:cxn ang="0">
                  <a:pos x="T0" y="T1"/>
                </a:cxn>
                <a:cxn ang="0">
                  <a:pos x="T2" y="T3"/>
                </a:cxn>
                <a:cxn ang="0">
                  <a:pos x="T4" y="T5"/>
                </a:cxn>
                <a:cxn ang="0">
                  <a:pos x="T6" y="T7"/>
                </a:cxn>
                <a:cxn ang="0">
                  <a:pos x="T8" y="T9"/>
                </a:cxn>
              </a:cxnLst>
              <a:rect l="0" t="0" r="r" b="b"/>
              <a:pathLst>
                <a:path w="87" h="123">
                  <a:moveTo>
                    <a:pt x="87" y="0"/>
                  </a:moveTo>
                  <a:lnTo>
                    <a:pt x="0" y="123"/>
                  </a:lnTo>
                  <a:lnTo>
                    <a:pt x="0" y="105"/>
                  </a:lnTo>
                  <a:lnTo>
                    <a:pt x="87" y="0"/>
                  </a:lnTo>
                  <a:lnTo>
                    <a:pt x="8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82"/>
            <p:cNvSpPr/>
            <p:nvPr/>
          </p:nvSpPr>
          <p:spPr bwMode="auto">
            <a:xfrm>
              <a:off x="4497388" y="1293813"/>
              <a:ext cx="360362" cy="417513"/>
            </a:xfrm>
            <a:custGeom>
              <a:avLst/>
              <a:gdLst>
                <a:gd name="T0" fmla="*/ 227 w 227"/>
                <a:gd name="T1" fmla="*/ 35 h 263"/>
                <a:gd name="T2" fmla="*/ 35 w 227"/>
                <a:gd name="T3" fmla="*/ 263 h 263"/>
                <a:gd name="T4" fmla="*/ 0 w 227"/>
                <a:gd name="T5" fmla="*/ 228 h 263"/>
                <a:gd name="T6" fmla="*/ 192 w 227"/>
                <a:gd name="T7" fmla="*/ 0 h 263"/>
                <a:gd name="T8" fmla="*/ 227 w 227"/>
                <a:gd name="T9" fmla="*/ 35 h 263"/>
              </a:gdLst>
              <a:ahLst/>
              <a:cxnLst>
                <a:cxn ang="0">
                  <a:pos x="T0" y="T1"/>
                </a:cxn>
                <a:cxn ang="0">
                  <a:pos x="T2" y="T3"/>
                </a:cxn>
                <a:cxn ang="0">
                  <a:pos x="T4" y="T5"/>
                </a:cxn>
                <a:cxn ang="0">
                  <a:pos x="T6" y="T7"/>
                </a:cxn>
                <a:cxn ang="0">
                  <a:pos x="T8" y="T9"/>
                </a:cxn>
              </a:cxnLst>
              <a:rect l="0" t="0" r="r" b="b"/>
              <a:pathLst>
                <a:path w="227" h="263">
                  <a:moveTo>
                    <a:pt x="227" y="35"/>
                  </a:moveTo>
                  <a:lnTo>
                    <a:pt x="35" y="263"/>
                  </a:lnTo>
                  <a:lnTo>
                    <a:pt x="0" y="228"/>
                  </a:lnTo>
                  <a:lnTo>
                    <a:pt x="192" y="0"/>
                  </a:lnTo>
                  <a:lnTo>
                    <a:pt x="227" y="35"/>
                  </a:lnTo>
                  <a:close/>
                </a:path>
              </a:pathLst>
            </a:custGeom>
            <a:solidFill>
              <a:srgbClr val="1C19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83"/>
            <p:cNvSpPr/>
            <p:nvPr/>
          </p:nvSpPr>
          <p:spPr bwMode="auto">
            <a:xfrm>
              <a:off x="4552950" y="1349376"/>
              <a:ext cx="360362" cy="388938"/>
            </a:xfrm>
            <a:custGeom>
              <a:avLst/>
              <a:gdLst>
                <a:gd name="T0" fmla="*/ 209 w 227"/>
                <a:gd name="T1" fmla="*/ 0 h 245"/>
                <a:gd name="T2" fmla="*/ 0 w 227"/>
                <a:gd name="T3" fmla="*/ 228 h 245"/>
                <a:gd name="T4" fmla="*/ 17 w 227"/>
                <a:gd name="T5" fmla="*/ 245 h 245"/>
                <a:gd name="T6" fmla="*/ 227 w 227"/>
                <a:gd name="T7" fmla="*/ 17 h 245"/>
                <a:gd name="T8" fmla="*/ 209 w 227"/>
                <a:gd name="T9" fmla="*/ 0 h 245"/>
              </a:gdLst>
              <a:ahLst/>
              <a:cxnLst>
                <a:cxn ang="0">
                  <a:pos x="T0" y="T1"/>
                </a:cxn>
                <a:cxn ang="0">
                  <a:pos x="T2" y="T3"/>
                </a:cxn>
                <a:cxn ang="0">
                  <a:pos x="T4" y="T5"/>
                </a:cxn>
                <a:cxn ang="0">
                  <a:pos x="T6" y="T7"/>
                </a:cxn>
                <a:cxn ang="0">
                  <a:pos x="T8" y="T9"/>
                </a:cxn>
              </a:cxnLst>
              <a:rect l="0" t="0" r="r" b="b"/>
              <a:pathLst>
                <a:path w="227" h="245">
                  <a:moveTo>
                    <a:pt x="209" y="0"/>
                  </a:moveTo>
                  <a:lnTo>
                    <a:pt x="0" y="228"/>
                  </a:lnTo>
                  <a:lnTo>
                    <a:pt x="17" y="245"/>
                  </a:lnTo>
                  <a:lnTo>
                    <a:pt x="227" y="17"/>
                  </a:lnTo>
                  <a:lnTo>
                    <a:pt x="20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84"/>
            <p:cNvSpPr/>
            <p:nvPr/>
          </p:nvSpPr>
          <p:spPr bwMode="auto">
            <a:xfrm>
              <a:off x="3830638" y="931863"/>
              <a:ext cx="582612" cy="946150"/>
            </a:xfrm>
            <a:custGeom>
              <a:avLst/>
              <a:gdLst>
                <a:gd name="T0" fmla="*/ 140 w 367"/>
                <a:gd name="T1" fmla="*/ 596 h 596"/>
                <a:gd name="T2" fmla="*/ 0 w 367"/>
                <a:gd name="T3" fmla="*/ 52 h 596"/>
                <a:gd name="T4" fmla="*/ 227 w 367"/>
                <a:gd name="T5" fmla="*/ 0 h 596"/>
                <a:gd name="T6" fmla="*/ 367 w 367"/>
                <a:gd name="T7" fmla="*/ 526 h 596"/>
                <a:gd name="T8" fmla="*/ 140 w 367"/>
                <a:gd name="T9" fmla="*/ 596 h 596"/>
              </a:gdLst>
              <a:ahLst/>
              <a:cxnLst>
                <a:cxn ang="0">
                  <a:pos x="T0" y="T1"/>
                </a:cxn>
                <a:cxn ang="0">
                  <a:pos x="T2" y="T3"/>
                </a:cxn>
                <a:cxn ang="0">
                  <a:pos x="T4" y="T5"/>
                </a:cxn>
                <a:cxn ang="0">
                  <a:pos x="T6" y="T7"/>
                </a:cxn>
                <a:cxn ang="0">
                  <a:pos x="T8" y="T9"/>
                </a:cxn>
              </a:cxnLst>
              <a:rect l="0" t="0" r="r" b="b"/>
              <a:pathLst>
                <a:path w="367" h="596">
                  <a:moveTo>
                    <a:pt x="140" y="596"/>
                  </a:moveTo>
                  <a:lnTo>
                    <a:pt x="0" y="52"/>
                  </a:lnTo>
                  <a:lnTo>
                    <a:pt x="227" y="0"/>
                  </a:lnTo>
                  <a:lnTo>
                    <a:pt x="367" y="526"/>
                  </a:lnTo>
                  <a:lnTo>
                    <a:pt x="140" y="596"/>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85"/>
            <p:cNvSpPr/>
            <p:nvPr/>
          </p:nvSpPr>
          <p:spPr bwMode="auto">
            <a:xfrm>
              <a:off x="4135438" y="931863"/>
              <a:ext cx="250825" cy="862013"/>
            </a:xfrm>
            <a:custGeom>
              <a:avLst/>
              <a:gdLst>
                <a:gd name="T0" fmla="*/ 140 w 158"/>
                <a:gd name="T1" fmla="*/ 543 h 543"/>
                <a:gd name="T2" fmla="*/ 0 w 158"/>
                <a:gd name="T3" fmla="*/ 17 h 543"/>
                <a:gd name="T4" fmla="*/ 35 w 158"/>
                <a:gd name="T5" fmla="*/ 0 h 543"/>
                <a:gd name="T6" fmla="*/ 158 w 158"/>
                <a:gd name="T7" fmla="*/ 526 h 543"/>
                <a:gd name="T8" fmla="*/ 140 w 158"/>
                <a:gd name="T9" fmla="*/ 543 h 543"/>
              </a:gdLst>
              <a:ahLst/>
              <a:cxnLst>
                <a:cxn ang="0">
                  <a:pos x="T0" y="T1"/>
                </a:cxn>
                <a:cxn ang="0">
                  <a:pos x="T2" y="T3"/>
                </a:cxn>
                <a:cxn ang="0">
                  <a:pos x="T4" y="T5"/>
                </a:cxn>
                <a:cxn ang="0">
                  <a:pos x="T6" y="T7"/>
                </a:cxn>
                <a:cxn ang="0">
                  <a:pos x="T8" y="T9"/>
                </a:cxn>
              </a:cxnLst>
              <a:rect l="0" t="0" r="r" b="b"/>
              <a:pathLst>
                <a:path w="158" h="543">
                  <a:moveTo>
                    <a:pt x="140" y="543"/>
                  </a:moveTo>
                  <a:lnTo>
                    <a:pt x="0" y="17"/>
                  </a:lnTo>
                  <a:lnTo>
                    <a:pt x="35" y="0"/>
                  </a:lnTo>
                  <a:lnTo>
                    <a:pt x="158" y="526"/>
                  </a:lnTo>
                  <a:lnTo>
                    <a:pt x="140" y="543"/>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86"/>
            <p:cNvSpPr/>
            <p:nvPr/>
          </p:nvSpPr>
          <p:spPr bwMode="auto">
            <a:xfrm>
              <a:off x="3830638" y="1014413"/>
              <a:ext cx="277812" cy="836613"/>
            </a:xfrm>
            <a:custGeom>
              <a:avLst/>
              <a:gdLst>
                <a:gd name="T0" fmla="*/ 140 w 175"/>
                <a:gd name="T1" fmla="*/ 527 h 527"/>
                <a:gd name="T2" fmla="*/ 0 w 175"/>
                <a:gd name="T3" fmla="*/ 0 h 527"/>
                <a:gd name="T4" fmla="*/ 35 w 175"/>
                <a:gd name="T5" fmla="*/ 0 h 527"/>
                <a:gd name="T6" fmla="*/ 175 w 175"/>
                <a:gd name="T7" fmla="*/ 527 h 527"/>
                <a:gd name="T8" fmla="*/ 140 w 175"/>
                <a:gd name="T9" fmla="*/ 527 h 527"/>
              </a:gdLst>
              <a:ahLst/>
              <a:cxnLst>
                <a:cxn ang="0">
                  <a:pos x="T0" y="T1"/>
                </a:cxn>
                <a:cxn ang="0">
                  <a:pos x="T2" y="T3"/>
                </a:cxn>
                <a:cxn ang="0">
                  <a:pos x="T4" y="T5"/>
                </a:cxn>
                <a:cxn ang="0">
                  <a:pos x="T6" y="T7"/>
                </a:cxn>
                <a:cxn ang="0">
                  <a:pos x="T8" y="T9"/>
                </a:cxn>
              </a:cxnLst>
              <a:rect l="0" t="0" r="r" b="b"/>
              <a:pathLst>
                <a:path w="175" h="527">
                  <a:moveTo>
                    <a:pt x="140" y="527"/>
                  </a:moveTo>
                  <a:lnTo>
                    <a:pt x="0" y="0"/>
                  </a:lnTo>
                  <a:lnTo>
                    <a:pt x="35" y="0"/>
                  </a:lnTo>
                  <a:lnTo>
                    <a:pt x="175" y="527"/>
                  </a:lnTo>
                  <a:lnTo>
                    <a:pt x="140" y="527"/>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87"/>
            <p:cNvSpPr/>
            <p:nvPr/>
          </p:nvSpPr>
          <p:spPr bwMode="auto">
            <a:xfrm>
              <a:off x="3997325" y="1265238"/>
              <a:ext cx="249237" cy="279400"/>
            </a:xfrm>
            <a:custGeom>
              <a:avLst/>
              <a:gdLst>
                <a:gd name="T0" fmla="*/ 5 w 9"/>
                <a:gd name="T1" fmla="*/ 9 h 10"/>
                <a:gd name="T2" fmla="*/ 0 w 9"/>
                <a:gd name="T3" fmla="*/ 6 h 10"/>
                <a:gd name="T4" fmla="*/ 3 w 9"/>
                <a:gd name="T5" fmla="*/ 1 h 10"/>
                <a:gd name="T6" fmla="*/ 9 w 9"/>
                <a:gd name="T7" fmla="*/ 4 h 10"/>
                <a:gd name="T8" fmla="*/ 5 w 9"/>
                <a:gd name="T9" fmla="*/ 9 h 10"/>
              </a:gdLst>
              <a:ahLst/>
              <a:cxnLst>
                <a:cxn ang="0">
                  <a:pos x="T0" y="T1"/>
                </a:cxn>
                <a:cxn ang="0">
                  <a:pos x="T2" y="T3"/>
                </a:cxn>
                <a:cxn ang="0">
                  <a:pos x="T4" y="T5"/>
                </a:cxn>
                <a:cxn ang="0">
                  <a:pos x="T6" y="T7"/>
                </a:cxn>
                <a:cxn ang="0">
                  <a:pos x="T8" y="T9"/>
                </a:cxn>
              </a:cxnLst>
              <a:rect l="0" t="0" r="r" b="b"/>
              <a:pathLst>
                <a:path w="9" h="10">
                  <a:moveTo>
                    <a:pt x="5" y="9"/>
                  </a:moveTo>
                  <a:cubicBezTo>
                    <a:pt x="3" y="10"/>
                    <a:pt x="1" y="8"/>
                    <a:pt x="0" y="6"/>
                  </a:cubicBezTo>
                  <a:cubicBezTo>
                    <a:pt x="0" y="4"/>
                    <a:pt x="1" y="1"/>
                    <a:pt x="3" y="1"/>
                  </a:cubicBezTo>
                  <a:cubicBezTo>
                    <a:pt x="6" y="0"/>
                    <a:pt x="8" y="1"/>
                    <a:pt x="9" y="4"/>
                  </a:cubicBezTo>
                  <a:cubicBezTo>
                    <a:pt x="9" y="6"/>
                    <a:pt x="8" y="8"/>
                    <a:pt x="5" y="9"/>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88"/>
            <p:cNvSpPr/>
            <p:nvPr/>
          </p:nvSpPr>
          <p:spPr bwMode="auto">
            <a:xfrm>
              <a:off x="3997325" y="1265238"/>
              <a:ext cx="249237" cy="250825"/>
            </a:xfrm>
            <a:custGeom>
              <a:avLst/>
              <a:gdLst>
                <a:gd name="T0" fmla="*/ 5 w 9"/>
                <a:gd name="T1" fmla="*/ 9 h 9"/>
                <a:gd name="T2" fmla="*/ 1 w 9"/>
                <a:gd name="T3" fmla="*/ 6 h 9"/>
                <a:gd name="T4" fmla="*/ 3 w 9"/>
                <a:gd name="T5" fmla="*/ 1 h 9"/>
                <a:gd name="T6" fmla="*/ 8 w 9"/>
                <a:gd name="T7" fmla="*/ 4 h 9"/>
                <a:gd name="T8" fmla="*/ 5 w 9"/>
                <a:gd name="T9" fmla="*/ 9 h 9"/>
              </a:gdLst>
              <a:ahLst/>
              <a:cxnLst>
                <a:cxn ang="0">
                  <a:pos x="T0" y="T1"/>
                </a:cxn>
                <a:cxn ang="0">
                  <a:pos x="T2" y="T3"/>
                </a:cxn>
                <a:cxn ang="0">
                  <a:pos x="T4" y="T5"/>
                </a:cxn>
                <a:cxn ang="0">
                  <a:pos x="T6" y="T7"/>
                </a:cxn>
                <a:cxn ang="0">
                  <a:pos x="T8" y="T9"/>
                </a:cxn>
              </a:cxnLst>
              <a:rect l="0" t="0" r="r" b="b"/>
              <a:pathLst>
                <a:path w="9" h="9">
                  <a:moveTo>
                    <a:pt x="5" y="9"/>
                  </a:moveTo>
                  <a:cubicBezTo>
                    <a:pt x="3" y="9"/>
                    <a:pt x="1" y="8"/>
                    <a:pt x="1" y="6"/>
                  </a:cubicBezTo>
                  <a:cubicBezTo>
                    <a:pt x="0" y="4"/>
                    <a:pt x="1" y="1"/>
                    <a:pt x="3" y="1"/>
                  </a:cubicBezTo>
                  <a:cubicBezTo>
                    <a:pt x="6" y="0"/>
                    <a:pt x="8" y="2"/>
                    <a:pt x="8" y="4"/>
                  </a:cubicBezTo>
                  <a:cubicBezTo>
                    <a:pt x="9" y="6"/>
                    <a:pt x="8" y="8"/>
                    <a:pt x="5" y="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89"/>
            <p:cNvSpPr/>
            <p:nvPr/>
          </p:nvSpPr>
          <p:spPr bwMode="auto">
            <a:xfrm>
              <a:off x="3968750" y="1042988"/>
              <a:ext cx="139700" cy="139700"/>
            </a:xfrm>
            <a:custGeom>
              <a:avLst/>
              <a:gdLst>
                <a:gd name="T0" fmla="*/ 3 w 5"/>
                <a:gd name="T1" fmla="*/ 4 h 5"/>
                <a:gd name="T2" fmla="*/ 1 w 5"/>
                <a:gd name="T3" fmla="*/ 3 h 5"/>
                <a:gd name="T4" fmla="*/ 2 w 5"/>
                <a:gd name="T5" fmla="*/ 0 h 5"/>
                <a:gd name="T6" fmla="*/ 5 w 5"/>
                <a:gd name="T7" fmla="*/ 2 h 5"/>
                <a:gd name="T8" fmla="*/ 3 w 5"/>
                <a:gd name="T9" fmla="*/ 4 h 5"/>
              </a:gdLst>
              <a:ahLst/>
              <a:cxnLst>
                <a:cxn ang="0">
                  <a:pos x="T0" y="T1"/>
                </a:cxn>
                <a:cxn ang="0">
                  <a:pos x="T2" y="T3"/>
                </a:cxn>
                <a:cxn ang="0">
                  <a:pos x="T4" y="T5"/>
                </a:cxn>
                <a:cxn ang="0">
                  <a:pos x="T6" y="T7"/>
                </a:cxn>
                <a:cxn ang="0">
                  <a:pos x="T8" y="T9"/>
                </a:cxn>
              </a:cxnLst>
              <a:rect l="0" t="0" r="r" b="b"/>
              <a:pathLst>
                <a:path w="5" h="5">
                  <a:moveTo>
                    <a:pt x="3" y="4"/>
                  </a:moveTo>
                  <a:cubicBezTo>
                    <a:pt x="2" y="5"/>
                    <a:pt x="1" y="4"/>
                    <a:pt x="1" y="3"/>
                  </a:cubicBezTo>
                  <a:cubicBezTo>
                    <a:pt x="0" y="2"/>
                    <a:pt x="1" y="1"/>
                    <a:pt x="2" y="0"/>
                  </a:cubicBezTo>
                  <a:cubicBezTo>
                    <a:pt x="3" y="0"/>
                    <a:pt x="4" y="1"/>
                    <a:pt x="5" y="2"/>
                  </a:cubicBezTo>
                  <a:cubicBezTo>
                    <a:pt x="5" y="3"/>
                    <a:pt x="4" y="4"/>
                    <a:pt x="3" y="4"/>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90"/>
            <p:cNvSpPr/>
            <p:nvPr/>
          </p:nvSpPr>
          <p:spPr bwMode="auto">
            <a:xfrm>
              <a:off x="4135438" y="1627188"/>
              <a:ext cx="111125" cy="139700"/>
            </a:xfrm>
            <a:custGeom>
              <a:avLst/>
              <a:gdLst>
                <a:gd name="T0" fmla="*/ 3 w 4"/>
                <a:gd name="T1" fmla="*/ 4 h 5"/>
                <a:gd name="T2" fmla="*/ 0 w 4"/>
                <a:gd name="T3" fmla="*/ 3 h 5"/>
                <a:gd name="T4" fmla="*/ 2 w 4"/>
                <a:gd name="T5" fmla="*/ 0 h 5"/>
                <a:gd name="T6" fmla="*/ 4 w 4"/>
                <a:gd name="T7" fmla="*/ 2 h 5"/>
                <a:gd name="T8" fmla="*/ 3 w 4"/>
                <a:gd name="T9" fmla="*/ 4 h 5"/>
              </a:gdLst>
              <a:ahLst/>
              <a:cxnLst>
                <a:cxn ang="0">
                  <a:pos x="T0" y="T1"/>
                </a:cxn>
                <a:cxn ang="0">
                  <a:pos x="T2" y="T3"/>
                </a:cxn>
                <a:cxn ang="0">
                  <a:pos x="T4" y="T5"/>
                </a:cxn>
                <a:cxn ang="0">
                  <a:pos x="T6" y="T7"/>
                </a:cxn>
                <a:cxn ang="0">
                  <a:pos x="T8" y="T9"/>
                </a:cxn>
              </a:cxnLst>
              <a:rect l="0" t="0" r="r" b="b"/>
              <a:pathLst>
                <a:path w="4" h="5">
                  <a:moveTo>
                    <a:pt x="3" y="4"/>
                  </a:moveTo>
                  <a:cubicBezTo>
                    <a:pt x="2" y="5"/>
                    <a:pt x="0" y="4"/>
                    <a:pt x="0" y="3"/>
                  </a:cubicBezTo>
                  <a:cubicBezTo>
                    <a:pt x="0" y="2"/>
                    <a:pt x="1" y="1"/>
                    <a:pt x="2" y="0"/>
                  </a:cubicBezTo>
                  <a:cubicBezTo>
                    <a:pt x="3" y="0"/>
                    <a:pt x="4" y="1"/>
                    <a:pt x="4" y="2"/>
                  </a:cubicBezTo>
                  <a:cubicBezTo>
                    <a:pt x="4" y="3"/>
                    <a:pt x="4" y="4"/>
                    <a:pt x="3" y="4"/>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91"/>
            <p:cNvSpPr>
              <a:spLocks noEditPoints="1"/>
            </p:cNvSpPr>
            <p:nvPr/>
          </p:nvSpPr>
          <p:spPr bwMode="auto">
            <a:xfrm>
              <a:off x="4024313" y="1320801"/>
              <a:ext cx="195262" cy="139700"/>
            </a:xfrm>
            <a:custGeom>
              <a:avLst/>
              <a:gdLst>
                <a:gd name="T0" fmla="*/ 0 w 7"/>
                <a:gd name="T1" fmla="*/ 3 h 5"/>
                <a:gd name="T2" fmla="*/ 1 w 7"/>
                <a:gd name="T3" fmla="*/ 3 h 5"/>
                <a:gd name="T4" fmla="*/ 1 w 7"/>
                <a:gd name="T5" fmla="*/ 2 h 5"/>
                <a:gd name="T6" fmla="*/ 2 w 7"/>
                <a:gd name="T7" fmla="*/ 1 h 5"/>
                <a:gd name="T8" fmla="*/ 2 w 7"/>
                <a:gd name="T9" fmla="*/ 1 h 5"/>
                <a:gd name="T10" fmla="*/ 2 w 7"/>
                <a:gd name="T11" fmla="*/ 2 h 5"/>
                <a:gd name="T12" fmla="*/ 2 w 7"/>
                <a:gd name="T13" fmla="*/ 2 h 5"/>
                <a:gd name="T14" fmla="*/ 2 w 7"/>
                <a:gd name="T15" fmla="*/ 3 h 5"/>
                <a:gd name="T16" fmla="*/ 3 w 7"/>
                <a:gd name="T17" fmla="*/ 2 h 5"/>
                <a:gd name="T18" fmla="*/ 3 w 7"/>
                <a:gd name="T19" fmla="*/ 1 h 5"/>
                <a:gd name="T20" fmla="*/ 4 w 7"/>
                <a:gd name="T21" fmla="*/ 1 h 5"/>
                <a:gd name="T22" fmla="*/ 4 w 7"/>
                <a:gd name="T23" fmla="*/ 1 h 5"/>
                <a:gd name="T24" fmla="*/ 5 w 7"/>
                <a:gd name="T25" fmla="*/ 1 h 5"/>
                <a:gd name="T26" fmla="*/ 6 w 7"/>
                <a:gd name="T27" fmla="*/ 2 h 5"/>
                <a:gd name="T28" fmla="*/ 6 w 7"/>
                <a:gd name="T29" fmla="*/ 1 h 5"/>
                <a:gd name="T30" fmla="*/ 7 w 7"/>
                <a:gd name="T31" fmla="*/ 2 h 5"/>
                <a:gd name="T32" fmla="*/ 6 w 7"/>
                <a:gd name="T33" fmla="*/ 3 h 5"/>
                <a:gd name="T34" fmla="*/ 6 w 7"/>
                <a:gd name="T35" fmla="*/ 4 h 5"/>
                <a:gd name="T36" fmla="*/ 5 w 7"/>
                <a:gd name="T37" fmla="*/ 4 h 5"/>
                <a:gd name="T38" fmla="*/ 5 w 7"/>
                <a:gd name="T39" fmla="*/ 4 h 5"/>
                <a:gd name="T40" fmla="*/ 4 w 7"/>
                <a:gd name="T41" fmla="*/ 3 h 5"/>
                <a:gd name="T42" fmla="*/ 5 w 7"/>
                <a:gd name="T43" fmla="*/ 3 h 5"/>
                <a:gd name="T44" fmla="*/ 5 w 7"/>
                <a:gd name="T45" fmla="*/ 3 h 5"/>
                <a:gd name="T46" fmla="*/ 4 w 7"/>
                <a:gd name="T47" fmla="*/ 3 h 5"/>
                <a:gd name="T48" fmla="*/ 4 w 7"/>
                <a:gd name="T49" fmla="*/ 4 h 5"/>
                <a:gd name="T50" fmla="*/ 3 w 7"/>
                <a:gd name="T51" fmla="*/ 5 h 5"/>
                <a:gd name="T52" fmla="*/ 1 w 7"/>
                <a:gd name="T53" fmla="*/ 4 h 5"/>
                <a:gd name="T54" fmla="*/ 0 w 7"/>
                <a:gd name="T55" fmla="*/ 4 h 5"/>
                <a:gd name="T56" fmla="*/ 0 w 7"/>
                <a:gd name="T57" fmla="*/ 3 h 5"/>
                <a:gd name="T58" fmla="*/ 5 w 7"/>
                <a:gd name="T59" fmla="*/ 2 h 5"/>
                <a:gd name="T60" fmla="*/ 4 w 7"/>
                <a:gd name="T61" fmla="*/ 2 h 5"/>
                <a:gd name="T62" fmla="*/ 4 w 7"/>
                <a:gd name="T63" fmla="*/ 2 h 5"/>
                <a:gd name="T64" fmla="*/ 5 w 7"/>
                <a:gd name="T65" fmla="*/ 2 h 5"/>
                <a:gd name="T66" fmla="*/ 2 w 7"/>
                <a:gd name="T67" fmla="*/ 4 h 5"/>
                <a:gd name="T68" fmla="*/ 2 w 7"/>
                <a:gd name="T69" fmla="*/ 4 h 5"/>
                <a:gd name="T70" fmla="*/ 2 w 7"/>
                <a:gd name="T71" fmla="*/ 4 h 5"/>
                <a:gd name="T72" fmla="*/ 3 w 7"/>
                <a:gd name="T73" fmla="*/ 4 h 5"/>
                <a:gd name="T74" fmla="*/ 3 w 7"/>
                <a:gd name="T75" fmla="*/ 3 h 5"/>
                <a:gd name="T76" fmla="*/ 2 w 7"/>
                <a:gd name="T7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 h="5">
                  <a:moveTo>
                    <a:pt x="0" y="3"/>
                  </a:moveTo>
                  <a:cubicBezTo>
                    <a:pt x="1" y="3"/>
                    <a:pt x="1" y="3"/>
                    <a:pt x="1" y="3"/>
                  </a:cubicBezTo>
                  <a:cubicBezTo>
                    <a:pt x="1" y="3"/>
                    <a:pt x="1" y="2"/>
                    <a:pt x="1" y="2"/>
                  </a:cubicBezTo>
                  <a:cubicBezTo>
                    <a:pt x="1" y="2"/>
                    <a:pt x="1" y="1"/>
                    <a:pt x="2" y="1"/>
                  </a:cubicBezTo>
                  <a:cubicBezTo>
                    <a:pt x="2" y="1"/>
                    <a:pt x="2" y="1"/>
                    <a:pt x="2" y="1"/>
                  </a:cubicBezTo>
                  <a:cubicBezTo>
                    <a:pt x="2" y="2"/>
                    <a:pt x="2" y="2"/>
                    <a:pt x="2" y="2"/>
                  </a:cubicBezTo>
                  <a:cubicBezTo>
                    <a:pt x="2" y="2"/>
                    <a:pt x="2" y="2"/>
                    <a:pt x="2" y="2"/>
                  </a:cubicBezTo>
                  <a:cubicBezTo>
                    <a:pt x="2" y="2"/>
                    <a:pt x="2" y="2"/>
                    <a:pt x="2" y="3"/>
                  </a:cubicBezTo>
                  <a:cubicBezTo>
                    <a:pt x="3" y="2"/>
                    <a:pt x="3" y="2"/>
                    <a:pt x="3" y="2"/>
                  </a:cubicBezTo>
                  <a:cubicBezTo>
                    <a:pt x="3" y="2"/>
                    <a:pt x="3" y="2"/>
                    <a:pt x="3" y="1"/>
                  </a:cubicBezTo>
                  <a:cubicBezTo>
                    <a:pt x="3" y="1"/>
                    <a:pt x="3" y="1"/>
                    <a:pt x="4" y="1"/>
                  </a:cubicBezTo>
                  <a:cubicBezTo>
                    <a:pt x="4" y="1"/>
                    <a:pt x="4" y="1"/>
                    <a:pt x="4" y="1"/>
                  </a:cubicBezTo>
                  <a:cubicBezTo>
                    <a:pt x="4" y="0"/>
                    <a:pt x="5" y="0"/>
                    <a:pt x="5" y="1"/>
                  </a:cubicBezTo>
                  <a:cubicBezTo>
                    <a:pt x="6" y="1"/>
                    <a:pt x="6" y="1"/>
                    <a:pt x="6" y="2"/>
                  </a:cubicBezTo>
                  <a:cubicBezTo>
                    <a:pt x="6" y="1"/>
                    <a:pt x="6" y="1"/>
                    <a:pt x="6" y="1"/>
                  </a:cubicBezTo>
                  <a:cubicBezTo>
                    <a:pt x="7" y="2"/>
                    <a:pt x="7" y="2"/>
                    <a:pt x="7" y="2"/>
                  </a:cubicBezTo>
                  <a:cubicBezTo>
                    <a:pt x="6" y="3"/>
                    <a:pt x="6" y="3"/>
                    <a:pt x="6" y="3"/>
                  </a:cubicBezTo>
                  <a:cubicBezTo>
                    <a:pt x="6" y="3"/>
                    <a:pt x="6" y="3"/>
                    <a:pt x="6" y="4"/>
                  </a:cubicBezTo>
                  <a:cubicBezTo>
                    <a:pt x="6" y="4"/>
                    <a:pt x="5" y="4"/>
                    <a:pt x="5" y="4"/>
                  </a:cubicBezTo>
                  <a:cubicBezTo>
                    <a:pt x="5" y="4"/>
                    <a:pt x="5" y="4"/>
                    <a:pt x="5" y="4"/>
                  </a:cubicBezTo>
                  <a:cubicBezTo>
                    <a:pt x="4" y="3"/>
                    <a:pt x="4" y="3"/>
                    <a:pt x="4" y="3"/>
                  </a:cubicBezTo>
                  <a:cubicBezTo>
                    <a:pt x="5" y="3"/>
                    <a:pt x="5" y="3"/>
                    <a:pt x="5" y="3"/>
                  </a:cubicBezTo>
                  <a:cubicBezTo>
                    <a:pt x="5" y="3"/>
                    <a:pt x="5" y="3"/>
                    <a:pt x="5" y="3"/>
                  </a:cubicBezTo>
                  <a:cubicBezTo>
                    <a:pt x="4" y="3"/>
                    <a:pt x="4" y="3"/>
                    <a:pt x="4" y="3"/>
                  </a:cubicBezTo>
                  <a:cubicBezTo>
                    <a:pt x="4" y="4"/>
                    <a:pt x="4" y="4"/>
                    <a:pt x="4" y="4"/>
                  </a:cubicBezTo>
                  <a:cubicBezTo>
                    <a:pt x="3" y="5"/>
                    <a:pt x="3" y="5"/>
                    <a:pt x="3" y="5"/>
                  </a:cubicBezTo>
                  <a:cubicBezTo>
                    <a:pt x="2" y="5"/>
                    <a:pt x="1" y="5"/>
                    <a:pt x="1" y="4"/>
                  </a:cubicBezTo>
                  <a:cubicBezTo>
                    <a:pt x="0" y="4"/>
                    <a:pt x="0" y="4"/>
                    <a:pt x="0" y="4"/>
                  </a:cubicBezTo>
                  <a:lnTo>
                    <a:pt x="0" y="3"/>
                  </a:lnTo>
                  <a:close/>
                  <a:moveTo>
                    <a:pt x="5" y="2"/>
                  </a:moveTo>
                  <a:cubicBezTo>
                    <a:pt x="5" y="2"/>
                    <a:pt x="5" y="1"/>
                    <a:pt x="4" y="2"/>
                  </a:cubicBezTo>
                  <a:cubicBezTo>
                    <a:pt x="4" y="2"/>
                    <a:pt x="4" y="2"/>
                    <a:pt x="4" y="2"/>
                  </a:cubicBezTo>
                  <a:lnTo>
                    <a:pt x="5" y="2"/>
                  </a:lnTo>
                  <a:close/>
                  <a:moveTo>
                    <a:pt x="2" y="4"/>
                  </a:moveTo>
                  <a:cubicBezTo>
                    <a:pt x="2" y="4"/>
                    <a:pt x="2" y="4"/>
                    <a:pt x="2" y="4"/>
                  </a:cubicBezTo>
                  <a:cubicBezTo>
                    <a:pt x="2" y="4"/>
                    <a:pt x="2" y="4"/>
                    <a:pt x="2" y="4"/>
                  </a:cubicBezTo>
                  <a:cubicBezTo>
                    <a:pt x="3" y="4"/>
                    <a:pt x="3" y="4"/>
                    <a:pt x="3" y="4"/>
                  </a:cubicBezTo>
                  <a:cubicBezTo>
                    <a:pt x="3" y="4"/>
                    <a:pt x="3" y="4"/>
                    <a:pt x="3" y="3"/>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Rectangle 92"/>
            <p:cNvSpPr>
              <a:spLocks noChangeArrowheads="1"/>
            </p:cNvSpPr>
            <p:nvPr/>
          </p:nvSpPr>
          <p:spPr bwMode="auto">
            <a:xfrm>
              <a:off x="4219575" y="876301"/>
              <a:ext cx="388937" cy="862013"/>
            </a:xfrm>
            <a:prstGeom prst="rect">
              <a:avLst/>
            </a:prstGeom>
            <a:solidFill>
              <a:srgbClr val="CED6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3" name="Rectangle 93"/>
            <p:cNvSpPr>
              <a:spLocks noChangeArrowheads="1"/>
            </p:cNvSpPr>
            <p:nvPr/>
          </p:nvSpPr>
          <p:spPr bwMode="auto">
            <a:xfrm>
              <a:off x="4524375" y="876301"/>
              <a:ext cx="55562" cy="862013"/>
            </a:xfrm>
            <a:prstGeom prst="rect">
              <a:avLst/>
            </a:prstGeom>
            <a:solidFill>
              <a:srgbClr val="5F79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 name="Rectangle 94"/>
            <p:cNvSpPr>
              <a:spLocks noChangeArrowheads="1"/>
            </p:cNvSpPr>
            <p:nvPr/>
          </p:nvSpPr>
          <p:spPr bwMode="auto">
            <a:xfrm>
              <a:off x="4246563" y="876301"/>
              <a:ext cx="55562" cy="862013"/>
            </a:xfrm>
            <a:prstGeom prst="rect">
              <a:avLst/>
            </a:prstGeom>
            <a:solidFill>
              <a:srgbClr val="5F79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Oval 95"/>
            <p:cNvSpPr>
              <a:spLocks noChangeArrowheads="1"/>
            </p:cNvSpPr>
            <p:nvPr/>
          </p:nvSpPr>
          <p:spPr bwMode="auto">
            <a:xfrm>
              <a:off x="4302125" y="1182688"/>
              <a:ext cx="222250" cy="250825"/>
            </a:xfrm>
            <a:prstGeom prst="ellipse">
              <a:avLst/>
            </a:prstGeom>
            <a:solidFill>
              <a:srgbClr val="AEBA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Oval 96"/>
            <p:cNvSpPr>
              <a:spLocks noChangeArrowheads="1"/>
            </p:cNvSpPr>
            <p:nvPr/>
          </p:nvSpPr>
          <p:spPr bwMode="auto">
            <a:xfrm>
              <a:off x="4302125" y="1209676"/>
              <a:ext cx="222250" cy="223838"/>
            </a:xfrm>
            <a:prstGeom prst="ellipse">
              <a:avLst/>
            </a:prstGeom>
            <a:solidFill>
              <a:srgbClr val="5F79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Oval 97"/>
            <p:cNvSpPr>
              <a:spLocks noChangeArrowheads="1"/>
            </p:cNvSpPr>
            <p:nvPr/>
          </p:nvSpPr>
          <p:spPr bwMode="auto">
            <a:xfrm>
              <a:off x="4357688" y="958851"/>
              <a:ext cx="111125" cy="112713"/>
            </a:xfrm>
            <a:prstGeom prst="ellipse">
              <a:avLst/>
            </a:prstGeom>
            <a:solidFill>
              <a:srgbClr val="AEBA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Oval 98"/>
            <p:cNvSpPr>
              <a:spLocks noChangeArrowheads="1"/>
            </p:cNvSpPr>
            <p:nvPr/>
          </p:nvSpPr>
          <p:spPr bwMode="auto">
            <a:xfrm>
              <a:off x="4357688" y="1544638"/>
              <a:ext cx="111125" cy="111125"/>
            </a:xfrm>
            <a:prstGeom prst="ellipse">
              <a:avLst/>
            </a:prstGeom>
            <a:solidFill>
              <a:srgbClr val="AEBA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99"/>
            <p:cNvSpPr>
              <a:spLocks noEditPoints="1"/>
            </p:cNvSpPr>
            <p:nvPr/>
          </p:nvSpPr>
          <p:spPr bwMode="auto">
            <a:xfrm>
              <a:off x="4330700" y="1265238"/>
              <a:ext cx="166687" cy="111125"/>
            </a:xfrm>
            <a:custGeom>
              <a:avLst/>
              <a:gdLst>
                <a:gd name="T0" fmla="*/ 0 w 6"/>
                <a:gd name="T1" fmla="*/ 1 h 4"/>
                <a:gd name="T2" fmla="*/ 0 w 6"/>
                <a:gd name="T3" fmla="*/ 1 h 4"/>
                <a:gd name="T4" fmla="*/ 1 w 6"/>
                <a:gd name="T5" fmla="*/ 0 h 4"/>
                <a:gd name="T6" fmla="*/ 2 w 6"/>
                <a:gd name="T7" fmla="*/ 0 h 4"/>
                <a:gd name="T8" fmla="*/ 2 w 6"/>
                <a:gd name="T9" fmla="*/ 0 h 4"/>
                <a:gd name="T10" fmla="*/ 2 w 6"/>
                <a:gd name="T11" fmla="*/ 1 h 4"/>
                <a:gd name="T12" fmla="*/ 2 w 6"/>
                <a:gd name="T13" fmla="*/ 1 h 4"/>
                <a:gd name="T14" fmla="*/ 1 w 6"/>
                <a:gd name="T15" fmla="*/ 1 h 4"/>
                <a:gd name="T16" fmla="*/ 3 w 6"/>
                <a:gd name="T17" fmla="*/ 1 h 4"/>
                <a:gd name="T18" fmla="*/ 3 w 6"/>
                <a:gd name="T19" fmla="*/ 0 h 4"/>
                <a:gd name="T20" fmla="*/ 4 w 6"/>
                <a:gd name="T21" fmla="*/ 0 h 4"/>
                <a:gd name="T22" fmla="*/ 4 w 6"/>
                <a:gd name="T23" fmla="*/ 0 h 4"/>
                <a:gd name="T24" fmla="*/ 5 w 6"/>
                <a:gd name="T25" fmla="*/ 0 h 4"/>
                <a:gd name="T26" fmla="*/ 6 w 6"/>
                <a:gd name="T27" fmla="*/ 1 h 4"/>
                <a:gd name="T28" fmla="*/ 6 w 6"/>
                <a:gd name="T29" fmla="*/ 1 h 4"/>
                <a:gd name="T30" fmla="*/ 6 w 6"/>
                <a:gd name="T31" fmla="*/ 2 h 4"/>
                <a:gd name="T32" fmla="*/ 6 w 6"/>
                <a:gd name="T33" fmla="*/ 2 h 4"/>
                <a:gd name="T34" fmla="*/ 5 w 6"/>
                <a:gd name="T35" fmla="*/ 3 h 4"/>
                <a:gd name="T36" fmla="*/ 4 w 6"/>
                <a:gd name="T37" fmla="*/ 3 h 4"/>
                <a:gd name="T38" fmla="*/ 4 w 6"/>
                <a:gd name="T39" fmla="*/ 3 h 4"/>
                <a:gd name="T40" fmla="*/ 4 w 6"/>
                <a:gd name="T41" fmla="*/ 2 h 4"/>
                <a:gd name="T42" fmla="*/ 4 w 6"/>
                <a:gd name="T43" fmla="*/ 2 h 4"/>
                <a:gd name="T44" fmla="*/ 5 w 6"/>
                <a:gd name="T45" fmla="*/ 2 h 4"/>
                <a:gd name="T46" fmla="*/ 3 w 6"/>
                <a:gd name="T47" fmla="*/ 2 h 4"/>
                <a:gd name="T48" fmla="*/ 3 w 6"/>
                <a:gd name="T49" fmla="*/ 3 h 4"/>
                <a:gd name="T50" fmla="*/ 2 w 6"/>
                <a:gd name="T51" fmla="*/ 4 h 4"/>
                <a:gd name="T52" fmla="*/ 0 w 6"/>
                <a:gd name="T53" fmla="*/ 2 h 4"/>
                <a:gd name="T54" fmla="*/ 0 w 6"/>
                <a:gd name="T55" fmla="*/ 2 h 4"/>
                <a:gd name="T56" fmla="*/ 0 w 6"/>
                <a:gd name="T57" fmla="*/ 1 h 4"/>
                <a:gd name="T58" fmla="*/ 5 w 6"/>
                <a:gd name="T59" fmla="*/ 1 h 4"/>
                <a:gd name="T60" fmla="*/ 4 w 6"/>
                <a:gd name="T61" fmla="*/ 1 h 4"/>
                <a:gd name="T62" fmla="*/ 4 w 6"/>
                <a:gd name="T63" fmla="*/ 1 h 4"/>
                <a:gd name="T64" fmla="*/ 5 w 6"/>
                <a:gd name="T65" fmla="*/ 1 h 4"/>
                <a:gd name="T66" fmla="*/ 1 w 6"/>
                <a:gd name="T67" fmla="*/ 2 h 4"/>
                <a:gd name="T68" fmla="*/ 1 w 6"/>
                <a:gd name="T69" fmla="*/ 2 h 4"/>
                <a:gd name="T70" fmla="*/ 2 w 6"/>
                <a:gd name="T71" fmla="*/ 3 h 4"/>
                <a:gd name="T72" fmla="*/ 2 w 6"/>
                <a:gd name="T73" fmla="*/ 2 h 4"/>
                <a:gd name="T74" fmla="*/ 2 w 6"/>
                <a:gd name="T75" fmla="*/ 2 h 4"/>
                <a:gd name="T76" fmla="*/ 1 w 6"/>
                <a:gd name="T7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 h="4">
                  <a:moveTo>
                    <a:pt x="0" y="1"/>
                  </a:moveTo>
                  <a:cubicBezTo>
                    <a:pt x="0" y="1"/>
                    <a:pt x="0" y="1"/>
                    <a:pt x="0" y="1"/>
                  </a:cubicBezTo>
                  <a:cubicBezTo>
                    <a:pt x="0" y="1"/>
                    <a:pt x="0" y="0"/>
                    <a:pt x="1" y="0"/>
                  </a:cubicBezTo>
                  <a:cubicBezTo>
                    <a:pt x="1" y="0"/>
                    <a:pt x="1" y="0"/>
                    <a:pt x="2" y="0"/>
                  </a:cubicBezTo>
                  <a:cubicBezTo>
                    <a:pt x="2" y="0"/>
                    <a:pt x="2" y="0"/>
                    <a:pt x="2" y="0"/>
                  </a:cubicBezTo>
                  <a:cubicBezTo>
                    <a:pt x="2" y="1"/>
                    <a:pt x="2" y="1"/>
                    <a:pt x="2" y="1"/>
                  </a:cubicBezTo>
                  <a:cubicBezTo>
                    <a:pt x="2" y="1"/>
                    <a:pt x="2" y="1"/>
                    <a:pt x="2" y="1"/>
                  </a:cubicBezTo>
                  <a:cubicBezTo>
                    <a:pt x="1" y="1"/>
                    <a:pt x="1" y="1"/>
                    <a:pt x="1" y="1"/>
                  </a:cubicBezTo>
                  <a:cubicBezTo>
                    <a:pt x="3" y="1"/>
                    <a:pt x="3" y="1"/>
                    <a:pt x="3" y="1"/>
                  </a:cubicBezTo>
                  <a:cubicBezTo>
                    <a:pt x="3" y="1"/>
                    <a:pt x="3" y="0"/>
                    <a:pt x="3" y="0"/>
                  </a:cubicBezTo>
                  <a:cubicBezTo>
                    <a:pt x="3" y="0"/>
                    <a:pt x="3" y="0"/>
                    <a:pt x="4" y="0"/>
                  </a:cubicBezTo>
                  <a:cubicBezTo>
                    <a:pt x="4" y="0"/>
                    <a:pt x="4" y="0"/>
                    <a:pt x="4" y="0"/>
                  </a:cubicBezTo>
                  <a:cubicBezTo>
                    <a:pt x="5" y="0"/>
                    <a:pt x="5" y="0"/>
                    <a:pt x="5" y="0"/>
                  </a:cubicBezTo>
                  <a:cubicBezTo>
                    <a:pt x="6" y="0"/>
                    <a:pt x="6" y="1"/>
                    <a:pt x="6" y="1"/>
                  </a:cubicBezTo>
                  <a:cubicBezTo>
                    <a:pt x="6" y="1"/>
                    <a:pt x="6" y="1"/>
                    <a:pt x="6" y="1"/>
                  </a:cubicBezTo>
                  <a:cubicBezTo>
                    <a:pt x="6" y="2"/>
                    <a:pt x="6" y="2"/>
                    <a:pt x="6" y="2"/>
                  </a:cubicBezTo>
                  <a:cubicBezTo>
                    <a:pt x="6" y="2"/>
                    <a:pt x="6" y="2"/>
                    <a:pt x="6" y="2"/>
                  </a:cubicBezTo>
                  <a:cubicBezTo>
                    <a:pt x="6" y="2"/>
                    <a:pt x="5" y="3"/>
                    <a:pt x="5" y="3"/>
                  </a:cubicBezTo>
                  <a:cubicBezTo>
                    <a:pt x="5" y="3"/>
                    <a:pt x="4" y="3"/>
                    <a:pt x="4" y="3"/>
                  </a:cubicBezTo>
                  <a:cubicBezTo>
                    <a:pt x="4" y="3"/>
                    <a:pt x="4" y="3"/>
                    <a:pt x="4" y="3"/>
                  </a:cubicBezTo>
                  <a:cubicBezTo>
                    <a:pt x="4" y="2"/>
                    <a:pt x="4" y="2"/>
                    <a:pt x="4" y="2"/>
                  </a:cubicBezTo>
                  <a:cubicBezTo>
                    <a:pt x="4" y="2"/>
                    <a:pt x="4" y="2"/>
                    <a:pt x="4" y="2"/>
                  </a:cubicBezTo>
                  <a:cubicBezTo>
                    <a:pt x="4" y="2"/>
                    <a:pt x="4" y="2"/>
                    <a:pt x="5" y="2"/>
                  </a:cubicBezTo>
                  <a:cubicBezTo>
                    <a:pt x="3" y="2"/>
                    <a:pt x="3" y="2"/>
                    <a:pt x="3" y="2"/>
                  </a:cubicBezTo>
                  <a:cubicBezTo>
                    <a:pt x="3" y="3"/>
                    <a:pt x="3" y="3"/>
                    <a:pt x="3" y="3"/>
                  </a:cubicBezTo>
                  <a:cubicBezTo>
                    <a:pt x="2" y="3"/>
                    <a:pt x="2" y="4"/>
                    <a:pt x="2" y="4"/>
                  </a:cubicBezTo>
                  <a:cubicBezTo>
                    <a:pt x="1" y="4"/>
                    <a:pt x="0" y="3"/>
                    <a:pt x="0" y="2"/>
                  </a:cubicBezTo>
                  <a:cubicBezTo>
                    <a:pt x="0" y="2"/>
                    <a:pt x="0" y="2"/>
                    <a:pt x="0" y="2"/>
                  </a:cubicBezTo>
                  <a:lnTo>
                    <a:pt x="0" y="1"/>
                  </a:lnTo>
                  <a:close/>
                  <a:moveTo>
                    <a:pt x="5" y="1"/>
                  </a:moveTo>
                  <a:cubicBezTo>
                    <a:pt x="5" y="1"/>
                    <a:pt x="4" y="1"/>
                    <a:pt x="4" y="1"/>
                  </a:cubicBezTo>
                  <a:cubicBezTo>
                    <a:pt x="4" y="1"/>
                    <a:pt x="4" y="1"/>
                    <a:pt x="4" y="1"/>
                  </a:cubicBezTo>
                  <a:lnTo>
                    <a:pt x="5" y="1"/>
                  </a:lnTo>
                  <a:close/>
                  <a:moveTo>
                    <a:pt x="1" y="2"/>
                  </a:moveTo>
                  <a:cubicBezTo>
                    <a:pt x="1" y="2"/>
                    <a:pt x="1" y="2"/>
                    <a:pt x="1" y="2"/>
                  </a:cubicBezTo>
                  <a:cubicBezTo>
                    <a:pt x="1" y="2"/>
                    <a:pt x="2" y="3"/>
                    <a:pt x="2" y="3"/>
                  </a:cubicBezTo>
                  <a:cubicBezTo>
                    <a:pt x="2" y="3"/>
                    <a:pt x="2" y="2"/>
                    <a:pt x="2" y="2"/>
                  </a:cubicBezTo>
                  <a:cubicBezTo>
                    <a:pt x="2" y="2"/>
                    <a:pt x="2" y="2"/>
                    <a:pt x="2" y="2"/>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00"/>
            <p:cNvSpPr/>
            <p:nvPr/>
          </p:nvSpPr>
          <p:spPr bwMode="auto">
            <a:xfrm>
              <a:off x="3775075" y="1571626"/>
              <a:ext cx="1249362" cy="696913"/>
            </a:xfrm>
            <a:custGeom>
              <a:avLst/>
              <a:gdLst>
                <a:gd name="T0" fmla="*/ 752 w 787"/>
                <a:gd name="T1" fmla="*/ 140 h 439"/>
                <a:gd name="T2" fmla="*/ 612 w 787"/>
                <a:gd name="T3" fmla="*/ 0 h 439"/>
                <a:gd name="T4" fmla="*/ 402 w 787"/>
                <a:gd name="T5" fmla="*/ 0 h 439"/>
                <a:gd name="T6" fmla="*/ 402 w 787"/>
                <a:gd name="T7" fmla="*/ 0 h 439"/>
                <a:gd name="T8" fmla="*/ 175 w 787"/>
                <a:gd name="T9" fmla="*/ 0 h 439"/>
                <a:gd name="T10" fmla="*/ 52 w 787"/>
                <a:gd name="T11" fmla="*/ 140 h 439"/>
                <a:gd name="T12" fmla="*/ 0 w 787"/>
                <a:gd name="T13" fmla="*/ 386 h 439"/>
                <a:gd name="T14" fmla="*/ 175 w 787"/>
                <a:gd name="T15" fmla="*/ 439 h 439"/>
                <a:gd name="T16" fmla="*/ 402 w 787"/>
                <a:gd name="T17" fmla="*/ 439 h 439"/>
                <a:gd name="T18" fmla="*/ 402 w 787"/>
                <a:gd name="T19" fmla="*/ 439 h 439"/>
                <a:gd name="T20" fmla="*/ 612 w 787"/>
                <a:gd name="T21" fmla="*/ 439 h 439"/>
                <a:gd name="T22" fmla="*/ 787 w 787"/>
                <a:gd name="T23" fmla="*/ 386 h 439"/>
                <a:gd name="T24" fmla="*/ 752 w 787"/>
                <a:gd name="T25" fmla="*/ 14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7" h="439">
                  <a:moveTo>
                    <a:pt x="752" y="140"/>
                  </a:moveTo>
                  <a:lnTo>
                    <a:pt x="612" y="0"/>
                  </a:lnTo>
                  <a:lnTo>
                    <a:pt x="402" y="0"/>
                  </a:lnTo>
                  <a:lnTo>
                    <a:pt x="402" y="0"/>
                  </a:lnTo>
                  <a:lnTo>
                    <a:pt x="175" y="0"/>
                  </a:lnTo>
                  <a:lnTo>
                    <a:pt x="52" y="140"/>
                  </a:lnTo>
                  <a:lnTo>
                    <a:pt x="0" y="386"/>
                  </a:lnTo>
                  <a:lnTo>
                    <a:pt x="175" y="439"/>
                  </a:lnTo>
                  <a:lnTo>
                    <a:pt x="402" y="439"/>
                  </a:lnTo>
                  <a:lnTo>
                    <a:pt x="402" y="439"/>
                  </a:lnTo>
                  <a:lnTo>
                    <a:pt x="612" y="439"/>
                  </a:lnTo>
                  <a:lnTo>
                    <a:pt x="787" y="386"/>
                  </a:lnTo>
                  <a:lnTo>
                    <a:pt x="752" y="140"/>
                  </a:lnTo>
                  <a:close/>
                </a:path>
              </a:pathLst>
            </a:custGeom>
            <a:solidFill>
              <a:srgbClr val="EE1C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01"/>
            <p:cNvSpPr/>
            <p:nvPr/>
          </p:nvSpPr>
          <p:spPr bwMode="auto">
            <a:xfrm>
              <a:off x="4024313" y="1544638"/>
              <a:ext cx="749300" cy="55563"/>
            </a:xfrm>
            <a:custGeom>
              <a:avLst/>
              <a:gdLst>
                <a:gd name="T0" fmla="*/ 27 w 27"/>
                <a:gd name="T1" fmla="*/ 1 h 2"/>
                <a:gd name="T2" fmla="*/ 26 w 27"/>
                <a:gd name="T3" fmla="*/ 2 h 2"/>
                <a:gd name="T4" fmla="*/ 1 w 27"/>
                <a:gd name="T5" fmla="*/ 2 h 2"/>
                <a:gd name="T6" fmla="*/ 0 w 27"/>
                <a:gd name="T7" fmla="*/ 1 h 2"/>
                <a:gd name="T8" fmla="*/ 0 w 27"/>
                <a:gd name="T9" fmla="*/ 1 h 2"/>
                <a:gd name="T10" fmla="*/ 1 w 27"/>
                <a:gd name="T11" fmla="*/ 0 h 2"/>
                <a:gd name="T12" fmla="*/ 26 w 27"/>
                <a:gd name="T13" fmla="*/ 0 h 2"/>
                <a:gd name="T14" fmla="*/ 27 w 27"/>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
                  <a:moveTo>
                    <a:pt x="27" y="1"/>
                  </a:moveTo>
                  <a:cubicBezTo>
                    <a:pt x="27" y="1"/>
                    <a:pt x="26" y="2"/>
                    <a:pt x="26" y="2"/>
                  </a:cubicBezTo>
                  <a:cubicBezTo>
                    <a:pt x="1" y="2"/>
                    <a:pt x="1" y="2"/>
                    <a:pt x="1" y="2"/>
                  </a:cubicBezTo>
                  <a:cubicBezTo>
                    <a:pt x="1" y="2"/>
                    <a:pt x="0" y="1"/>
                    <a:pt x="0" y="1"/>
                  </a:cubicBezTo>
                  <a:cubicBezTo>
                    <a:pt x="0" y="1"/>
                    <a:pt x="0" y="1"/>
                    <a:pt x="0" y="1"/>
                  </a:cubicBezTo>
                  <a:cubicBezTo>
                    <a:pt x="0" y="0"/>
                    <a:pt x="1" y="0"/>
                    <a:pt x="1" y="0"/>
                  </a:cubicBezTo>
                  <a:cubicBezTo>
                    <a:pt x="26" y="0"/>
                    <a:pt x="26" y="0"/>
                    <a:pt x="26" y="0"/>
                  </a:cubicBezTo>
                  <a:cubicBezTo>
                    <a:pt x="26" y="0"/>
                    <a:pt x="27" y="0"/>
                    <a:pt x="27" y="1"/>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02"/>
            <p:cNvSpPr/>
            <p:nvPr/>
          </p:nvSpPr>
          <p:spPr bwMode="auto">
            <a:xfrm>
              <a:off x="3913188" y="1544638"/>
              <a:ext cx="166687" cy="166688"/>
            </a:xfrm>
            <a:custGeom>
              <a:avLst/>
              <a:gdLst>
                <a:gd name="T0" fmla="*/ 6 w 6"/>
                <a:gd name="T1" fmla="*/ 0 h 6"/>
                <a:gd name="T2" fmla="*/ 6 w 6"/>
                <a:gd name="T3" fmla="*/ 1 h 6"/>
                <a:gd name="T4" fmla="*/ 2 w 6"/>
                <a:gd name="T5" fmla="*/ 5 h 6"/>
                <a:gd name="T6" fmla="*/ 1 w 6"/>
                <a:gd name="T7" fmla="*/ 5 h 6"/>
                <a:gd name="T8" fmla="*/ 1 w 6"/>
                <a:gd name="T9" fmla="*/ 5 h 6"/>
                <a:gd name="T10" fmla="*/ 1 w 6"/>
                <a:gd name="T11" fmla="*/ 4 h 6"/>
                <a:gd name="T12" fmla="*/ 5 w 6"/>
                <a:gd name="T13" fmla="*/ 0 h 6"/>
                <a:gd name="T14" fmla="*/ 6 w 6"/>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6" y="0"/>
                  </a:moveTo>
                  <a:cubicBezTo>
                    <a:pt x="6" y="1"/>
                    <a:pt x="6" y="1"/>
                    <a:pt x="6" y="1"/>
                  </a:cubicBezTo>
                  <a:cubicBezTo>
                    <a:pt x="2" y="5"/>
                    <a:pt x="2" y="5"/>
                    <a:pt x="2" y="5"/>
                  </a:cubicBezTo>
                  <a:cubicBezTo>
                    <a:pt x="2" y="6"/>
                    <a:pt x="1" y="6"/>
                    <a:pt x="1" y="5"/>
                  </a:cubicBezTo>
                  <a:cubicBezTo>
                    <a:pt x="1" y="5"/>
                    <a:pt x="1" y="5"/>
                    <a:pt x="1" y="5"/>
                  </a:cubicBezTo>
                  <a:cubicBezTo>
                    <a:pt x="0" y="5"/>
                    <a:pt x="0" y="4"/>
                    <a:pt x="1" y="4"/>
                  </a:cubicBezTo>
                  <a:cubicBezTo>
                    <a:pt x="5" y="0"/>
                    <a:pt x="5" y="0"/>
                    <a:pt x="5" y="0"/>
                  </a:cubicBezTo>
                  <a:cubicBezTo>
                    <a:pt x="5" y="0"/>
                    <a:pt x="6" y="0"/>
                    <a:pt x="6" y="0"/>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03"/>
            <p:cNvSpPr/>
            <p:nvPr/>
          </p:nvSpPr>
          <p:spPr bwMode="auto">
            <a:xfrm>
              <a:off x="4719638" y="1544638"/>
              <a:ext cx="165100" cy="166688"/>
            </a:xfrm>
            <a:custGeom>
              <a:avLst/>
              <a:gdLst>
                <a:gd name="T0" fmla="*/ 5 w 6"/>
                <a:gd name="T1" fmla="*/ 5 h 6"/>
                <a:gd name="T2" fmla="*/ 4 w 6"/>
                <a:gd name="T3" fmla="*/ 5 h 6"/>
                <a:gd name="T4" fmla="*/ 0 w 6"/>
                <a:gd name="T5" fmla="*/ 2 h 6"/>
                <a:gd name="T6" fmla="*/ 0 w 6"/>
                <a:gd name="T7" fmla="*/ 0 h 6"/>
                <a:gd name="T8" fmla="*/ 0 w 6"/>
                <a:gd name="T9" fmla="*/ 0 h 6"/>
                <a:gd name="T10" fmla="*/ 1 w 6"/>
                <a:gd name="T11" fmla="*/ 0 h 6"/>
                <a:gd name="T12" fmla="*/ 5 w 6"/>
                <a:gd name="T13" fmla="*/ 4 h 6"/>
                <a:gd name="T14" fmla="*/ 5 w 6"/>
                <a:gd name="T15" fmla="*/ 5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5" y="5"/>
                  </a:moveTo>
                  <a:cubicBezTo>
                    <a:pt x="5" y="6"/>
                    <a:pt x="4" y="6"/>
                    <a:pt x="4" y="5"/>
                  </a:cubicBezTo>
                  <a:cubicBezTo>
                    <a:pt x="0" y="2"/>
                    <a:pt x="0" y="2"/>
                    <a:pt x="0" y="2"/>
                  </a:cubicBezTo>
                  <a:cubicBezTo>
                    <a:pt x="0" y="1"/>
                    <a:pt x="0" y="1"/>
                    <a:pt x="0" y="0"/>
                  </a:cubicBezTo>
                  <a:cubicBezTo>
                    <a:pt x="0" y="0"/>
                    <a:pt x="0" y="0"/>
                    <a:pt x="0" y="0"/>
                  </a:cubicBezTo>
                  <a:cubicBezTo>
                    <a:pt x="0" y="0"/>
                    <a:pt x="1" y="0"/>
                    <a:pt x="1" y="0"/>
                  </a:cubicBezTo>
                  <a:cubicBezTo>
                    <a:pt x="5" y="4"/>
                    <a:pt x="5" y="4"/>
                    <a:pt x="5" y="4"/>
                  </a:cubicBezTo>
                  <a:cubicBezTo>
                    <a:pt x="6" y="4"/>
                    <a:pt x="6" y="5"/>
                    <a:pt x="5" y="5"/>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Oval 104"/>
            <p:cNvSpPr>
              <a:spLocks noChangeArrowheads="1"/>
            </p:cNvSpPr>
            <p:nvPr/>
          </p:nvSpPr>
          <p:spPr bwMode="auto">
            <a:xfrm>
              <a:off x="4302125" y="1433513"/>
              <a:ext cx="84137" cy="82550"/>
            </a:xfrm>
            <a:prstGeom prst="ellipse">
              <a:avLst/>
            </a:prstGeom>
            <a:solidFill>
              <a:srgbClr val="1C19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Rectangle 105"/>
            <p:cNvSpPr>
              <a:spLocks noChangeArrowheads="1"/>
            </p:cNvSpPr>
            <p:nvPr/>
          </p:nvSpPr>
          <p:spPr bwMode="auto">
            <a:xfrm>
              <a:off x="4302125" y="1544638"/>
              <a:ext cx="111125" cy="1588"/>
            </a:xfrm>
            <a:prstGeom prst="rect">
              <a:avLst/>
            </a:prstGeom>
            <a:solidFill>
              <a:srgbClr val="1C19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Freeform 106"/>
            <p:cNvSpPr/>
            <p:nvPr/>
          </p:nvSpPr>
          <p:spPr bwMode="auto">
            <a:xfrm>
              <a:off x="4357688" y="1516063"/>
              <a:ext cx="55562" cy="28575"/>
            </a:xfrm>
            <a:custGeom>
              <a:avLst/>
              <a:gdLst>
                <a:gd name="T0" fmla="*/ 18 w 35"/>
                <a:gd name="T1" fmla="*/ 18 h 18"/>
                <a:gd name="T2" fmla="*/ 0 w 35"/>
                <a:gd name="T3" fmla="*/ 0 h 18"/>
                <a:gd name="T4" fmla="*/ 18 w 35"/>
                <a:gd name="T5" fmla="*/ 0 h 18"/>
                <a:gd name="T6" fmla="*/ 35 w 35"/>
                <a:gd name="T7" fmla="*/ 18 h 18"/>
                <a:gd name="T8" fmla="*/ 18 w 35"/>
                <a:gd name="T9" fmla="*/ 18 h 18"/>
              </a:gdLst>
              <a:ahLst/>
              <a:cxnLst>
                <a:cxn ang="0">
                  <a:pos x="T0" y="T1"/>
                </a:cxn>
                <a:cxn ang="0">
                  <a:pos x="T2" y="T3"/>
                </a:cxn>
                <a:cxn ang="0">
                  <a:pos x="T4" y="T5"/>
                </a:cxn>
                <a:cxn ang="0">
                  <a:pos x="T6" y="T7"/>
                </a:cxn>
                <a:cxn ang="0">
                  <a:pos x="T8" y="T9"/>
                </a:cxn>
              </a:cxnLst>
              <a:rect l="0" t="0" r="r" b="b"/>
              <a:pathLst>
                <a:path w="35" h="18">
                  <a:moveTo>
                    <a:pt x="18" y="18"/>
                  </a:moveTo>
                  <a:lnTo>
                    <a:pt x="0" y="0"/>
                  </a:lnTo>
                  <a:lnTo>
                    <a:pt x="18" y="0"/>
                  </a:lnTo>
                  <a:lnTo>
                    <a:pt x="35" y="18"/>
                  </a:lnTo>
                  <a:lnTo>
                    <a:pt x="18" y="18"/>
                  </a:lnTo>
                  <a:close/>
                </a:path>
              </a:pathLst>
            </a:custGeom>
            <a:solidFill>
              <a:srgbClr val="1C19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07"/>
            <p:cNvSpPr/>
            <p:nvPr/>
          </p:nvSpPr>
          <p:spPr bwMode="auto">
            <a:xfrm>
              <a:off x="3386138" y="1822451"/>
              <a:ext cx="555625" cy="723900"/>
            </a:xfrm>
            <a:custGeom>
              <a:avLst/>
              <a:gdLst>
                <a:gd name="T0" fmla="*/ 332 w 350"/>
                <a:gd name="T1" fmla="*/ 123 h 456"/>
                <a:gd name="T2" fmla="*/ 315 w 350"/>
                <a:gd name="T3" fmla="*/ 210 h 456"/>
                <a:gd name="T4" fmla="*/ 280 w 350"/>
                <a:gd name="T5" fmla="*/ 263 h 456"/>
                <a:gd name="T6" fmla="*/ 227 w 350"/>
                <a:gd name="T7" fmla="*/ 281 h 456"/>
                <a:gd name="T8" fmla="*/ 87 w 350"/>
                <a:gd name="T9" fmla="*/ 456 h 456"/>
                <a:gd name="T10" fmla="*/ 0 w 350"/>
                <a:gd name="T11" fmla="*/ 386 h 456"/>
                <a:gd name="T12" fmla="*/ 140 w 350"/>
                <a:gd name="T13" fmla="*/ 228 h 456"/>
                <a:gd name="T14" fmla="*/ 175 w 350"/>
                <a:gd name="T15" fmla="*/ 70 h 456"/>
                <a:gd name="T16" fmla="*/ 192 w 350"/>
                <a:gd name="T17" fmla="*/ 35 h 456"/>
                <a:gd name="T18" fmla="*/ 280 w 350"/>
                <a:gd name="T19" fmla="*/ 0 h 456"/>
                <a:gd name="T20" fmla="*/ 262 w 350"/>
                <a:gd name="T21" fmla="*/ 123 h 456"/>
                <a:gd name="T22" fmla="*/ 262 w 350"/>
                <a:gd name="T23" fmla="*/ 123 h 456"/>
                <a:gd name="T24" fmla="*/ 262 w 350"/>
                <a:gd name="T25" fmla="*/ 140 h 456"/>
                <a:gd name="T26" fmla="*/ 297 w 350"/>
                <a:gd name="T27" fmla="*/ 70 h 456"/>
                <a:gd name="T28" fmla="*/ 332 w 350"/>
                <a:gd name="T29" fmla="*/ 18 h 456"/>
                <a:gd name="T30" fmla="*/ 350 w 350"/>
                <a:gd name="T31" fmla="*/ 35 h 456"/>
                <a:gd name="T32" fmla="*/ 350 w 350"/>
                <a:gd name="T33" fmla="*/ 88 h 456"/>
                <a:gd name="T34" fmla="*/ 332 w 350"/>
                <a:gd name="T35" fmla="*/ 123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0" h="456">
                  <a:moveTo>
                    <a:pt x="332" y="123"/>
                  </a:moveTo>
                  <a:lnTo>
                    <a:pt x="315" y="210"/>
                  </a:lnTo>
                  <a:lnTo>
                    <a:pt x="280" y="263"/>
                  </a:lnTo>
                  <a:lnTo>
                    <a:pt x="227" y="281"/>
                  </a:lnTo>
                  <a:lnTo>
                    <a:pt x="87" y="456"/>
                  </a:lnTo>
                  <a:lnTo>
                    <a:pt x="0" y="386"/>
                  </a:lnTo>
                  <a:lnTo>
                    <a:pt x="140" y="228"/>
                  </a:lnTo>
                  <a:lnTo>
                    <a:pt x="175" y="70"/>
                  </a:lnTo>
                  <a:lnTo>
                    <a:pt x="192" y="35"/>
                  </a:lnTo>
                  <a:lnTo>
                    <a:pt x="280" y="0"/>
                  </a:lnTo>
                  <a:lnTo>
                    <a:pt x="262" y="123"/>
                  </a:lnTo>
                  <a:lnTo>
                    <a:pt x="262" y="123"/>
                  </a:lnTo>
                  <a:lnTo>
                    <a:pt x="262" y="140"/>
                  </a:lnTo>
                  <a:lnTo>
                    <a:pt x="297" y="70"/>
                  </a:lnTo>
                  <a:lnTo>
                    <a:pt x="332" y="18"/>
                  </a:lnTo>
                  <a:lnTo>
                    <a:pt x="350" y="35"/>
                  </a:lnTo>
                  <a:lnTo>
                    <a:pt x="350" y="88"/>
                  </a:lnTo>
                  <a:lnTo>
                    <a:pt x="332" y="123"/>
                  </a:lnTo>
                  <a:close/>
                </a:path>
              </a:pathLst>
            </a:custGeom>
            <a:solidFill>
              <a:srgbClr val="FDD2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08"/>
            <p:cNvSpPr/>
            <p:nvPr/>
          </p:nvSpPr>
          <p:spPr bwMode="auto">
            <a:xfrm>
              <a:off x="3886200" y="1878013"/>
              <a:ext cx="55562" cy="55563"/>
            </a:xfrm>
            <a:custGeom>
              <a:avLst/>
              <a:gdLst>
                <a:gd name="T0" fmla="*/ 35 w 35"/>
                <a:gd name="T1" fmla="*/ 35 h 35"/>
                <a:gd name="T2" fmla="*/ 0 w 35"/>
                <a:gd name="T3" fmla="*/ 18 h 35"/>
                <a:gd name="T4" fmla="*/ 17 w 35"/>
                <a:gd name="T5" fmla="*/ 0 h 35"/>
                <a:gd name="T6" fmla="*/ 35 w 35"/>
                <a:gd name="T7" fmla="*/ 0 h 35"/>
                <a:gd name="T8" fmla="*/ 35 w 35"/>
                <a:gd name="T9" fmla="*/ 35 h 35"/>
              </a:gdLst>
              <a:ahLst/>
              <a:cxnLst>
                <a:cxn ang="0">
                  <a:pos x="T0" y="T1"/>
                </a:cxn>
                <a:cxn ang="0">
                  <a:pos x="T2" y="T3"/>
                </a:cxn>
                <a:cxn ang="0">
                  <a:pos x="T4" y="T5"/>
                </a:cxn>
                <a:cxn ang="0">
                  <a:pos x="T6" y="T7"/>
                </a:cxn>
                <a:cxn ang="0">
                  <a:pos x="T8" y="T9"/>
                </a:cxn>
              </a:cxnLst>
              <a:rect l="0" t="0" r="r" b="b"/>
              <a:pathLst>
                <a:path w="35" h="35">
                  <a:moveTo>
                    <a:pt x="35" y="35"/>
                  </a:moveTo>
                  <a:lnTo>
                    <a:pt x="0" y="18"/>
                  </a:lnTo>
                  <a:lnTo>
                    <a:pt x="17" y="0"/>
                  </a:lnTo>
                  <a:lnTo>
                    <a:pt x="35" y="0"/>
                  </a:lnTo>
                  <a:lnTo>
                    <a:pt x="35" y="35"/>
                  </a:lnTo>
                  <a:close/>
                </a:path>
              </a:pathLst>
            </a:custGeom>
            <a:solidFill>
              <a:srgbClr val="FBF4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09"/>
            <p:cNvSpPr/>
            <p:nvPr/>
          </p:nvSpPr>
          <p:spPr bwMode="auto">
            <a:xfrm>
              <a:off x="3386138" y="1822451"/>
              <a:ext cx="415925" cy="639763"/>
            </a:xfrm>
            <a:custGeom>
              <a:avLst/>
              <a:gdLst>
                <a:gd name="T0" fmla="*/ 17 w 262"/>
                <a:gd name="T1" fmla="*/ 403 h 403"/>
                <a:gd name="T2" fmla="*/ 175 w 262"/>
                <a:gd name="T3" fmla="*/ 228 h 403"/>
                <a:gd name="T4" fmla="*/ 227 w 262"/>
                <a:gd name="T5" fmla="*/ 70 h 403"/>
                <a:gd name="T6" fmla="*/ 262 w 262"/>
                <a:gd name="T7" fmla="*/ 0 h 403"/>
                <a:gd name="T8" fmla="*/ 210 w 262"/>
                <a:gd name="T9" fmla="*/ 70 h 403"/>
                <a:gd name="T10" fmla="*/ 140 w 262"/>
                <a:gd name="T11" fmla="*/ 228 h 403"/>
                <a:gd name="T12" fmla="*/ 0 w 262"/>
                <a:gd name="T13" fmla="*/ 386 h 403"/>
                <a:gd name="T14" fmla="*/ 17 w 262"/>
                <a:gd name="T15" fmla="*/ 403 h 4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403">
                  <a:moveTo>
                    <a:pt x="17" y="403"/>
                  </a:moveTo>
                  <a:lnTo>
                    <a:pt x="175" y="228"/>
                  </a:lnTo>
                  <a:lnTo>
                    <a:pt x="227" y="70"/>
                  </a:lnTo>
                  <a:lnTo>
                    <a:pt x="262" y="0"/>
                  </a:lnTo>
                  <a:lnTo>
                    <a:pt x="210" y="70"/>
                  </a:lnTo>
                  <a:lnTo>
                    <a:pt x="140" y="228"/>
                  </a:lnTo>
                  <a:lnTo>
                    <a:pt x="0" y="386"/>
                  </a:lnTo>
                  <a:lnTo>
                    <a:pt x="17" y="403"/>
                  </a:lnTo>
                  <a:close/>
                </a:path>
              </a:pathLst>
            </a:custGeom>
            <a:solidFill>
              <a:srgbClr val="FAB6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10"/>
            <p:cNvSpPr/>
            <p:nvPr/>
          </p:nvSpPr>
          <p:spPr bwMode="auto">
            <a:xfrm>
              <a:off x="3775075" y="2017713"/>
              <a:ext cx="55562" cy="138113"/>
            </a:xfrm>
            <a:custGeom>
              <a:avLst/>
              <a:gdLst>
                <a:gd name="T0" fmla="*/ 35 w 35"/>
                <a:gd name="T1" fmla="*/ 0 h 87"/>
                <a:gd name="T2" fmla="*/ 0 w 35"/>
                <a:gd name="T3" fmla="*/ 87 h 87"/>
                <a:gd name="T4" fmla="*/ 17 w 35"/>
                <a:gd name="T5" fmla="*/ 17 h 87"/>
                <a:gd name="T6" fmla="*/ 35 w 35"/>
                <a:gd name="T7" fmla="*/ 0 h 87"/>
              </a:gdLst>
              <a:ahLst/>
              <a:cxnLst>
                <a:cxn ang="0">
                  <a:pos x="T0" y="T1"/>
                </a:cxn>
                <a:cxn ang="0">
                  <a:pos x="T2" y="T3"/>
                </a:cxn>
                <a:cxn ang="0">
                  <a:pos x="T4" y="T5"/>
                </a:cxn>
                <a:cxn ang="0">
                  <a:pos x="T6" y="T7"/>
                </a:cxn>
              </a:cxnLst>
              <a:rect l="0" t="0" r="r" b="b"/>
              <a:pathLst>
                <a:path w="35" h="87">
                  <a:moveTo>
                    <a:pt x="35" y="0"/>
                  </a:moveTo>
                  <a:lnTo>
                    <a:pt x="0" y="87"/>
                  </a:lnTo>
                  <a:lnTo>
                    <a:pt x="17" y="17"/>
                  </a:lnTo>
                  <a:lnTo>
                    <a:pt x="35" y="0"/>
                  </a:lnTo>
                  <a:close/>
                </a:path>
              </a:pathLst>
            </a:custGeom>
            <a:solidFill>
              <a:srgbClr val="FAB6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11"/>
            <p:cNvSpPr/>
            <p:nvPr/>
          </p:nvSpPr>
          <p:spPr bwMode="auto">
            <a:xfrm>
              <a:off x="3497263" y="2184401"/>
              <a:ext cx="222250" cy="250825"/>
            </a:xfrm>
            <a:custGeom>
              <a:avLst/>
              <a:gdLst>
                <a:gd name="T0" fmla="*/ 0 w 140"/>
                <a:gd name="T1" fmla="*/ 35 h 158"/>
                <a:gd name="T2" fmla="*/ 35 w 140"/>
                <a:gd name="T3" fmla="*/ 0 h 158"/>
                <a:gd name="T4" fmla="*/ 140 w 140"/>
                <a:gd name="T5" fmla="*/ 123 h 158"/>
                <a:gd name="T6" fmla="*/ 122 w 140"/>
                <a:gd name="T7" fmla="*/ 158 h 158"/>
                <a:gd name="T8" fmla="*/ 0 w 140"/>
                <a:gd name="T9" fmla="*/ 35 h 158"/>
              </a:gdLst>
              <a:ahLst/>
              <a:cxnLst>
                <a:cxn ang="0">
                  <a:pos x="T0" y="T1"/>
                </a:cxn>
                <a:cxn ang="0">
                  <a:pos x="T2" y="T3"/>
                </a:cxn>
                <a:cxn ang="0">
                  <a:pos x="T4" y="T5"/>
                </a:cxn>
                <a:cxn ang="0">
                  <a:pos x="T6" y="T7"/>
                </a:cxn>
                <a:cxn ang="0">
                  <a:pos x="T8" y="T9"/>
                </a:cxn>
              </a:cxnLst>
              <a:rect l="0" t="0" r="r" b="b"/>
              <a:pathLst>
                <a:path w="140" h="158">
                  <a:moveTo>
                    <a:pt x="0" y="35"/>
                  </a:moveTo>
                  <a:lnTo>
                    <a:pt x="35" y="0"/>
                  </a:lnTo>
                  <a:lnTo>
                    <a:pt x="140" y="123"/>
                  </a:lnTo>
                  <a:lnTo>
                    <a:pt x="122" y="158"/>
                  </a:ln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12"/>
            <p:cNvSpPr/>
            <p:nvPr/>
          </p:nvSpPr>
          <p:spPr bwMode="auto">
            <a:xfrm>
              <a:off x="2386013" y="2239963"/>
              <a:ext cx="1304925" cy="1754188"/>
            </a:xfrm>
            <a:custGeom>
              <a:avLst/>
              <a:gdLst>
                <a:gd name="T0" fmla="*/ 700 w 822"/>
                <a:gd name="T1" fmla="*/ 0 h 1105"/>
                <a:gd name="T2" fmla="*/ 0 w 822"/>
                <a:gd name="T3" fmla="*/ 719 h 1105"/>
                <a:gd name="T4" fmla="*/ 280 w 822"/>
                <a:gd name="T5" fmla="*/ 1105 h 1105"/>
                <a:gd name="T6" fmla="*/ 822 w 822"/>
                <a:gd name="T7" fmla="*/ 123 h 1105"/>
                <a:gd name="T8" fmla="*/ 700 w 822"/>
                <a:gd name="T9" fmla="*/ 0 h 1105"/>
              </a:gdLst>
              <a:ahLst/>
              <a:cxnLst>
                <a:cxn ang="0">
                  <a:pos x="T0" y="T1"/>
                </a:cxn>
                <a:cxn ang="0">
                  <a:pos x="T2" y="T3"/>
                </a:cxn>
                <a:cxn ang="0">
                  <a:pos x="T4" y="T5"/>
                </a:cxn>
                <a:cxn ang="0">
                  <a:pos x="T6" y="T7"/>
                </a:cxn>
                <a:cxn ang="0">
                  <a:pos x="T8" y="T9"/>
                </a:cxn>
              </a:cxnLst>
              <a:rect l="0" t="0" r="r" b="b"/>
              <a:pathLst>
                <a:path w="822" h="1105">
                  <a:moveTo>
                    <a:pt x="700" y="0"/>
                  </a:moveTo>
                  <a:lnTo>
                    <a:pt x="0" y="719"/>
                  </a:lnTo>
                  <a:lnTo>
                    <a:pt x="280" y="1105"/>
                  </a:lnTo>
                  <a:lnTo>
                    <a:pt x="822" y="123"/>
                  </a:lnTo>
                  <a:lnTo>
                    <a:pt x="700" y="0"/>
                  </a:lnTo>
                  <a:close/>
                </a:path>
              </a:pathLst>
            </a:custGeom>
            <a:solidFill>
              <a:srgbClr val="262B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13"/>
            <p:cNvSpPr/>
            <p:nvPr/>
          </p:nvSpPr>
          <p:spPr bwMode="auto">
            <a:xfrm>
              <a:off x="4857750" y="1822451"/>
              <a:ext cx="582612" cy="723900"/>
            </a:xfrm>
            <a:custGeom>
              <a:avLst/>
              <a:gdLst>
                <a:gd name="T0" fmla="*/ 17 w 367"/>
                <a:gd name="T1" fmla="*/ 140 h 456"/>
                <a:gd name="T2" fmla="*/ 52 w 367"/>
                <a:gd name="T3" fmla="*/ 210 h 456"/>
                <a:gd name="T4" fmla="*/ 70 w 367"/>
                <a:gd name="T5" fmla="*/ 263 h 456"/>
                <a:gd name="T6" fmla="*/ 122 w 367"/>
                <a:gd name="T7" fmla="*/ 281 h 456"/>
                <a:gd name="T8" fmla="*/ 262 w 367"/>
                <a:gd name="T9" fmla="*/ 456 h 456"/>
                <a:gd name="T10" fmla="*/ 367 w 367"/>
                <a:gd name="T11" fmla="*/ 386 h 456"/>
                <a:gd name="T12" fmla="*/ 210 w 367"/>
                <a:gd name="T13" fmla="*/ 228 h 456"/>
                <a:gd name="T14" fmla="*/ 192 w 367"/>
                <a:gd name="T15" fmla="*/ 70 h 456"/>
                <a:gd name="T16" fmla="*/ 157 w 367"/>
                <a:gd name="T17" fmla="*/ 53 h 456"/>
                <a:gd name="T18" fmla="*/ 70 w 367"/>
                <a:gd name="T19" fmla="*/ 0 h 456"/>
                <a:gd name="T20" fmla="*/ 87 w 367"/>
                <a:gd name="T21" fmla="*/ 123 h 456"/>
                <a:gd name="T22" fmla="*/ 87 w 367"/>
                <a:gd name="T23" fmla="*/ 123 h 456"/>
                <a:gd name="T24" fmla="*/ 87 w 367"/>
                <a:gd name="T25" fmla="*/ 140 h 456"/>
                <a:gd name="T26" fmla="*/ 52 w 367"/>
                <a:gd name="T27" fmla="*/ 70 h 456"/>
                <a:gd name="T28" fmla="*/ 17 w 367"/>
                <a:gd name="T29" fmla="*/ 35 h 456"/>
                <a:gd name="T30" fmla="*/ 0 w 367"/>
                <a:gd name="T31" fmla="*/ 35 h 456"/>
                <a:gd name="T32" fmla="*/ 0 w 367"/>
                <a:gd name="T33" fmla="*/ 88 h 456"/>
                <a:gd name="T34" fmla="*/ 17 w 367"/>
                <a:gd name="T35" fmla="*/ 14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7" h="456">
                  <a:moveTo>
                    <a:pt x="17" y="140"/>
                  </a:moveTo>
                  <a:lnTo>
                    <a:pt x="52" y="210"/>
                  </a:lnTo>
                  <a:lnTo>
                    <a:pt x="70" y="263"/>
                  </a:lnTo>
                  <a:lnTo>
                    <a:pt x="122" y="281"/>
                  </a:lnTo>
                  <a:lnTo>
                    <a:pt x="262" y="456"/>
                  </a:lnTo>
                  <a:lnTo>
                    <a:pt x="367" y="386"/>
                  </a:lnTo>
                  <a:lnTo>
                    <a:pt x="210" y="228"/>
                  </a:lnTo>
                  <a:lnTo>
                    <a:pt x="192" y="70"/>
                  </a:lnTo>
                  <a:lnTo>
                    <a:pt x="157" y="53"/>
                  </a:lnTo>
                  <a:lnTo>
                    <a:pt x="70" y="0"/>
                  </a:lnTo>
                  <a:lnTo>
                    <a:pt x="87" y="123"/>
                  </a:lnTo>
                  <a:lnTo>
                    <a:pt x="87" y="123"/>
                  </a:lnTo>
                  <a:lnTo>
                    <a:pt x="87" y="140"/>
                  </a:lnTo>
                  <a:lnTo>
                    <a:pt x="52" y="70"/>
                  </a:lnTo>
                  <a:lnTo>
                    <a:pt x="17" y="35"/>
                  </a:lnTo>
                  <a:lnTo>
                    <a:pt x="0" y="35"/>
                  </a:lnTo>
                  <a:lnTo>
                    <a:pt x="0" y="88"/>
                  </a:lnTo>
                  <a:lnTo>
                    <a:pt x="17" y="140"/>
                  </a:lnTo>
                  <a:close/>
                </a:path>
              </a:pathLst>
            </a:custGeom>
            <a:solidFill>
              <a:srgbClr val="FDD2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14"/>
            <p:cNvSpPr/>
            <p:nvPr/>
          </p:nvSpPr>
          <p:spPr bwMode="auto">
            <a:xfrm>
              <a:off x="4884738" y="1878013"/>
              <a:ext cx="28575" cy="55563"/>
            </a:xfrm>
            <a:custGeom>
              <a:avLst/>
              <a:gdLst>
                <a:gd name="T0" fmla="*/ 0 w 18"/>
                <a:gd name="T1" fmla="*/ 35 h 35"/>
                <a:gd name="T2" fmla="*/ 18 w 18"/>
                <a:gd name="T3" fmla="*/ 18 h 35"/>
                <a:gd name="T4" fmla="*/ 0 w 18"/>
                <a:gd name="T5" fmla="*/ 0 h 35"/>
                <a:gd name="T6" fmla="*/ 0 w 18"/>
                <a:gd name="T7" fmla="*/ 0 h 35"/>
                <a:gd name="T8" fmla="*/ 0 w 18"/>
                <a:gd name="T9" fmla="*/ 35 h 35"/>
              </a:gdLst>
              <a:ahLst/>
              <a:cxnLst>
                <a:cxn ang="0">
                  <a:pos x="T0" y="T1"/>
                </a:cxn>
                <a:cxn ang="0">
                  <a:pos x="T2" y="T3"/>
                </a:cxn>
                <a:cxn ang="0">
                  <a:pos x="T4" y="T5"/>
                </a:cxn>
                <a:cxn ang="0">
                  <a:pos x="T6" y="T7"/>
                </a:cxn>
                <a:cxn ang="0">
                  <a:pos x="T8" y="T9"/>
                </a:cxn>
              </a:cxnLst>
              <a:rect l="0" t="0" r="r" b="b"/>
              <a:pathLst>
                <a:path w="18" h="35">
                  <a:moveTo>
                    <a:pt x="0" y="35"/>
                  </a:moveTo>
                  <a:lnTo>
                    <a:pt x="18" y="18"/>
                  </a:lnTo>
                  <a:lnTo>
                    <a:pt x="0" y="0"/>
                  </a:lnTo>
                  <a:lnTo>
                    <a:pt x="0" y="0"/>
                  </a:lnTo>
                  <a:lnTo>
                    <a:pt x="0" y="35"/>
                  </a:lnTo>
                  <a:close/>
                </a:path>
              </a:pathLst>
            </a:custGeom>
            <a:solidFill>
              <a:srgbClr val="FBF4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15"/>
            <p:cNvSpPr/>
            <p:nvPr/>
          </p:nvSpPr>
          <p:spPr bwMode="auto">
            <a:xfrm>
              <a:off x="4995863" y="1851026"/>
              <a:ext cx="444500" cy="611188"/>
            </a:xfrm>
            <a:custGeom>
              <a:avLst/>
              <a:gdLst>
                <a:gd name="T0" fmla="*/ 245 w 280"/>
                <a:gd name="T1" fmla="*/ 385 h 385"/>
                <a:gd name="T2" fmla="*/ 88 w 280"/>
                <a:gd name="T3" fmla="*/ 210 h 385"/>
                <a:gd name="T4" fmla="*/ 53 w 280"/>
                <a:gd name="T5" fmla="*/ 52 h 385"/>
                <a:gd name="T6" fmla="*/ 0 w 280"/>
                <a:gd name="T7" fmla="*/ 0 h 385"/>
                <a:gd name="T8" fmla="*/ 53 w 280"/>
                <a:gd name="T9" fmla="*/ 52 h 385"/>
                <a:gd name="T10" fmla="*/ 123 w 280"/>
                <a:gd name="T11" fmla="*/ 210 h 385"/>
                <a:gd name="T12" fmla="*/ 280 w 280"/>
                <a:gd name="T13" fmla="*/ 368 h 385"/>
                <a:gd name="T14" fmla="*/ 245 w 280"/>
                <a:gd name="T15" fmla="*/ 385 h 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0" h="385">
                  <a:moveTo>
                    <a:pt x="245" y="385"/>
                  </a:moveTo>
                  <a:lnTo>
                    <a:pt x="88" y="210"/>
                  </a:lnTo>
                  <a:lnTo>
                    <a:pt x="53" y="52"/>
                  </a:lnTo>
                  <a:lnTo>
                    <a:pt x="0" y="0"/>
                  </a:lnTo>
                  <a:lnTo>
                    <a:pt x="53" y="52"/>
                  </a:lnTo>
                  <a:lnTo>
                    <a:pt x="123" y="210"/>
                  </a:lnTo>
                  <a:lnTo>
                    <a:pt x="280" y="368"/>
                  </a:lnTo>
                  <a:lnTo>
                    <a:pt x="245" y="385"/>
                  </a:lnTo>
                  <a:close/>
                </a:path>
              </a:pathLst>
            </a:custGeom>
            <a:solidFill>
              <a:srgbClr val="FAB6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16"/>
            <p:cNvSpPr/>
            <p:nvPr/>
          </p:nvSpPr>
          <p:spPr bwMode="auto">
            <a:xfrm>
              <a:off x="4995863" y="2017713"/>
              <a:ext cx="28575" cy="138113"/>
            </a:xfrm>
            <a:custGeom>
              <a:avLst/>
              <a:gdLst>
                <a:gd name="T0" fmla="*/ 0 w 18"/>
                <a:gd name="T1" fmla="*/ 0 h 87"/>
                <a:gd name="T2" fmla="*/ 18 w 18"/>
                <a:gd name="T3" fmla="*/ 87 h 87"/>
                <a:gd name="T4" fmla="*/ 0 w 18"/>
                <a:gd name="T5" fmla="*/ 17 h 87"/>
                <a:gd name="T6" fmla="*/ 0 w 18"/>
                <a:gd name="T7" fmla="*/ 0 h 87"/>
              </a:gdLst>
              <a:ahLst/>
              <a:cxnLst>
                <a:cxn ang="0">
                  <a:pos x="T0" y="T1"/>
                </a:cxn>
                <a:cxn ang="0">
                  <a:pos x="T2" y="T3"/>
                </a:cxn>
                <a:cxn ang="0">
                  <a:pos x="T4" y="T5"/>
                </a:cxn>
                <a:cxn ang="0">
                  <a:pos x="T6" y="T7"/>
                </a:cxn>
              </a:cxnLst>
              <a:rect l="0" t="0" r="r" b="b"/>
              <a:pathLst>
                <a:path w="18" h="87">
                  <a:moveTo>
                    <a:pt x="0" y="0"/>
                  </a:moveTo>
                  <a:lnTo>
                    <a:pt x="18" y="87"/>
                  </a:lnTo>
                  <a:lnTo>
                    <a:pt x="0" y="17"/>
                  </a:lnTo>
                  <a:lnTo>
                    <a:pt x="0" y="0"/>
                  </a:lnTo>
                  <a:close/>
                </a:path>
              </a:pathLst>
            </a:custGeom>
            <a:solidFill>
              <a:srgbClr val="FAB6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17"/>
            <p:cNvSpPr/>
            <p:nvPr/>
          </p:nvSpPr>
          <p:spPr bwMode="auto">
            <a:xfrm>
              <a:off x="5080000" y="2184401"/>
              <a:ext cx="249237" cy="250825"/>
            </a:xfrm>
            <a:custGeom>
              <a:avLst/>
              <a:gdLst>
                <a:gd name="T0" fmla="*/ 157 w 157"/>
                <a:gd name="T1" fmla="*/ 35 h 158"/>
                <a:gd name="T2" fmla="*/ 105 w 157"/>
                <a:gd name="T3" fmla="*/ 0 h 158"/>
                <a:gd name="T4" fmla="*/ 0 w 157"/>
                <a:gd name="T5" fmla="*/ 123 h 158"/>
                <a:gd name="T6" fmla="*/ 17 w 157"/>
                <a:gd name="T7" fmla="*/ 158 h 158"/>
                <a:gd name="T8" fmla="*/ 157 w 157"/>
                <a:gd name="T9" fmla="*/ 35 h 158"/>
              </a:gdLst>
              <a:ahLst/>
              <a:cxnLst>
                <a:cxn ang="0">
                  <a:pos x="T0" y="T1"/>
                </a:cxn>
                <a:cxn ang="0">
                  <a:pos x="T2" y="T3"/>
                </a:cxn>
                <a:cxn ang="0">
                  <a:pos x="T4" y="T5"/>
                </a:cxn>
                <a:cxn ang="0">
                  <a:pos x="T6" y="T7"/>
                </a:cxn>
                <a:cxn ang="0">
                  <a:pos x="T8" y="T9"/>
                </a:cxn>
              </a:cxnLst>
              <a:rect l="0" t="0" r="r" b="b"/>
              <a:pathLst>
                <a:path w="157" h="158">
                  <a:moveTo>
                    <a:pt x="157" y="35"/>
                  </a:moveTo>
                  <a:lnTo>
                    <a:pt x="105" y="0"/>
                  </a:lnTo>
                  <a:lnTo>
                    <a:pt x="0" y="123"/>
                  </a:lnTo>
                  <a:lnTo>
                    <a:pt x="17" y="158"/>
                  </a:lnTo>
                  <a:lnTo>
                    <a:pt x="157" y="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18"/>
            <p:cNvSpPr/>
            <p:nvPr/>
          </p:nvSpPr>
          <p:spPr bwMode="auto">
            <a:xfrm>
              <a:off x="5106988" y="2239963"/>
              <a:ext cx="1333500" cy="1754188"/>
            </a:xfrm>
            <a:custGeom>
              <a:avLst/>
              <a:gdLst>
                <a:gd name="T0" fmla="*/ 140 w 840"/>
                <a:gd name="T1" fmla="*/ 0 h 1105"/>
                <a:gd name="T2" fmla="*/ 840 w 840"/>
                <a:gd name="T3" fmla="*/ 719 h 1105"/>
                <a:gd name="T4" fmla="*/ 543 w 840"/>
                <a:gd name="T5" fmla="*/ 1105 h 1105"/>
                <a:gd name="T6" fmla="*/ 0 w 840"/>
                <a:gd name="T7" fmla="*/ 123 h 1105"/>
                <a:gd name="T8" fmla="*/ 140 w 840"/>
                <a:gd name="T9" fmla="*/ 0 h 1105"/>
              </a:gdLst>
              <a:ahLst/>
              <a:cxnLst>
                <a:cxn ang="0">
                  <a:pos x="T0" y="T1"/>
                </a:cxn>
                <a:cxn ang="0">
                  <a:pos x="T2" y="T3"/>
                </a:cxn>
                <a:cxn ang="0">
                  <a:pos x="T4" y="T5"/>
                </a:cxn>
                <a:cxn ang="0">
                  <a:pos x="T6" y="T7"/>
                </a:cxn>
                <a:cxn ang="0">
                  <a:pos x="T8" y="T9"/>
                </a:cxn>
              </a:cxnLst>
              <a:rect l="0" t="0" r="r" b="b"/>
              <a:pathLst>
                <a:path w="840" h="1105">
                  <a:moveTo>
                    <a:pt x="140" y="0"/>
                  </a:moveTo>
                  <a:lnTo>
                    <a:pt x="840" y="719"/>
                  </a:lnTo>
                  <a:lnTo>
                    <a:pt x="543" y="1105"/>
                  </a:lnTo>
                  <a:lnTo>
                    <a:pt x="0" y="123"/>
                  </a:lnTo>
                  <a:lnTo>
                    <a:pt x="140" y="0"/>
                  </a:lnTo>
                  <a:close/>
                </a:path>
              </a:pathLst>
            </a:custGeom>
            <a:solidFill>
              <a:srgbClr val="262B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19"/>
            <p:cNvSpPr/>
            <p:nvPr/>
          </p:nvSpPr>
          <p:spPr bwMode="auto">
            <a:xfrm>
              <a:off x="4773613" y="654051"/>
              <a:ext cx="333375" cy="333375"/>
            </a:xfrm>
            <a:custGeom>
              <a:avLst/>
              <a:gdLst>
                <a:gd name="T0" fmla="*/ 10 w 12"/>
                <a:gd name="T1" fmla="*/ 9 h 12"/>
                <a:gd name="T2" fmla="*/ 3 w 12"/>
                <a:gd name="T3" fmla="*/ 11 h 12"/>
                <a:gd name="T4" fmla="*/ 1 w 12"/>
                <a:gd name="T5" fmla="*/ 3 h 12"/>
                <a:gd name="T6" fmla="*/ 9 w 12"/>
                <a:gd name="T7" fmla="*/ 2 h 12"/>
                <a:gd name="T8" fmla="*/ 10 w 12"/>
                <a:gd name="T9" fmla="*/ 9 h 12"/>
              </a:gdLst>
              <a:ahLst/>
              <a:cxnLst>
                <a:cxn ang="0">
                  <a:pos x="T0" y="T1"/>
                </a:cxn>
                <a:cxn ang="0">
                  <a:pos x="T2" y="T3"/>
                </a:cxn>
                <a:cxn ang="0">
                  <a:pos x="T4" y="T5"/>
                </a:cxn>
                <a:cxn ang="0">
                  <a:pos x="T6" y="T7"/>
                </a:cxn>
                <a:cxn ang="0">
                  <a:pos x="T8" y="T9"/>
                </a:cxn>
              </a:cxnLst>
              <a:rect l="0" t="0" r="r" b="b"/>
              <a:pathLst>
                <a:path w="12" h="12">
                  <a:moveTo>
                    <a:pt x="10" y="9"/>
                  </a:moveTo>
                  <a:cubicBezTo>
                    <a:pt x="9" y="12"/>
                    <a:pt x="5" y="12"/>
                    <a:pt x="3" y="11"/>
                  </a:cubicBezTo>
                  <a:cubicBezTo>
                    <a:pt x="0" y="9"/>
                    <a:pt x="0" y="6"/>
                    <a:pt x="1" y="3"/>
                  </a:cubicBezTo>
                  <a:cubicBezTo>
                    <a:pt x="3" y="1"/>
                    <a:pt x="6" y="0"/>
                    <a:pt x="9" y="2"/>
                  </a:cubicBezTo>
                  <a:cubicBezTo>
                    <a:pt x="11" y="3"/>
                    <a:pt x="12" y="7"/>
                    <a:pt x="10" y="9"/>
                  </a:cubicBezTo>
                  <a:close/>
                </a:path>
              </a:pathLst>
            </a:custGeom>
            <a:solidFill>
              <a:srgbClr val="F7B6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20"/>
            <p:cNvSpPr/>
            <p:nvPr/>
          </p:nvSpPr>
          <p:spPr bwMode="auto">
            <a:xfrm>
              <a:off x="4773613" y="654051"/>
              <a:ext cx="333375" cy="333375"/>
            </a:xfrm>
            <a:custGeom>
              <a:avLst/>
              <a:gdLst>
                <a:gd name="T0" fmla="*/ 10 w 12"/>
                <a:gd name="T1" fmla="*/ 9 h 12"/>
                <a:gd name="T2" fmla="*/ 3 w 12"/>
                <a:gd name="T3" fmla="*/ 11 h 12"/>
                <a:gd name="T4" fmla="*/ 1 w 12"/>
                <a:gd name="T5" fmla="*/ 3 h 12"/>
                <a:gd name="T6" fmla="*/ 9 w 12"/>
                <a:gd name="T7" fmla="*/ 2 h 12"/>
                <a:gd name="T8" fmla="*/ 10 w 12"/>
                <a:gd name="T9" fmla="*/ 9 h 12"/>
              </a:gdLst>
              <a:ahLst/>
              <a:cxnLst>
                <a:cxn ang="0">
                  <a:pos x="T0" y="T1"/>
                </a:cxn>
                <a:cxn ang="0">
                  <a:pos x="T2" y="T3"/>
                </a:cxn>
                <a:cxn ang="0">
                  <a:pos x="T4" y="T5"/>
                </a:cxn>
                <a:cxn ang="0">
                  <a:pos x="T6" y="T7"/>
                </a:cxn>
                <a:cxn ang="0">
                  <a:pos x="T8" y="T9"/>
                </a:cxn>
              </a:cxnLst>
              <a:rect l="0" t="0" r="r" b="b"/>
              <a:pathLst>
                <a:path w="12" h="12">
                  <a:moveTo>
                    <a:pt x="10" y="9"/>
                  </a:moveTo>
                  <a:cubicBezTo>
                    <a:pt x="9" y="11"/>
                    <a:pt x="5" y="12"/>
                    <a:pt x="3" y="11"/>
                  </a:cubicBezTo>
                  <a:cubicBezTo>
                    <a:pt x="1" y="9"/>
                    <a:pt x="0" y="6"/>
                    <a:pt x="1" y="3"/>
                  </a:cubicBezTo>
                  <a:cubicBezTo>
                    <a:pt x="3" y="1"/>
                    <a:pt x="6" y="0"/>
                    <a:pt x="9" y="2"/>
                  </a:cubicBezTo>
                  <a:cubicBezTo>
                    <a:pt x="11" y="3"/>
                    <a:pt x="12" y="7"/>
                    <a:pt x="10" y="9"/>
                  </a:cubicBezTo>
                  <a:close/>
                </a:path>
              </a:pathLst>
            </a:custGeom>
            <a:solidFill>
              <a:srgbClr val="FCEA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21"/>
            <p:cNvSpPr/>
            <p:nvPr/>
          </p:nvSpPr>
          <p:spPr bwMode="auto">
            <a:xfrm>
              <a:off x="4773613" y="681038"/>
              <a:ext cx="306387" cy="306388"/>
            </a:xfrm>
            <a:custGeom>
              <a:avLst/>
              <a:gdLst>
                <a:gd name="T0" fmla="*/ 10 w 11"/>
                <a:gd name="T1" fmla="*/ 8 h 11"/>
                <a:gd name="T2" fmla="*/ 3 w 11"/>
                <a:gd name="T3" fmla="*/ 9 h 11"/>
                <a:gd name="T4" fmla="*/ 2 w 11"/>
                <a:gd name="T5" fmla="*/ 3 h 11"/>
                <a:gd name="T6" fmla="*/ 8 w 11"/>
                <a:gd name="T7" fmla="*/ 1 h 11"/>
                <a:gd name="T8" fmla="*/ 10 w 11"/>
                <a:gd name="T9" fmla="*/ 8 h 11"/>
              </a:gdLst>
              <a:ahLst/>
              <a:cxnLst>
                <a:cxn ang="0">
                  <a:pos x="T0" y="T1"/>
                </a:cxn>
                <a:cxn ang="0">
                  <a:pos x="T2" y="T3"/>
                </a:cxn>
                <a:cxn ang="0">
                  <a:pos x="T4" y="T5"/>
                </a:cxn>
                <a:cxn ang="0">
                  <a:pos x="T6" y="T7"/>
                </a:cxn>
                <a:cxn ang="0">
                  <a:pos x="T8" y="T9"/>
                </a:cxn>
              </a:cxnLst>
              <a:rect l="0" t="0" r="r" b="b"/>
              <a:pathLst>
                <a:path w="11" h="11">
                  <a:moveTo>
                    <a:pt x="10" y="8"/>
                  </a:moveTo>
                  <a:cubicBezTo>
                    <a:pt x="8" y="10"/>
                    <a:pt x="5" y="11"/>
                    <a:pt x="3" y="9"/>
                  </a:cubicBezTo>
                  <a:cubicBezTo>
                    <a:pt x="1" y="8"/>
                    <a:pt x="0" y="5"/>
                    <a:pt x="2" y="3"/>
                  </a:cubicBezTo>
                  <a:cubicBezTo>
                    <a:pt x="3" y="0"/>
                    <a:pt x="6" y="0"/>
                    <a:pt x="8" y="1"/>
                  </a:cubicBezTo>
                  <a:cubicBezTo>
                    <a:pt x="11" y="3"/>
                    <a:pt x="11" y="6"/>
                    <a:pt x="10" y="8"/>
                  </a:cubicBezTo>
                  <a:close/>
                </a:path>
              </a:pathLst>
            </a:custGeom>
            <a:solidFill>
              <a:srgbClr val="F7B6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22"/>
            <p:cNvSpPr/>
            <p:nvPr/>
          </p:nvSpPr>
          <p:spPr bwMode="auto">
            <a:xfrm>
              <a:off x="4802188" y="709613"/>
              <a:ext cx="249237" cy="249238"/>
            </a:xfrm>
            <a:custGeom>
              <a:avLst/>
              <a:gdLst>
                <a:gd name="T0" fmla="*/ 8 w 9"/>
                <a:gd name="T1" fmla="*/ 6 h 9"/>
                <a:gd name="T2" fmla="*/ 3 w 9"/>
                <a:gd name="T3" fmla="*/ 8 h 9"/>
                <a:gd name="T4" fmla="*/ 2 w 9"/>
                <a:gd name="T5" fmla="*/ 2 h 9"/>
                <a:gd name="T6" fmla="*/ 7 w 9"/>
                <a:gd name="T7" fmla="*/ 1 h 9"/>
                <a:gd name="T8" fmla="*/ 8 w 9"/>
                <a:gd name="T9" fmla="*/ 6 h 9"/>
              </a:gdLst>
              <a:ahLst/>
              <a:cxnLst>
                <a:cxn ang="0">
                  <a:pos x="T0" y="T1"/>
                </a:cxn>
                <a:cxn ang="0">
                  <a:pos x="T2" y="T3"/>
                </a:cxn>
                <a:cxn ang="0">
                  <a:pos x="T4" y="T5"/>
                </a:cxn>
                <a:cxn ang="0">
                  <a:pos x="T6" y="T7"/>
                </a:cxn>
                <a:cxn ang="0">
                  <a:pos x="T8" y="T9"/>
                </a:cxn>
              </a:cxnLst>
              <a:rect l="0" t="0" r="r" b="b"/>
              <a:pathLst>
                <a:path w="9" h="9">
                  <a:moveTo>
                    <a:pt x="8" y="6"/>
                  </a:moveTo>
                  <a:cubicBezTo>
                    <a:pt x="7" y="8"/>
                    <a:pt x="5" y="9"/>
                    <a:pt x="3" y="8"/>
                  </a:cubicBezTo>
                  <a:cubicBezTo>
                    <a:pt x="1" y="6"/>
                    <a:pt x="0" y="4"/>
                    <a:pt x="2" y="2"/>
                  </a:cubicBezTo>
                  <a:cubicBezTo>
                    <a:pt x="3" y="0"/>
                    <a:pt x="5" y="0"/>
                    <a:pt x="7" y="1"/>
                  </a:cubicBezTo>
                  <a:cubicBezTo>
                    <a:pt x="9" y="2"/>
                    <a:pt x="9" y="5"/>
                    <a:pt x="8" y="6"/>
                  </a:cubicBezTo>
                  <a:close/>
                </a:path>
              </a:pathLst>
            </a:custGeom>
            <a:solidFill>
              <a:srgbClr val="FCEA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23"/>
            <p:cNvSpPr/>
            <p:nvPr/>
          </p:nvSpPr>
          <p:spPr bwMode="auto">
            <a:xfrm>
              <a:off x="4829175" y="736601"/>
              <a:ext cx="195262" cy="195263"/>
            </a:xfrm>
            <a:custGeom>
              <a:avLst/>
              <a:gdLst>
                <a:gd name="T0" fmla="*/ 6 w 7"/>
                <a:gd name="T1" fmla="*/ 5 h 7"/>
                <a:gd name="T2" fmla="*/ 2 w 7"/>
                <a:gd name="T3" fmla="*/ 6 h 7"/>
                <a:gd name="T4" fmla="*/ 1 w 7"/>
                <a:gd name="T5" fmla="*/ 2 h 7"/>
                <a:gd name="T6" fmla="*/ 5 w 7"/>
                <a:gd name="T7" fmla="*/ 1 h 7"/>
                <a:gd name="T8" fmla="*/ 6 w 7"/>
                <a:gd name="T9" fmla="*/ 5 h 7"/>
              </a:gdLst>
              <a:ahLst/>
              <a:cxnLst>
                <a:cxn ang="0">
                  <a:pos x="T0" y="T1"/>
                </a:cxn>
                <a:cxn ang="0">
                  <a:pos x="T2" y="T3"/>
                </a:cxn>
                <a:cxn ang="0">
                  <a:pos x="T4" y="T5"/>
                </a:cxn>
                <a:cxn ang="0">
                  <a:pos x="T6" y="T7"/>
                </a:cxn>
                <a:cxn ang="0">
                  <a:pos x="T8" y="T9"/>
                </a:cxn>
              </a:cxnLst>
              <a:rect l="0" t="0" r="r" b="b"/>
              <a:pathLst>
                <a:path w="7" h="7">
                  <a:moveTo>
                    <a:pt x="6" y="5"/>
                  </a:moveTo>
                  <a:cubicBezTo>
                    <a:pt x="6" y="6"/>
                    <a:pt x="4" y="7"/>
                    <a:pt x="2" y="6"/>
                  </a:cubicBezTo>
                  <a:cubicBezTo>
                    <a:pt x="1" y="5"/>
                    <a:pt x="0" y="3"/>
                    <a:pt x="1" y="2"/>
                  </a:cubicBezTo>
                  <a:cubicBezTo>
                    <a:pt x="2" y="0"/>
                    <a:pt x="4" y="0"/>
                    <a:pt x="5" y="1"/>
                  </a:cubicBezTo>
                  <a:cubicBezTo>
                    <a:pt x="7" y="2"/>
                    <a:pt x="7" y="3"/>
                    <a:pt x="6" y="5"/>
                  </a:cubicBezTo>
                  <a:close/>
                </a:path>
              </a:pathLst>
            </a:custGeom>
            <a:solidFill>
              <a:srgbClr val="F7B6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24"/>
            <p:cNvSpPr>
              <a:spLocks noEditPoints="1"/>
            </p:cNvSpPr>
            <p:nvPr/>
          </p:nvSpPr>
          <p:spPr bwMode="auto">
            <a:xfrm>
              <a:off x="4884738" y="765176"/>
              <a:ext cx="111125" cy="138113"/>
            </a:xfrm>
            <a:custGeom>
              <a:avLst/>
              <a:gdLst>
                <a:gd name="T0" fmla="*/ 0 w 4"/>
                <a:gd name="T1" fmla="*/ 4 h 5"/>
                <a:gd name="T2" fmla="*/ 0 w 4"/>
                <a:gd name="T3" fmla="*/ 4 h 5"/>
                <a:gd name="T4" fmla="*/ 0 w 4"/>
                <a:gd name="T5" fmla="*/ 3 h 5"/>
                <a:gd name="T6" fmla="*/ 0 w 4"/>
                <a:gd name="T7" fmla="*/ 2 h 5"/>
                <a:gd name="T8" fmla="*/ 0 w 4"/>
                <a:gd name="T9" fmla="*/ 2 h 5"/>
                <a:gd name="T10" fmla="*/ 1 w 4"/>
                <a:gd name="T11" fmla="*/ 2 h 5"/>
                <a:gd name="T12" fmla="*/ 1 w 4"/>
                <a:gd name="T13" fmla="*/ 3 h 5"/>
                <a:gd name="T14" fmla="*/ 1 w 4"/>
                <a:gd name="T15" fmla="*/ 3 h 5"/>
                <a:gd name="T16" fmla="*/ 1 w 4"/>
                <a:gd name="T17" fmla="*/ 2 h 5"/>
                <a:gd name="T18" fmla="*/ 1 w 4"/>
                <a:gd name="T19" fmla="*/ 1 h 5"/>
                <a:gd name="T20" fmla="*/ 1 w 4"/>
                <a:gd name="T21" fmla="*/ 1 h 5"/>
                <a:gd name="T22" fmla="*/ 1 w 4"/>
                <a:gd name="T23" fmla="*/ 1 h 5"/>
                <a:gd name="T24" fmla="*/ 2 w 4"/>
                <a:gd name="T25" fmla="*/ 0 h 5"/>
                <a:gd name="T26" fmla="*/ 3 w 4"/>
                <a:gd name="T27" fmla="*/ 0 h 5"/>
                <a:gd name="T28" fmla="*/ 3 w 4"/>
                <a:gd name="T29" fmla="*/ 0 h 5"/>
                <a:gd name="T30" fmla="*/ 3 w 4"/>
                <a:gd name="T31" fmla="*/ 0 h 5"/>
                <a:gd name="T32" fmla="*/ 3 w 4"/>
                <a:gd name="T33" fmla="*/ 1 h 5"/>
                <a:gd name="T34" fmla="*/ 4 w 4"/>
                <a:gd name="T35" fmla="*/ 1 h 5"/>
                <a:gd name="T36" fmla="*/ 3 w 4"/>
                <a:gd name="T37" fmla="*/ 2 h 5"/>
                <a:gd name="T38" fmla="*/ 3 w 4"/>
                <a:gd name="T39" fmla="*/ 2 h 5"/>
                <a:gd name="T40" fmla="*/ 3 w 4"/>
                <a:gd name="T41" fmla="*/ 2 h 5"/>
                <a:gd name="T42" fmla="*/ 3 w 4"/>
                <a:gd name="T43" fmla="*/ 2 h 5"/>
                <a:gd name="T44" fmla="*/ 3 w 4"/>
                <a:gd name="T45" fmla="*/ 1 h 5"/>
                <a:gd name="T46" fmla="*/ 2 w 4"/>
                <a:gd name="T47" fmla="*/ 2 h 5"/>
                <a:gd name="T48" fmla="*/ 3 w 4"/>
                <a:gd name="T49" fmla="*/ 3 h 5"/>
                <a:gd name="T50" fmla="*/ 3 w 4"/>
                <a:gd name="T51" fmla="*/ 4 h 5"/>
                <a:gd name="T52" fmla="*/ 1 w 4"/>
                <a:gd name="T53" fmla="*/ 4 h 5"/>
                <a:gd name="T54" fmla="*/ 1 w 4"/>
                <a:gd name="T55" fmla="*/ 5 h 5"/>
                <a:gd name="T56" fmla="*/ 0 w 4"/>
                <a:gd name="T57" fmla="*/ 4 h 5"/>
                <a:gd name="T58" fmla="*/ 2 w 4"/>
                <a:gd name="T59" fmla="*/ 1 h 5"/>
                <a:gd name="T60" fmla="*/ 2 w 4"/>
                <a:gd name="T61" fmla="*/ 1 h 5"/>
                <a:gd name="T62" fmla="*/ 2 w 4"/>
                <a:gd name="T63" fmla="*/ 2 h 5"/>
                <a:gd name="T64" fmla="*/ 2 w 4"/>
                <a:gd name="T65" fmla="*/ 1 h 5"/>
                <a:gd name="T66" fmla="*/ 1 w 4"/>
                <a:gd name="T67" fmla="*/ 4 h 5"/>
                <a:gd name="T68" fmla="*/ 2 w 4"/>
                <a:gd name="T69" fmla="*/ 4 h 5"/>
                <a:gd name="T70" fmla="*/ 2 w 4"/>
                <a:gd name="T71" fmla="*/ 3 h 5"/>
                <a:gd name="T72" fmla="*/ 2 w 4"/>
                <a:gd name="T73" fmla="*/ 3 h 5"/>
                <a:gd name="T74" fmla="*/ 2 w 4"/>
                <a:gd name="T75" fmla="*/ 3 h 5"/>
                <a:gd name="T76" fmla="*/ 1 w 4"/>
                <a:gd name="T7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 h="5">
                  <a:moveTo>
                    <a:pt x="0" y="4"/>
                  </a:moveTo>
                  <a:cubicBezTo>
                    <a:pt x="0" y="4"/>
                    <a:pt x="0" y="4"/>
                    <a:pt x="0" y="4"/>
                  </a:cubicBezTo>
                  <a:cubicBezTo>
                    <a:pt x="0" y="4"/>
                    <a:pt x="0" y="3"/>
                    <a:pt x="0" y="3"/>
                  </a:cubicBezTo>
                  <a:cubicBezTo>
                    <a:pt x="0" y="3"/>
                    <a:pt x="0" y="2"/>
                    <a:pt x="0" y="2"/>
                  </a:cubicBezTo>
                  <a:cubicBezTo>
                    <a:pt x="0" y="2"/>
                    <a:pt x="0" y="2"/>
                    <a:pt x="0" y="2"/>
                  </a:cubicBezTo>
                  <a:cubicBezTo>
                    <a:pt x="1" y="2"/>
                    <a:pt x="1" y="2"/>
                    <a:pt x="1" y="2"/>
                  </a:cubicBezTo>
                  <a:cubicBezTo>
                    <a:pt x="1" y="3"/>
                    <a:pt x="1" y="3"/>
                    <a:pt x="1" y="3"/>
                  </a:cubicBezTo>
                  <a:cubicBezTo>
                    <a:pt x="1" y="3"/>
                    <a:pt x="1" y="3"/>
                    <a:pt x="1" y="3"/>
                  </a:cubicBezTo>
                  <a:cubicBezTo>
                    <a:pt x="1" y="2"/>
                    <a:pt x="1" y="2"/>
                    <a:pt x="1" y="2"/>
                  </a:cubicBezTo>
                  <a:cubicBezTo>
                    <a:pt x="1" y="2"/>
                    <a:pt x="1" y="2"/>
                    <a:pt x="1" y="1"/>
                  </a:cubicBezTo>
                  <a:cubicBezTo>
                    <a:pt x="1" y="1"/>
                    <a:pt x="1" y="1"/>
                    <a:pt x="1" y="1"/>
                  </a:cubicBezTo>
                  <a:cubicBezTo>
                    <a:pt x="1" y="1"/>
                    <a:pt x="1" y="1"/>
                    <a:pt x="1" y="1"/>
                  </a:cubicBezTo>
                  <a:cubicBezTo>
                    <a:pt x="1" y="0"/>
                    <a:pt x="1" y="0"/>
                    <a:pt x="2" y="0"/>
                  </a:cubicBezTo>
                  <a:cubicBezTo>
                    <a:pt x="2" y="0"/>
                    <a:pt x="2" y="0"/>
                    <a:pt x="3" y="0"/>
                  </a:cubicBezTo>
                  <a:cubicBezTo>
                    <a:pt x="3" y="0"/>
                    <a:pt x="3" y="0"/>
                    <a:pt x="3" y="0"/>
                  </a:cubicBezTo>
                  <a:cubicBezTo>
                    <a:pt x="3" y="0"/>
                    <a:pt x="3" y="0"/>
                    <a:pt x="3" y="0"/>
                  </a:cubicBezTo>
                  <a:cubicBezTo>
                    <a:pt x="3" y="1"/>
                    <a:pt x="3" y="1"/>
                    <a:pt x="3" y="1"/>
                  </a:cubicBezTo>
                  <a:cubicBezTo>
                    <a:pt x="3" y="1"/>
                    <a:pt x="4" y="1"/>
                    <a:pt x="4" y="1"/>
                  </a:cubicBezTo>
                  <a:cubicBezTo>
                    <a:pt x="4" y="2"/>
                    <a:pt x="4" y="2"/>
                    <a:pt x="3" y="2"/>
                  </a:cubicBezTo>
                  <a:cubicBezTo>
                    <a:pt x="3" y="2"/>
                    <a:pt x="3" y="2"/>
                    <a:pt x="3" y="2"/>
                  </a:cubicBezTo>
                  <a:cubicBezTo>
                    <a:pt x="3" y="2"/>
                    <a:pt x="3" y="2"/>
                    <a:pt x="3" y="2"/>
                  </a:cubicBezTo>
                  <a:cubicBezTo>
                    <a:pt x="3" y="2"/>
                    <a:pt x="3" y="2"/>
                    <a:pt x="3" y="2"/>
                  </a:cubicBezTo>
                  <a:cubicBezTo>
                    <a:pt x="3" y="2"/>
                    <a:pt x="3" y="2"/>
                    <a:pt x="3" y="1"/>
                  </a:cubicBezTo>
                  <a:cubicBezTo>
                    <a:pt x="2" y="2"/>
                    <a:pt x="2" y="2"/>
                    <a:pt x="2" y="2"/>
                  </a:cubicBezTo>
                  <a:cubicBezTo>
                    <a:pt x="3" y="3"/>
                    <a:pt x="3" y="3"/>
                    <a:pt x="3" y="3"/>
                  </a:cubicBezTo>
                  <a:cubicBezTo>
                    <a:pt x="3" y="3"/>
                    <a:pt x="3" y="4"/>
                    <a:pt x="3" y="4"/>
                  </a:cubicBezTo>
                  <a:cubicBezTo>
                    <a:pt x="2" y="4"/>
                    <a:pt x="2" y="5"/>
                    <a:pt x="1" y="4"/>
                  </a:cubicBezTo>
                  <a:cubicBezTo>
                    <a:pt x="1" y="5"/>
                    <a:pt x="1" y="5"/>
                    <a:pt x="1" y="5"/>
                  </a:cubicBezTo>
                  <a:lnTo>
                    <a:pt x="0" y="4"/>
                  </a:lnTo>
                  <a:close/>
                  <a:moveTo>
                    <a:pt x="2" y="1"/>
                  </a:moveTo>
                  <a:cubicBezTo>
                    <a:pt x="2" y="1"/>
                    <a:pt x="2" y="1"/>
                    <a:pt x="2" y="1"/>
                  </a:cubicBezTo>
                  <a:cubicBezTo>
                    <a:pt x="2" y="1"/>
                    <a:pt x="2" y="1"/>
                    <a:pt x="2" y="2"/>
                  </a:cubicBezTo>
                  <a:lnTo>
                    <a:pt x="2" y="1"/>
                  </a:lnTo>
                  <a:close/>
                  <a:moveTo>
                    <a:pt x="1" y="4"/>
                  </a:moveTo>
                  <a:cubicBezTo>
                    <a:pt x="1" y="4"/>
                    <a:pt x="2" y="4"/>
                    <a:pt x="2" y="4"/>
                  </a:cubicBezTo>
                  <a:cubicBezTo>
                    <a:pt x="2" y="4"/>
                    <a:pt x="2" y="4"/>
                    <a:pt x="2" y="3"/>
                  </a:cubicBezTo>
                  <a:cubicBezTo>
                    <a:pt x="2" y="3"/>
                    <a:pt x="2" y="3"/>
                    <a:pt x="2" y="3"/>
                  </a:cubicBezTo>
                  <a:cubicBezTo>
                    <a:pt x="2" y="3"/>
                    <a:pt x="2" y="3"/>
                    <a:pt x="2" y="3"/>
                  </a:cubicBezTo>
                  <a:lnTo>
                    <a:pt x="1" y="4"/>
                  </a:lnTo>
                  <a:close/>
                </a:path>
              </a:pathLst>
            </a:custGeom>
            <a:solidFill>
              <a:srgbClr val="FAF4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25"/>
            <p:cNvSpPr/>
            <p:nvPr/>
          </p:nvSpPr>
          <p:spPr bwMode="auto">
            <a:xfrm>
              <a:off x="3386138" y="1042988"/>
              <a:ext cx="360362" cy="333375"/>
            </a:xfrm>
            <a:custGeom>
              <a:avLst/>
              <a:gdLst>
                <a:gd name="T0" fmla="*/ 11 w 13"/>
                <a:gd name="T1" fmla="*/ 4 h 12"/>
                <a:gd name="T2" fmla="*/ 9 w 13"/>
                <a:gd name="T3" fmla="*/ 11 h 12"/>
                <a:gd name="T4" fmla="*/ 2 w 13"/>
                <a:gd name="T5" fmla="*/ 8 h 12"/>
                <a:gd name="T6" fmla="*/ 4 w 13"/>
                <a:gd name="T7" fmla="*/ 1 h 12"/>
                <a:gd name="T8" fmla="*/ 11 w 13"/>
                <a:gd name="T9" fmla="*/ 4 h 12"/>
              </a:gdLst>
              <a:ahLst/>
              <a:cxnLst>
                <a:cxn ang="0">
                  <a:pos x="T0" y="T1"/>
                </a:cxn>
                <a:cxn ang="0">
                  <a:pos x="T2" y="T3"/>
                </a:cxn>
                <a:cxn ang="0">
                  <a:pos x="T4" y="T5"/>
                </a:cxn>
                <a:cxn ang="0">
                  <a:pos x="T6" y="T7"/>
                </a:cxn>
                <a:cxn ang="0">
                  <a:pos x="T8" y="T9"/>
                </a:cxn>
              </a:cxnLst>
              <a:rect l="0" t="0" r="r" b="b"/>
              <a:pathLst>
                <a:path w="13" h="12">
                  <a:moveTo>
                    <a:pt x="11" y="4"/>
                  </a:moveTo>
                  <a:cubicBezTo>
                    <a:pt x="13" y="6"/>
                    <a:pt x="11" y="10"/>
                    <a:pt x="9" y="11"/>
                  </a:cubicBezTo>
                  <a:cubicBezTo>
                    <a:pt x="6" y="12"/>
                    <a:pt x="3" y="11"/>
                    <a:pt x="2" y="8"/>
                  </a:cubicBezTo>
                  <a:cubicBezTo>
                    <a:pt x="0" y="5"/>
                    <a:pt x="2" y="2"/>
                    <a:pt x="4" y="1"/>
                  </a:cubicBezTo>
                  <a:cubicBezTo>
                    <a:pt x="7" y="0"/>
                    <a:pt x="10" y="1"/>
                    <a:pt x="11" y="4"/>
                  </a:cubicBezTo>
                  <a:close/>
                </a:path>
              </a:pathLst>
            </a:custGeom>
            <a:solidFill>
              <a:srgbClr val="F7B6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26"/>
            <p:cNvSpPr/>
            <p:nvPr/>
          </p:nvSpPr>
          <p:spPr bwMode="auto">
            <a:xfrm>
              <a:off x="3413125" y="1042988"/>
              <a:ext cx="306387" cy="333375"/>
            </a:xfrm>
            <a:custGeom>
              <a:avLst/>
              <a:gdLst>
                <a:gd name="T0" fmla="*/ 10 w 11"/>
                <a:gd name="T1" fmla="*/ 4 h 12"/>
                <a:gd name="T2" fmla="*/ 8 w 11"/>
                <a:gd name="T3" fmla="*/ 11 h 12"/>
                <a:gd name="T4" fmla="*/ 1 w 11"/>
                <a:gd name="T5" fmla="*/ 8 h 12"/>
                <a:gd name="T6" fmla="*/ 3 w 11"/>
                <a:gd name="T7" fmla="*/ 1 h 12"/>
                <a:gd name="T8" fmla="*/ 10 w 11"/>
                <a:gd name="T9" fmla="*/ 4 h 12"/>
              </a:gdLst>
              <a:ahLst/>
              <a:cxnLst>
                <a:cxn ang="0">
                  <a:pos x="T0" y="T1"/>
                </a:cxn>
                <a:cxn ang="0">
                  <a:pos x="T2" y="T3"/>
                </a:cxn>
                <a:cxn ang="0">
                  <a:pos x="T4" y="T5"/>
                </a:cxn>
                <a:cxn ang="0">
                  <a:pos x="T6" y="T7"/>
                </a:cxn>
                <a:cxn ang="0">
                  <a:pos x="T8" y="T9"/>
                </a:cxn>
              </a:cxnLst>
              <a:rect l="0" t="0" r="r" b="b"/>
              <a:pathLst>
                <a:path w="11" h="12">
                  <a:moveTo>
                    <a:pt x="10" y="4"/>
                  </a:moveTo>
                  <a:cubicBezTo>
                    <a:pt x="11" y="6"/>
                    <a:pt x="10" y="9"/>
                    <a:pt x="8" y="11"/>
                  </a:cubicBezTo>
                  <a:cubicBezTo>
                    <a:pt x="5" y="12"/>
                    <a:pt x="2" y="11"/>
                    <a:pt x="1" y="8"/>
                  </a:cubicBezTo>
                  <a:cubicBezTo>
                    <a:pt x="0" y="5"/>
                    <a:pt x="1" y="2"/>
                    <a:pt x="3" y="1"/>
                  </a:cubicBezTo>
                  <a:cubicBezTo>
                    <a:pt x="6" y="0"/>
                    <a:pt x="9" y="1"/>
                    <a:pt x="10" y="4"/>
                  </a:cubicBezTo>
                  <a:close/>
                </a:path>
              </a:pathLst>
            </a:custGeom>
            <a:solidFill>
              <a:srgbClr val="FCEA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27"/>
            <p:cNvSpPr/>
            <p:nvPr/>
          </p:nvSpPr>
          <p:spPr bwMode="auto">
            <a:xfrm>
              <a:off x="3413125" y="1042988"/>
              <a:ext cx="306387" cy="306388"/>
            </a:xfrm>
            <a:custGeom>
              <a:avLst/>
              <a:gdLst>
                <a:gd name="T0" fmla="*/ 10 w 11"/>
                <a:gd name="T1" fmla="*/ 4 h 11"/>
                <a:gd name="T2" fmla="*/ 7 w 11"/>
                <a:gd name="T3" fmla="*/ 10 h 11"/>
                <a:gd name="T4" fmla="*/ 1 w 11"/>
                <a:gd name="T5" fmla="*/ 8 h 11"/>
                <a:gd name="T6" fmla="*/ 4 w 11"/>
                <a:gd name="T7" fmla="*/ 1 h 11"/>
                <a:gd name="T8" fmla="*/ 10 w 11"/>
                <a:gd name="T9" fmla="*/ 4 h 11"/>
              </a:gdLst>
              <a:ahLst/>
              <a:cxnLst>
                <a:cxn ang="0">
                  <a:pos x="T0" y="T1"/>
                </a:cxn>
                <a:cxn ang="0">
                  <a:pos x="T2" y="T3"/>
                </a:cxn>
                <a:cxn ang="0">
                  <a:pos x="T4" y="T5"/>
                </a:cxn>
                <a:cxn ang="0">
                  <a:pos x="T6" y="T7"/>
                </a:cxn>
                <a:cxn ang="0">
                  <a:pos x="T8" y="T9"/>
                </a:cxn>
              </a:cxnLst>
              <a:rect l="0" t="0" r="r" b="b"/>
              <a:pathLst>
                <a:path w="11" h="11">
                  <a:moveTo>
                    <a:pt x="10" y="4"/>
                  </a:moveTo>
                  <a:cubicBezTo>
                    <a:pt x="11" y="6"/>
                    <a:pt x="10" y="9"/>
                    <a:pt x="7" y="10"/>
                  </a:cubicBezTo>
                  <a:cubicBezTo>
                    <a:pt x="5" y="11"/>
                    <a:pt x="2" y="10"/>
                    <a:pt x="1" y="8"/>
                  </a:cubicBezTo>
                  <a:cubicBezTo>
                    <a:pt x="0" y="5"/>
                    <a:pt x="1" y="3"/>
                    <a:pt x="4" y="1"/>
                  </a:cubicBezTo>
                  <a:cubicBezTo>
                    <a:pt x="6" y="0"/>
                    <a:pt x="9" y="2"/>
                    <a:pt x="10" y="4"/>
                  </a:cubicBezTo>
                  <a:close/>
                </a:path>
              </a:pathLst>
            </a:custGeom>
            <a:solidFill>
              <a:srgbClr val="F7B6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28"/>
            <p:cNvSpPr/>
            <p:nvPr/>
          </p:nvSpPr>
          <p:spPr bwMode="auto">
            <a:xfrm>
              <a:off x="3441700" y="1071563"/>
              <a:ext cx="249237" cy="249238"/>
            </a:xfrm>
            <a:custGeom>
              <a:avLst/>
              <a:gdLst>
                <a:gd name="T0" fmla="*/ 8 w 9"/>
                <a:gd name="T1" fmla="*/ 3 h 9"/>
                <a:gd name="T2" fmla="*/ 6 w 9"/>
                <a:gd name="T3" fmla="*/ 8 h 9"/>
                <a:gd name="T4" fmla="*/ 1 w 9"/>
                <a:gd name="T5" fmla="*/ 6 h 9"/>
                <a:gd name="T6" fmla="*/ 3 w 9"/>
                <a:gd name="T7" fmla="*/ 1 h 9"/>
                <a:gd name="T8" fmla="*/ 8 w 9"/>
                <a:gd name="T9" fmla="*/ 3 h 9"/>
              </a:gdLst>
              <a:ahLst/>
              <a:cxnLst>
                <a:cxn ang="0">
                  <a:pos x="T0" y="T1"/>
                </a:cxn>
                <a:cxn ang="0">
                  <a:pos x="T2" y="T3"/>
                </a:cxn>
                <a:cxn ang="0">
                  <a:pos x="T4" y="T5"/>
                </a:cxn>
                <a:cxn ang="0">
                  <a:pos x="T6" y="T7"/>
                </a:cxn>
                <a:cxn ang="0">
                  <a:pos x="T8" y="T9"/>
                </a:cxn>
              </a:cxnLst>
              <a:rect l="0" t="0" r="r" b="b"/>
              <a:pathLst>
                <a:path w="9" h="9">
                  <a:moveTo>
                    <a:pt x="8" y="3"/>
                  </a:moveTo>
                  <a:cubicBezTo>
                    <a:pt x="9" y="5"/>
                    <a:pt x="8" y="8"/>
                    <a:pt x="6" y="8"/>
                  </a:cubicBezTo>
                  <a:cubicBezTo>
                    <a:pt x="4" y="9"/>
                    <a:pt x="2" y="8"/>
                    <a:pt x="1" y="6"/>
                  </a:cubicBezTo>
                  <a:cubicBezTo>
                    <a:pt x="0" y="5"/>
                    <a:pt x="1" y="2"/>
                    <a:pt x="3" y="1"/>
                  </a:cubicBezTo>
                  <a:cubicBezTo>
                    <a:pt x="5" y="0"/>
                    <a:pt x="7" y="1"/>
                    <a:pt x="8" y="3"/>
                  </a:cubicBezTo>
                  <a:close/>
                </a:path>
              </a:pathLst>
            </a:custGeom>
            <a:solidFill>
              <a:srgbClr val="FCEA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29"/>
            <p:cNvSpPr/>
            <p:nvPr/>
          </p:nvSpPr>
          <p:spPr bwMode="auto">
            <a:xfrm>
              <a:off x="3468688" y="1098551"/>
              <a:ext cx="195262" cy="222250"/>
            </a:xfrm>
            <a:custGeom>
              <a:avLst/>
              <a:gdLst>
                <a:gd name="T0" fmla="*/ 6 w 7"/>
                <a:gd name="T1" fmla="*/ 3 h 8"/>
                <a:gd name="T2" fmla="*/ 5 w 7"/>
                <a:gd name="T3" fmla="*/ 7 h 8"/>
                <a:gd name="T4" fmla="*/ 1 w 7"/>
                <a:gd name="T5" fmla="*/ 5 h 8"/>
                <a:gd name="T6" fmla="*/ 2 w 7"/>
                <a:gd name="T7" fmla="*/ 1 h 8"/>
                <a:gd name="T8" fmla="*/ 6 w 7"/>
                <a:gd name="T9" fmla="*/ 3 h 8"/>
              </a:gdLst>
              <a:ahLst/>
              <a:cxnLst>
                <a:cxn ang="0">
                  <a:pos x="T0" y="T1"/>
                </a:cxn>
                <a:cxn ang="0">
                  <a:pos x="T2" y="T3"/>
                </a:cxn>
                <a:cxn ang="0">
                  <a:pos x="T4" y="T5"/>
                </a:cxn>
                <a:cxn ang="0">
                  <a:pos x="T6" y="T7"/>
                </a:cxn>
                <a:cxn ang="0">
                  <a:pos x="T8" y="T9"/>
                </a:cxn>
              </a:cxnLst>
              <a:rect l="0" t="0" r="r" b="b"/>
              <a:pathLst>
                <a:path w="7" h="8">
                  <a:moveTo>
                    <a:pt x="6" y="3"/>
                  </a:moveTo>
                  <a:cubicBezTo>
                    <a:pt x="7" y="4"/>
                    <a:pt x="6" y="6"/>
                    <a:pt x="5" y="7"/>
                  </a:cubicBezTo>
                  <a:cubicBezTo>
                    <a:pt x="3" y="8"/>
                    <a:pt x="1" y="7"/>
                    <a:pt x="1" y="5"/>
                  </a:cubicBezTo>
                  <a:cubicBezTo>
                    <a:pt x="0" y="4"/>
                    <a:pt x="1" y="2"/>
                    <a:pt x="2" y="1"/>
                  </a:cubicBezTo>
                  <a:cubicBezTo>
                    <a:pt x="4" y="0"/>
                    <a:pt x="6" y="1"/>
                    <a:pt x="6" y="3"/>
                  </a:cubicBezTo>
                  <a:close/>
                </a:path>
              </a:pathLst>
            </a:custGeom>
            <a:solidFill>
              <a:srgbClr val="F7B6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30"/>
            <p:cNvSpPr>
              <a:spLocks noEditPoints="1"/>
            </p:cNvSpPr>
            <p:nvPr/>
          </p:nvSpPr>
          <p:spPr bwMode="auto">
            <a:xfrm>
              <a:off x="3497263" y="1127126"/>
              <a:ext cx="138112" cy="138113"/>
            </a:xfrm>
            <a:custGeom>
              <a:avLst/>
              <a:gdLst>
                <a:gd name="T0" fmla="*/ 3 w 5"/>
                <a:gd name="T1" fmla="*/ 5 h 5"/>
                <a:gd name="T2" fmla="*/ 3 w 5"/>
                <a:gd name="T3" fmla="*/ 5 h 5"/>
                <a:gd name="T4" fmla="*/ 2 w 5"/>
                <a:gd name="T5" fmla="*/ 5 h 5"/>
                <a:gd name="T6" fmla="*/ 1 w 5"/>
                <a:gd name="T7" fmla="*/ 4 h 5"/>
                <a:gd name="T8" fmla="*/ 1 w 5"/>
                <a:gd name="T9" fmla="*/ 4 h 5"/>
                <a:gd name="T10" fmla="*/ 2 w 5"/>
                <a:gd name="T11" fmla="*/ 4 h 5"/>
                <a:gd name="T12" fmla="*/ 2 w 5"/>
                <a:gd name="T13" fmla="*/ 4 h 5"/>
                <a:gd name="T14" fmla="*/ 3 w 5"/>
                <a:gd name="T15" fmla="*/ 4 h 5"/>
                <a:gd name="T16" fmla="*/ 2 w 5"/>
                <a:gd name="T17" fmla="*/ 3 h 5"/>
                <a:gd name="T18" fmla="*/ 1 w 5"/>
                <a:gd name="T19" fmla="*/ 3 h 5"/>
                <a:gd name="T20" fmla="*/ 1 w 5"/>
                <a:gd name="T21" fmla="*/ 3 h 5"/>
                <a:gd name="T22" fmla="*/ 1 w 5"/>
                <a:gd name="T23" fmla="*/ 3 h 5"/>
                <a:gd name="T24" fmla="*/ 1 w 5"/>
                <a:gd name="T25" fmla="*/ 2 h 5"/>
                <a:gd name="T26" fmla="*/ 1 w 5"/>
                <a:gd name="T27" fmla="*/ 1 h 5"/>
                <a:gd name="T28" fmla="*/ 1 w 5"/>
                <a:gd name="T29" fmla="*/ 1 h 5"/>
                <a:gd name="T30" fmla="*/ 2 w 5"/>
                <a:gd name="T31" fmla="*/ 0 h 5"/>
                <a:gd name="T32" fmla="*/ 2 w 5"/>
                <a:gd name="T33" fmla="*/ 1 h 5"/>
                <a:gd name="T34" fmla="*/ 3 w 5"/>
                <a:gd name="T35" fmla="*/ 1 h 5"/>
                <a:gd name="T36" fmla="*/ 3 w 5"/>
                <a:gd name="T37" fmla="*/ 2 h 5"/>
                <a:gd name="T38" fmla="*/ 4 w 5"/>
                <a:gd name="T39" fmla="*/ 2 h 5"/>
                <a:gd name="T40" fmla="*/ 3 w 5"/>
                <a:gd name="T41" fmla="*/ 2 h 5"/>
                <a:gd name="T42" fmla="*/ 3 w 5"/>
                <a:gd name="T43" fmla="*/ 2 h 5"/>
                <a:gd name="T44" fmla="*/ 2 w 5"/>
                <a:gd name="T45" fmla="*/ 2 h 5"/>
                <a:gd name="T46" fmla="*/ 3 w 5"/>
                <a:gd name="T47" fmla="*/ 2 h 5"/>
                <a:gd name="T48" fmla="*/ 4 w 5"/>
                <a:gd name="T49" fmla="*/ 3 h 5"/>
                <a:gd name="T50" fmla="*/ 4 w 5"/>
                <a:gd name="T51" fmla="*/ 3 h 5"/>
                <a:gd name="T52" fmla="*/ 4 w 5"/>
                <a:gd name="T53" fmla="*/ 5 h 5"/>
                <a:gd name="T54" fmla="*/ 4 w 5"/>
                <a:gd name="T55" fmla="*/ 5 h 5"/>
                <a:gd name="T56" fmla="*/ 3 w 5"/>
                <a:gd name="T57" fmla="*/ 5 h 5"/>
                <a:gd name="T58" fmla="*/ 2 w 5"/>
                <a:gd name="T59" fmla="*/ 2 h 5"/>
                <a:gd name="T60" fmla="*/ 1 w 5"/>
                <a:gd name="T61" fmla="*/ 2 h 5"/>
                <a:gd name="T62" fmla="*/ 2 w 5"/>
                <a:gd name="T63" fmla="*/ 3 h 5"/>
                <a:gd name="T64" fmla="*/ 2 w 5"/>
                <a:gd name="T65" fmla="*/ 2 h 5"/>
                <a:gd name="T66" fmla="*/ 3 w 5"/>
                <a:gd name="T67" fmla="*/ 4 h 5"/>
                <a:gd name="T68" fmla="*/ 4 w 5"/>
                <a:gd name="T69" fmla="*/ 4 h 5"/>
                <a:gd name="T70" fmla="*/ 4 w 5"/>
                <a:gd name="T71" fmla="*/ 3 h 5"/>
                <a:gd name="T72" fmla="*/ 3 w 5"/>
                <a:gd name="T73" fmla="*/ 3 h 5"/>
                <a:gd name="T74" fmla="*/ 3 w 5"/>
                <a:gd name="T75" fmla="*/ 3 h 5"/>
                <a:gd name="T76" fmla="*/ 3 w 5"/>
                <a:gd name="T7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 h="5">
                  <a:moveTo>
                    <a:pt x="3" y="5"/>
                  </a:moveTo>
                  <a:cubicBezTo>
                    <a:pt x="3" y="5"/>
                    <a:pt x="3" y="5"/>
                    <a:pt x="3" y="5"/>
                  </a:cubicBezTo>
                  <a:cubicBezTo>
                    <a:pt x="3" y="5"/>
                    <a:pt x="2" y="5"/>
                    <a:pt x="2" y="5"/>
                  </a:cubicBezTo>
                  <a:cubicBezTo>
                    <a:pt x="2" y="5"/>
                    <a:pt x="2" y="5"/>
                    <a:pt x="1" y="4"/>
                  </a:cubicBezTo>
                  <a:cubicBezTo>
                    <a:pt x="1" y="4"/>
                    <a:pt x="1" y="4"/>
                    <a:pt x="1" y="4"/>
                  </a:cubicBezTo>
                  <a:cubicBezTo>
                    <a:pt x="2" y="4"/>
                    <a:pt x="2" y="4"/>
                    <a:pt x="2" y="4"/>
                  </a:cubicBezTo>
                  <a:cubicBezTo>
                    <a:pt x="2" y="4"/>
                    <a:pt x="2" y="4"/>
                    <a:pt x="2" y="4"/>
                  </a:cubicBezTo>
                  <a:cubicBezTo>
                    <a:pt x="2" y="4"/>
                    <a:pt x="2" y="4"/>
                    <a:pt x="3" y="4"/>
                  </a:cubicBezTo>
                  <a:cubicBezTo>
                    <a:pt x="2" y="3"/>
                    <a:pt x="2" y="3"/>
                    <a:pt x="2" y="3"/>
                  </a:cubicBezTo>
                  <a:cubicBezTo>
                    <a:pt x="2" y="3"/>
                    <a:pt x="2" y="3"/>
                    <a:pt x="1" y="3"/>
                  </a:cubicBezTo>
                  <a:cubicBezTo>
                    <a:pt x="1" y="3"/>
                    <a:pt x="1" y="3"/>
                    <a:pt x="1" y="3"/>
                  </a:cubicBezTo>
                  <a:cubicBezTo>
                    <a:pt x="1" y="3"/>
                    <a:pt x="1" y="3"/>
                    <a:pt x="1" y="3"/>
                  </a:cubicBezTo>
                  <a:cubicBezTo>
                    <a:pt x="1" y="2"/>
                    <a:pt x="0" y="2"/>
                    <a:pt x="1" y="2"/>
                  </a:cubicBezTo>
                  <a:cubicBezTo>
                    <a:pt x="1" y="1"/>
                    <a:pt x="1" y="1"/>
                    <a:pt x="1" y="1"/>
                  </a:cubicBezTo>
                  <a:cubicBezTo>
                    <a:pt x="1" y="1"/>
                    <a:pt x="1" y="1"/>
                    <a:pt x="1" y="1"/>
                  </a:cubicBezTo>
                  <a:cubicBezTo>
                    <a:pt x="2" y="0"/>
                    <a:pt x="2" y="0"/>
                    <a:pt x="2" y="0"/>
                  </a:cubicBezTo>
                  <a:cubicBezTo>
                    <a:pt x="2" y="1"/>
                    <a:pt x="2" y="1"/>
                    <a:pt x="2" y="1"/>
                  </a:cubicBezTo>
                  <a:cubicBezTo>
                    <a:pt x="2" y="1"/>
                    <a:pt x="3" y="1"/>
                    <a:pt x="3" y="1"/>
                  </a:cubicBezTo>
                  <a:cubicBezTo>
                    <a:pt x="3" y="1"/>
                    <a:pt x="3" y="1"/>
                    <a:pt x="3" y="2"/>
                  </a:cubicBezTo>
                  <a:cubicBezTo>
                    <a:pt x="4" y="2"/>
                    <a:pt x="4" y="2"/>
                    <a:pt x="4" y="2"/>
                  </a:cubicBezTo>
                  <a:cubicBezTo>
                    <a:pt x="3" y="2"/>
                    <a:pt x="3" y="2"/>
                    <a:pt x="3" y="2"/>
                  </a:cubicBezTo>
                  <a:cubicBezTo>
                    <a:pt x="3" y="2"/>
                    <a:pt x="3" y="2"/>
                    <a:pt x="3" y="2"/>
                  </a:cubicBezTo>
                  <a:cubicBezTo>
                    <a:pt x="3" y="2"/>
                    <a:pt x="2" y="2"/>
                    <a:pt x="2" y="2"/>
                  </a:cubicBezTo>
                  <a:cubicBezTo>
                    <a:pt x="3" y="2"/>
                    <a:pt x="3" y="2"/>
                    <a:pt x="3" y="2"/>
                  </a:cubicBezTo>
                  <a:cubicBezTo>
                    <a:pt x="3" y="2"/>
                    <a:pt x="3" y="2"/>
                    <a:pt x="4" y="3"/>
                  </a:cubicBezTo>
                  <a:cubicBezTo>
                    <a:pt x="4" y="3"/>
                    <a:pt x="4" y="3"/>
                    <a:pt x="4" y="3"/>
                  </a:cubicBezTo>
                  <a:cubicBezTo>
                    <a:pt x="5" y="4"/>
                    <a:pt x="4" y="4"/>
                    <a:pt x="4" y="5"/>
                  </a:cubicBezTo>
                  <a:cubicBezTo>
                    <a:pt x="4" y="5"/>
                    <a:pt x="4" y="5"/>
                    <a:pt x="4" y="5"/>
                  </a:cubicBezTo>
                  <a:lnTo>
                    <a:pt x="3" y="5"/>
                  </a:lnTo>
                  <a:close/>
                  <a:moveTo>
                    <a:pt x="2" y="2"/>
                  </a:moveTo>
                  <a:cubicBezTo>
                    <a:pt x="1" y="2"/>
                    <a:pt x="1" y="2"/>
                    <a:pt x="1" y="2"/>
                  </a:cubicBezTo>
                  <a:cubicBezTo>
                    <a:pt x="1" y="2"/>
                    <a:pt x="2" y="3"/>
                    <a:pt x="2" y="3"/>
                  </a:cubicBezTo>
                  <a:lnTo>
                    <a:pt x="2" y="2"/>
                  </a:lnTo>
                  <a:close/>
                  <a:moveTo>
                    <a:pt x="3" y="4"/>
                  </a:moveTo>
                  <a:cubicBezTo>
                    <a:pt x="3" y="4"/>
                    <a:pt x="4" y="4"/>
                    <a:pt x="4" y="4"/>
                  </a:cubicBezTo>
                  <a:cubicBezTo>
                    <a:pt x="4" y="4"/>
                    <a:pt x="4" y="4"/>
                    <a:pt x="4" y="3"/>
                  </a:cubicBezTo>
                  <a:cubicBezTo>
                    <a:pt x="3" y="3"/>
                    <a:pt x="3" y="3"/>
                    <a:pt x="3" y="3"/>
                  </a:cubicBezTo>
                  <a:cubicBezTo>
                    <a:pt x="3" y="3"/>
                    <a:pt x="3" y="3"/>
                    <a:pt x="3" y="3"/>
                  </a:cubicBezTo>
                  <a:lnTo>
                    <a:pt x="3" y="4"/>
                  </a:lnTo>
                  <a:close/>
                </a:path>
              </a:pathLst>
            </a:custGeom>
            <a:solidFill>
              <a:srgbClr val="FAF4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31"/>
            <p:cNvSpPr/>
            <p:nvPr/>
          </p:nvSpPr>
          <p:spPr bwMode="auto">
            <a:xfrm>
              <a:off x="4275138" y="541338"/>
              <a:ext cx="222250" cy="195263"/>
            </a:xfrm>
            <a:custGeom>
              <a:avLst/>
              <a:gdLst>
                <a:gd name="T0" fmla="*/ 6 w 8"/>
                <a:gd name="T1" fmla="*/ 1 h 7"/>
                <a:gd name="T2" fmla="*/ 6 w 8"/>
                <a:gd name="T3" fmla="*/ 6 h 7"/>
                <a:gd name="T4" fmla="*/ 1 w 8"/>
                <a:gd name="T5" fmla="*/ 5 h 7"/>
                <a:gd name="T6" fmla="*/ 2 w 8"/>
                <a:gd name="T7" fmla="*/ 1 h 7"/>
                <a:gd name="T8" fmla="*/ 6 w 8"/>
                <a:gd name="T9" fmla="*/ 1 h 7"/>
              </a:gdLst>
              <a:ahLst/>
              <a:cxnLst>
                <a:cxn ang="0">
                  <a:pos x="T0" y="T1"/>
                </a:cxn>
                <a:cxn ang="0">
                  <a:pos x="T2" y="T3"/>
                </a:cxn>
                <a:cxn ang="0">
                  <a:pos x="T4" y="T5"/>
                </a:cxn>
                <a:cxn ang="0">
                  <a:pos x="T6" y="T7"/>
                </a:cxn>
                <a:cxn ang="0">
                  <a:pos x="T8" y="T9"/>
                </a:cxn>
              </a:cxnLst>
              <a:rect l="0" t="0" r="r" b="b"/>
              <a:pathLst>
                <a:path w="8" h="7">
                  <a:moveTo>
                    <a:pt x="6" y="1"/>
                  </a:moveTo>
                  <a:cubicBezTo>
                    <a:pt x="8" y="3"/>
                    <a:pt x="7" y="5"/>
                    <a:pt x="6" y="6"/>
                  </a:cubicBezTo>
                  <a:cubicBezTo>
                    <a:pt x="4" y="7"/>
                    <a:pt x="2" y="7"/>
                    <a:pt x="1" y="5"/>
                  </a:cubicBezTo>
                  <a:cubicBezTo>
                    <a:pt x="0" y="4"/>
                    <a:pt x="0" y="2"/>
                    <a:pt x="2" y="1"/>
                  </a:cubicBezTo>
                  <a:cubicBezTo>
                    <a:pt x="3" y="0"/>
                    <a:pt x="5" y="0"/>
                    <a:pt x="6" y="1"/>
                  </a:cubicBezTo>
                  <a:close/>
                </a:path>
              </a:pathLst>
            </a:custGeom>
            <a:solidFill>
              <a:srgbClr val="A64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32"/>
            <p:cNvSpPr/>
            <p:nvPr/>
          </p:nvSpPr>
          <p:spPr bwMode="auto">
            <a:xfrm>
              <a:off x="4275138" y="541338"/>
              <a:ext cx="193675" cy="195263"/>
            </a:xfrm>
            <a:custGeom>
              <a:avLst/>
              <a:gdLst>
                <a:gd name="T0" fmla="*/ 6 w 7"/>
                <a:gd name="T1" fmla="*/ 1 h 7"/>
                <a:gd name="T2" fmla="*/ 6 w 7"/>
                <a:gd name="T3" fmla="*/ 6 h 7"/>
                <a:gd name="T4" fmla="*/ 1 w 7"/>
                <a:gd name="T5" fmla="*/ 5 h 7"/>
                <a:gd name="T6" fmla="*/ 2 w 7"/>
                <a:gd name="T7" fmla="*/ 1 h 7"/>
                <a:gd name="T8" fmla="*/ 6 w 7"/>
                <a:gd name="T9" fmla="*/ 1 h 7"/>
              </a:gdLst>
              <a:ahLst/>
              <a:cxnLst>
                <a:cxn ang="0">
                  <a:pos x="T0" y="T1"/>
                </a:cxn>
                <a:cxn ang="0">
                  <a:pos x="T2" y="T3"/>
                </a:cxn>
                <a:cxn ang="0">
                  <a:pos x="T4" y="T5"/>
                </a:cxn>
                <a:cxn ang="0">
                  <a:pos x="T6" y="T7"/>
                </a:cxn>
                <a:cxn ang="0">
                  <a:pos x="T8" y="T9"/>
                </a:cxn>
              </a:cxnLst>
              <a:rect l="0" t="0" r="r" b="b"/>
              <a:pathLst>
                <a:path w="7" h="7">
                  <a:moveTo>
                    <a:pt x="6" y="1"/>
                  </a:moveTo>
                  <a:cubicBezTo>
                    <a:pt x="7" y="3"/>
                    <a:pt x="7" y="5"/>
                    <a:pt x="6" y="6"/>
                  </a:cubicBezTo>
                  <a:cubicBezTo>
                    <a:pt x="4" y="7"/>
                    <a:pt x="2" y="6"/>
                    <a:pt x="1" y="5"/>
                  </a:cubicBezTo>
                  <a:cubicBezTo>
                    <a:pt x="0" y="4"/>
                    <a:pt x="1" y="2"/>
                    <a:pt x="2" y="1"/>
                  </a:cubicBezTo>
                  <a:cubicBezTo>
                    <a:pt x="3" y="0"/>
                    <a:pt x="5" y="0"/>
                    <a:pt x="6" y="1"/>
                  </a:cubicBezTo>
                  <a:close/>
                </a:path>
              </a:pathLst>
            </a:custGeom>
            <a:solidFill>
              <a:srgbClr val="EA8B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33"/>
            <p:cNvSpPr/>
            <p:nvPr/>
          </p:nvSpPr>
          <p:spPr bwMode="auto">
            <a:xfrm>
              <a:off x="4302125" y="541338"/>
              <a:ext cx="166687" cy="195263"/>
            </a:xfrm>
            <a:custGeom>
              <a:avLst/>
              <a:gdLst>
                <a:gd name="T0" fmla="*/ 5 w 6"/>
                <a:gd name="T1" fmla="*/ 2 h 7"/>
                <a:gd name="T2" fmla="*/ 5 w 6"/>
                <a:gd name="T3" fmla="*/ 6 h 7"/>
                <a:gd name="T4" fmla="*/ 0 w 6"/>
                <a:gd name="T5" fmla="*/ 5 h 7"/>
                <a:gd name="T6" fmla="*/ 1 w 6"/>
                <a:gd name="T7" fmla="*/ 1 h 7"/>
                <a:gd name="T8" fmla="*/ 5 w 6"/>
                <a:gd name="T9" fmla="*/ 2 h 7"/>
              </a:gdLst>
              <a:ahLst/>
              <a:cxnLst>
                <a:cxn ang="0">
                  <a:pos x="T0" y="T1"/>
                </a:cxn>
                <a:cxn ang="0">
                  <a:pos x="T2" y="T3"/>
                </a:cxn>
                <a:cxn ang="0">
                  <a:pos x="T4" y="T5"/>
                </a:cxn>
                <a:cxn ang="0">
                  <a:pos x="T6" y="T7"/>
                </a:cxn>
                <a:cxn ang="0">
                  <a:pos x="T8" y="T9"/>
                </a:cxn>
              </a:cxnLst>
              <a:rect l="0" t="0" r="r" b="b"/>
              <a:pathLst>
                <a:path w="6" h="7">
                  <a:moveTo>
                    <a:pt x="5" y="2"/>
                  </a:moveTo>
                  <a:cubicBezTo>
                    <a:pt x="6" y="3"/>
                    <a:pt x="6" y="5"/>
                    <a:pt x="5" y="6"/>
                  </a:cubicBezTo>
                  <a:cubicBezTo>
                    <a:pt x="3" y="7"/>
                    <a:pt x="1" y="6"/>
                    <a:pt x="0" y="5"/>
                  </a:cubicBezTo>
                  <a:cubicBezTo>
                    <a:pt x="0" y="4"/>
                    <a:pt x="0" y="2"/>
                    <a:pt x="1" y="1"/>
                  </a:cubicBezTo>
                  <a:cubicBezTo>
                    <a:pt x="2" y="0"/>
                    <a:pt x="4" y="0"/>
                    <a:pt x="5" y="2"/>
                  </a:cubicBezTo>
                  <a:close/>
                </a:path>
              </a:pathLst>
            </a:custGeom>
            <a:solidFill>
              <a:srgbClr val="A64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34"/>
            <p:cNvSpPr/>
            <p:nvPr/>
          </p:nvSpPr>
          <p:spPr bwMode="auto">
            <a:xfrm>
              <a:off x="4302125" y="569913"/>
              <a:ext cx="139700" cy="139700"/>
            </a:xfrm>
            <a:custGeom>
              <a:avLst/>
              <a:gdLst>
                <a:gd name="T0" fmla="*/ 5 w 5"/>
                <a:gd name="T1" fmla="*/ 1 h 5"/>
                <a:gd name="T2" fmla="*/ 4 w 5"/>
                <a:gd name="T3" fmla="*/ 4 h 5"/>
                <a:gd name="T4" fmla="*/ 1 w 5"/>
                <a:gd name="T5" fmla="*/ 4 h 5"/>
                <a:gd name="T6" fmla="*/ 1 w 5"/>
                <a:gd name="T7" fmla="*/ 0 h 5"/>
                <a:gd name="T8" fmla="*/ 5 w 5"/>
                <a:gd name="T9" fmla="*/ 1 h 5"/>
              </a:gdLst>
              <a:ahLst/>
              <a:cxnLst>
                <a:cxn ang="0">
                  <a:pos x="T0" y="T1"/>
                </a:cxn>
                <a:cxn ang="0">
                  <a:pos x="T2" y="T3"/>
                </a:cxn>
                <a:cxn ang="0">
                  <a:pos x="T4" y="T5"/>
                </a:cxn>
                <a:cxn ang="0">
                  <a:pos x="T6" y="T7"/>
                </a:cxn>
                <a:cxn ang="0">
                  <a:pos x="T8" y="T9"/>
                </a:cxn>
              </a:cxnLst>
              <a:rect l="0" t="0" r="r" b="b"/>
              <a:pathLst>
                <a:path w="5" h="5">
                  <a:moveTo>
                    <a:pt x="5" y="1"/>
                  </a:moveTo>
                  <a:cubicBezTo>
                    <a:pt x="5" y="2"/>
                    <a:pt x="5" y="3"/>
                    <a:pt x="4" y="4"/>
                  </a:cubicBezTo>
                  <a:cubicBezTo>
                    <a:pt x="3" y="5"/>
                    <a:pt x="2" y="5"/>
                    <a:pt x="1" y="4"/>
                  </a:cubicBezTo>
                  <a:cubicBezTo>
                    <a:pt x="0" y="2"/>
                    <a:pt x="0" y="1"/>
                    <a:pt x="1" y="0"/>
                  </a:cubicBezTo>
                  <a:cubicBezTo>
                    <a:pt x="3" y="0"/>
                    <a:pt x="4" y="0"/>
                    <a:pt x="5" y="1"/>
                  </a:cubicBezTo>
                  <a:close/>
                </a:path>
              </a:pathLst>
            </a:custGeom>
            <a:solidFill>
              <a:srgbClr val="EA8B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35"/>
            <p:cNvSpPr/>
            <p:nvPr/>
          </p:nvSpPr>
          <p:spPr bwMode="auto">
            <a:xfrm>
              <a:off x="4330700" y="569913"/>
              <a:ext cx="111125" cy="111125"/>
            </a:xfrm>
            <a:custGeom>
              <a:avLst/>
              <a:gdLst>
                <a:gd name="T0" fmla="*/ 3 w 4"/>
                <a:gd name="T1" fmla="*/ 1 h 4"/>
                <a:gd name="T2" fmla="*/ 3 w 4"/>
                <a:gd name="T3" fmla="*/ 4 h 4"/>
                <a:gd name="T4" fmla="*/ 0 w 4"/>
                <a:gd name="T5" fmla="*/ 3 h 4"/>
                <a:gd name="T6" fmla="*/ 1 w 4"/>
                <a:gd name="T7" fmla="*/ 1 h 4"/>
                <a:gd name="T8" fmla="*/ 3 w 4"/>
                <a:gd name="T9" fmla="*/ 1 h 4"/>
              </a:gdLst>
              <a:ahLst/>
              <a:cxnLst>
                <a:cxn ang="0">
                  <a:pos x="T0" y="T1"/>
                </a:cxn>
                <a:cxn ang="0">
                  <a:pos x="T2" y="T3"/>
                </a:cxn>
                <a:cxn ang="0">
                  <a:pos x="T4" y="T5"/>
                </a:cxn>
                <a:cxn ang="0">
                  <a:pos x="T6" y="T7"/>
                </a:cxn>
                <a:cxn ang="0">
                  <a:pos x="T8" y="T9"/>
                </a:cxn>
              </a:cxnLst>
              <a:rect l="0" t="0" r="r" b="b"/>
              <a:pathLst>
                <a:path w="4" h="4">
                  <a:moveTo>
                    <a:pt x="3" y="1"/>
                  </a:moveTo>
                  <a:cubicBezTo>
                    <a:pt x="4" y="2"/>
                    <a:pt x="4" y="3"/>
                    <a:pt x="3" y="4"/>
                  </a:cubicBezTo>
                  <a:cubicBezTo>
                    <a:pt x="2" y="4"/>
                    <a:pt x="1" y="4"/>
                    <a:pt x="0" y="3"/>
                  </a:cubicBezTo>
                  <a:cubicBezTo>
                    <a:pt x="0" y="2"/>
                    <a:pt x="0" y="1"/>
                    <a:pt x="1" y="1"/>
                  </a:cubicBezTo>
                  <a:cubicBezTo>
                    <a:pt x="2" y="0"/>
                    <a:pt x="3" y="0"/>
                    <a:pt x="3" y="1"/>
                  </a:cubicBezTo>
                  <a:close/>
                </a:path>
              </a:pathLst>
            </a:custGeom>
            <a:solidFill>
              <a:srgbClr val="A64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36"/>
            <p:cNvSpPr>
              <a:spLocks noEditPoints="1"/>
            </p:cNvSpPr>
            <p:nvPr/>
          </p:nvSpPr>
          <p:spPr bwMode="auto">
            <a:xfrm>
              <a:off x="4357688" y="596901"/>
              <a:ext cx="55562" cy="84138"/>
            </a:xfrm>
            <a:custGeom>
              <a:avLst/>
              <a:gdLst>
                <a:gd name="T0" fmla="*/ 2 w 2"/>
                <a:gd name="T1" fmla="*/ 3 h 3"/>
                <a:gd name="T2" fmla="*/ 1 w 2"/>
                <a:gd name="T3" fmla="*/ 2 h 3"/>
                <a:gd name="T4" fmla="*/ 1 w 2"/>
                <a:gd name="T5" fmla="*/ 3 h 3"/>
                <a:gd name="T6" fmla="*/ 0 w 2"/>
                <a:gd name="T7" fmla="*/ 2 h 3"/>
                <a:gd name="T8" fmla="*/ 0 w 2"/>
                <a:gd name="T9" fmla="*/ 2 h 3"/>
                <a:gd name="T10" fmla="*/ 1 w 2"/>
                <a:gd name="T11" fmla="*/ 2 h 3"/>
                <a:gd name="T12" fmla="*/ 1 w 2"/>
                <a:gd name="T13" fmla="*/ 2 h 3"/>
                <a:gd name="T14" fmla="*/ 1 w 2"/>
                <a:gd name="T15" fmla="*/ 2 h 3"/>
                <a:gd name="T16" fmla="*/ 1 w 2"/>
                <a:gd name="T17" fmla="*/ 1 h 3"/>
                <a:gd name="T18" fmla="*/ 0 w 2"/>
                <a:gd name="T19" fmla="*/ 2 h 3"/>
                <a:gd name="T20" fmla="*/ 0 w 2"/>
                <a:gd name="T21" fmla="*/ 1 h 3"/>
                <a:gd name="T22" fmla="*/ 0 w 2"/>
                <a:gd name="T23" fmla="*/ 1 h 3"/>
                <a:gd name="T24" fmla="*/ 0 w 2"/>
                <a:gd name="T25" fmla="*/ 1 h 3"/>
                <a:gd name="T26" fmla="*/ 0 w 2"/>
                <a:gd name="T27" fmla="*/ 0 h 3"/>
                <a:gd name="T28" fmla="*/ 0 w 2"/>
                <a:gd name="T29" fmla="*/ 0 h 3"/>
                <a:gd name="T30" fmla="*/ 0 w 2"/>
                <a:gd name="T31" fmla="*/ 0 h 3"/>
                <a:gd name="T32" fmla="*/ 0 w 2"/>
                <a:gd name="T33" fmla="*/ 0 h 3"/>
                <a:gd name="T34" fmla="*/ 1 w 2"/>
                <a:gd name="T35" fmla="*/ 0 h 3"/>
                <a:gd name="T36" fmla="*/ 1 w 2"/>
                <a:gd name="T37" fmla="*/ 0 h 3"/>
                <a:gd name="T38" fmla="*/ 1 w 2"/>
                <a:gd name="T39" fmla="*/ 0 h 3"/>
                <a:gd name="T40" fmla="*/ 1 w 2"/>
                <a:gd name="T41" fmla="*/ 1 h 3"/>
                <a:gd name="T42" fmla="*/ 1 w 2"/>
                <a:gd name="T43" fmla="*/ 1 h 3"/>
                <a:gd name="T44" fmla="*/ 1 w 2"/>
                <a:gd name="T45" fmla="*/ 0 h 3"/>
                <a:gd name="T46" fmla="*/ 1 w 2"/>
                <a:gd name="T47" fmla="*/ 1 h 3"/>
                <a:gd name="T48" fmla="*/ 1 w 2"/>
                <a:gd name="T49" fmla="*/ 1 h 3"/>
                <a:gd name="T50" fmla="*/ 2 w 2"/>
                <a:gd name="T51" fmla="*/ 1 h 3"/>
                <a:gd name="T52" fmla="*/ 2 w 2"/>
                <a:gd name="T53" fmla="*/ 2 h 3"/>
                <a:gd name="T54" fmla="*/ 2 w 2"/>
                <a:gd name="T55" fmla="*/ 2 h 3"/>
                <a:gd name="T56" fmla="*/ 2 w 2"/>
                <a:gd name="T57" fmla="*/ 3 h 3"/>
                <a:gd name="T58" fmla="*/ 0 w 2"/>
                <a:gd name="T59" fmla="*/ 1 h 3"/>
                <a:gd name="T60" fmla="*/ 0 w 2"/>
                <a:gd name="T61" fmla="*/ 1 h 3"/>
                <a:gd name="T62" fmla="*/ 0 w 2"/>
                <a:gd name="T63" fmla="*/ 1 h 3"/>
                <a:gd name="T64" fmla="*/ 2 w 2"/>
                <a:gd name="T65" fmla="*/ 2 h 3"/>
                <a:gd name="T66" fmla="*/ 2 w 2"/>
                <a:gd name="T67" fmla="*/ 2 h 3"/>
                <a:gd name="T68" fmla="*/ 2 w 2"/>
                <a:gd name="T69" fmla="*/ 1 h 3"/>
                <a:gd name="T70" fmla="*/ 1 w 2"/>
                <a:gd name="T71" fmla="*/ 1 h 3"/>
                <a:gd name="T72" fmla="*/ 1 w 2"/>
                <a:gd name="T73" fmla="*/ 1 h 3"/>
                <a:gd name="T74" fmla="*/ 2 w 2"/>
                <a:gd name="T75"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 h="3">
                  <a:moveTo>
                    <a:pt x="2" y="3"/>
                  </a:moveTo>
                  <a:cubicBezTo>
                    <a:pt x="1" y="2"/>
                    <a:pt x="1" y="2"/>
                    <a:pt x="1" y="2"/>
                  </a:cubicBezTo>
                  <a:cubicBezTo>
                    <a:pt x="1" y="3"/>
                    <a:pt x="1" y="3"/>
                    <a:pt x="1" y="3"/>
                  </a:cubicBezTo>
                  <a:cubicBezTo>
                    <a:pt x="1" y="2"/>
                    <a:pt x="0" y="2"/>
                    <a:pt x="0" y="2"/>
                  </a:cubicBezTo>
                  <a:cubicBezTo>
                    <a:pt x="0" y="2"/>
                    <a:pt x="0" y="2"/>
                    <a:pt x="0" y="2"/>
                  </a:cubicBezTo>
                  <a:cubicBezTo>
                    <a:pt x="1" y="2"/>
                    <a:pt x="1" y="2"/>
                    <a:pt x="1" y="2"/>
                  </a:cubicBezTo>
                  <a:cubicBezTo>
                    <a:pt x="1" y="2"/>
                    <a:pt x="1" y="2"/>
                    <a:pt x="1" y="2"/>
                  </a:cubicBezTo>
                  <a:cubicBezTo>
                    <a:pt x="1" y="2"/>
                    <a:pt x="1" y="2"/>
                    <a:pt x="1" y="2"/>
                  </a:cubicBezTo>
                  <a:cubicBezTo>
                    <a:pt x="1" y="1"/>
                    <a:pt x="1" y="1"/>
                    <a:pt x="1" y="1"/>
                  </a:cubicBezTo>
                  <a:cubicBezTo>
                    <a:pt x="1" y="2"/>
                    <a:pt x="0" y="2"/>
                    <a:pt x="0" y="2"/>
                  </a:cubicBezTo>
                  <a:cubicBezTo>
                    <a:pt x="0" y="2"/>
                    <a:pt x="0" y="2"/>
                    <a:pt x="0" y="1"/>
                  </a:cubicBezTo>
                  <a:cubicBezTo>
                    <a:pt x="0" y="1"/>
                    <a:pt x="0" y="1"/>
                    <a:pt x="0" y="1"/>
                  </a:cubicBezTo>
                  <a:cubicBezTo>
                    <a:pt x="0" y="1"/>
                    <a:pt x="0" y="1"/>
                    <a:pt x="0" y="1"/>
                  </a:cubicBezTo>
                  <a:cubicBezTo>
                    <a:pt x="0" y="1"/>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1" y="0"/>
                    <a:pt x="1" y="0"/>
                  </a:cubicBezTo>
                  <a:cubicBezTo>
                    <a:pt x="1" y="1"/>
                    <a:pt x="1" y="1"/>
                    <a:pt x="1" y="1"/>
                  </a:cubicBezTo>
                  <a:cubicBezTo>
                    <a:pt x="1" y="1"/>
                    <a:pt x="1" y="1"/>
                    <a:pt x="1" y="1"/>
                  </a:cubicBezTo>
                  <a:cubicBezTo>
                    <a:pt x="1" y="0"/>
                    <a:pt x="1" y="0"/>
                    <a:pt x="1" y="0"/>
                  </a:cubicBezTo>
                  <a:cubicBezTo>
                    <a:pt x="1" y="1"/>
                    <a:pt x="1" y="1"/>
                    <a:pt x="1" y="1"/>
                  </a:cubicBezTo>
                  <a:cubicBezTo>
                    <a:pt x="1" y="1"/>
                    <a:pt x="1" y="1"/>
                    <a:pt x="1" y="1"/>
                  </a:cubicBezTo>
                  <a:cubicBezTo>
                    <a:pt x="2" y="1"/>
                    <a:pt x="2" y="1"/>
                    <a:pt x="2" y="1"/>
                  </a:cubicBezTo>
                  <a:cubicBezTo>
                    <a:pt x="2" y="1"/>
                    <a:pt x="2" y="2"/>
                    <a:pt x="2" y="2"/>
                  </a:cubicBezTo>
                  <a:cubicBezTo>
                    <a:pt x="2" y="2"/>
                    <a:pt x="2" y="2"/>
                    <a:pt x="2" y="2"/>
                  </a:cubicBezTo>
                  <a:lnTo>
                    <a:pt x="2" y="3"/>
                  </a:lnTo>
                  <a:close/>
                  <a:moveTo>
                    <a:pt x="0" y="1"/>
                  </a:moveTo>
                  <a:cubicBezTo>
                    <a:pt x="0" y="1"/>
                    <a:pt x="0" y="1"/>
                    <a:pt x="0" y="1"/>
                  </a:cubicBezTo>
                  <a:cubicBezTo>
                    <a:pt x="0" y="1"/>
                    <a:pt x="0" y="1"/>
                    <a:pt x="0" y="1"/>
                  </a:cubicBezTo>
                  <a:close/>
                  <a:moveTo>
                    <a:pt x="2" y="2"/>
                  </a:moveTo>
                  <a:cubicBezTo>
                    <a:pt x="2" y="2"/>
                    <a:pt x="2" y="2"/>
                    <a:pt x="2" y="2"/>
                  </a:cubicBezTo>
                  <a:cubicBezTo>
                    <a:pt x="2" y="2"/>
                    <a:pt x="2" y="1"/>
                    <a:pt x="2" y="1"/>
                  </a:cubicBezTo>
                  <a:cubicBezTo>
                    <a:pt x="1" y="1"/>
                    <a:pt x="1" y="1"/>
                    <a:pt x="1" y="1"/>
                  </a:cubicBezTo>
                  <a:cubicBezTo>
                    <a:pt x="1" y="1"/>
                    <a:pt x="1" y="1"/>
                    <a:pt x="1" y="1"/>
                  </a:cubicBezTo>
                  <a:lnTo>
                    <a:pt x="2" y="2"/>
                  </a:lnTo>
                  <a:close/>
                </a:path>
              </a:pathLst>
            </a:custGeom>
            <a:solidFill>
              <a:srgbClr val="EA8B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37"/>
            <p:cNvSpPr/>
            <p:nvPr/>
          </p:nvSpPr>
          <p:spPr bwMode="auto">
            <a:xfrm>
              <a:off x="5080000" y="1154113"/>
              <a:ext cx="193675" cy="222250"/>
            </a:xfrm>
            <a:custGeom>
              <a:avLst/>
              <a:gdLst>
                <a:gd name="T0" fmla="*/ 6 w 7"/>
                <a:gd name="T1" fmla="*/ 2 h 8"/>
                <a:gd name="T2" fmla="*/ 6 w 7"/>
                <a:gd name="T3" fmla="*/ 7 h 8"/>
                <a:gd name="T4" fmla="*/ 1 w 7"/>
                <a:gd name="T5" fmla="*/ 6 h 8"/>
                <a:gd name="T6" fmla="*/ 2 w 7"/>
                <a:gd name="T7" fmla="*/ 1 h 8"/>
                <a:gd name="T8" fmla="*/ 6 w 7"/>
                <a:gd name="T9" fmla="*/ 2 h 8"/>
              </a:gdLst>
              <a:ahLst/>
              <a:cxnLst>
                <a:cxn ang="0">
                  <a:pos x="T0" y="T1"/>
                </a:cxn>
                <a:cxn ang="0">
                  <a:pos x="T2" y="T3"/>
                </a:cxn>
                <a:cxn ang="0">
                  <a:pos x="T4" y="T5"/>
                </a:cxn>
                <a:cxn ang="0">
                  <a:pos x="T6" y="T7"/>
                </a:cxn>
                <a:cxn ang="0">
                  <a:pos x="T8" y="T9"/>
                </a:cxn>
              </a:cxnLst>
              <a:rect l="0" t="0" r="r" b="b"/>
              <a:pathLst>
                <a:path w="7" h="8">
                  <a:moveTo>
                    <a:pt x="6" y="2"/>
                  </a:moveTo>
                  <a:cubicBezTo>
                    <a:pt x="7" y="4"/>
                    <a:pt x="7" y="6"/>
                    <a:pt x="6" y="7"/>
                  </a:cubicBezTo>
                  <a:cubicBezTo>
                    <a:pt x="4" y="8"/>
                    <a:pt x="2" y="7"/>
                    <a:pt x="1" y="6"/>
                  </a:cubicBezTo>
                  <a:cubicBezTo>
                    <a:pt x="0" y="4"/>
                    <a:pt x="0" y="2"/>
                    <a:pt x="2" y="1"/>
                  </a:cubicBezTo>
                  <a:cubicBezTo>
                    <a:pt x="3" y="0"/>
                    <a:pt x="5" y="1"/>
                    <a:pt x="6" y="2"/>
                  </a:cubicBezTo>
                  <a:close/>
                </a:path>
              </a:pathLst>
            </a:custGeom>
            <a:solidFill>
              <a:srgbClr val="A64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38"/>
            <p:cNvSpPr/>
            <p:nvPr/>
          </p:nvSpPr>
          <p:spPr bwMode="auto">
            <a:xfrm>
              <a:off x="5080000" y="1154113"/>
              <a:ext cx="193675" cy="222250"/>
            </a:xfrm>
            <a:custGeom>
              <a:avLst/>
              <a:gdLst>
                <a:gd name="T0" fmla="*/ 6 w 7"/>
                <a:gd name="T1" fmla="*/ 2 h 8"/>
                <a:gd name="T2" fmla="*/ 5 w 7"/>
                <a:gd name="T3" fmla="*/ 7 h 8"/>
                <a:gd name="T4" fmla="*/ 1 w 7"/>
                <a:gd name="T5" fmla="*/ 6 h 8"/>
                <a:gd name="T6" fmla="*/ 2 w 7"/>
                <a:gd name="T7" fmla="*/ 1 h 8"/>
                <a:gd name="T8" fmla="*/ 6 w 7"/>
                <a:gd name="T9" fmla="*/ 2 h 8"/>
              </a:gdLst>
              <a:ahLst/>
              <a:cxnLst>
                <a:cxn ang="0">
                  <a:pos x="T0" y="T1"/>
                </a:cxn>
                <a:cxn ang="0">
                  <a:pos x="T2" y="T3"/>
                </a:cxn>
                <a:cxn ang="0">
                  <a:pos x="T4" y="T5"/>
                </a:cxn>
                <a:cxn ang="0">
                  <a:pos x="T6" y="T7"/>
                </a:cxn>
                <a:cxn ang="0">
                  <a:pos x="T8" y="T9"/>
                </a:cxn>
              </a:cxnLst>
              <a:rect l="0" t="0" r="r" b="b"/>
              <a:pathLst>
                <a:path w="7" h="8">
                  <a:moveTo>
                    <a:pt x="6" y="2"/>
                  </a:moveTo>
                  <a:cubicBezTo>
                    <a:pt x="7" y="4"/>
                    <a:pt x="7" y="6"/>
                    <a:pt x="5" y="7"/>
                  </a:cubicBezTo>
                  <a:cubicBezTo>
                    <a:pt x="4" y="8"/>
                    <a:pt x="2" y="7"/>
                    <a:pt x="1" y="6"/>
                  </a:cubicBezTo>
                  <a:cubicBezTo>
                    <a:pt x="0" y="4"/>
                    <a:pt x="0" y="2"/>
                    <a:pt x="2" y="1"/>
                  </a:cubicBezTo>
                  <a:cubicBezTo>
                    <a:pt x="3" y="0"/>
                    <a:pt x="5" y="1"/>
                    <a:pt x="6" y="2"/>
                  </a:cubicBezTo>
                  <a:close/>
                </a:path>
              </a:pathLst>
            </a:custGeom>
            <a:solidFill>
              <a:srgbClr val="EA8B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39"/>
            <p:cNvSpPr/>
            <p:nvPr/>
          </p:nvSpPr>
          <p:spPr bwMode="auto">
            <a:xfrm>
              <a:off x="5080000" y="1182688"/>
              <a:ext cx="193675" cy="166688"/>
            </a:xfrm>
            <a:custGeom>
              <a:avLst/>
              <a:gdLst>
                <a:gd name="T0" fmla="*/ 6 w 7"/>
                <a:gd name="T1" fmla="*/ 1 h 6"/>
                <a:gd name="T2" fmla="*/ 5 w 7"/>
                <a:gd name="T3" fmla="*/ 5 h 6"/>
                <a:gd name="T4" fmla="*/ 1 w 7"/>
                <a:gd name="T5" fmla="*/ 5 h 6"/>
                <a:gd name="T6" fmla="*/ 2 w 7"/>
                <a:gd name="T7" fmla="*/ 1 h 6"/>
                <a:gd name="T8" fmla="*/ 6 w 7"/>
                <a:gd name="T9" fmla="*/ 1 h 6"/>
              </a:gdLst>
              <a:ahLst/>
              <a:cxnLst>
                <a:cxn ang="0">
                  <a:pos x="T0" y="T1"/>
                </a:cxn>
                <a:cxn ang="0">
                  <a:pos x="T2" y="T3"/>
                </a:cxn>
                <a:cxn ang="0">
                  <a:pos x="T4" y="T5"/>
                </a:cxn>
                <a:cxn ang="0">
                  <a:pos x="T6" y="T7"/>
                </a:cxn>
                <a:cxn ang="0">
                  <a:pos x="T8" y="T9"/>
                </a:cxn>
              </a:cxnLst>
              <a:rect l="0" t="0" r="r" b="b"/>
              <a:pathLst>
                <a:path w="7" h="6">
                  <a:moveTo>
                    <a:pt x="6" y="1"/>
                  </a:moveTo>
                  <a:cubicBezTo>
                    <a:pt x="7" y="3"/>
                    <a:pt x="7" y="4"/>
                    <a:pt x="5" y="5"/>
                  </a:cubicBezTo>
                  <a:cubicBezTo>
                    <a:pt x="4" y="6"/>
                    <a:pt x="2" y="6"/>
                    <a:pt x="1" y="5"/>
                  </a:cubicBezTo>
                  <a:cubicBezTo>
                    <a:pt x="0" y="3"/>
                    <a:pt x="1" y="2"/>
                    <a:pt x="2" y="1"/>
                  </a:cubicBezTo>
                  <a:cubicBezTo>
                    <a:pt x="3" y="0"/>
                    <a:pt x="5" y="0"/>
                    <a:pt x="6" y="1"/>
                  </a:cubicBezTo>
                  <a:close/>
                </a:path>
              </a:pathLst>
            </a:custGeom>
            <a:solidFill>
              <a:srgbClr val="A64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40"/>
            <p:cNvSpPr/>
            <p:nvPr/>
          </p:nvSpPr>
          <p:spPr bwMode="auto">
            <a:xfrm>
              <a:off x="5106988" y="1182688"/>
              <a:ext cx="139700" cy="166688"/>
            </a:xfrm>
            <a:custGeom>
              <a:avLst/>
              <a:gdLst>
                <a:gd name="T0" fmla="*/ 5 w 5"/>
                <a:gd name="T1" fmla="*/ 2 h 6"/>
                <a:gd name="T2" fmla="*/ 4 w 5"/>
                <a:gd name="T3" fmla="*/ 5 h 6"/>
                <a:gd name="T4" fmla="*/ 1 w 5"/>
                <a:gd name="T5" fmla="*/ 4 h 6"/>
                <a:gd name="T6" fmla="*/ 1 w 5"/>
                <a:gd name="T7" fmla="*/ 1 h 6"/>
                <a:gd name="T8" fmla="*/ 5 w 5"/>
                <a:gd name="T9" fmla="*/ 2 h 6"/>
              </a:gdLst>
              <a:ahLst/>
              <a:cxnLst>
                <a:cxn ang="0">
                  <a:pos x="T0" y="T1"/>
                </a:cxn>
                <a:cxn ang="0">
                  <a:pos x="T2" y="T3"/>
                </a:cxn>
                <a:cxn ang="0">
                  <a:pos x="T4" y="T5"/>
                </a:cxn>
                <a:cxn ang="0">
                  <a:pos x="T6" y="T7"/>
                </a:cxn>
                <a:cxn ang="0">
                  <a:pos x="T8" y="T9"/>
                </a:cxn>
              </a:cxnLst>
              <a:rect l="0" t="0" r="r" b="b"/>
              <a:pathLst>
                <a:path w="5" h="6">
                  <a:moveTo>
                    <a:pt x="5" y="2"/>
                  </a:moveTo>
                  <a:cubicBezTo>
                    <a:pt x="5" y="3"/>
                    <a:pt x="5" y="4"/>
                    <a:pt x="4" y="5"/>
                  </a:cubicBezTo>
                  <a:cubicBezTo>
                    <a:pt x="3" y="6"/>
                    <a:pt x="1" y="5"/>
                    <a:pt x="1" y="4"/>
                  </a:cubicBezTo>
                  <a:cubicBezTo>
                    <a:pt x="0" y="3"/>
                    <a:pt x="0" y="2"/>
                    <a:pt x="1" y="1"/>
                  </a:cubicBezTo>
                  <a:cubicBezTo>
                    <a:pt x="2" y="0"/>
                    <a:pt x="4" y="1"/>
                    <a:pt x="5" y="2"/>
                  </a:cubicBezTo>
                  <a:close/>
                </a:path>
              </a:pathLst>
            </a:custGeom>
            <a:solidFill>
              <a:srgbClr val="EA8B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41"/>
            <p:cNvSpPr/>
            <p:nvPr/>
          </p:nvSpPr>
          <p:spPr bwMode="auto">
            <a:xfrm>
              <a:off x="5106988" y="1209676"/>
              <a:ext cx="139700" cy="111125"/>
            </a:xfrm>
            <a:custGeom>
              <a:avLst/>
              <a:gdLst>
                <a:gd name="T0" fmla="*/ 4 w 5"/>
                <a:gd name="T1" fmla="*/ 1 h 4"/>
                <a:gd name="T2" fmla="*/ 4 w 5"/>
                <a:gd name="T3" fmla="*/ 4 h 4"/>
                <a:gd name="T4" fmla="*/ 1 w 5"/>
                <a:gd name="T5" fmla="*/ 3 h 4"/>
                <a:gd name="T6" fmla="*/ 2 w 5"/>
                <a:gd name="T7" fmla="*/ 0 h 4"/>
                <a:gd name="T8" fmla="*/ 4 w 5"/>
                <a:gd name="T9" fmla="*/ 1 h 4"/>
              </a:gdLst>
              <a:ahLst/>
              <a:cxnLst>
                <a:cxn ang="0">
                  <a:pos x="T0" y="T1"/>
                </a:cxn>
                <a:cxn ang="0">
                  <a:pos x="T2" y="T3"/>
                </a:cxn>
                <a:cxn ang="0">
                  <a:pos x="T4" y="T5"/>
                </a:cxn>
                <a:cxn ang="0">
                  <a:pos x="T6" y="T7"/>
                </a:cxn>
                <a:cxn ang="0">
                  <a:pos x="T8" y="T9"/>
                </a:cxn>
              </a:cxnLst>
              <a:rect l="0" t="0" r="r" b="b"/>
              <a:pathLst>
                <a:path w="5" h="4">
                  <a:moveTo>
                    <a:pt x="4" y="1"/>
                  </a:moveTo>
                  <a:cubicBezTo>
                    <a:pt x="5" y="2"/>
                    <a:pt x="5" y="3"/>
                    <a:pt x="4" y="4"/>
                  </a:cubicBezTo>
                  <a:cubicBezTo>
                    <a:pt x="3" y="4"/>
                    <a:pt x="2" y="4"/>
                    <a:pt x="1" y="3"/>
                  </a:cubicBezTo>
                  <a:cubicBezTo>
                    <a:pt x="0" y="2"/>
                    <a:pt x="1" y="1"/>
                    <a:pt x="2" y="0"/>
                  </a:cubicBezTo>
                  <a:cubicBezTo>
                    <a:pt x="2" y="0"/>
                    <a:pt x="4" y="0"/>
                    <a:pt x="4" y="1"/>
                  </a:cubicBezTo>
                  <a:close/>
                </a:path>
              </a:pathLst>
            </a:custGeom>
            <a:solidFill>
              <a:srgbClr val="A64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42"/>
            <p:cNvSpPr>
              <a:spLocks noEditPoints="1"/>
            </p:cNvSpPr>
            <p:nvPr/>
          </p:nvSpPr>
          <p:spPr bwMode="auto">
            <a:xfrm>
              <a:off x="5135563" y="1238251"/>
              <a:ext cx="82550" cy="55563"/>
            </a:xfrm>
            <a:custGeom>
              <a:avLst/>
              <a:gdLst>
                <a:gd name="T0" fmla="*/ 2 w 3"/>
                <a:gd name="T1" fmla="*/ 2 h 2"/>
                <a:gd name="T2" fmla="*/ 2 w 3"/>
                <a:gd name="T3" fmla="*/ 2 h 2"/>
                <a:gd name="T4" fmla="*/ 2 w 3"/>
                <a:gd name="T5" fmla="*/ 2 h 2"/>
                <a:gd name="T6" fmla="*/ 1 w 3"/>
                <a:gd name="T7" fmla="*/ 2 h 2"/>
                <a:gd name="T8" fmla="*/ 1 w 3"/>
                <a:gd name="T9" fmla="*/ 2 h 2"/>
                <a:gd name="T10" fmla="*/ 2 w 3"/>
                <a:gd name="T11" fmla="*/ 2 h 2"/>
                <a:gd name="T12" fmla="*/ 2 w 3"/>
                <a:gd name="T13" fmla="*/ 2 h 2"/>
                <a:gd name="T14" fmla="*/ 2 w 3"/>
                <a:gd name="T15" fmla="*/ 2 h 2"/>
                <a:gd name="T16" fmla="*/ 2 w 3"/>
                <a:gd name="T17" fmla="*/ 1 h 2"/>
                <a:gd name="T18" fmla="*/ 1 w 3"/>
                <a:gd name="T19" fmla="*/ 1 h 2"/>
                <a:gd name="T20" fmla="*/ 1 w 3"/>
                <a:gd name="T21" fmla="*/ 1 h 2"/>
                <a:gd name="T22" fmla="*/ 1 w 3"/>
                <a:gd name="T23" fmla="*/ 1 h 2"/>
                <a:gd name="T24" fmla="*/ 0 w 3"/>
                <a:gd name="T25" fmla="*/ 0 h 2"/>
                <a:gd name="T26" fmla="*/ 1 w 3"/>
                <a:gd name="T27" fmla="*/ 0 h 2"/>
                <a:gd name="T28" fmla="*/ 1 w 3"/>
                <a:gd name="T29" fmla="*/ 0 h 2"/>
                <a:gd name="T30" fmla="*/ 1 w 3"/>
                <a:gd name="T31" fmla="*/ 0 h 2"/>
                <a:gd name="T32" fmla="*/ 1 w 3"/>
                <a:gd name="T33" fmla="*/ 0 h 2"/>
                <a:gd name="T34" fmla="*/ 2 w 3"/>
                <a:gd name="T35" fmla="*/ 0 h 2"/>
                <a:gd name="T36" fmla="*/ 2 w 3"/>
                <a:gd name="T37" fmla="*/ 0 h 2"/>
                <a:gd name="T38" fmla="*/ 2 w 3"/>
                <a:gd name="T39" fmla="*/ 0 h 2"/>
                <a:gd name="T40" fmla="*/ 2 w 3"/>
                <a:gd name="T41" fmla="*/ 0 h 2"/>
                <a:gd name="T42" fmla="*/ 2 w 3"/>
                <a:gd name="T43" fmla="*/ 0 h 2"/>
                <a:gd name="T44" fmla="*/ 1 w 3"/>
                <a:gd name="T45" fmla="*/ 0 h 2"/>
                <a:gd name="T46" fmla="*/ 2 w 3"/>
                <a:gd name="T47" fmla="*/ 1 h 2"/>
                <a:gd name="T48" fmla="*/ 2 w 3"/>
                <a:gd name="T49" fmla="*/ 1 h 2"/>
                <a:gd name="T50" fmla="*/ 3 w 3"/>
                <a:gd name="T51" fmla="*/ 1 h 2"/>
                <a:gd name="T52" fmla="*/ 3 w 3"/>
                <a:gd name="T53" fmla="*/ 2 h 2"/>
                <a:gd name="T54" fmla="*/ 3 w 3"/>
                <a:gd name="T55" fmla="*/ 2 h 2"/>
                <a:gd name="T56" fmla="*/ 2 w 3"/>
                <a:gd name="T57" fmla="*/ 2 h 2"/>
                <a:gd name="T58" fmla="*/ 1 w 3"/>
                <a:gd name="T59" fmla="*/ 0 h 2"/>
                <a:gd name="T60" fmla="*/ 1 w 3"/>
                <a:gd name="T61" fmla="*/ 1 h 2"/>
                <a:gd name="T62" fmla="*/ 1 w 3"/>
                <a:gd name="T63" fmla="*/ 1 h 2"/>
                <a:gd name="T64" fmla="*/ 1 w 3"/>
                <a:gd name="T65" fmla="*/ 0 h 2"/>
                <a:gd name="T66" fmla="*/ 2 w 3"/>
                <a:gd name="T67" fmla="*/ 2 h 2"/>
                <a:gd name="T68" fmla="*/ 2 w 3"/>
                <a:gd name="T69" fmla="*/ 1 h 2"/>
                <a:gd name="T70" fmla="*/ 2 w 3"/>
                <a:gd name="T71" fmla="*/ 1 h 2"/>
                <a:gd name="T72" fmla="*/ 2 w 3"/>
                <a:gd name="T73" fmla="*/ 1 h 2"/>
                <a:gd name="T74" fmla="*/ 2 w 3"/>
                <a:gd name="T75" fmla="*/ 1 h 2"/>
                <a:gd name="T76" fmla="*/ 2 w 3"/>
                <a:gd name="T7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 h="2">
                  <a:moveTo>
                    <a:pt x="2" y="2"/>
                  </a:moveTo>
                  <a:cubicBezTo>
                    <a:pt x="2" y="2"/>
                    <a:pt x="2" y="2"/>
                    <a:pt x="2" y="2"/>
                  </a:cubicBezTo>
                  <a:cubicBezTo>
                    <a:pt x="2" y="2"/>
                    <a:pt x="2" y="2"/>
                    <a:pt x="2" y="2"/>
                  </a:cubicBezTo>
                  <a:cubicBezTo>
                    <a:pt x="1" y="2"/>
                    <a:pt x="1" y="2"/>
                    <a:pt x="1" y="2"/>
                  </a:cubicBezTo>
                  <a:cubicBezTo>
                    <a:pt x="1" y="2"/>
                    <a:pt x="1" y="2"/>
                    <a:pt x="1" y="2"/>
                  </a:cubicBezTo>
                  <a:cubicBezTo>
                    <a:pt x="2" y="2"/>
                    <a:pt x="2" y="2"/>
                    <a:pt x="2" y="2"/>
                  </a:cubicBezTo>
                  <a:cubicBezTo>
                    <a:pt x="2" y="2"/>
                    <a:pt x="2" y="2"/>
                    <a:pt x="2" y="2"/>
                  </a:cubicBezTo>
                  <a:cubicBezTo>
                    <a:pt x="2" y="2"/>
                    <a:pt x="2" y="2"/>
                    <a:pt x="2" y="2"/>
                  </a:cubicBezTo>
                  <a:cubicBezTo>
                    <a:pt x="2" y="1"/>
                    <a:pt x="2" y="1"/>
                    <a:pt x="2" y="1"/>
                  </a:cubicBezTo>
                  <a:cubicBezTo>
                    <a:pt x="1" y="1"/>
                    <a:pt x="1" y="1"/>
                    <a:pt x="1" y="1"/>
                  </a:cubicBezTo>
                  <a:cubicBezTo>
                    <a:pt x="1" y="1"/>
                    <a:pt x="1" y="1"/>
                    <a:pt x="1" y="1"/>
                  </a:cubicBezTo>
                  <a:cubicBezTo>
                    <a:pt x="1" y="1"/>
                    <a:pt x="1" y="1"/>
                    <a:pt x="1" y="1"/>
                  </a:cubicBezTo>
                  <a:cubicBezTo>
                    <a:pt x="0" y="1"/>
                    <a:pt x="0" y="1"/>
                    <a:pt x="0" y="0"/>
                  </a:cubicBezTo>
                  <a:cubicBezTo>
                    <a:pt x="0" y="0"/>
                    <a:pt x="1" y="0"/>
                    <a:pt x="1" y="0"/>
                  </a:cubicBezTo>
                  <a:cubicBezTo>
                    <a:pt x="1" y="0"/>
                    <a:pt x="1" y="0"/>
                    <a:pt x="1" y="0"/>
                  </a:cubicBezTo>
                  <a:cubicBezTo>
                    <a:pt x="1" y="0"/>
                    <a:pt x="1" y="0"/>
                    <a:pt x="1" y="0"/>
                  </a:cubicBezTo>
                  <a:cubicBezTo>
                    <a:pt x="1" y="0"/>
                    <a:pt x="1" y="0"/>
                    <a:pt x="1" y="0"/>
                  </a:cubicBezTo>
                  <a:cubicBezTo>
                    <a:pt x="1" y="0"/>
                    <a:pt x="1" y="0"/>
                    <a:pt x="2" y="0"/>
                  </a:cubicBezTo>
                  <a:cubicBezTo>
                    <a:pt x="2" y="0"/>
                    <a:pt x="2" y="0"/>
                    <a:pt x="2" y="0"/>
                  </a:cubicBezTo>
                  <a:cubicBezTo>
                    <a:pt x="2" y="0"/>
                    <a:pt x="2" y="0"/>
                    <a:pt x="2" y="0"/>
                  </a:cubicBezTo>
                  <a:cubicBezTo>
                    <a:pt x="2" y="0"/>
                    <a:pt x="2" y="0"/>
                    <a:pt x="2" y="0"/>
                  </a:cubicBezTo>
                  <a:cubicBezTo>
                    <a:pt x="2" y="0"/>
                    <a:pt x="2" y="0"/>
                    <a:pt x="2" y="0"/>
                  </a:cubicBezTo>
                  <a:cubicBezTo>
                    <a:pt x="2" y="0"/>
                    <a:pt x="1" y="0"/>
                    <a:pt x="1" y="0"/>
                  </a:cubicBezTo>
                  <a:cubicBezTo>
                    <a:pt x="2" y="1"/>
                    <a:pt x="2" y="1"/>
                    <a:pt x="2" y="1"/>
                  </a:cubicBezTo>
                  <a:cubicBezTo>
                    <a:pt x="2" y="1"/>
                    <a:pt x="2" y="1"/>
                    <a:pt x="2" y="1"/>
                  </a:cubicBezTo>
                  <a:cubicBezTo>
                    <a:pt x="2" y="1"/>
                    <a:pt x="3" y="1"/>
                    <a:pt x="3" y="1"/>
                  </a:cubicBezTo>
                  <a:cubicBezTo>
                    <a:pt x="3" y="1"/>
                    <a:pt x="3" y="2"/>
                    <a:pt x="3" y="2"/>
                  </a:cubicBezTo>
                  <a:cubicBezTo>
                    <a:pt x="3" y="2"/>
                    <a:pt x="3" y="2"/>
                    <a:pt x="3" y="2"/>
                  </a:cubicBezTo>
                  <a:lnTo>
                    <a:pt x="2" y="2"/>
                  </a:lnTo>
                  <a:close/>
                  <a:moveTo>
                    <a:pt x="1" y="0"/>
                  </a:moveTo>
                  <a:cubicBezTo>
                    <a:pt x="1" y="1"/>
                    <a:pt x="1" y="1"/>
                    <a:pt x="1" y="1"/>
                  </a:cubicBezTo>
                  <a:cubicBezTo>
                    <a:pt x="1" y="1"/>
                    <a:pt x="1" y="1"/>
                    <a:pt x="1" y="1"/>
                  </a:cubicBezTo>
                  <a:lnTo>
                    <a:pt x="1" y="0"/>
                  </a:lnTo>
                  <a:close/>
                  <a:moveTo>
                    <a:pt x="2" y="2"/>
                  </a:moveTo>
                  <a:cubicBezTo>
                    <a:pt x="2" y="2"/>
                    <a:pt x="2" y="1"/>
                    <a:pt x="2" y="1"/>
                  </a:cubicBezTo>
                  <a:cubicBezTo>
                    <a:pt x="2" y="1"/>
                    <a:pt x="2" y="1"/>
                    <a:pt x="2" y="1"/>
                  </a:cubicBezTo>
                  <a:cubicBezTo>
                    <a:pt x="2" y="1"/>
                    <a:pt x="2" y="1"/>
                    <a:pt x="2" y="1"/>
                  </a:cubicBezTo>
                  <a:cubicBezTo>
                    <a:pt x="2" y="1"/>
                    <a:pt x="2" y="1"/>
                    <a:pt x="2" y="1"/>
                  </a:cubicBezTo>
                  <a:lnTo>
                    <a:pt x="2" y="2"/>
                  </a:lnTo>
                  <a:close/>
                </a:path>
              </a:pathLst>
            </a:custGeom>
            <a:solidFill>
              <a:srgbClr val="EA8B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43"/>
            <p:cNvSpPr/>
            <p:nvPr/>
          </p:nvSpPr>
          <p:spPr bwMode="auto">
            <a:xfrm>
              <a:off x="3746500" y="596901"/>
              <a:ext cx="306387" cy="306388"/>
            </a:xfrm>
            <a:custGeom>
              <a:avLst/>
              <a:gdLst>
                <a:gd name="T0" fmla="*/ 9 w 11"/>
                <a:gd name="T1" fmla="*/ 8 h 11"/>
                <a:gd name="T2" fmla="*/ 2 w 11"/>
                <a:gd name="T3" fmla="*/ 9 h 11"/>
                <a:gd name="T4" fmla="*/ 2 w 11"/>
                <a:gd name="T5" fmla="*/ 2 h 11"/>
                <a:gd name="T6" fmla="*/ 9 w 11"/>
                <a:gd name="T7" fmla="*/ 1 h 11"/>
                <a:gd name="T8" fmla="*/ 9 w 11"/>
                <a:gd name="T9" fmla="*/ 8 h 11"/>
              </a:gdLst>
              <a:ahLst/>
              <a:cxnLst>
                <a:cxn ang="0">
                  <a:pos x="T0" y="T1"/>
                </a:cxn>
                <a:cxn ang="0">
                  <a:pos x="T2" y="T3"/>
                </a:cxn>
                <a:cxn ang="0">
                  <a:pos x="T4" y="T5"/>
                </a:cxn>
                <a:cxn ang="0">
                  <a:pos x="T6" y="T7"/>
                </a:cxn>
                <a:cxn ang="0">
                  <a:pos x="T8" y="T9"/>
                </a:cxn>
              </a:cxnLst>
              <a:rect l="0" t="0" r="r" b="b"/>
              <a:pathLst>
                <a:path w="11" h="11">
                  <a:moveTo>
                    <a:pt x="9" y="8"/>
                  </a:moveTo>
                  <a:cubicBezTo>
                    <a:pt x="7" y="10"/>
                    <a:pt x="4" y="11"/>
                    <a:pt x="2" y="9"/>
                  </a:cubicBezTo>
                  <a:cubicBezTo>
                    <a:pt x="0" y="7"/>
                    <a:pt x="0" y="4"/>
                    <a:pt x="2" y="2"/>
                  </a:cubicBezTo>
                  <a:cubicBezTo>
                    <a:pt x="3" y="0"/>
                    <a:pt x="6" y="0"/>
                    <a:pt x="9" y="1"/>
                  </a:cubicBezTo>
                  <a:cubicBezTo>
                    <a:pt x="11" y="3"/>
                    <a:pt x="11" y="6"/>
                    <a:pt x="9" y="8"/>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44"/>
            <p:cNvSpPr/>
            <p:nvPr/>
          </p:nvSpPr>
          <p:spPr bwMode="auto">
            <a:xfrm>
              <a:off x="3746500" y="596901"/>
              <a:ext cx="306387" cy="279400"/>
            </a:xfrm>
            <a:custGeom>
              <a:avLst/>
              <a:gdLst>
                <a:gd name="T0" fmla="*/ 9 w 11"/>
                <a:gd name="T1" fmla="*/ 8 h 10"/>
                <a:gd name="T2" fmla="*/ 3 w 11"/>
                <a:gd name="T3" fmla="*/ 9 h 10"/>
                <a:gd name="T4" fmla="*/ 2 w 11"/>
                <a:gd name="T5" fmla="*/ 2 h 10"/>
                <a:gd name="T6" fmla="*/ 8 w 11"/>
                <a:gd name="T7" fmla="*/ 2 h 10"/>
                <a:gd name="T8" fmla="*/ 9 w 11"/>
                <a:gd name="T9" fmla="*/ 8 h 10"/>
              </a:gdLst>
              <a:ahLst/>
              <a:cxnLst>
                <a:cxn ang="0">
                  <a:pos x="T0" y="T1"/>
                </a:cxn>
                <a:cxn ang="0">
                  <a:pos x="T2" y="T3"/>
                </a:cxn>
                <a:cxn ang="0">
                  <a:pos x="T4" y="T5"/>
                </a:cxn>
                <a:cxn ang="0">
                  <a:pos x="T6" y="T7"/>
                </a:cxn>
                <a:cxn ang="0">
                  <a:pos x="T8" y="T9"/>
                </a:cxn>
              </a:cxnLst>
              <a:rect l="0" t="0" r="r" b="b"/>
              <a:pathLst>
                <a:path w="11" h="10">
                  <a:moveTo>
                    <a:pt x="9" y="8"/>
                  </a:moveTo>
                  <a:cubicBezTo>
                    <a:pt x="7" y="10"/>
                    <a:pt x="4" y="10"/>
                    <a:pt x="3" y="9"/>
                  </a:cubicBezTo>
                  <a:cubicBezTo>
                    <a:pt x="1" y="7"/>
                    <a:pt x="0" y="4"/>
                    <a:pt x="2" y="2"/>
                  </a:cubicBezTo>
                  <a:cubicBezTo>
                    <a:pt x="4" y="0"/>
                    <a:pt x="6" y="0"/>
                    <a:pt x="8" y="2"/>
                  </a:cubicBezTo>
                  <a:cubicBezTo>
                    <a:pt x="10" y="3"/>
                    <a:pt x="11" y="6"/>
                    <a:pt x="9" y="8"/>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45"/>
            <p:cNvSpPr/>
            <p:nvPr/>
          </p:nvSpPr>
          <p:spPr bwMode="auto">
            <a:xfrm>
              <a:off x="3775075" y="596901"/>
              <a:ext cx="249237" cy="279400"/>
            </a:xfrm>
            <a:custGeom>
              <a:avLst/>
              <a:gdLst>
                <a:gd name="T0" fmla="*/ 8 w 9"/>
                <a:gd name="T1" fmla="*/ 8 h 10"/>
                <a:gd name="T2" fmla="*/ 2 w 9"/>
                <a:gd name="T3" fmla="*/ 9 h 10"/>
                <a:gd name="T4" fmla="*/ 1 w 9"/>
                <a:gd name="T5" fmla="*/ 2 h 10"/>
                <a:gd name="T6" fmla="*/ 7 w 9"/>
                <a:gd name="T7" fmla="*/ 2 h 10"/>
                <a:gd name="T8" fmla="*/ 8 w 9"/>
                <a:gd name="T9" fmla="*/ 8 h 10"/>
              </a:gdLst>
              <a:ahLst/>
              <a:cxnLst>
                <a:cxn ang="0">
                  <a:pos x="T0" y="T1"/>
                </a:cxn>
                <a:cxn ang="0">
                  <a:pos x="T2" y="T3"/>
                </a:cxn>
                <a:cxn ang="0">
                  <a:pos x="T4" y="T5"/>
                </a:cxn>
                <a:cxn ang="0">
                  <a:pos x="T6" y="T7"/>
                </a:cxn>
                <a:cxn ang="0">
                  <a:pos x="T8" y="T9"/>
                </a:cxn>
              </a:cxnLst>
              <a:rect l="0" t="0" r="r" b="b"/>
              <a:pathLst>
                <a:path w="9" h="10">
                  <a:moveTo>
                    <a:pt x="8" y="8"/>
                  </a:moveTo>
                  <a:cubicBezTo>
                    <a:pt x="6" y="10"/>
                    <a:pt x="4" y="10"/>
                    <a:pt x="2" y="9"/>
                  </a:cubicBezTo>
                  <a:cubicBezTo>
                    <a:pt x="0" y="7"/>
                    <a:pt x="0" y="4"/>
                    <a:pt x="1" y="2"/>
                  </a:cubicBezTo>
                  <a:cubicBezTo>
                    <a:pt x="3" y="1"/>
                    <a:pt x="5" y="0"/>
                    <a:pt x="7" y="2"/>
                  </a:cubicBezTo>
                  <a:cubicBezTo>
                    <a:pt x="9" y="3"/>
                    <a:pt x="9" y="6"/>
                    <a:pt x="8" y="8"/>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46"/>
            <p:cNvSpPr/>
            <p:nvPr/>
          </p:nvSpPr>
          <p:spPr bwMode="auto">
            <a:xfrm>
              <a:off x="3802063" y="625476"/>
              <a:ext cx="195262" cy="222250"/>
            </a:xfrm>
            <a:custGeom>
              <a:avLst/>
              <a:gdLst>
                <a:gd name="T0" fmla="*/ 6 w 7"/>
                <a:gd name="T1" fmla="*/ 6 h 8"/>
                <a:gd name="T2" fmla="*/ 1 w 7"/>
                <a:gd name="T3" fmla="*/ 7 h 8"/>
                <a:gd name="T4" fmla="*/ 1 w 7"/>
                <a:gd name="T5" fmla="*/ 2 h 8"/>
                <a:gd name="T6" fmla="*/ 6 w 7"/>
                <a:gd name="T7" fmla="*/ 2 h 8"/>
                <a:gd name="T8" fmla="*/ 6 w 7"/>
                <a:gd name="T9" fmla="*/ 6 h 8"/>
              </a:gdLst>
              <a:ahLst/>
              <a:cxnLst>
                <a:cxn ang="0">
                  <a:pos x="T0" y="T1"/>
                </a:cxn>
                <a:cxn ang="0">
                  <a:pos x="T2" y="T3"/>
                </a:cxn>
                <a:cxn ang="0">
                  <a:pos x="T4" y="T5"/>
                </a:cxn>
                <a:cxn ang="0">
                  <a:pos x="T6" y="T7"/>
                </a:cxn>
                <a:cxn ang="0">
                  <a:pos x="T8" y="T9"/>
                </a:cxn>
              </a:cxnLst>
              <a:rect l="0" t="0" r="r" b="b"/>
              <a:pathLst>
                <a:path w="7" h="8">
                  <a:moveTo>
                    <a:pt x="6" y="6"/>
                  </a:moveTo>
                  <a:cubicBezTo>
                    <a:pt x="5" y="8"/>
                    <a:pt x="3" y="8"/>
                    <a:pt x="1" y="7"/>
                  </a:cubicBezTo>
                  <a:cubicBezTo>
                    <a:pt x="0" y="6"/>
                    <a:pt x="0" y="3"/>
                    <a:pt x="1" y="2"/>
                  </a:cubicBezTo>
                  <a:cubicBezTo>
                    <a:pt x="2" y="1"/>
                    <a:pt x="4" y="0"/>
                    <a:pt x="6" y="2"/>
                  </a:cubicBezTo>
                  <a:cubicBezTo>
                    <a:pt x="7" y="3"/>
                    <a:pt x="7" y="5"/>
                    <a:pt x="6" y="6"/>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47"/>
            <p:cNvSpPr/>
            <p:nvPr/>
          </p:nvSpPr>
          <p:spPr bwMode="auto">
            <a:xfrm>
              <a:off x="3802063" y="654051"/>
              <a:ext cx="195262" cy="166688"/>
            </a:xfrm>
            <a:custGeom>
              <a:avLst/>
              <a:gdLst>
                <a:gd name="T0" fmla="*/ 6 w 7"/>
                <a:gd name="T1" fmla="*/ 5 h 6"/>
                <a:gd name="T2" fmla="*/ 2 w 7"/>
                <a:gd name="T3" fmla="*/ 5 h 6"/>
                <a:gd name="T4" fmla="*/ 1 w 7"/>
                <a:gd name="T5" fmla="*/ 1 h 6"/>
                <a:gd name="T6" fmla="*/ 5 w 7"/>
                <a:gd name="T7" fmla="*/ 1 h 6"/>
                <a:gd name="T8" fmla="*/ 6 w 7"/>
                <a:gd name="T9" fmla="*/ 5 h 6"/>
              </a:gdLst>
              <a:ahLst/>
              <a:cxnLst>
                <a:cxn ang="0">
                  <a:pos x="T0" y="T1"/>
                </a:cxn>
                <a:cxn ang="0">
                  <a:pos x="T2" y="T3"/>
                </a:cxn>
                <a:cxn ang="0">
                  <a:pos x="T4" y="T5"/>
                </a:cxn>
                <a:cxn ang="0">
                  <a:pos x="T6" y="T7"/>
                </a:cxn>
                <a:cxn ang="0">
                  <a:pos x="T8" y="T9"/>
                </a:cxn>
              </a:cxnLst>
              <a:rect l="0" t="0" r="r" b="b"/>
              <a:pathLst>
                <a:path w="7" h="6">
                  <a:moveTo>
                    <a:pt x="6" y="5"/>
                  </a:moveTo>
                  <a:cubicBezTo>
                    <a:pt x="5" y="6"/>
                    <a:pt x="3" y="6"/>
                    <a:pt x="2" y="5"/>
                  </a:cubicBezTo>
                  <a:cubicBezTo>
                    <a:pt x="0" y="4"/>
                    <a:pt x="0" y="3"/>
                    <a:pt x="1" y="1"/>
                  </a:cubicBezTo>
                  <a:cubicBezTo>
                    <a:pt x="2" y="0"/>
                    <a:pt x="4" y="0"/>
                    <a:pt x="5" y="1"/>
                  </a:cubicBezTo>
                  <a:cubicBezTo>
                    <a:pt x="6" y="2"/>
                    <a:pt x="7" y="4"/>
                    <a:pt x="6" y="5"/>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48"/>
            <p:cNvSpPr>
              <a:spLocks noEditPoints="1"/>
            </p:cNvSpPr>
            <p:nvPr/>
          </p:nvSpPr>
          <p:spPr bwMode="auto">
            <a:xfrm>
              <a:off x="3857625" y="681038"/>
              <a:ext cx="84137" cy="111125"/>
            </a:xfrm>
            <a:custGeom>
              <a:avLst/>
              <a:gdLst>
                <a:gd name="T0" fmla="*/ 0 w 3"/>
                <a:gd name="T1" fmla="*/ 4 h 4"/>
                <a:gd name="T2" fmla="*/ 0 w 3"/>
                <a:gd name="T3" fmla="*/ 4 h 4"/>
                <a:gd name="T4" fmla="*/ 0 w 3"/>
                <a:gd name="T5" fmla="*/ 3 h 4"/>
                <a:gd name="T6" fmla="*/ 0 w 3"/>
                <a:gd name="T7" fmla="*/ 2 h 4"/>
                <a:gd name="T8" fmla="*/ 0 w 3"/>
                <a:gd name="T9" fmla="*/ 2 h 4"/>
                <a:gd name="T10" fmla="*/ 1 w 3"/>
                <a:gd name="T11" fmla="*/ 2 h 4"/>
                <a:gd name="T12" fmla="*/ 0 w 3"/>
                <a:gd name="T13" fmla="*/ 2 h 4"/>
                <a:gd name="T14" fmla="*/ 0 w 3"/>
                <a:gd name="T15" fmla="*/ 3 h 4"/>
                <a:gd name="T16" fmla="*/ 1 w 3"/>
                <a:gd name="T17" fmla="*/ 2 h 4"/>
                <a:gd name="T18" fmla="*/ 1 w 3"/>
                <a:gd name="T19" fmla="*/ 1 h 4"/>
                <a:gd name="T20" fmla="*/ 1 w 3"/>
                <a:gd name="T21" fmla="*/ 1 h 4"/>
                <a:gd name="T22" fmla="*/ 1 w 3"/>
                <a:gd name="T23" fmla="*/ 1 h 4"/>
                <a:gd name="T24" fmla="*/ 2 w 3"/>
                <a:gd name="T25" fmla="*/ 0 h 4"/>
                <a:gd name="T26" fmla="*/ 2 w 3"/>
                <a:gd name="T27" fmla="*/ 0 h 4"/>
                <a:gd name="T28" fmla="*/ 3 w 3"/>
                <a:gd name="T29" fmla="*/ 0 h 4"/>
                <a:gd name="T30" fmla="*/ 3 w 3"/>
                <a:gd name="T31" fmla="*/ 1 h 4"/>
                <a:gd name="T32" fmla="*/ 3 w 3"/>
                <a:gd name="T33" fmla="*/ 1 h 4"/>
                <a:gd name="T34" fmla="*/ 3 w 3"/>
                <a:gd name="T35" fmla="*/ 2 h 4"/>
                <a:gd name="T36" fmla="*/ 3 w 3"/>
                <a:gd name="T37" fmla="*/ 2 h 4"/>
                <a:gd name="T38" fmla="*/ 3 w 3"/>
                <a:gd name="T39" fmla="*/ 3 h 4"/>
                <a:gd name="T40" fmla="*/ 2 w 3"/>
                <a:gd name="T41" fmla="*/ 2 h 4"/>
                <a:gd name="T42" fmla="*/ 2 w 3"/>
                <a:gd name="T43" fmla="*/ 2 h 4"/>
                <a:gd name="T44" fmla="*/ 2 w 3"/>
                <a:gd name="T45" fmla="*/ 1 h 4"/>
                <a:gd name="T46" fmla="*/ 2 w 3"/>
                <a:gd name="T47" fmla="*/ 2 h 4"/>
                <a:gd name="T48" fmla="*/ 2 w 3"/>
                <a:gd name="T49" fmla="*/ 3 h 4"/>
                <a:gd name="T50" fmla="*/ 2 w 3"/>
                <a:gd name="T51" fmla="*/ 4 h 4"/>
                <a:gd name="T52" fmla="*/ 0 w 3"/>
                <a:gd name="T53" fmla="*/ 4 h 4"/>
                <a:gd name="T54" fmla="*/ 0 w 3"/>
                <a:gd name="T55" fmla="*/ 4 h 4"/>
                <a:gd name="T56" fmla="*/ 2 w 3"/>
                <a:gd name="T57" fmla="*/ 1 h 4"/>
                <a:gd name="T58" fmla="*/ 1 w 3"/>
                <a:gd name="T59" fmla="*/ 1 h 4"/>
                <a:gd name="T60" fmla="*/ 1 w 3"/>
                <a:gd name="T61" fmla="*/ 2 h 4"/>
                <a:gd name="T62" fmla="*/ 2 w 3"/>
                <a:gd name="T63" fmla="*/ 1 h 4"/>
                <a:gd name="T64" fmla="*/ 1 w 3"/>
                <a:gd name="T65" fmla="*/ 3 h 4"/>
                <a:gd name="T66" fmla="*/ 1 w 3"/>
                <a:gd name="T67" fmla="*/ 3 h 4"/>
                <a:gd name="T68" fmla="*/ 1 w 3"/>
                <a:gd name="T69" fmla="*/ 3 h 4"/>
                <a:gd name="T70" fmla="*/ 2 w 3"/>
                <a:gd name="T71" fmla="*/ 3 h 4"/>
                <a:gd name="T72" fmla="*/ 1 w 3"/>
                <a:gd name="T73"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 h="4">
                  <a:moveTo>
                    <a:pt x="0" y="4"/>
                  </a:moveTo>
                  <a:cubicBezTo>
                    <a:pt x="0" y="4"/>
                    <a:pt x="0" y="4"/>
                    <a:pt x="0" y="4"/>
                  </a:cubicBezTo>
                  <a:cubicBezTo>
                    <a:pt x="0" y="3"/>
                    <a:pt x="0" y="3"/>
                    <a:pt x="0" y="3"/>
                  </a:cubicBezTo>
                  <a:cubicBezTo>
                    <a:pt x="0" y="2"/>
                    <a:pt x="0" y="2"/>
                    <a:pt x="0" y="2"/>
                  </a:cubicBezTo>
                  <a:cubicBezTo>
                    <a:pt x="0" y="2"/>
                    <a:pt x="0" y="2"/>
                    <a:pt x="0" y="2"/>
                  </a:cubicBezTo>
                  <a:cubicBezTo>
                    <a:pt x="1" y="2"/>
                    <a:pt x="1" y="2"/>
                    <a:pt x="1" y="2"/>
                  </a:cubicBezTo>
                  <a:cubicBezTo>
                    <a:pt x="0" y="2"/>
                    <a:pt x="0" y="2"/>
                    <a:pt x="0" y="2"/>
                  </a:cubicBezTo>
                  <a:cubicBezTo>
                    <a:pt x="0" y="3"/>
                    <a:pt x="0" y="3"/>
                    <a:pt x="0" y="3"/>
                  </a:cubicBezTo>
                  <a:cubicBezTo>
                    <a:pt x="1" y="2"/>
                    <a:pt x="1" y="2"/>
                    <a:pt x="1" y="2"/>
                  </a:cubicBezTo>
                  <a:cubicBezTo>
                    <a:pt x="1" y="2"/>
                    <a:pt x="1" y="2"/>
                    <a:pt x="1" y="1"/>
                  </a:cubicBezTo>
                  <a:cubicBezTo>
                    <a:pt x="1" y="1"/>
                    <a:pt x="1" y="1"/>
                    <a:pt x="1" y="1"/>
                  </a:cubicBezTo>
                  <a:cubicBezTo>
                    <a:pt x="1" y="1"/>
                    <a:pt x="1" y="1"/>
                    <a:pt x="1" y="1"/>
                  </a:cubicBezTo>
                  <a:cubicBezTo>
                    <a:pt x="1" y="0"/>
                    <a:pt x="1" y="0"/>
                    <a:pt x="2" y="0"/>
                  </a:cubicBezTo>
                  <a:cubicBezTo>
                    <a:pt x="2" y="0"/>
                    <a:pt x="2" y="0"/>
                    <a:pt x="2" y="0"/>
                  </a:cubicBezTo>
                  <a:cubicBezTo>
                    <a:pt x="3" y="0"/>
                    <a:pt x="3" y="0"/>
                    <a:pt x="3" y="0"/>
                  </a:cubicBezTo>
                  <a:cubicBezTo>
                    <a:pt x="3" y="1"/>
                    <a:pt x="3" y="1"/>
                    <a:pt x="3" y="1"/>
                  </a:cubicBezTo>
                  <a:cubicBezTo>
                    <a:pt x="3" y="1"/>
                    <a:pt x="3" y="1"/>
                    <a:pt x="3" y="1"/>
                  </a:cubicBezTo>
                  <a:cubicBezTo>
                    <a:pt x="3" y="1"/>
                    <a:pt x="3" y="1"/>
                    <a:pt x="3" y="2"/>
                  </a:cubicBezTo>
                  <a:cubicBezTo>
                    <a:pt x="3" y="2"/>
                    <a:pt x="3" y="2"/>
                    <a:pt x="3" y="2"/>
                  </a:cubicBezTo>
                  <a:cubicBezTo>
                    <a:pt x="3" y="3"/>
                    <a:pt x="3" y="3"/>
                    <a:pt x="3" y="3"/>
                  </a:cubicBezTo>
                  <a:cubicBezTo>
                    <a:pt x="2" y="2"/>
                    <a:pt x="2" y="2"/>
                    <a:pt x="2" y="2"/>
                  </a:cubicBezTo>
                  <a:cubicBezTo>
                    <a:pt x="2" y="2"/>
                    <a:pt x="2" y="2"/>
                    <a:pt x="2" y="2"/>
                  </a:cubicBezTo>
                  <a:cubicBezTo>
                    <a:pt x="2" y="2"/>
                    <a:pt x="2" y="2"/>
                    <a:pt x="2" y="1"/>
                  </a:cubicBezTo>
                  <a:cubicBezTo>
                    <a:pt x="2" y="2"/>
                    <a:pt x="2" y="2"/>
                    <a:pt x="2" y="2"/>
                  </a:cubicBezTo>
                  <a:cubicBezTo>
                    <a:pt x="2" y="3"/>
                    <a:pt x="2" y="3"/>
                    <a:pt x="2" y="3"/>
                  </a:cubicBezTo>
                  <a:cubicBezTo>
                    <a:pt x="2" y="3"/>
                    <a:pt x="2" y="4"/>
                    <a:pt x="2" y="4"/>
                  </a:cubicBezTo>
                  <a:cubicBezTo>
                    <a:pt x="2" y="4"/>
                    <a:pt x="1" y="4"/>
                    <a:pt x="0" y="4"/>
                  </a:cubicBezTo>
                  <a:cubicBezTo>
                    <a:pt x="0" y="4"/>
                    <a:pt x="0" y="4"/>
                    <a:pt x="0" y="4"/>
                  </a:cubicBezTo>
                  <a:close/>
                  <a:moveTo>
                    <a:pt x="2" y="1"/>
                  </a:moveTo>
                  <a:cubicBezTo>
                    <a:pt x="2" y="1"/>
                    <a:pt x="2" y="1"/>
                    <a:pt x="1" y="1"/>
                  </a:cubicBezTo>
                  <a:cubicBezTo>
                    <a:pt x="1" y="1"/>
                    <a:pt x="1" y="1"/>
                    <a:pt x="1" y="2"/>
                  </a:cubicBezTo>
                  <a:lnTo>
                    <a:pt x="2" y="1"/>
                  </a:lnTo>
                  <a:close/>
                  <a:moveTo>
                    <a:pt x="1" y="3"/>
                  </a:moveTo>
                  <a:cubicBezTo>
                    <a:pt x="1" y="3"/>
                    <a:pt x="1" y="3"/>
                    <a:pt x="1" y="3"/>
                  </a:cubicBezTo>
                  <a:cubicBezTo>
                    <a:pt x="1" y="3"/>
                    <a:pt x="1" y="3"/>
                    <a:pt x="1" y="3"/>
                  </a:cubicBezTo>
                  <a:cubicBezTo>
                    <a:pt x="2" y="3"/>
                    <a:pt x="2" y="3"/>
                    <a:pt x="2" y="3"/>
                  </a:cubicBezTo>
                  <a:cubicBezTo>
                    <a:pt x="1" y="3"/>
                    <a:pt x="1" y="3"/>
                    <a:pt x="1" y="3"/>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49"/>
            <p:cNvSpPr>
              <a:spLocks noEditPoints="1"/>
            </p:cNvSpPr>
            <p:nvPr/>
          </p:nvSpPr>
          <p:spPr bwMode="auto">
            <a:xfrm>
              <a:off x="4302125" y="1738313"/>
              <a:ext cx="222250" cy="361950"/>
            </a:xfrm>
            <a:custGeom>
              <a:avLst/>
              <a:gdLst>
                <a:gd name="T0" fmla="*/ 3 w 8"/>
                <a:gd name="T1" fmla="*/ 13 h 13"/>
                <a:gd name="T2" fmla="*/ 3 w 8"/>
                <a:gd name="T3" fmla="*/ 12 h 13"/>
                <a:gd name="T4" fmla="*/ 1 w 8"/>
                <a:gd name="T5" fmla="*/ 11 h 13"/>
                <a:gd name="T6" fmla="*/ 0 w 8"/>
                <a:gd name="T7" fmla="*/ 8 h 13"/>
                <a:gd name="T8" fmla="*/ 0 w 8"/>
                <a:gd name="T9" fmla="*/ 8 h 13"/>
                <a:gd name="T10" fmla="*/ 2 w 8"/>
                <a:gd name="T11" fmla="*/ 8 h 13"/>
                <a:gd name="T12" fmla="*/ 2 w 8"/>
                <a:gd name="T13" fmla="*/ 8 h 13"/>
                <a:gd name="T14" fmla="*/ 3 w 8"/>
                <a:gd name="T15" fmla="*/ 10 h 13"/>
                <a:gd name="T16" fmla="*/ 3 w 8"/>
                <a:gd name="T17" fmla="*/ 7 h 13"/>
                <a:gd name="T18" fmla="*/ 1 w 8"/>
                <a:gd name="T19" fmla="*/ 6 h 13"/>
                <a:gd name="T20" fmla="*/ 0 w 8"/>
                <a:gd name="T21" fmla="*/ 5 h 13"/>
                <a:gd name="T22" fmla="*/ 0 w 8"/>
                <a:gd name="T23" fmla="*/ 4 h 13"/>
                <a:gd name="T24" fmla="*/ 1 w 8"/>
                <a:gd name="T25" fmla="*/ 1 h 13"/>
                <a:gd name="T26" fmla="*/ 3 w 8"/>
                <a:gd name="T27" fmla="*/ 0 h 13"/>
                <a:gd name="T28" fmla="*/ 3 w 8"/>
                <a:gd name="T29" fmla="*/ 0 h 13"/>
                <a:gd name="T30" fmla="*/ 5 w 8"/>
                <a:gd name="T31" fmla="*/ 0 h 13"/>
                <a:gd name="T32" fmla="*/ 5 w 8"/>
                <a:gd name="T33" fmla="*/ 0 h 13"/>
                <a:gd name="T34" fmla="*/ 7 w 8"/>
                <a:gd name="T35" fmla="*/ 2 h 13"/>
                <a:gd name="T36" fmla="*/ 8 w 8"/>
                <a:gd name="T37" fmla="*/ 4 h 13"/>
                <a:gd name="T38" fmla="*/ 8 w 8"/>
                <a:gd name="T39" fmla="*/ 4 h 13"/>
                <a:gd name="T40" fmla="*/ 5 w 8"/>
                <a:gd name="T41" fmla="*/ 4 h 13"/>
                <a:gd name="T42" fmla="*/ 5 w 8"/>
                <a:gd name="T43" fmla="*/ 4 h 13"/>
                <a:gd name="T44" fmla="*/ 5 w 8"/>
                <a:gd name="T45" fmla="*/ 3 h 13"/>
                <a:gd name="T46" fmla="*/ 5 w 8"/>
                <a:gd name="T47" fmla="*/ 5 h 13"/>
                <a:gd name="T48" fmla="*/ 7 w 8"/>
                <a:gd name="T49" fmla="*/ 6 h 13"/>
                <a:gd name="T50" fmla="*/ 8 w 8"/>
                <a:gd name="T51" fmla="*/ 8 h 13"/>
                <a:gd name="T52" fmla="*/ 5 w 8"/>
                <a:gd name="T53" fmla="*/ 12 h 13"/>
                <a:gd name="T54" fmla="*/ 5 w 8"/>
                <a:gd name="T55" fmla="*/ 13 h 13"/>
                <a:gd name="T56" fmla="*/ 3 w 8"/>
                <a:gd name="T57" fmla="*/ 13 h 13"/>
                <a:gd name="T58" fmla="*/ 3 w 8"/>
                <a:gd name="T59" fmla="*/ 2 h 13"/>
                <a:gd name="T60" fmla="*/ 2 w 8"/>
                <a:gd name="T61" fmla="*/ 4 h 13"/>
                <a:gd name="T62" fmla="*/ 3 w 8"/>
                <a:gd name="T63" fmla="*/ 5 h 13"/>
                <a:gd name="T64" fmla="*/ 3 w 8"/>
                <a:gd name="T65" fmla="*/ 2 h 13"/>
                <a:gd name="T66" fmla="*/ 5 w 8"/>
                <a:gd name="T67" fmla="*/ 10 h 13"/>
                <a:gd name="T68" fmla="*/ 5 w 8"/>
                <a:gd name="T69" fmla="*/ 9 h 13"/>
                <a:gd name="T70" fmla="*/ 6 w 8"/>
                <a:gd name="T71" fmla="*/ 8 h 13"/>
                <a:gd name="T72" fmla="*/ 5 w 8"/>
                <a:gd name="T73" fmla="*/ 8 h 13"/>
                <a:gd name="T74" fmla="*/ 5 w 8"/>
                <a:gd name="T75" fmla="*/ 7 h 13"/>
                <a:gd name="T76" fmla="*/ 5 w 8"/>
                <a:gd name="T77"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 h="13">
                  <a:moveTo>
                    <a:pt x="3" y="13"/>
                  </a:moveTo>
                  <a:cubicBezTo>
                    <a:pt x="3" y="12"/>
                    <a:pt x="3" y="12"/>
                    <a:pt x="3" y="12"/>
                  </a:cubicBezTo>
                  <a:cubicBezTo>
                    <a:pt x="2" y="12"/>
                    <a:pt x="1" y="11"/>
                    <a:pt x="1" y="11"/>
                  </a:cubicBezTo>
                  <a:cubicBezTo>
                    <a:pt x="0" y="10"/>
                    <a:pt x="0" y="9"/>
                    <a:pt x="0" y="8"/>
                  </a:cubicBezTo>
                  <a:cubicBezTo>
                    <a:pt x="0" y="8"/>
                    <a:pt x="0" y="8"/>
                    <a:pt x="0" y="8"/>
                  </a:cubicBezTo>
                  <a:cubicBezTo>
                    <a:pt x="2" y="8"/>
                    <a:pt x="2" y="8"/>
                    <a:pt x="2" y="8"/>
                  </a:cubicBezTo>
                  <a:cubicBezTo>
                    <a:pt x="2" y="8"/>
                    <a:pt x="2" y="8"/>
                    <a:pt x="2" y="8"/>
                  </a:cubicBezTo>
                  <a:cubicBezTo>
                    <a:pt x="2" y="9"/>
                    <a:pt x="2" y="9"/>
                    <a:pt x="3" y="10"/>
                  </a:cubicBezTo>
                  <a:cubicBezTo>
                    <a:pt x="3" y="7"/>
                    <a:pt x="3" y="7"/>
                    <a:pt x="3" y="7"/>
                  </a:cubicBezTo>
                  <a:cubicBezTo>
                    <a:pt x="2" y="7"/>
                    <a:pt x="1" y="6"/>
                    <a:pt x="1" y="6"/>
                  </a:cubicBezTo>
                  <a:cubicBezTo>
                    <a:pt x="0" y="5"/>
                    <a:pt x="0" y="5"/>
                    <a:pt x="0" y="5"/>
                  </a:cubicBezTo>
                  <a:cubicBezTo>
                    <a:pt x="0" y="4"/>
                    <a:pt x="0" y="4"/>
                    <a:pt x="0" y="4"/>
                  </a:cubicBezTo>
                  <a:cubicBezTo>
                    <a:pt x="0" y="3"/>
                    <a:pt x="0" y="2"/>
                    <a:pt x="1" y="1"/>
                  </a:cubicBezTo>
                  <a:cubicBezTo>
                    <a:pt x="1" y="1"/>
                    <a:pt x="2" y="0"/>
                    <a:pt x="3" y="0"/>
                  </a:cubicBezTo>
                  <a:cubicBezTo>
                    <a:pt x="3" y="0"/>
                    <a:pt x="3" y="0"/>
                    <a:pt x="3" y="0"/>
                  </a:cubicBezTo>
                  <a:cubicBezTo>
                    <a:pt x="5" y="0"/>
                    <a:pt x="5" y="0"/>
                    <a:pt x="5" y="0"/>
                  </a:cubicBezTo>
                  <a:cubicBezTo>
                    <a:pt x="5" y="0"/>
                    <a:pt x="5" y="0"/>
                    <a:pt x="5" y="0"/>
                  </a:cubicBezTo>
                  <a:cubicBezTo>
                    <a:pt x="6" y="1"/>
                    <a:pt x="6" y="1"/>
                    <a:pt x="7" y="2"/>
                  </a:cubicBezTo>
                  <a:cubicBezTo>
                    <a:pt x="7" y="2"/>
                    <a:pt x="8" y="3"/>
                    <a:pt x="8" y="4"/>
                  </a:cubicBezTo>
                  <a:cubicBezTo>
                    <a:pt x="8" y="4"/>
                    <a:pt x="8" y="4"/>
                    <a:pt x="8" y="4"/>
                  </a:cubicBezTo>
                  <a:cubicBezTo>
                    <a:pt x="5" y="4"/>
                    <a:pt x="5" y="4"/>
                    <a:pt x="5" y="4"/>
                  </a:cubicBezTo>
                  <a:cubicBezTo>
                    <a:pt x="5" y="4"/>
                    <a:pt x="5" y="4"/>
                    <a:pt x="5" y="4"/>
                  </a:cubicBezTo>
                  <a:cubicBezTo>
                    <a:pt x="5" y="3"/>
                    <a:pt x="5" y="3"/>
                    <a:pt x="5" y="3"/>
                  </a:cubicBezTo>
                  <a:cubicBezTo>
                    <a:pt x="5" y="5"/>
                    <a:pt x="5" y="5"/>
                    <a:pt x="5" y="5"/>
                  </a:cubicBezTo>
                  <a:cubicBezTo>
                    <a:pt x="6" y="6"/>
                    <a:pt x="7" y="6"/>
                    <a:pt x="7" y="6"/>
                  </a:cubicBezTo>
                  <a:cubicBezTo>
                    <a:pt x="8" y="7"/>
                    <a:pt x="8" y="8"/>
                    <a:pt x="8" y="8"/>
                  </a:cubicBezTo>
                  <a:cubicBezTo>
                    <a:pt x="8" y="10"/>
                    <a:pt x="7" y="11"/>
                    <a:pt x="5" y="12"/>
                  </a:cubicBezTo>
                  <a:cubicBezTo>
                    <a:pt x="5" y="13"/>
                    <a:pt x="5" y="13"/>
                    <a:pt x="5" y="13"/>
                  </a:cubicBezTo>
                  <a:lnTo>
                    <a:pt x="3" y="13"/>
                  </a:lnTo>
                  <a:close/>
                  <a:moveTo>
                    <a:pt x="3" y="2"/>
                  </a:moveTo>
                  <a:cubicBezTo>
                    <a:pt x="2" y="3"/>
                    <a:pt x="2" y="3"/>
                    <a:pt x="2" y="4"/>
                  </a:cubicBezTo>
                  <a:cubicBezTo>
                    <a:pt x="2" y="4"/>
                    <a:pt x="2" y="4"/>
                    <a:pt x="3" y="5"/>
                  </a:cubicBezTo>
                  <a:lnTo>
                    <a:pt x="3" y="2"/>
                  </a:lnTo>
                  <a:close/>
                  <a:moveTo>
                    <a:pt x="5" y="10"/>
                  </a:moveTo>
                  <a:cubicBezTo>
                    <a:pt x="5" y="10"/>
                    <a:pt x="5" y="9"/>
                    <a:pt x="5" y="9"/>
                  </a:cubicBezTo>
                  <a:cubicBezTo>
                    <a:pt x="6" y="9"/>
                    <a:pt x="6" y="9"/>
                    <a:pt x="6" y="8"/>
                  </a:cubicBezTo>
                  <a:cubicBezTo>
                    <a:pt x="6" y="8"/>
                    <a:pt x="6" y="8"/>
                    <a:pt x="5" y="8"/>
                  </a:cubicBezTo>
                  <a:cubicBezTo>
                    <a:pt x="5" y="8"/>
                    <a:pt x="5" y="7"/>
                    <a:pt x="5" y="7"/>
                  </a:cubicBezTo>
                  <a:lnTo>
                    <a:pt x="5" y="1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1" name="组合 100"/>
          <p:cNvGrpSpPr/>
          <p:nvPr/>
        </p:nvGrpSpPr>
        <p:grpSpPr>
          <a:xfrm>
            <a:off x="951111" y="1520752"/>
            <a:ext cx="5272710" cy="523220"/>
            <a:chOff x="383458" y="1443273"/>
            <a:chExt cx="5272710" cy="523220"/>
          </a:xfrm>
        </p:grpSpPr>
        <p:sp>
          <p:nvSpPr>
            <p:cNvPr id="103" name="文本框 102"/>
            <p:cNvSpPr txBox="1"/>
            <p:nvPr/>
          </p:nvSpPr>
          <p:spPr>
            <a:xfrm>
              <a:off x="516450" y="1443273"/>
              <a:ext cx="5139718" cy="523220"/>
            </a:xfrm>
            <a:prstGeom prst="rect">
              <a:avLst/>
            </a:prstGeom>
            <a:solidFill>
              <a:srgbClr val="EE1C39"/>
            </a:solidFill>
          </p:spPr>
          <p:txBody>
            <a:bodyPr wrap="square" rtlCol="0">
              <a:spAutoFit/>
            </a:bodyPr>
            <a:lstStyle/>
            <a:p>
              <a:r>
                <a:rPr lang="en-US" altLang="zh-CN" sz="2800" dirty="0">
                  <a:solidFill>
                    <a:schemeClr val="bg1"/>
                  </a:solidFill>
                </a:rPr>
                <a:t> Text your title in this medium</a:t>
              </a:r>
              <a:endParaRPr lang="zh-CN" altLang="en-US" sz="2800" dirty="0">
                <a:solidFill>
                  <a:schemeClr val="bg1"/>
                </a:solidFill>
              </a:endParaRPr>
            </a:p>
          </p:txBody>
        </p:sp>
        <p:cxnSp>
          <p:nvCxnSpPr>
            <p:cNvPr id="104" name="直接连接符 103"/>
            <p:cNvCxnSpPr/>
            <p:nvPr/>
          </p:nvCxnSpPr>
          <p:spPr>
            <a:xfrm>
              <a:off x="383458" y="1443273"/>
              <a:ext cx="0" cy="523220"/>
            </a:xfrm>
            <a:prstGeom prst="line">
              <a:avLst/>
            </a:prstGeom>
            <a:ln w="57150">
              <a:solidFill>
                <a:srgbClr val="EE1C39"/>
              </a:solidFill>
            </a:ln>
          </p:spPr>
          <p:style>
            <a:lnRef idx="1">
              <a:schemeClr val="accent1"/>
            </a:lnRef>
            <a:fillRef idx="0">
              <a:schemeClr val="accent1"/>
            </a:fillRef>
            <a:effectRef idx="0">
              <a:schemeClr val="accent1"/>
            </a:effectRef>
            <a:fontRef idx="minor">
              <a:schemeClr val="tx1"/>
            </a:fontRef>
          </p:style>
        </p:cxnSp>
      </p:grpSp>
      <p:sp>
        <p:nvSpPr>
          <p:cNvPr id="102" name="矩形 101"/>
          <p:cNvSpPr/>
          <p:nvPr/>
        </p:nvSpPr>
        <p:spPr>
          <a:xfrm>
            <a:off x="834999" y="2136698"/>
            <a:ext cx="5725701" cy="584775"/>
          </a:xfrm>
          <a:prstGeom prst="rect">
            <a:avLst/>
          </a:prstGeom>
        </p:spPr>
        <p:txBody>
          <a:bodyPr wrap="square">
            <a:spAutoFit/>
          </a:bodyPr>
          <a:lstStyle/>
          <a:p>
            <a:r>
              <a:rPr lang="en-US" altLang="zh-CN" sz="1600" dirty="0"/>
              <a:t>Lorem ipsum dolor sit amet, consectetur adipisicing elit, sed do eiusmod tempor. </a:t>
            </a:r>
            <a:endParaRPr lang="zh-CN" alt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E222A"/>
        </a:solidFill>
        <a:effectLst/>
      </p:bgPr>
    </p:bg>
    <p:spTree>
      <p:nvGrpSpPr>
        <p:cNvPr id="1" name=""/>
        <p:cNvGrpSpPr/>
        <p:nvPr/>
      </p:nvGrpSpPr>
      <p:grpSpPr>
        <a:xfrm>
          <a:off x="0" y="0"/>
          <a:ext cx="0" cy="0"/>
          <a:chOff x="0" y="0"/>
          <a:chExt cx="0" cy="0"/>
        </a:xfrm>
      </p:grpSpPr>
      <p:sp>
        <p:nvSpPr>
          <p:cNvPr id="11" name="矩形 10"/>
          <p:cNvSpPr/>
          <p:nvPr/>
        </p:nvSpPr>
        <p:spPr>
          <a:xfrm>
            <a:off x="5187950" y="-9525"/>
            <a:ext cx="1816100" cy="2645221"/>
          </a:xfrm>
          <a:prstGeom prst="rect">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944754" y="4476274"/>
            <a:ext cx="8302493" cy="1015663"/>
          </a:xfrm>
          <a:prstGeom prst="rect">
            <a:avLst/>
          </a:prstGeom>
          <a:noFill/>
        </p:spPr>
        <p:txBody>
          <a:bodyPr wrap="square" rtlCol="0">
            <a:spAutoFit/>
          </a:bodyPr>
          <a:lstStyle/>
          <a:p>
            <a:pPr algn="ctr"/>
            <a:r>
              <a:rPr lang="en-US" altLang="zh-CN" sz="6000" dirty="0">
                <a:solidFill>
                  <a:schemeClr val="bg1"/>
                </a:solidFill>
                <a:latin typeface="Roboto" pitchFamily="2" charset="0"/>
                <a:ea typeface="Roboto" pitchFamily="2" charset="0"/>
              </a:rPr>
              <a:t>The Date Analysis</a:t>
            </a:r>
            <a:endParaRPr lang="zh-CN" altLang="en-US" sz="6000" dirty="0">
              <a:solidFill>
                <a:schemeClr val="bg1"/>
              </a:solidFill>
              <a:latin typeface="Roboto" pitchFamily="2" charset="0"/>
            </a:endParaRPr>
          </a:p>
        </p:txBody>
      </p:sp>
      <p:grpSp>
        <p:nvGrpSpPr>
          <p:cNvPr id="9" name="组合 8"/>
          <p:cNvGrpSpPr/>
          <p:nvPr/>
        </p:nvGrpSpPr>
        <p:grpSpPr>
          <a:xfrm>
            <a:off x="5203372" y="1751311"/>
            <a:ext cx="1778000" cy="1778000"/>
            <a:chOff x="5203372" y="1751311"/>
            <a:chExt cx="1778000" cy="1778000"/>
          </a:xfrm>
        </p:grpSpPr>
        <p:grpSp>
          <p:nvGrpSpPr>
            <p:cNvPr id="19" name="组合 18"/>
            <p:cNvGrpSpPr/>
            <p:nvPr/>
          </p:nvGrpSpPr>
          <p:grpSpPr>
            <a:xfrm>
              <a:off x="5203372" y="1751311"/>
              <a:ext cx="1778000" cy="1778000"/>
              <a:chOff x="5159830" y="1574801"/>
              <a:chExt cx="1778000" cy="1778000"/>
            </a:xfrm>
            <a:solidFill>
              <a:srgbClr val="EE1C39"/>
            </a:solidFill>
          </p:grpSpPr>
          <p:sp>
            <p:nvSpPr>
              <p:cNvPr id="17" name="椭圆 16"/>
              <p:cNvSpPr/>
              <p:nvPr/>
            </p:nvSpPr>
            <p:spPr>
              <a:xfrm>
                <a:off x="5159830" y="1574801"/>
                <a:ext cx="1778000" cy="17780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Freeform 106"/>
              <p:cNvSpPr/>
              <p:nvPr/>
            </p:nvSpPr>
            <p:spPr bwMode="auto">
              <a:xfrm>
                <a:off x="6048830" y="2459186"/>
                <a:ext cx="0" cy="9231"/>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07"/>
              <p:cNvSpPr/>
              <p:nvPr/>
            </p:nvSpPr>
            <p:spPr bwMode="auto">
              <a:xfrm>
                <a:off x="6048830" y="24638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2" name="文本框 21"/>
            <p:cNvSpPr txBox="1"/>
            <p:nvPr/>
          </p:nvSpPr>
          <p:spPr>
            <a:xfrm>
              <a:off x="5391810" y="2078861"/>
              <a:ext cx="1442080" cy="1200329"/>
            </a:xfrm>
            <a:prstGeom prst="rect">
              <a:avLst/>
            </a:prstGeom>
            <a:noFill/>
          </p:spPr>
          <p:txBody>
            <a:bodyPr wrap="square" rtlCol="0">
              <a:spAutoFit/>
            </a:bodyPr>
            <a:lstStyle/>
            <a:p>
              <a:pPr algn="ctr"/>
              <a:r>
                <a:rPr lang="en-US" altLang="zh-CN" sz="7200" b="1" dirty="0">
                  <a:solidFill>
                    <a:schemeClr val="bg1"/>
                  </a:solidFill>
                  <a:latin typeface="Roboto" pitchFamily="2" charset="0"/>
                  <a:ea typeface="Roboto" pitchFamily="2" charset="0"/>
                </a:rPr>
                <a:t>03</a:t>
              </a:r>
              <a:endParaRPr lang="zh-CN" altLang="en-US" sz="7200" b="1" dirty="0">
                <a:solidFill>
                  <a:schemeClr val="bg1"/>
                </a:solidFill>
                <a:latin typeface="Roboto" pitchFamily="2" charset="0"/>
              </a:endParaRPr>
            </a:p>
          </p:txBody>
        </p:sp>
      </p:grpSp>
      <p:sp>
        <p:nvSpPr>
          <p:cNvPr id="23" name="矩形 22"/>
          <p:cNvSpPr/>
          <p:nvPr/>
        </p:nvSpPr>
        <p:spPr>
          <a:xfrm>
            <a:off x="5203372" y="6438900"/>
            <a:ext cx="1817882" cy="483163"/>
          </a:xfrm>
          <a:prstGeom prst="rect">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9051" y="340072"/>
            <a:ext cx="1957261" cy="675969"/>
            <a:chOff x="285749" y="263872"/>
            <a:chExt cx="1957261" cy="675969"/>
          </a:xfrm>
        </p:grpSpPr>
        <p:grpSp>
          <p:nvGrpSpPr>
            <p:cNvPr id="4" name="组合 3"/>
            <p:cNvGrpSpPr/>
            <p:nvPr/>
          </p:nvGrpSpPr>
          <p:grpSpPr>
            <a:xfrm flipH="1">
              <a:off x="285749" y="263872"/>
              <a:ext cx="1623000" cy="675969"/>
              <a:chOff x="3533690" y="533400"/>
              <a:chExt cx="1637426" cy="675969"/>
            </a:xfrm>
            <a:solidFill>
              <a:srgbClr val="EE1C39"/>
            </a:solidFill>
          </p:grpSpPr>
          <p:sp>
            <p:nvSpPr>
              <p:cNvPr id="5" name="矩形 4"/>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8" name="文本框 7"/>
            <p:cNvSpPr txBox="1"/>
            <p:nvPr/>
          </p:nvSpPr>
          <p:spPr>
            <a:xfrm>
              <a:off x="1100010" y="309468"/>
              <a:ext cx="1143000" cy="584775"/>
            </a:xfrm>
            <a:prstGeom prst="rect">
              <a:avLst/>
            </a:prstGeom>
            <a:noFill/>
          </p:spPr>
          <p:txBody>
            <a:bodyPr wrap="square" rtlCol="0">
              <a:spAutoFit/>
            </a:bodyPr>
            <a:lstStyle/>
            <a:p>
              <a:r>
                <a:rPr lang="en-US" altLang="zh-CN" sz="3200" spc="300" dirty="0">
                  <a:solidFill>
                    <a:schemeClr val="bg1"/>
                  </a:solidFill>
                  <a:latin typeface="Roboto" pitchFamily="2" charset="0"/>
                </a:rPr>
                <a:t>03</a:t>
              </a:r>
              <a:endParaRPr lang="zh-CN" altLang="en-US" sz="3200" spc="300" dirty="0">
                <a:solidFill>
                  <a:schemeClr val="bg1"/>
                </a:solidFill>
                <a:latin typeface="Roboto" pitchFamily="2" charset="0"/>
              </a:endParaRPr>
            </a:p>
          </p:txBody>
        </p:sp>
      </p:grpSp>
      <p:sp>
        <p:nvSpPr>
          <p:cNvPr id="10" name="灯片编号占位符 9"/>
          <p:cNvSpPr>
            <a:spLocks noGrp="1"/>
          </p:cNvSpPr>
          <p:nvPr>
            <p:ph type="sldNum" sz="quarter" idx="12"/>
          </p:nvPr>
        </p:nvSpPr>
        <p:spPr>
          <a:xfrm>
            <a:off x="11359821" y="6424885"/>
            <a:ext cx="476250" cy="320675"/>
          </a:xfrm>
          <a:solidFill>
            <a:srgbClr val="EE1C39"/>
          </a:solidFill>
        </p:spPr>
        <p:txBody>
          <a:bodyPr/>
          <a:lstStyle/>
          <a:p>
            <a:pPr algn="ctr"/>
            <a:fld id="{AFAE5B16-0F33-4EE9-AE34-61D676368225}" type="slidenum">
              <a:rPr lang="zh-CN" altLang="en-US" sz="1800" smtClean="0">
                <a:solidFill>
                  <a:schemeClr val="bg1"/>
                </a:solidFill>
                <a:latin typeface="Roboto" pitchFamily="2" charset="0"/>
              </a:rPr>
              <a:t>13</a:t>
            </a:fld>
            <a:endParaRPr lang="zh-CN" altLang="en-US" sz="1800" dirty="0">
              <a:solidFill>
                <a:schemeClr val="bg1"/>
              </a:solidFill>
              <a:latin typeface="Roboto" pitchFamily="2" charset="0"/>
            </a:endParaRPr>
          </a:p>
        </p:txBody>
      </p:sp>
      <p:sp>
        <p:nvSpPr>
          <p:cNvPr id="13" name="文本框 12"/>
          <p:cNvSpPr txBox="1"/>
          <p:nvPr/>
        </p:nvSpPr>
        <p:spPr>
          <a:xfrm>
            <a:off x="1794449" y="340072"/>
            <a:ext cx="8302493" cy="707886"/>
          </a:xfrm>
          <a:prstGeom prst="rect">
            <a:avLst/>
          </a:prstGeom>
          <a:noFill/>
        </p:spPr>
        <p:txBody>
          <a:bodyPr wrap="square" rtlCol="0">
            <a:spAutoFit/>
          </a:bodyPr>
          <a:lstStyle/>
          <a:p>
            <a:r>
              <a:rPr lang="en-US" altLang="zh-CN" sz="4000" dirty="0">
                <a:latin typeface="Roboto" pitchFamily="2" charset="0"/>
                <a:ea typeface="Roboto" pitchFamily="2" charset="0"/>
              </a:rPr>
              <a:t>The Date Analysis</a:t>
            </a:r>
          </a:p>
        </p:txBody>
      </p:sp>
      <p:grpSp>
        <p:nvGrpSpPr>
          <p:cNvPr id="20" name="组合 19"/>
          <p:cNvGrpSpPr/>
          <p:nvPr/>
        </p:nvGrpSpPr>
        <p:grpSpPr>
          <a:xfrm>
            <a:off x="8790038" y="1560930"/>
            <a:ext cx="2126355" cy="4443873"/>
            <a:chOff x="10112375" y="2805113"/>
            <a:chExt cx="1147763" cy="2398712"/>
          </a:xfrm>
        </p:grpSpPr>
        <p:sp>
          <p:nvSpPr>
            <p:cNvPr id="21" name="Freeform 19"/>
            <p:cNvSpPr/>
            <p:nvPr/>
          </p:nvSpPr>
          <p:spPr bwMode="auto">
            <a:xfrm>
              <a:off x="10112375" y="4210050"/>
              <a:ext cx="1147763" cy="993775"/>
            </a:xfrm>
            <a:custGeom>
              <a:avLst/>
              <a:gdLst>
                <a:gd name="T0" fmla="*/ 17 w 18"/>
                <a:gd name="T1" fmla="*/ 0 h 17"/>
                <a:gd name="T2" fmla="*/ 18 w 18"/>
                <a:gd name="T3" fmla="*/ 1 h 17"/>
                <a:gd name="T4" fmla="*/ 18 w 18"/>
                <a:gd name="T5" fmla="*/ 11 h 17"/>
                <a:gd name="T6" fmla="*/ 17 w 18"/>
                <a:gd name="T7" fmla="*/ 13 h 17"/>
                <a:gd name="T8" fmla="*/ 10 w 18"/>
                <a:gd name="T9" fmla="*/ 17 h 17"/>
                <a:gd name="T10" fmla="*/ 8 w 18"/>
                <a:gd name="T11" fmla="*/ 17 h 17"/>
                <a:gd name="T12" fmla="*/ 1 w 18"/>
                <a:gd name="T13" fmla="*/ 13 h 17"/>
                <a:gd name="T14" fmla="*/ 0 w 18"/>
                <a:gd name="T15" fmla="*/ 11 h 17"/>
                <a:gd name="T16" fmla="*/ 0 w 18"/>
                <a:gd name="T17" fmla="*/ 1 h 17"/>
                <a:gd name="T18" fmla="*/ 1 w 18"/>
                <a:gd name="T19" fmla="*/ 0 h 17"/>
                <a:gd name="T20" fmla="*/ 17 w 18"/>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rgbClr val="D911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0"/>
            <p:cNvSpPr/>
            <p:nvPr/>
          </p:nvSpPr>
          <p:spPr bwMode="auto">
            <a:xfrm>
              <a:off x="10112375" y="3741738"/>
              <a:ext cx="1147763" cy="993775"/>
            </a:xfrm>
            <a:custGeom>
              <a:avLst/>
              <a:gdLst>
                <a:gd name="T0" fmla="*/ 17 w 18"/>
                <a:gd name="T1" fmla="*/ 0 h 17"/>
                <a:gd name="T2" fmla="*/ 18 w 18"/>
                <a:gd name="T3" fmla="*/ 1 h 17"/>
                <a:gd name="T4" fmla="*/ 18 w 18"/>
                <a:gd name="T5" fmla="*/ 11 h 17"/>
                <a:gd name="T6" fmla="*/ 17 w 18"/>
                <a:gd name="T7" fmla="*/ 13 h 17"/>
                <a:gd name="T8" fmla="*/ 10 w 18"/>
                <a:gd name="T9" fmla="*/ 17 h 17"/>
                <a:gd name="T10" fmla="*/ 8 w 18"/>
                <a:gd name="T11" fmla="*/ 17 h 17"/>
                <a:gd name="T12" fmla="*/ 1 w 18"/>
                <a:gd name="T13" fmla="*/ 13 h 17"/>
                <a:gd name="T14" fmla="*/ 0 w 18"/>
                <a:gd name="T15" fmla="*/ 11 h 17"/>
                <a:gd name="T16" fmla="*/ 0 w 18"/>
                <a:gd name="T17" fmla="*/ 1 h 17"/>
                <a:gd name="T18" fmla="*/ 1 w 18"/>
                <a:gd name="T19" fmla="*/ 0 h 17"/>
                <a:gd name="T20" fmla="*/ 17 w 18"/>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rgbClr val="262B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1"/>
            <p:cNvSpPr/>
            <p:nvPr/>
          </p:nvSpPr>
          <p:spPr bwMode="auto">
            <a:xfrm>
              <a:off x="10112375" y="3273425"/>
              <a:ext cx="1147763" cy="993775"/>
            </a:xfrm>
            <a:custGeom>
              <a:avLst/>
              <a:gdLst>
                <a:gd name="T0" fmla="*/ 17 w 18"/>
                <a:gd name="T1" fmla="*/ 0 h 17"/>
                <a:gd name="T2" fmla="*/ 18 w 18"/>
                <a:gd name="T3" fmla="*/ 1 h 17"/>
                <a:gd name="T4" fmla="*/ 18 w 18"/>
                <a:gd name="T5" fmla="*/ 11 h 17"/>
                <a:gd name="T6" fmla="*/ 17 w 18"/>
                <a:gd name="T7" fmla="*/ 13 h 17"/>
                <a:gd name="T8" fmla="*/ 10 w 18"/>
                <a:gd name="T9" fmla="*/ 17 h 17"/>
                <a:gd name="T10" fmla="*/ 8 w 18"/>
                <a:gd name="T11" fmla="*/ 17 h 17"/>
                <a:gd name="T12" fmla="*/ 1 w 18"/>
                <a:gd name="T13" fmla="*/ 13 h 17"/>
                <a:gd name="T14" fmla="*/ 0 w 18"/>
                <a:gd name="T15" fmla="*/ 11 h 17"/>
                <a:gd name="T16" fmla="*/ 0 w 18"/>
                <a:gd name="T17" fmla="*/ 1 h 17"/>
                <a:gd name="T18" fmla="*/ 1 w 18"/>
                <a:gd name="T19" fmla="*/ 0 h 17"/>
                <a:gd name="T20" fmla="*/ 17 w 18"/>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rgbClr val="383F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2"/>
            <p:cNvSpPr/>
            <p:nvPr/>
          </p:nvSpPr>
          <p:spPr bwMode="auto">
            <a:xfrm>
              <a:off x="10112375" y="2805113"/>
              <a:ext cx="1147763" cy="995363"/>
            </a:xfrm>
            <a:custGeom>
              <a:avLst/>
              <a:gdLst>
                <a:gd name="T0" fmla="*/ 17 w 18"/>
                <a:gd name="T1" fmla="*/ 0 h 17"/>
                <a:gd name="T2" fmla="*/ 18 w 18"/>
                <a:gd name="T3" fmla="*/ 1 h 17"/>
                <a:gd name="T4" fmla="*/ 18 w 18"/>
                <a:gd name="T5" fmla="*/ 11 h 17"/>
                <a:gd name="T6" fmla="*/ 17 w 18"/>
                <a:gd name="T7" fmla="*/ 13 h 17"/>
                <a:gd name="T8" fmla="*/ 10 w 18"/>
                <a:gd name="T9" fmla="*/ 17 h 17"/>
                <a:gd name="T10" fmla="*/ 8 w 18"/>
                <a:gd name="T11" fmla="*/ 17 h 17"/>
                <a:gd name="T12" fmla="*/ 1 w 18"/>
                <a:gd name="T13" fmla="*/ 13 h 17"/>
                <a:gd name="T14" fmla="*/ 0 w 18"/>
                <a:gd name="T15" fmla="*/ 11 h 17"/>
                <a:gd name="T16" fmla="*/ 0 w 18"/>
                <a:gd name="T17" fmla="*/ 1 h 17"/>
                <a:gd name="T18" fmla="*/ 1 w 18"/>
                <a:gd name="T19" fmla="*/ 0 h 17"/>
                <a:gd name="T20" fmla="*/ 17 w 18"/>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rgbClr val="515C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cxnSp>
        <p:nvCxnSpPr>
          <p:cNvPr id="15" name="直接连接符 14"/>
          <p:cNvCxnSpPr/>
          <p:nvPr/>
        </p:nvCxnSpPr>
        <p:spPr>
          <a:xfrm flipH="1">
            <a:off x="5610543" y="1819891"/>
            <a:ext cx="3018972" cy="0"/>
          </a:xfrm>
          <a:prstGeom prst="line">
            <a:avLst/>
          </a:prstGeom>
          <a:ln w="12700">
            <a:solidFill>
              <a:schemeClr val="bg1">
                <a:lumMod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5610544" y="3290907"/>
            <a:ext cx="3018971" cy="0"/>
          </a:xfrm>
          <a:prstGeom prst="line">
            <a:avLst/>
          </a:prstGeom>
          <a:ln w="12700">
            <a:solidFill>
              <a:schemeClr val="bg1">
                <a:lumMod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5610544" y="4348972"/>
            <a:ext cx="3018971" cy="0"/>
          </a:xfrm>
          <a:prstGeom prst="line">
            <a:avLst/>
          </a:prstGeom>
          <a:ln w="12700">
            <a:solidFill>
              <a:schemeClr val="bg1">
                <a:lumMod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5610543" y="5539770"/>
            <a:ext cx="3018972" cy="0"/>
          </a:xfrm>
          <a:prstGeom prst="line">
            <a:avLst/>
          </a:prstGeom>
          <a:ln w="12700">
            <a:solidFill>
              <a:srgbClr val="D9112E"/>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5365338" y="1711951"/>
            <a:ext cx="0" cy="283631"/>
          </a:xfrm>
          <a:prstGeom prst="line">
            <a:avLst/>
          </a:prstGeom>
          <a:ln w="38100">
            <a:solidFill>
              <a:srgbClr val="EE1C39"/>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5352431" y="3149091"/>
            <a:ext cx="0" cy="283631"/>
          </a:xfrm>
          <a:prstGeom prst="line">
            <a:avLst/>
          </a:prstGeom>
          <a:ln w="38100">
            <a:solidFill>
              <a:srgbClr val="EE1C39"/>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5339524" y="4247019"/>
            <a:ext cx="0" cy="283631"/>
          </a:xfrm>
          <a:prstGeom prst="line">
            <a:avLst/>
          </a:prstGeom>
          <a:ln w="38100">
            <a:solidFill>
              <a:srgbClr val="EE1C39"/>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5326617" y="5359691"/>
            <a:ext cx="0" cy="283631"/>
          </a:xfrm>
          <a:prstGeom prst="line">
            <a:avLst/>
          </a:prstGeom>
          <a:ln w="38100">
            <a:solidFill>
              <a:srgbClr val="EE1C39"/>
            </a:solidFill>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a:off x="837839" y="1637681"/>
            <a:ext cx="4663309" cy="1042514"/>
            <a:chOff x="837839" y="1637681"/>
            <a:chExt cx="4663309" cy="1042514"/>
          </a:xfrm>
        </p:grpSpPr>
        <p:sp>
          <p:nvSpPr>
            <p:cNvPr id="27" name="文本框 26"/>
            <p:cNvSpPr txBox="1"/>
            <p:nvPr/>
          </p:nvSpPr>
          <p:spPr>
            <a:xfrm>
              <a:off x="837839" y="1637681"/>
              <a:ext cx="2347814" cy="461665"/>
            </a:xfrm>
            <a:prstGeom prst="rect">
              <a:avLst/>
            </a:prstGeom>
            <a:noFill/>
          </p:spPr>
          <p:txBody>
            <a:bodyPr wrap="square" rtlCol="0">
              <a:spAutoFit/>
            </a:bodyPr>
            <a:lstStyle/>
            <a:p>
              <a:r>
                <a:rPr lang="en-US" altLang="zh-CN" sz="2400" b="1" dirty="0"/>
                <a:t>Text your title</a:t>
              </a:r>
              <a:endParaRPr lang="zh-CN" altLang="en-US" sz="2400" b="1" dirty="0"/>
            </a:p>
          </p:txBody>
        </p:sp>
        <p:sp>
          <p:nvSpPr>
            <p:cNvPr id="26" name="矩形 25"/>
            <p:cNvSpPr/>
            <p:nvPr/>
          </p:nvSpPr>
          <p:spPr>
            <a:xfrm>
              <a:off x="877181" y="2095420"/>
              <a:ext cx="4623967" cy="584775"/>
            </a:xfrm>
            <a:prstGeom prst="rect">
              <a:avLst/>
            </a:prstGeom>
          </p:spPr>
          <p:txBody>
            <a:bodyPr wrap="square">
              <a:spAutoFit/>
            </a:bodyPr>
            <a:lstStyle/>
            <a:p>
              <a:r>
                <a:rPr lang="en-US" altLang="zh-CN" sz="1600" dirty="0"/>
                <a:t>Lorem ipsum dolor sit amet, consectetur adipisicing elit, sed do eiusmod tempor. </a:t>
              </a:r>
              <a:endParaRPr lang="zh-CN" altLang="en-US" sz="1600" dirty="0"/>
            </a:p>
          </p:txBody>
        </p:sp>
      </p:grpSp>
      <p:grpSp>
        <p:nvGrpSpPr>
          <p:cNvPr id="50" name="组合 49"/>
          <p:cNvGrpSpPr/>
          <p:nvPr/>
        </p:nvGrpSpPr>
        <p:grpSpPr>
          <a:xfrm>
            <a:off x="837839" y="2975636"/>
            <a:ext cx="4663309" cy="796293"/>
            <a:chOff x="837839" y="1637681"/>
            <a:chExt cx="4663309" cy="796293"/>
          </a:xfrm>
        </p:grpSpPr>
        <p:sp>
          <p:nvSpPr>
            <p:cNvPr id="51" name="文本框 50"/>
            <p:cNvSpPr txBox="1"/>
            <p:nvPr/>
          </p:nvSpPr>
          <p:spPr>
            <a:xfrm>
              <a:off x="837839" y="1637681"/>
              <a:ext cx="2347814" cy="461665"/>
            </a:xfrm>
            <a:prstGeom prst="rect">
              <a:avLst/>
            </a:prstGeom>
            <a:noFill/>
          </p:spPr>
          <p:txBody>
            <a:bodyPr wrap="square" rtlCol="0">
              <a:spAutoFit/>
            </a:bodyPr>
            <a:lstStyle/>
            <a:p>
              <a:r>
                <a:rPr lang="en-US" altLang="zh-CN" sz="2400" b="1" dirty="0"/>
                <a:t>Text your title</a:t>
              </a:r>
              <a:endParaRPr lang="zh-CN" altLang="en-US" sz="2400" b="1" dirty="0"/>
            </a:p>
          </p:txBody>
        </p:sp>
        <p:sp>
          <p:nvSpPr>
            <p:cNvPr id="52" name="矩形 51"/>
            <p:cNvSpPr/>
            <p:nvPr/>
          </p:nvSpPr>
          <p:spPr>
            <a:xfrm>
              <a:off x="877181" y="2095420"/>
              <a:ext cx="4623967" cy="338554"/>
            </a:xfrm>
            <a:prstGeom prst="rect">
              <a:avLst/>
            </a:prstGeom>
          </p:spPr>
          <p:txBody>
            <a:bodyPr wrap="square">
              <a:spAutoFit/>
            </a:bodyPr>
            <a:lstStyle/>
            <a:p>
              <a:r>
                <a:rPr lang="en-US" altLang="zh-CN" sz="1600" dirty="0"/>
                <a:t>Lorem ipsum dolor sit amet, </a:t>
              </a:r>
              <a:r>
                <a:rPr lang="en-US" altLang="zh-CN" sz="1600" dirty="0" err="1"/>
                <a:t>consectetur</a:t>
              </a:r>
              <a:r>
                <a:rPr lang="en-US" altLang="zh-CN" sz="1600" dirty="0"/>
                <a:t>. </a:t>
              </a:r>
              <a:endParaRPr lang="zh-CN" altLang="en-US" sz="1600" dirty="0"/>
            </a:p>
          </p:txBody>
        </p:sp>
      </p:grpSp>
      <p:grpSp>
        <p:nvGrpSpPr>
          <p:cNvPr id="53" name="组合 52"/>
          <p:cNvGrpSpPr/>
          <p:nvPr/>
        </p:nvGrpSpPr>
        <p:grpSpPr>
          <a:xfrm>
            <a:off x="851367" y="4016499"/>
            <a:ext cx="4488157" cy="796293"/>
            <a:chOff x="837839" y="1637681"/>
            <a:chExt cx="4488157" cy="796293"/>
          </a:xfrm>
        </p:grpSpPr>
        <p:sp>
          <p:nvSpPr>
            <p:cNvPr id="54" name="文本框 53"/>
            <p:cNvSpPr txBox="1"/>
            <p:nvPr/>
          </p:nvSpPr>
          <p:spPr>
            <a:xfrm>
              <a:off x="837839" y="1637681"/>
              <a:ext cx="2347814" cy="461665"/>
            </a:xfrm>
            <a:prstGeom prst="rect">
              <a:avLst/>
            </a:prstGeom>
            <a:noFill/>
          </p:spPr>
          <p:txBody>
            <a:bodyPr wrap="square" rtlCol="0">
              <a:spAutoFit/>
            </a:bodyPr>
            <a:lstStyle/>
            <a:p>
              <a:r>
                <a:rPr lang="en-US" altLang="zh-CN" sz="2400" b="1" dirty="0"/>
                <a:t>Text your title</a:t>
              </a:r>
              <a:endParaRPr lang="zh-CN" altLang="en-US" sz="2400" b="1" dirty="0"/>
            </a:p>
          </p:txBody>
        </p:sp>
        <p:sp>
          <p:nvSpPr>
            <p:cNvPr id="55" name="矩形 54"/>
            <p:cNvSpPr/>
            <p:nvPr/>
          </p:nvSpPr>
          <p:spPr>
            <a:xfrm>
              <a:off x="877181" y="2095420"/>
              <a:ext cx="4448815" cy="338554"/>
            </a:xfrm>
            <a:prstGeom prst="rect">
              <a:avLst/>
            </a:prstGeom>
          </p:spPr>
          <p:txBody>
            <a:bodyPr wrap="square">
              <a:spAutoFit/>
            </a:bodyPr>
            <a:lstStyle/>
            <a:p>
              <a:r>
                <a:rPr lang="en-US" altLang="zh-CN" sz="1600" dirty="0"/>
                <a:t>Lorem ipsum dolor sit amet, </a:t>
              </a:r>
              <a:r>
                <a:rPr lang="en-US" altLang="zh-CN" sz="1600" dirty="0" err="1"/>
                <a:t>consectetur</a:t>
              </a:r>
              <a:r>
                <a:rPr lang="en-US" altLang="zh-CN" sz="1600" dirty="0"/>
                <a:t>. </a:t>
              </a:r>
              <a:endParaRPr lang="zh-CN" altLang="en-US" sz="1600" dirty="0"/>
            </a:p>
          </p:txBody>
        </p:sp>
      </p:grpSp>
      <p:grpSp>
        <p:nvGrpSpPr>
          <p:cNvPr id="56" name="组合 55"/>
          <p:cNvGrpSpPr/>
          <p:nvPr/>
        </p:nvGrpSpPr>
        <p:grpSpPr>
          <a:xfrm>
            <a:off x="877181" y="5020929"/>
            <a:ext cx="4488157" cy="1042514"/>
            <a:chOff x="837839" y="1637681"/>
            <a:chExt cx="4488157" cy="1042514"/>
          </a:xfrm>
        </p:grpSpPr>
        <p:sp>
          <p:nvSpPr>
            <p:cNvPr id="57" name="文本框 56"/>
            <p:cNvSpPr txBox="1"/>
            <p:nvPr/>
          </p:nvSpPr>
          <p:spPr>
            <a:xfrm>
              <a:off x="837839" y="1637681"/>
              <a:ext cx="2347814" cy="461665"/>
            </a:xfrm>
            <a:prstGeom prst="rect">
              <a:avLst/>
            </a:prstGeom>
            <a:noFill/>
          </p:spPr>
          <p:txBody>
            <a:bodyPr wrap="square" rtlCol="0">
              <a:spAutoFit/>
            </a:bodyPr>
            <a:lstStyle/>
            <a:p>
              <a:r>
                <a:rPr lang="en-US" altLang="zh-CN" sz="2400" b="1" dirty="0"/>
                <a:t>Text your title</a:t>
              </a:r>
              <a:endParaRPr lang="zh-CN" altLang="en-US" sz="2400" b="1" dirty="0"/>
            </a:p>
          </p:txBody>
        </p:sp>
        <p:sp>
          <p:nvSpPr>
            <p:cNvPr id="58" name="矩形 57"/>
            <p:cNvSpPr/>
            <p:nvPr/>
          </p:nvSpPr>
          <p:spPr>
            <a:xfrm>
              <a:off x="877181" y="2095420"/>
              <a:ext cx="4448815" cy="584775"/>
            </a:xfrm>
            <a:prstGeom prst="rect">
              <a:avLst/>
            </a:prstGeom>
          </p:spPr>
          <p:txBody>
            <a:bodyPr wrap="square">
              <a:spAutoFit/>
            </a:bodyPr>
            <a:lstStyle/>
            <a:p>
              <a:r>
                <a:rPr lang="en-US" altLang="zh-CN" sz="1600" dirty="0"/>
                <a:t>Lorem ipsum dolor sit amet, consectetur adipisicing elit, sed do eiusmod tempor. </a:t>
              </a:r>
              <a:endParaRPr lang="zh-CN" altLang="en-US" sz="1600" dirty="0"/>
            </a:p>
          </p:txBody>
        </p:sp>
      </p:grpSp>
      <p:sp>
        <p:nvSpPr>
          <p:cNvPr id="59" name="文本框 58"/>
          <p:cNvSpPr txBox="1"/>
          <p:nvPr/>
        </p:nvSpPr>
        <p:spPr>
          <a:xfrm>
            <a:off x="9191205" y="2630739"/>
            <a:ext cx="1342103" cy="461665"/>
          </a:xfrm>
          <a:prstGeom prst="rect">
            <a:avLst/>
          </a:prstGeom>
          <a:noFill/>
        </p:spPr>
        <p:txBody>
          <a:bodyPr wrap="square" rtlCol="0">
            <a:spAutoFit/>
          </a:bodyPr>
          <a:lstStyle/>
          <a:p>
            <a:r>
              <a:rPr lang="en-US" altLang="zh-CN" sz="2400" dirty="0">
                <a:solidFill>
                  <a:schemeClr val="bg1"/>
                </a:solidFill>
                <a:latin typeface="+mj-lt"/>
              </a:rPr>
              <a:t>Step  </a:t>
            </a:r>
            <a:r>
              <a:rPr lang="en-US" altLang="zh-CN" sz="2400" b="1" dirty="0">
                <a:solidFill>
                  <a:schemeClr val="bg1"/>
                </a:solidFill>
                <a:latin typeface="+mj-lt"/>
              </a:rPr>
              <a:t>01</a:t>
            </a:r>
            <a:endParaRPr lang="zh-CN" altLang="en-US" sz="2400" b="1" dirty="0">
              <a:solidFill>
                <a:schemeClr val="bg1"/>
              </a:solidFill>
              <a:latin typeface="+mj-lt"/>
            </a:endParaRPr>
          </a:p>
        </p:txBody>
      </p:sp>
      <p:sp>
        <p:nvSpPr>
          <p:cNvPr id="60" name="文本框 59"/>
          <p:cNvSpPr txBox="1"/>
          <p:nvPr/>
        </p:nvSpPr>
        <p:spPr>
          <a:xfrm>
            <a:off x="9182162" y="3494286"/>
            <a:ext cx="1342103" cy="461665"/>
          </a:xfrm>
          <a:prstGeom prst="rect">
            <a:avLst/>
          </a:prstGeom>
          <a:noFill/>
        </p:spPr>
        <p:txBody>
          <a:bodyPr wrap="square" rtlCol="0">
            <a:spAutoFit/>
          </a:bodyPr>
          <a:lstStyle/>
          <a:p>
            <a:r>
              <a:rPr lang="en-US" altLang="zh-CN" sz="2400" dirty="0">
                <a:solidFill>
                  <a:schemeClr val="bg1"/>
                </a:solidFill>
                <a:latin typeface="+mj-lt"/>
              </a:rPr>
              <a:t>Step  </a:t>
            </a:r>
            <a:r>
              <a:rPr lang="en-US" altLang="zh-CN" sz="2400" b="1" dirty="0">
                <a:solidFill>
                  <a:schemeClr val="bg1"/>
                </a:solidFill>
                <a:latin typeface="+mj-lt"/>
              </a:rPr>
              <a:t>02</a:t>
            </a:r>
            <a:endParaRPr lang="zh-CN" altLang="en-US" sz="2400" b="1" dirty="0">
              <a:solidFill>
                <a:schemeClr val="bg1"/>
              </a:solidFill>
              <a:latin typeface="+mj-lt"/>
            </a:endParaRPr>
          </a:p>
        </p:txBody>
      </p:sp>
      <p:sp>
        <p:nvSpPr>
          <p:cNvPr id="61" name="文本框 60"/>
          <p:cNvSpPr txBox="1"/>
          <p:nvPr/>
        </p:nvSpPr>
        <p:spPr>
          <a:xfrm>
            <a:off x="9182161" y="4358257"/>
            <a:ext cx="1342103" cy="461665"/>
          </a:xfrm>
          <a:prstGeom prst="rect">
            <a:avLst/>
          </a:prstGeom>
          <a:noFill/>
        </p:spPr>
        <p:txBody>
          <a:bodyPr wrap="square" rtlCol="0">
            <a:spAutoFit/>
          </a:bodyPr>
          <a:lstStyle/>
          <a:p>
            <a:r>
              <a:rPr lang="en-US" altLang="zh-CN" sz="2400" dirty="0">
                <a:solidFill>
                  <a:schemeClr val="bg1"/>
                </a:solidFill>
                <a:latin typeface="+mj-lt"/>
              </a:rPr>
              <a:t>Step  </a:t>
            </a:r>
            <a:r>
              <a:rPr lang="en-US" altLang="zh-CN" sz="2400" b="1" dirty="0">
                <a:solidFill>
                  <a:schemeClr val="bg1"/>
                </a:solidFill>
                <a:latin typeface="+mj-lt"/>
              </a:rPr>
              <a:t>03</a:t>
            </a:r>
            <a:endParaRPr lang="zh-CN" altLang="en-US" sz="2400" b="1" dirty="0">
              <a:solidFill>
                <a:schemeClr val="bg1"/>
              </a:solidFill>
              <a:latin typeface="+mj-lt"/>
            </a:endParaRPr>
          </a:p>
        </p:txBody>
      </p:sp>
      <p:sp>
        <p:nvSpPr>
          <p:cNvPr id="62" name="文本框 61"/>
          <p:cNvSpPr txBox="1"/>
          <p:nvPr/>
        </p:nvSpPr>
        <p:spPr>
          <a:xfrm>
            <a:off x="9182160" y="5210945"/>
            <a:ext cx="1342103" cy="461665"/>
          </a:xfrm>
          <a:prstGeom prst="rect">
            <a:avLst/>
          </a:prstGeom>
          <a:noFill/>
        </p:spPr>
        <p:txBody>
          <a:bodyPr wrap="square" rtlCol="0">
            <a:spAutoFit/>
          </a:bodyPr>
          <a:lstStyle/>
          <a:p>
            <a:r>
              <a:rPr lang="en-US" altLang="zh-CN" sz="2400" dirty="0">
                <a:solidFill>
                  <a:schemeClr val="bg1"/>
                </a:solidFill>
                <a:latin typeface="+mj-lt"/>
              </a:rPr>
              <a:t>Step  </a:t>
            </a:r>
            <a:r>
              <a:rPr lang="en-US" altLang="zh-CN" sz="2400" b="1" dirty="0">
                <a:solidFill>
                  <a:schemeClr val="bg1"/>
                </a:solidFill>
                <a:latin typeface="+mj-lt"/>
              </a:rPr>
              <a:t>04</a:t>
            </a:r>
            <a:endParaRPr lang="zh-CN" altLang="en-US" sz="2400" b="1" dirty="0">
              <a:solidFill>
                <a:schemeClr val="bg1"/>
              </a:solidFill>
              <a:latin typeface="+mj-lt"/>
            </a:endParaRPr>
          </a:p>
        </p:txBody>
      </p:sp>
      <p:grpSp>
        <p:nvGrpSpPr>
          <p:cNvPr id="63" name="组合 62"/>
          <p:cNvGrpSpPr/>
          <p:nvPr/>
        </p:nvGrpSpPr>
        <p:grpSpPr>
          <a:xfrm>
            <a:off x="9492980" y="1851890"/>
            <a:ext cx="720462" cy="719284"/>
            <a:chOff x="3175" y="0"/>
            <a:chExt cx="971551" cy="969963"/>
          </a:xfrm>
          <a:solidFill>
            <a:schemeClr val="bg1"/>
          </a:solidFill>
        </p:grpSpPr>
        <p:sp>
          <p:nvSpPr>
            <p:cNvPr id="64" name="Freeform 47"/>
            <p:cNvSpPr/>
            <p:nvPr/>
          </p:nvSpPr>
          <p:spPr bwMode="auto">
            <a:xfrm>
              <a:off x="674688" y="98425"/>
              <a:ext cx="201613" cy="201613"/>
            </a:xfrm>
            <a:custGeom>
              <a:avLst/>
              <a:gdLst>
                <a:gd name="T0" fmla="*/ 0 w 127"/>
                <a:gd name="T1" fmla="*/ 0 h 127"/>
                <a:gd name="T2" fmla="*/ 0 w 127"/>
                <a:gd name="T3" fmla="*/ 21 h 127"/>
                <a:gd name="T4" fmla="*/ 107 w 127"/>
                <a:gd name="T5" fmla="*/ 21 h 127"/>
                <a:gd name="T6" fmla="*/ 107 w 127"/>
                <a:gd name="T7" fmla="*/ 127 h 127"/>
                <a:gd name="T8" fmla="*/ 127 w 127"/>
                <a:gd name="T9" fmla="*/ 127 h 127"/>
                <a:gd name="T10" fmla="*/ 127 w 127"/>
                <a:gd name="T11" fmla="*/ 0 h 127"/>
                <a:gd name="T12" fmla="*/ 0 w 127"/>
                <a:gd name="T13" fmla="*/ 0 h 127"/>
              </a:gdLst>
              <a:ahLst/>
              <a:cxnLst>
                <a:cxn ang="0">
                  <a:pos x="T0" y="T1"/>
                </a:cxn>
                <a:cxn ang="0">
                  <a:pos x="T2" y="T3"/>
                </a:cxn>
                <a:cxn ang="0">
                  <a:pos x="T4" y="T5"/>
                </a:cxn>
                <a:cxn ang="0">
                  <a:pos x="T6" y="T7"/>
                </a:cxn>
                <a:cxn ang="0">
                  <a:pos x="T8" y="T9"/>
                </a:cxn>
                <a:cxn ang="0">
                  <a:pos x="T10" y="T11"/>
                </a:cxn>
                <a:cxn ang="0">
                  <a:pos x="T12" y="T13"/>
                </a:cxn>
              </a:cxnLst>
              <a:rect l="0" t="0" r="r" b="b"/>
              <a:pathLst>
                <a:path w="127" h="127">
                  <a:moveTo>
                    <a:pt x="0" y="0"/>
                  </a:moveTo>
                  <a:lnTo>
                    <a:pt x="0" y="21"/>
                  </a:lnTo>
                  <a:lnTo>
                    <a:pt x="107" y="21"/>
                  </a:lnTo>
                  <a:lnTo>
                    <a:pt x="107" y="127"/>
                  </a:lnTo>
                  <a:lnTo>
                    <a:pt x="127" y="127"/>
                  </a:lnTo>
                  <a:lnTo>
                    <a:pt x="127"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48"/>
            <p:cNvSpPr/>
            <p:nvPr/>
          </p:nvSpPr>
          <p:spPr bwMode="auto">
            <a:xfrm>
              <a:off x="101600" y="671513"/>
              <a:ext cx="201613" cy="200025"/>
            </a:xfrm>
            <a:custGeom>
              <a:avLst/>
              <a:gdLst>
                <a:gd name="T0" fmla="*/ 0 w 127"/>
                <a:gd name="T1" fmla="*/ 0 h 126"/>
                <a:gd name="T2" fmla="*/ 0 w 127"/>
                <a:gd name="T3" fmla="*/ 126 h 126"/>
                <a:gd name="T4" fmla="*/ 127 w 127"/>
                <a:gd name="T5" fmla="*/ 126 h 126"/>
                <a:gd name="T6" fmla="*/ 127 w 127"/>
                <a:gd name="T7" fmla="*/ 106 h 126"/>
                <a:gd name="T8" fmla="*/ 21 w 127"/>
                <a:gd name="T9" fmla="*/ 106 h 126"/>
                <a:gd name="T10" fmla="*/ 21 w 127"/>
                <a:gd name="T11" fmla="*/ 0 h 126"/>
                <a:gd name="T12" fmla="*/ 0 w 127"/>
                <a:gd name="T13" fmla="*/ 0 h 126"/>
                <a:gd name="T14" fmla="*/ 0 w 127"/>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6">
                  <a:moveTo>
                    <a:pt x="0" y="0"/>
                  </a:moveTo>
                  <a:lnTo>
                    <a:pt x="0" y="126"/>
                  </a:lnTo>
                  <a:lnTo>
                    <a:pt x="127" y="126"/>
                  </a:lnTo>
                  <a:lnTo>
                    <a:pt x="127" y="106"/>
                  </a:lnTo>
                  <a:lnTo>
                    <a:pt x="21" y="106"/>
                  </a:lnTo>
                  <a:lnTo>
                    <a:pt x="21"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49"/>
            <p:cNvSpPr/>
            <p:nvPr/>
          </p:nvSpPr>
          <p:spPr bwMode="auto">
            <a:xfrm>
              <a:off x="674688" y="671513"/>
              <a:ext cx="201613" cy="200025"/>
            </a:xfrm>
            <a:custGeom>
              <a:avLst/>
              <a:gdLst>
                <a:gd name="T0" fmla="*/ 107 w 127"/>
                <a:gd name="T1" fmla="*/ 0 h 126"/>
                <a:gd name="T2" fmla="*/ 107 w 127"/>
                <a:gd name="T3" fmla="*/ 106 h 126"/>
                <a:gd name="T4" fmla="*/ 0 w 127"/>
                <a:gd name="T5" fmla="*/ 106 h 126"/>
                <a:gd name="T6" fmla="*/ 0 w 127"/>
                <a:gd name="T7" fmla="*/ 126 h 126"/>
                <a:gd name="T8" fmla="*/ 127 w 127"/>
                <a:gd name="T9" fmla="*/ 126 h 126"/>
                <a:gd name="T10" fmla="*/ 127 w 127"/>
                <a:gd name="T11" fmla="*/ 0 h 126"/>
                <a:gd name="T12" fmla="*/ 107 w 127"/>
                <a:gd name="T13" fmla="*/ 0 h 126"/>
                <a:gd name="T14" fmla="*/ 107 w 127"/>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6">
                  <a:moveTo>
                    <a:pt x="107" y="0"/>
                  </a:moveTo>
                  <a:lnTo>
                    <a:pt x="107" y="106"/>
                  </a:lnTo>
                  <a:lnTo>
                    <a:pt x="0" y="106"/>
                  </a:lnTo>
                  <a:lnTo>
                    <a:pt x="0" y="126"/>
                  </a:lnTo>
                  <a:lnTo>
                    <a:pt x="127" y="126"/>
                  </a:lnTo>
                  <a:lnTo>
                    <a:pt x="127" y="0"/>
                  </a:lnTo>
                  <a:lnTo>
                    <a:pt x="107" y="0"/>
                  </a:lnTo>
                  <a:lnTo>
                    <a:pt x="10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50"/>
            <p:cNvSpPr/>
            <p:nvPr/>
          </p:nvSpPr>
          <p:spPr bwMode="auto">
            <a:xfrm>
              <a:off x="101600" y="98425"/>
              <a:ext cx="201613" cy="201613"/>
            </a:xfrm>
            <a:custGeom>
              <a:avLst/>
              <a:gdLst>
                <a:gd name="T0" fmla="*/ 0 w 127"/>
                <a:gd name="T1" fmla="*/ 0 h 127"/>
                <a:gd name="T2" fmla="*/ 0 w 127"/>
                <a:gd name="T3" fmla="*/ 127 h 127"/>
                <a:gd name="T4" fmla="*/ 21 w 127"/>
                <a:gd name="T5" fmla="*/ 127 h 127"/>
                <a:gd name="T6" fmla="*/ 21 w 127"/>
                <a:gd name="T7" fmla="*/ 21 h 127"/>
                <a:gd name="T8" fmla="*/ 127 w 127"/>
                <a:gd name="T9" fmla="*/ 21 h 127"/>
                <a:gd name="T10" fmla="*/ 127 w 127"/>
                <a:gd name="T11" fmla="*/ 0 h 127"/>
                <a:gd name="T12" fmla="*/ 0 w 127"/>
                <a:gd name="T13" fmla="*/ 0 h 127"/>
              </a:gdLst>
              <a:ahLst/>
              <a:cxnLst>
                <a:cxn ang="0">
                  <a:pos x="T0" y="T1"/>
                </a:cxn>
                <a:cxn ang="0">
                  <a:pos x="T2" y="T3"/>
                </a:cxn>
                <a:cxn ang="0">
                  <a:pos x="T4" y="T5"/>
                </a:cxn>
                <a:cxn ang="0">
                  <a:pos x="T6" y="T7"/>
                </a:cxn>
                <a:cxn ang="0">
                  <a:pos x="T8" y="T9"/>
                </a:cxn>
                <a:cxn ang="0">
                  <a:pos x="T10" y="T11"/>
                </a:cxn>
                <a:cxn ang="0">
                  <a:pos x="T12" y="T13"/>
                </a:cxn>
              </a:cxnLst>
              <a:rect l="0" t="0" r="r" b="b"/>
              <a:pathLst>
                <a:path w="127" h="127">
                  <a:moveTo>
                    <a:pt x="0" y="0"/>
                  </a:moveTo>
                  <a:lnTo>
                    <a:pt x="0" y="127"/>
                  </a:lnTo>
                  <a:lnTo>
                    <a:pt x="21" y="127"/>
                  </a:lnTo>
                  <a:lnTo>
                    <a:pt x="21" y="21"/>
                  </a:lnTo>
                  <a:lnTo>
                    <a:pt x="127" y="21"/>
                  </a:lnTo>
                  <a:lnTo>
                    <a:pt x="127"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Rectangle 51"/>
            <p:cNvSpPr>
              <a:spLocks noChangeArrowheads="1"/>
            </p:cNvSpPr>
            <p:nvPr/>
          </p:nvSpPr>
          <p:spPr bwMode="auto">
            <a:xfrm>
              <a:off x="3175" y="469900"/>
              <a:ext cx="230188"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Rectangle 52"/>
            <p:cNvSpPr>
              <a:spLocks noChangeArrowheads="1"/>
            </p:cNvSpPr>
            <p:nvPr/>
          </p:nvSpPr>
          <p:spPr bwMode="auto">
            <a:xfrm>
              <a:off x="744538" y="469900"/>
              <a:ext cx="230188"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Rectangle 53"/>
            <p:cNvSpPr>
              <a:spLocks noChangeArrowheads="1"/>
            </p:cNvSpPr>
            <p:nvPr/>
          </p:nvSpPr>
          <p:spPr bwMode="auto">
            <a:xfrm>
              <a:off x="473075" y="741363"/>
              <a:ext cx="31750" cy="228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Rectangle 54"/>
            <p:cNvSpPr>
              <a:spLocks noChangeArrowheads="1"/>
            </p:cNvSpPr>
            <p:nvPr/>
          </p:nvSpPr>
          <p:spPr bwMode="auto">
            <a:xfrm>
              <a:off x="473075" y="0"/>
              <a:ext cx="31750" cy="228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2" name="Freeform 55"/>
            <p:cNvSpPr/>
            <p:nvPr/>
          </p:nvSpPr>
          <p:spPr bwMode="auto">
            <a:xfrm>
              <a:off x="407988" y="309563"/>
              <a:ext cx="163513" cy="169863"/>
            </a:xfrm>
            <a:custGeom>
              <a:avLst/>
              <a:gdLst>
                <a:gd name="T0" fmla="*/ 180 w 360"/>
                <a:gd name="T1" fmla="*/ 0 h 375"/>
                <a:gd name="T2" fmla="*/ 0 w 360"/>
                <a:gd name="T3" fmla="*/ 91 h 375"/>
                <a:gd name="T4" fmla="*/ 0 w 360"/>
                <a:gd name="T5" fmla="*/ 284 h 375"/>
                <a:gd name="T6" fmla="*/ 180 w 360"/>
                <a:gd name="T7" fmla="*/ 375 h 375"/>
                <a:gd name="T8" fmla="*/ 360 w 360"/>
                <a:gd name="T9" fmla="*/ 285 h 375"/>
                <a:gd name="T10" fmla="*/ 360 w 360"/>
                <a:gd name="T11" fmla="*/ 91 h 375"/>
                <a:gd name="T12" fmla="*/ 180 w 360"/>
                <a:gd name="T13" fmla="*/ 0 h 375"/>
              </a:gdLst>
              <a:ahLst/>
              <a:cxnLst>
                <a:cxn ang="0">
                  <a:pos x="T0" y="T1"/>
                </a:cxn>
                <a:cxn ang="0">
                  <a:pos x="T2" y="T3"/>
                </a:cxn>
                <a:cxn ang="0">
                  <a:pos x="T4" y="T5"/>
                </a:cxn>
                <a:cxn ang="0">
                  <a:pos x="T6" y="T7"/>
                </a:cxn>
                <a:cxn ang="0">
                  <a:pos x="T8" y="T9"/>
                </a:cxn>
                <a:cxn ang="0">
                  <a:pos x="T10" y="T11"/>
                </a:cxn>
                <a:cxn ang="0">
                  <a:pos x="T12" y="T13"/>
                </a:cxn>
              </a:cxnLst>
              <a:rect l="0" t="0" r="r" b="b"/>
              <a:pathLst>
                <a:path w="360" h="375">
                  <a:moveTo>
                    <a:pt x="180" y="0"/>
                  </a:moveTo>
                  <a:cubicBezTo>
                    <a:pt x="117" y="32"/>
                    <a:pt x="59" y="61"/>
                    <a:pt x="0" y="91"/>
                  </a:cubicBezTo>
                  <a:cubicBezTo>
                    <a:pt x="0" y="284"/>
                    <a:pt x="0" y="284"/>
                    <a:pt x="0" y="284"/>
                  </a:cubicBezTo>
                  <a:cubicBezTo>
                    <a:pt x="63" y="316"/>
                    <a:pt x="123" y="345"/>
                    <a:pt x="180" y="375"/>
                  </a:cubicBezTo>
                  <a:cubicBezTo>
                    <a:pt x="242" y="344"/>
                    <a:pt x="307" y="310"/>
                    <a:pt x="360" y="285"/>
                  </a:cubicBezTo>
                  <a:cubicBezTo>
                    <a:pt x="360" y="91"/>
                    <a:pt x="360" y="91"/>
                    <a:pt x="360" y="91"/>
                  </a:cubicBezTo>
                  <a:cubicBezTo>
                    <a:pt x="298" y="60"/>
                    <a:pt x="233" y="27"/>
                    <a:pt x="1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56"/>
            <p:cNvSpPr/>
            <p:nvPr/>
          </p:nvSpPr>
          <p:spPr bwMode="auto">
            <a:xfrm>
              <a:off x="347663" y="477838"/>
              <a:ext cx="284163" cy="184150"/>
            </a:xfrm>
            <a:custGeom>
              <a:avLst/>
              <a:gdLst>
                <a:gd name="T0" fmla="*/ 0 w 179"/>
                <a:gd name="T1" fmla="*/ 0 h 116"/>
                <a:gd name="T2" fmla="*/ 0 w 179"/>
                <a:gd name="T3" fmla="*/ 74 h 116"/>
                <a:gd name="T4" fmla="*/ 89 w 179"/>
                <a:gd name="T5" fmla="*/ 116 h 116"/>
                <a:gd name="T6" fmla="*/ 179 w 179"/>
                <a:gd name="T7" fmla="*/ 67 h 116"/>
                <a:gd name="T8" fmla="*/ 179 w 179"/>
                <a:gd name="T9" fmla="*/ 0 h 116"/>
                <a:gd name="T10" fmla="*/ 158 w 179"/>
                <a:gd name="T11" fmla="*/ 0 h 116"/>
                <a:gd name="T12" fmla="*/ 158 w 179"/>
                <a:gd name="T13" fmla="*/ 55 h 116"/>
                <a:gd name="T14" fmla="*/ 89 w 179"/>
                <a:gd name="T15" fmla="*/ 93 h 116"/>
                <a:gd name="T16" fmla="*/ 20 w 179"/>
                <a:gd name="T17" fmla="*/ 61 h 116"/>
                <a:gd name="T18" fmla="*/ 20 w 179"/>
                <a:gd name="T19" fmla="*/ 0 h 116"/>
                <a:gd name="T20" fmla="*/ 0 w 179"/>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9" h="116">
                  <a:moveTo>
                    <a:pt x="0" y="0"/>
                  </a:moveTo>
                  <a:lnTo>
                    <a:pt x="0" y="74"/>
                  </a:lnTo>
                  <a:lnTo>
                    <a:pt x="89" y="116"/>
                  </a:lnTo>
                  <a:lnTo>
                    <a:pt x="179" y="67"/>
                  </a:lnTo>
                  <a:lnTo>
                    <a:pt x="179" y="0"/>
                  </a:lnTo>
                  <a:lnTo>
                    <a:pt x="158" y="0"/>
                  </a:lnTo>
                  <a:lnTo>
                    <a:pt x="158" y="55"/>
                  </a:lnTo>
                  <a:lnTo>
                    <a:pt x="89" y="93"/>
                  </a:lnTo>
                  <a:lnTo>
                    <a:pt x="20" y="61"/>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9051" y="340072"/>
            <a:ext cx="1957261" cy="675969"/>
            <a:chOff x="285749" y="263872"/>
            <a:chExt cx="1957261" cy="675969"/>
          </a:xfrm>
        </p:grpSpPr>
        <p:grpSp>
          <p:nvGrpSpPr>
            <p:cNvPr id="4" name="组合 3"/>
            <p:cNvGrpSpPr/>
            <p:nvPr/>
          </p:nvGrpSpPr>
          <p:grpSpPr>
            <a:xfrm flipH="1">
              <a:off x="285749" y="263872"/>
              <a:ext cx="1623000" cy="675969"/>
              <a:chOff x="3533690" y="533400"/>
              <a:chExt cx="1637426" cy="675969"/>
            </a:xfrm>
            <a:solidFill>
              <a:srgbClr val="EE1C39"/>
            </a:solidFill>
          </p:grpSpPr>
          <p:sp>
            <p:nvSpPr>
              <p:cNvPr id="5" name="矩形 4"/>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8" name="文本框 7"/>
            <p:cNvSpPr txBox="1"/>
            <p:nvPr/>
          </p:nvSpPr>
          <p:spPr>
            <a:xfrm>
              <a:off x="1100010" y="309468"/>
              <a:ext cx="1143000" cy="584775"/>
            </a:xfrm>
            <a:prstGeom prst="rect">
              <a:avLst/>
            </a:prstGeom>
            <a:noFill/>
          </p:spPr>
          <p:txBody>
            <a:bodyPr wrap="square" rtlCol="0">
              <a:spAutoFit/>
            </a:bodyPr>
            <a:lstStyle/>
            <a:p>
              <a:r>
                <a:rPr lang="en-US" altLang="zh-CN" sz="3200" spc="300" dirty="0">
                  <a:solidFill>
                    <a:schemeClr val="bg1"/>
                  </a:solidFill>
                  <a:latin typeface="Roboto" pitchFamily="2" charset="0"/>
                </a:rPr>
                <a:t>03</a:t>
              </a:r>
              <a:endParaRPr lang="zh-CN" altLang="en-US" sz="3200" spc="300" dirty="0">
                <a:solidFill>
                  <a:schemeClr val="bg1"/>
                </a:solidFill>
                <a:latin typeface="Roboto" pitchFamily="2" charset="0"/>
              </a:endParaRPr>
            </a:p>
          </p:txBody>
        </p:sp>
      </p:grpSp>
      <p:sp>
        <p:nvSpPr>
          <p:cNvPr id="10" name="灯片编号占位符 9"/>
          <p:cNvSpPr>
            <a:spLocks noGrp="1"/>
          </p:cNvSpPr>
          <p:nvPr>
            <p:ph type="sldNum" sz="quarter" idx="12"/>
          </p:nvPr>
        </p:nvSpPr>
        <p:spPr>
          <a:xfrm>
            <a:off x="11359821" y="6424885"/>
            <a:ext cx="476250" cy="320675"/>
          </a:xfrm>
          <a:solidFill>
            <a:srgbClr val="EE1C39"/>
          </a:solidFill>
        </p:spPr>
        <p:txBody>
          <a:bodyPr/>
          <a:lstStyle/>
          <a:p>
            <a:pPr algn="ctr"/>
            <a:fld id="{AFAE5B16-0F33-4EE9-AE34-61D676368225}" type="slidenum">
              <a:rPr lang="zh-CN" altLang="en-US" sz="1800" smtClean="0">
                <a:solidFill>
                  <a:schemeClr val="bg1"/>
                </a:solidFill>
                <a:latin typeface="Roboto" pitchFamily="2" charset="0"/>
              </a:rPr>
              <a:t>14</a:t>
            </a:fld>
            <a:endParaRPr lang="zh-CN" altLang="en-US" sz="1800" dirty="0">
              <a:solidFill>
                <a:schemeClr val="bg1"/>
              </a:solidFill>
              <a:latin typeface="Roboto" pitchFamily="2" charset="0"/>
            </a:endParaRPr>
          </a:p>
        </p:txBody>
      </p:sp>
      <p:sp>
        <p:nvSpPr>
          <p:cNvPr id="13" name="文本框 12"/>
          <p:cNvSpPr txBox="1"/>
          <p:nvPr/>
        </p:nvSpPr>
        <p:spPr>
          <a:xfrm>
            <a:off x="1794449" y="340072"/>
            <a:ext cx="8302493" cy="707886"/>
          </a:xfrm>
          <a:prstGeom prst="rect">
            <a:avLst/>
          </a:prstGeom>
          <a:noFill/>
        </p:spPr>
        <p:txBody>
          <a:bodyPr wrap="square" rtlCol="0">
            <a:spAutoFit/>
          </a:bodyPr>
          <a:lstStyle/>
          <a:p>
            <a:r>
              <a:rPr lang="en-US" altLang="zh-CN" sz="4000" dirty="0">
                <a:latin typeface="Roboto" pitchFamily="2" charset="0"/>
                <a:ea typeface="Roboto" pitchFamily="2" charset="0"/>
              </a:rPr>
              <a:t>The Date Analysis</a:t>
            </a:r>
          </a:p>
        </p:txBody>
      </p:sp>
      <p:graphicFrame>
        <p:nvGraphicFramePr>
          <p:cNvPr id="7" name="图表 6"/>
          <p:cNvGraphicFramePr/>
          <p:nvPr/>
        </p:nvGraphicFramePr>
        <p:xfrm>
          <a:off x="795209" y="1348180"/>
          <a:ext cx="8393035" cy="3813755"/>
        </p:xfrm>
        <a:graphic>
          <a:graphicData uri="http://schemas.openxmlformats.org/drawingml/2006/chart">
            <c:chart xmlns:c="http://schemas.openxmlformats.org/drawingml/2006/chart" xmlns:r="http://schemas.openxmlformats.org/officeDocument/2006/relationships" r:id="rId3"/>
          </a:graphicData>
        </a:graphic>
      </p:graphicFrame>
      <p:grpSp>
        <p:nvGrpSpPr>
          <p:cNvPr id="16" name="组合 15"/>
          <p:cNvGrpSpPr/>
          <p:nvPr/>
        </p:nvGrpSpPr>
        <p:grpSpPr>
          <a:xfrm>
            <a:off x="9488257" y="1584960"/>
            <a:ext cx="2347814" cy="562340"/>
            <a:chOff x="9488257" y="1584960"/>
            <a:chExt cx="2347814" cy="562340"/>
          </a:xfrm>
        </p:grpSpPr>
        <p:cxnSp>
          <p:nvCxnSpPr>
            <p:cNvPr id="14" name="直接连接符 13"/>
            <p:cNvCxnSpPr/>
            <p:nvPr/>
          </p:nvCxnSpPr>
          <p:spPr>
            <a:xfrm>
              <a:off x="9566494" y="1584960"/>
              <a:ext cx="441960" cy="0"/>
            </a:xfrm>
            <a:prstGeom prst="line">
              <a:avLst/>
            </a:prstGeom>
            <a:ln w="38100">
              <a:solidFill>
                <a:srgbClr val="D9112E"/>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9488257" y="1747190"/>
              <a:ext cx="2347814" cy="400110"/>
            </a:xfrm>
            <a:prstGeom prst="rect">
              <a:avLst/>
            </a:prstGeom>
            <a:noFill/>
          </p:spPr>
          <p:txBody>
            <a:bodyPr wrap="square" rtlCol="0">
              <a:spAutoFit/>
            </a:bodyPr>
            <a:lstStyle/>
            <a:p>
              <a:r>
                <a:rPr lang="en-US" altLang="zh-CN" sz="2000" b="1" dirty="0">
                  <a:solidFill>
                    <a:srgbClr val="D9112E"/>
                  </a:solidFill>
                </a:rPr>
                <a:t>Text your title</a:t>
              </a:r>
              <a:endParaRPr lang="zh-CN" altLang="en-US" sz="2000" b="1" dirty="0">
                <a:solidFill>
                  <a:srgbClr val="D9112E"/>
                </a:solidFill>
              </a:endParaRPr>
            </a:p>
          </p:txBody>
        </p:sp>
      </p:grpSp>
      <p:grpSp>
        <p:nvGrpSpPr>
          <p:cNvPr id="17" name="组合 16"/>
          <p:cNvGrpSpPr/>
          <p:nvPr/>
        </p:nvGrpSpPr>
        <p:grpSpPr>
          <a:xfrm>
            <a:off x="9488257" y="2528856"/>
            <a:ext cx="2347814" cy="562340"/>
            <a:chOff x="9488257" y="1584960"/>
            <a:chExt cx="2347814" cy="562340"/>
          </a:xfrm>
        </p:grpSpPr>
        <p:cxnSp>
          <p:nvCxnSpPr>
            <p:cNvPr id="18" name="直接连接符 17"/>
            <p:cNvCxnSpPr/>
            <p:nvPr/>
          </p:nvCxnSpPr>
          <p:spPr>
            <a:xfrm>
              <a:off x="9566494" y="1584960"/>
              <a:ext cx="441960" cy="0"/>
            </a:xfrm>
            <a:prstGeom prst="line">
              <a:avLst/>
            </a:prstGeom>
            <a:ln w="38100">
              <a:solidFill>
                <a:srgbClr val="262B36"/>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9488257" y="1747190"/>
              <a:ext cx="2347814" cy="400110"/>
            </a:xfrm>
            <a:prstGeom prst="rect">
              <a:avLst/>
            </a:prstGeom>
            <a:noFill/>
          </p:spPr>
          <p:txBody>
            <a:bodyPr wrap="square" rtlCol="0">
              <a:spAutoFit/>
            </a:bodyPr>
            <a:lstStyle/>
            <a:p>
              <a:r>
                <a:rPr lang="en-US" altLang="zh-CN" sz="2000" b="1" dirty="0">
                  <a:solidFill>
                    <a:srgbClr val="262B36"/>
                  </a:solidFill>
                </a:rPr>
                <a:t>Text your title</a:t>
              </a:r>
              <a:endParaRPr lang="zh-CN" altLang="en-US" sz="2000" b="1" dirty="0">
                <a:solidFill>
                  <a:srgbClr val="262B36"/>
                </a:solidFill>
              </a:endParaRPr>
            </a:p>
          </p:txBody>
        </p:sp>
      </p:grpSp>
      <p:grpSp>
        <p:nvGrpSpPr>
          <p:cNvPr id="20" name="组合 19"/>
          <p:cNvGrpSpPr/>
          <p:nvPr/>
        </p:nvGrpSpPr>
        <p:grpSpPr>
          <a:xfrm>
            <a:off x="9488257" y="3442583"/>
            <a:ext cx="2347814" cy="562340"/>
            <a:chOff x="9488257" y="1584960"/>
            <a:chExt cx="2347814" cy="562340"/>
          </a:xfrm>
        </p:grpSpPr>
        <p:cxnSp>
          <p:nvCxnSpPr>
            <p:cNvPr id="21" name="直接连接符 20"/>
            <p:cNvCxnSpPr/>
            <p:nvPr/>
          </p:nvCxnSpPr>
          <p:spPr>
            <a:xfrm>
              <a:off x="9566494" y="1584960"/>
              <a:ext cx="441960" cy="0"/>
            </a:xfrm>
            <a:prstGeom prst="line">
              <a:avLst/>
            </a:prstGeom>
            <a:ln w="38100">
              <a:solidFill>
                <a:srgbClr val="515C73"/>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9488257" y="1747190"/>
              <a:ext cx="2347814" cy="400110"/>
            </a:xfrm>
            <a:prstGeom prst="rect">
              <a:avLst/>
            </a:prstGeom>
            <a:noFill/>
          </p:spPr>
          <p:txBody>
            <a:bodyPr wrap="square" rtlCol="0">
              <a:spAutoFit/>
            </a:bodyPr>
            <a:lstStyle/>
            <a:p>
              <a:r>
                <a:rPr lang="en-US" altLang="zh-CN" sz="2000" b="1" dirty="0">
                  <a:solidFill>
                    <a:srgbClr val="515C73"/>
                  </a:solidFill>
                </a:rPr>
                <a:t>Text your title</a:t>
              </a:r>
              <a:endParaRPr lang="zh-CN" altLang="en-US" sz="2000" b="1" dirty="0">
                <a:solidFill>
                  <a:srgbClr val="515C73"/>
                </a:solidFill>
              </a:endParaRPr>
            </a:p>
          </p:txBody>
        </p:sp>
      </p:grpSp>
      <p:sp>
        <p:nvSpPr>
          <p:cNvPr id="23" name="矩形 22"/>
          <p:cNvSpPr/>
          <p:nvPr/>
        </p:nvSpPr>
        <p:spPr>
          <a:xfrm>
            <a:off x="910775" y="5527937"/>
            <a:ext cx="693174" cy="693174"/>
          </a:xfrm>
          <a:prstGeom prst="rect">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17"/>
          <p:cNvSpPr>
            <a:spLocks noEditPoints="1"/>
          </p:cNvSpPr>
          <p:nvPr/>
        </p:nvSpPr>
        <p:spPr bwMode="auto">
          <a:xfrm>
            <a:off x="969873" y="5665120"/>
            <a:ext cx="572650" cy="472998"/>
          </a:xfrm>
          <a:custGeom>
            <a:avLst/>
            <a:gdLst>
              <a:gd name="T0" fmla="*/ 423 w 688"/>
              <a:gd name="T1" fmla="*/ 41 h 568"/>
              <a:gd name="T2" fmla="*/ 401 w 688"/>
              <a:gd name="T3" fmla="*/ 62 h 568"/>
              <a:gd name="T4" fmla="*/ 359 w 688"/>
              <a:gd name="T5" fmla="*/ 119 h 568"/>
              <a:gd name="T6" fmla="*/ 379 w 688"/>
              <a:gd name="T7" fmla="*/ 167 h 568"/>
              <a:gd name="T8" fmla="*/ 449 w 688"/>
              <a:gd name="T9" fmla="*/ 176 h 568"/>
              <a:gd name="T10" fmla="*/ 444 w 688"/>
              <a:gd name="T11" fmla="*/ 202 h 568"/>
              <a:gd name="T12" fmla="*/ 354 w 688"/>
              <a:gd name="T13" fmla="*/ 190 h 568"/>
              <a:gd name="T14" fmla="*/ 333 w 688"/>
              <a:gd name="T15" fmla="*/ 104 h 568"/>
              <a:gd name="T16" fmla="*/ 270 w 688"/>
              <a:gd name="T17" fmla="*/ 86 h 568"/>
              <a:gd name="T18" fmla="*/ 177 w 688"/>
              <a:gd name="T19" fmla="*/ 158 h 568"/>
              <a:gd name="T20" fmla="*/ 125 w 688"/>
              <a:gd name="T21" fmla="*/ 188 h 568"/>
              <a:gd name="T22" fmla="*/ 17 w 688"/>
              <a:gd name="T23" fmla="*/ 233 h 568"/>
              <a:gd name="T24" fmla="*/ 0 w 688"/>
              <a:gd name="T25" fmla="*/ 299 h 568"/>
              <a:gd name="T26" fmla="*/ 72 w 688"/>
              <a:gd name="T27" fmla="*/ 391 h 568"/>
              <a:gd name="T28" fmla="*/ 101 w 688"/>
              <a:gd name="T29" fmla="*/ 442 h 568"/>
              <a:gd name="T30" fmla="*/ 145 w 688"/>
              <a:gd name="T31" fmla="*/ 549 h 568"/>
              <a:gd name="T32" fmla="*/ 210 w 688"/>
              <a:gd name="T33" fmla="*/ 568 h 568"/>
              <a:gd name="T34" fmla="*/ 301 w 688"/>
              <a:gd name="T35" fmla="*/ 496 h 568"/>
              <a:gd name="T36" fmla="*/ 354 w 688"/>
              <a:gd name="T37" fmla="*/ 466 h 568"/>
              <a:gd name="T38" fmla="*/ 462 w 688"/>
              <a:gd name="T39" fmla="*/ 421 h 568"/>
              <a:gd name="T40" fmla="*/ 443 w 688"/>
              <a:gd name="T41" fmla="*/ 359 h 568"/>
              <a:gd name="T42" fmla="*/ 479 w 688"/>
              <a:gd name="T43" fmla="*/ 359 h 568"/>
              <a:gd name="T44" fmla="*/ 473 w 688"/>
              <a:gd name="T45" fmla="*/ 391 h 568"/>
              <a:gd name="T46" fmla="*/ 539 w 688"/>
              <a:gd name="T47" fmla="*/ 385 h 568"/>
              <a:gd name="T48" fmla="*/ 569 w 688"/>
              <a:gd name="T49" fmla="*/ 385 h 568"/>
              <a:gd name="T50" fmla="*/ 634 w 688"/>
              <a:gd name="T51" fmla="*/ 391 h 568"/>
              <a:gd name="T52" fmla="*/ 663 w 688"/>
              <a:gd name="T53" fmla="*/ 362 h 568"/>
              <a:gd name="T54" fmla="*/ 658 w 688"/>
              <a:gd name="T55" fmla="*/ 295 h 568"/>
              <a:gd name="T56" fmla="*/ 658 w 688"/>
              <a:gd name="T57" fmla="*/ 265 h 568"/>
              <a:gd name="T58" fmla="*/ 663 w 688"/>
              <a:gd name="T59" fmla="*/ 200 h 568"/>
              <a:gd name="T60" fmla="*/ 634 w 688"/>
              <a:gd name="T61" fmla="*/ 173 h 568"/>
              <a:gd name="T62" fmla="*/ 569 w 688"/>
              <a:gd name="T63" fmla="*/ 179 h 568"/>
              <a:gd name="T64" fmla="*/ 539 w 688"/>
              <a:gd name="T65" fmla="*/ 156 h 568"/>
              <a:gd name="T66" fmla="*/ 569 w 688"/>
              <a:gd name="T67" fmla="*/ 119 h 568"/>
              <a:gd name="T68" fmla="*/ 527 w 688"/>
              <a:gd name="T69" fmla="*/ 62 h 568"/>
              <a:gd name="T70" fmla="*/ 505 w 688"/>
              <a:gd name="T71" fmla="*/ 41 h 568"/>
              <a:gd name="T72" fmla="*/ 449 w 688"/>
              <a:gd name="T73" fmla="*/ 0 h 568"/>
              <a:gd name="T74" fmla="*/ 509 w 688"/>
              <a:gd name="T75" fmla="*/ 104 h 568"/>
              <a:gd name="T76" fmla="*/ 455 w 688"/>
              <a:gd name="T77" fmla="*/ 60 h 568"/>
              <a:gd name="T78" fmla="*/ 516 w 688"/>
              <a:gd name="T79" fmla="*/ 185 h 568"/>
              <a:gd name="T80" fmla="*/ 539 w 688"/>
              <a:gd name="T81" fmla="*/ 179 h 568"/>
              <a:gd name="T82" fmla="*/ 479 w 688"/>
              <a:gd name="T83" fmla="*/ 182 h 568"/>
              <a:gd name="T84" fmla="*/ 472 w 688"/>
              <a:gd name="T85" fmla="*/ 218 h 568"/>
              <a:gd name="T86" fmla="*/ 479 w 688"/>
              <a:gd name="T87" fmla="*/ 182 h 568"/>
              <a:gd name="T88" fmla="*/ 554 w 688"/>
              <a:gd name="T89" fmla="*/ 355 h 568"/>
              <a:gd name="T90" fmla="*/ 240 w 688"/>
              <a:gd name="T91" fmla="*/ 239 h 568"/>
              <a:gd name="T92" fmla="*/ 150 w 688"/>
              <a:gd name="T93" fmla="*/ 329 h 568"/>
              <a:gd name="T94" fmla="*/ 457 w 688"/>
              <a:gd name="T95" fmla="*/ 242 h 568"/>
              <a:gd name="T96" fmla="*/ 419 w 688"/>
              <a:gd name="T97" fmla="*/ 295 h 568"/>
              <a:gd name="T98" fmla="*/ 451 w 688"/>
              <a:gd name="T99" fmla="*/ 239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88" h="568">
                <a:moveTo>
                  <a:pt x="449" y="0"/>
                </a:moveTo>
                <a:cubicBezTo>
                  <a:pt x="449" y="30"/>
                  <a:pt x="449" y="30"/>
                  <a:pt x="449" y="30"/>
                </a:cubicBezTo>
                <a:cubicBezTo>
                  <a:pt x="440" y="33"/>
                  <a:pt x="431" y="35"/>
                  <a:pt x="423" y="41"/>
                </a:cubicBezTo>
                <a:cubicBezTo>
                  <a:pt x="401" y="18"/>
                  <a:pt x="401" y="18"/>
                  <a:pt x="401" y="18"/>
                </a:cubicBezTo>
                <a:cubicBezTo>
                  <a:pt x="379" y="38"/>
                  <a:pt x="379" y="38"/>
                  <a:pt x="379" y="38"/>
                </a:cubicBezTo>
                <a:cubicBezTo>
                  <a:pt x="401" y="62"/>
                  <a:pt x="401" y="62"/>
                  <a:pt x="401" y="62"/>
                </a:cubicBezTo>
                <a:cubicBezTo>
                  <a:pt x="396" y="68"/>
                  <a:pt x="393" y="81"/>
                  <a:pt x="391" y="90"/>
                </a:cubicBezTo>
                <a:cubicBezTo>
                  <a:pt x="359" y="90"/>
                  <a:pt x="359" y="90"/>
                  <a:pt x="359" y="90"/>
                </a:cubicBezTo>
                <a:cubicBezTo>
                  <a:pt x="359" y="119"/>
                  <a:pt x="359" y="119"/>
                  <a:pt x="359" y="119"/>
                </a:cubicBezTo>
                <a:cubicBezTo>
                  <a:pt x="391" y="119"/>
                  <a:pt x="391" y="119"/>
                  <a:pt x="391" y="119"/>
                </a:cubicBezTo>
                <a:cubicBezTo>
                  <a:pt x="393" y="128"/>
                  <a:pt x="396" y="137"/>
                  <a:pt x="401" y="143"/>
                </a:cubicBezTo>
                <a:cubicBezTo>
                  <a:pt x="379" y="167"/>
                  <a:pt x="379" y="167"/>
                  <a:pt x="379" y="167"/>
                </a:cubicBezTo>
                <a:cubicBezTo>
                  <a:pt x="401" y="188"/>
                  <a:pt x="401" y="188"/>
                  <a:pt x="401" y="188"/>
                </a:cubicBezTo>
                <a:cubicBezTo>
                  <a:pt x="423" y="167"/>
                  <a:pt x="423" y="167"/>
                  <a:pt x="423" y="167"/>
                </a:cubicBezTo>
                <a:cubicBezTo>
                  <a:pt x="431" y="170"/>
                  <a:pt x="440" y="173"/>
                  <a:pt x="449" y="176"/>
                </a:cubicBezTo>
                <a:cubicBezTo>
                  <a:pt x="449" y="203"/>
                  <a:pt x="449" y="203"/>
                  <a:pt x="449" y="203"/>
                </a:cubicBezTo>
                <a:cubicBezTo>
                  <a:pt x="444" y="200"/>
                  <a:pt x="444" y="200"/>
                  <a:pt x="444" y="200"/>
                </a:cubicBezTo>
                <a:cubicBezTo>
                  <a:pt x="444" y="202"/>
                  <a:pt x="444" y="202"/>
                  <a:pt x="444" y="202"/>
                </a:cubicBezTo>
                <a:cubicBezTo>
                  <a:pt x="431" y="182"/>
                  <a:pt x="431" y="182"/>
                  <a:pt x="431" y="182"/>
                </a:cubicBezTo>
                <a:cubicBezTo>
                  <a:pt x="377" y="212"/>
                  <a:pt x="377" y="212"/>
                  <a:pt x="377" y="212"/>
                </a:cubicBezTo>
                <a:cubicBezTo>
                  <a:pt x="370" y="206"/>
                  <a:pt x="362" y="196"/>
                  <a:pt x="354" y="190"/>
                </a:cubicBezTo>
                <a:cubicBezTo>
                  <a:pt x="386" y="134"/>
                  <a:pt x="386" y="134"/>
                  <a:pt x="386" y="134"/>
                </a:cubicBezTo>
                <a:cubicBezTo>
                  <a:pt x="359" y="119"/>
                  <a:pt x="359" y="119"/>
                  <a:pt x="359" y="119"/>
                </a:cubicBezTo>
                <a:cubicBezTo>
                  <a:pt x="333" y="104"/>
                  <a:pt x="333" y="104"/>
                  <a:pt x="333" y="104"/>
                </a:cubicBezTo>
                <a:cubicBezTo>
                  <a:pt x="302" y="158"/>
                  <a:pt x="302" y="158"/>
                  <a:pt x="302" y="158"/>
                </a:cubicBezTo>
                <a:cubicBezTo>
                  <a:pt x="292" y="155"/>
                  <a:pt x="280" y="152"/>
                  <a:pt x="269" y="152"/>
                </a:cubicBezTo>
                <a:cubicBezTo>
                  <a:pt x="270" y="86"/>
                  <a:pt x="270" y="86"/>
                  <a:pt x="270" y="86"/>
                </a:cubicBezTo>
                <a:cubicBezTo>
                  <a:pt x="209" y="90"/>
                  <a:pt x="209" y="90"/>
                  <a:pt x="209" y="90"/>
                </a:cubicBezTo>
                <a:cubicBezTo>
                  <a:pt x="209" y="152"/>
                  <a:pt x="209" y="152"/>
                  <a:pt x="209" y="152"/>
                </a:cubicBezTo>
                <a:cubicBezTo>
                  <a:pt x="198" y="152"/>
                  <a:pt x="188" y="155"/>
                  <a:pt x="177" y="158"/>
                </a:cubicBezTo>
                <a:cubicBezTo>
                  <a:pt x="145" y="104"/>
                  <a:pt x="145" y="104"/>
                  <a:pt x="145" y="104"/>
                </a:cubicBezTo>
                <a:cubicBezTo>
                  <a:pt x="94" y="134"/>
                  <a:pt x="94" y="134"/>
                  <a:pt x="94" y="134"/>
                </a:cubicBezTo>
                <a:cubicBezTo>
                  <a:pt x="125" y="188"/>
                  <a:pt x="125" y="188"/>
                  <a:pt x="125" y="188"/>
                </a:cubicBezTo>
                <a:cubicBezTo>
                  <a:pt x="116" y="197"/>
                  <a:pt x="108" y="203"/>
                  <a:pt x="101" y="212"/>
                </a:cubicBezTo>
                <a:cubicBezTo>
                  <a:pt x="47" y="182"/>
                  <a:pt x="47" y="182"/>
                  <a:pt x="47" y="182"/>
                </a:cubicBezTo>
                <a:cubicBezTo>
                  <a:pt x="17" y="233"/>
                  <a:pt x="17" y="233"/>
                  <a:pt x="17" y="233"/>
                </a:cubicBezTo>
                <a:cubicBezTo>
                  <a:pt x="72" y="265"/>
                  <a:pt x="72" y="265"/>
                  <a:pt x="72" y="265"/>
                </a:cubicBezTo>
                <a:cubicBezTo>
                  <a:pt x="68" y="274"/>
                  <a:pt x="64" y="287"/>
                  <a:pt x="62" y="299"/>
                </a:cubicBezTo>
                <a:cubicBezTo>
                  <a:pt x="0" y="299"/>
                  <a:pt x="0" y="299"/>
                  <a:pt x="0" y="299"/>
                </a:cubicBezTo>
                <a:cubicBezTo>
                  <a:pt x="0" y="359"/>
                  <a:pt x="0" y="359"/>
                  <a:pt x="0" y="359"/>
                </a:cubicBezTo>
                <a:cubicBezTo>
                  <a:pt x="63" y="359"/>
                  <a:pt x="63" y="359"/>
                  <a:pt x="63" y="359"/>
                </a:cubicBezTo>
                <a:cubicBezTo>
                  <a:pt x="65" y="371"/>
                  <a:pt x="68" y="379"/>
                  <a:pt x="72" y="391"/>
                </a:cubicBezTo>
                <a:cubicBezTo>
                  <a:pt x="17" y="421"/>
                  <a:pt x="17" y="421"/>
                  <a:pt x="17" y="421"/>
                </a:cubicBezTo>
                <a:cubicBezTo>
                  <a:pt x="47" y="472"/>
                  <a:pt x="47" y="472"/>
                  <a:pt x="47" y="472"/>
                </a:cubicBezTo>
                <a:cubicBezTo>
                  <a:pt x="101" y="442"/>
                  <a:pt x="101" y="442"/>
                  <a:pt x="101" y="442"/>
                </a:cubicBezTo>
                <a:cubicBezTo>
                  <a:pt x="109" y="451"/>
                  <a:pt x="116" y="457"/>
                  <a:pt x="125" y="466"/>
                </a:cubicBezTo>
                <a:cubicBezTo>
                  <a:pt x="93" y="519"/>
                  <a:pt x="93" y="519"/>
                  <a:pt x="93" y="519"/>
                </a:cubicBezTo>
                <a:cubicBezTo>
                  <a:pt x="145" y="549"/>
                  <a:pt x="145" y="549"/>
                  <a:pt x="145" y="549"/>
                </a:cubicBezTo>
                <a:cubicBezTo>
                  <a:pt x="176" y="496"/>
                  <a:pt x="176" y="496"/>
                  <a:pt x="176" y="496"/>
                </a:cubicBezTo>
                <a:cubicBezTo>
                  <a:pt x="187" y="499"/>
                  <a:pt x="199" y="502"/>
                  <a:pt x="210" y="505"/>
                </a:cubicBezTo>
                <a:cubicBezTo>
                  <a:pt x="210" y="568"/>
                  <a:pt x="210" y="568"/>
                  <a:pt x="210" y="568"/>
                </a:cubicBezTo>
                <a:cubicBezTo>
                  <a:pt x="270" y="568"/>
                  <a:pt x="270" y="568"/>
                  <a:pt x="270" y="568"/>
                </a:cubicBezTo>
                <a:cubicBezTo>
                  <a:pt x="270" y="505"/>
                  <a:pt x="270" y="505"/>
                  <a:pt x="270" y="505"/>
                </a:cubicBezTo>
                <a:cubicBezTo>
                  <a:pt x="280" y="502"/>
                  <a:pt x="291" y="499"/>
                  <a:pt x="301" y="496"/>
                </a:cubicBezTo>
                <a:cubicBezTo>
                  <a:pt x="333" y="549"/>
                  <a:pt x="333" y="549"/>
                  <a:pt x="333" y="549"/>
                </a:cubicBezTo>
                <a:cubicBezTo>
                  <a:pt x="385" y="519"/>
                  <a:pt x="385" y="519"/>
                  <a:pt x="385" y="519"/>
                </a:cubicBezTo>
                <a:cubicBezTo>
                  <a:pt x="354" y="466"/>
                  <a:pt x="354" y="466"/>
                  <a:pt x="354" y="466"/>
                </a:cubicBezTo>
                <a:cubicBezTo>
                  <a:pt x="362" y="457"/>
                  <a:pt x="370" y="451"/>
                  <a:pt x="377" y="442"/>
                </a:cubicBezTo>
                <a:cubicBezTo>
                  <a:pt x="431" y="472"/>
                  <a:pt x="431" y="472"/>
                  <a:pt x="431" y="472"/>
                </a:cubicBezTo>
                <a:cubicBezTo>
                  <a:pt x="462" y="421"/>
                  <a:pt x="462" y="421"/>
                  <a:pt x="462" y="421"/>
                </a:cubicBezTo>
                <a:cubicBezTo>
                  <a:pt x="407" y="391"/>
                  <a:pt x="407" y="391"/>
                  <a:pt x="407" y="391"/>
                </a:cubicBezTo>
                <a:cubicBezTo>
                  <a:pt x="411" y="379"/>
                  <a:pt x="415" y="368"/>
                  <a:pt x="416" y="359"/>
                </a:cubicBezTo>
                <a:cubicBezTo>
                  <a:pt x="443" y="359"/>
                  <a:pt x="443" y="359"/>
                  <a:pt x="443" y="359"/>
                </a:cubicBezTo>
                <a:cubicBezTo>
                  <a:pt x="444" y="362"/>
                  <a:pt x="444" y="362"/>
                  <a:pt x="444" y="362"/>
                </a:cubicBezTo>
                <a:cubicBezTo>
                  <a:pt x="449" y="359"/>
                  <a:pt x="449" y="359"/>
                  <a:pt x="449" y="359"/>
                </a:cubicBezTo>
                <a:cubicBezTo>
                  <a:pt x="479" y="359"/>
                  <a:pt x="479" y="359"/>
                  <a:pt x="479" y="359"/>
                </a:cubicBezTo>
                <a:cubicBezTo>
                  <a:pt x="479" y="354"/>
                  <a:pt x="479" y="354"/>
                  <a:pt x="479" y="354"/>
                </a:cubicBezTo>
                <a:cubicBezTo>
                  <a:pt x="482" y="358"/>
                  <a:pt x="485" y="361"/>
                  <a:pt x="489" y="364"/>
                </a:cubicBezTo>
                <a:cubicBezTo>
                  <a:pt x="473" y="391"/>
                  <a:pt x="473" y="391"/>
                  <a:pt x="473" y="391"/>
                </a:cubicBezTo>
                <a:cubicBezTo>
                  <a:pt x="500" y="406"/>
                  <a:pt x="500" y="406"/>
                  <a:pt x="500" y="406"/>
                </a:cubicBezTo>
                <a:cubicBezTo>
                  <a:pt x="516" y="379"/>
                  <a:pt x="516" y="379"/>
                  <a:pt x="516" y="379"/>
                </a:cubicBezTo>
                <a:cubicBezTo>
                  <a:pt x="523" y="382"/>
                  <a:pt x="531" y="385"/>
                  <a:pt x="539" y="385"/>
                </a:cubicBezTo>
                <a:cubicBezTo>
                  <a:pt x="539" y="415"/>
                  <a:pt x="539" y="415"/>
                  <a:pt x="539" y="415"/>
                </a:cubicBezTo>
                <a:cubicBezTo>
                  <a:pt x="569" y="415"/>
                  <a:pt x="569" y="415"/>
                  <a:pt x="569" y="415"/>
                </a:cubicBezTo>
                <a:cubicBezTo>
                  <a:pt x="569" y="385"/>
                  <a:pt x="569" y="385"/>
                  <a:pt x="569" y="385"/>
                </a:cubicBezTo>
                <a:cubicBezTo>
                  <a:pt x="577" y="385"/>
                  <a:pt x="585" y="382"/>
                  <a:pt x="592" y="379"/>
                </a:cubicBezTo>
                <a:cubicBezTo>
                  <a:pt x="608" y="406"/>
                  <a:pt x="608" y="406"/>
                  <a:pt x="608" y="406"/>
                </a:cubicBezTo>
                <a:cubicBezTo>
                  <a:pt x="634" y="391"/>
                  <a:pt x="634" y="391"/>
                  <a:pt x="634" y="391"/>
                </a:cubicBezTo>
                <a:cubicBezTo>
                  <a:pt x="618" y="364"/>
                  <a:pt x="618" y="364"/>
                  <a:pt x="618" y="364"/>
                </a:cubicBezTo>
                <a:cubicBezTo>
                  <a:pt x="625" y="358"/>
                  <a:pt x="631" y="353"/>
                  <a:pt x="636" y="347"/>
                </a:cubicBezTo>
                <a:cubicBezTo>
                  <a:pt x="663" y="362"/>
                  <a:pt x="663" y="362"/>
                  <a:pt x="663" y="362"/>
                </a:cubicBezTo>
                <a:cubicBezTo>
                  <a:pt x="678" y="334"/>
                  <a:pt x="678" y="334"/>
                  <a:pt x="678" y="334"/>
                </a:cubicBezTo>
                <a:cubicBezTo>
                  <a:pt x="651" y="319"/>
                  <a:pt x="651" y="319"/>
                  <a:pt x="651" y="319"/>
                </a:cubicBezTo>
                <a:cubicBezTo>
                  <a:pt x="654" y="313"/>
                  <a:pt x="656" y="304"/>
                  <a:pt x="658" y="295"/>
                </a:cubicBezTo>
                <a:cubicBezTo>
                  <a:pt x="688" y="295"/>
                  <a:pt x="688" y="295"/>
                  <a:pt x="688" y="295"/>
                </a:cubicBezTo>
                <a:cubicBezTo>
                  <a:pt x="688" y="265"/>
                  <a:pt x="688" y="265"/>
                  <a:pt x="688" y="265"/>
                </a:cubicBezTo>
                <a:cubicBezTo>
                  <a:pt x="658" y="265"/>
                  <a:pt x="658" y="265"/>
                  <a:pt x="658" y="265"/>
                </a:cubicBezTo>
                <a:cubicBezTo>
                  <a:pt x="656" y="259"/>
                  <a:pt x="654" y="251"/>
                  <a:pt x="651" y="242"/>
                </a:cubicBezTo>
                <a:cubicBezTo>
                  <a:pt x="678" y="227"/>
                  <a:pt x="678" y="227"/>
                  <a:pt x="678" y="227"/>
                </a:cubicBezTo>
                <a:cubicBezTo>
                  <a:pt x="663" y="200"/>
                  <a:pt x="663" y="200"/>
                  <a:pt x="663" y="200"/>
                </a:cubicBezTo>
                <a:cubicBezTo>
                  <a:pt x="636" y="218"/>
                  <a:pt x="636" y="218"/>
                  <a:pt x="636" y="218"/>
                </a:cubicBezTo>
                <a:cubicBezTo>
                  <a:pt x="631" y="212"/>
                  <a:pt x="625" y="206"/>
                  <a:pt x="618" y="200"/>
                </a:cubicBezTo>
                <a:cubicBezTo>
                  <a:pt x="634" y="173"/>
                  <a:pt x="634" y="173"/>
                  <a:pt x="634" y="173"/>
                </a:cubicBezTo>
                <a:cubicBezTo>
                  <a:pt x="608" y="158"/>
                  <a:pt x="608" y="158"/>
                  <a:pt x="608" y="158"/>
                </a:cubicBezTo>
                <a:cubicBezTo>
                  <a:pt x="592" y="185"/>
                  <a:pt x="592" y="185"/>
                  <a:pt x="592" y="185"/>
                </a:cubicBezTo>
                <a:cubicBezTo>
                  <a:pt x="585" y="182"/>
                  <a:pt x="577" y="179"/>
                  <a:pt x="569" y="179"/>
                </a:cubicBezTo>
                <a:cubicBezTo>
                  <a:pt x="569" y="146"/>
                  <a:pt x="569" y="146"/>
                  <a:pt x="569" y="146"/>
                </a:cubicBezTo>
                <a:cubicBezTo>
                  <a:pt x="539" y="146"/>
                  <a:pt x="539" y="146"/>
                  <a:pt x="539" y="146"/>
                </a:cubicBezTo>
                <a:cubicBezTo>
                  <a:pt x="539" y="156"/>
                  <a:pt x="539" y="156"/>
                  <a:pt x="539" y="156"/>
                </a:cubicBezTo>
                <a:cubicBezTo>
                  <a:pt x="527" y="143"/>
                  <a:pt x="527" y="143"/>
                  <a:pt x="527" y="143"/>
                </a:cubicBezTo>
                <a:cubicBezTo>
                  <a:pt x="532" y="137"/>
                  <a:pt x="535" y="128"/>
                  <a:pt x="537" y="119"/>
                </a:cubicBezTo>
                <a:cubicBezTo>
                  <a:pt x="569" y="119"/>
                  <a:pt x="569" y="119"/>
                  <a:pt x="569" y="119"/>
                </a:cubicBezTo>
                <a:cubicBezTo>
                  <a:pt x="569" y="90"/>
                  <a:pt x="569" y="90"/>
                  <a:pt x="569" y="90"/>
                </a:cubicBezTo>
                <a:cubicBezTo>
                  <a:pt x="537" y="90"/>
                  <a:pt x="537" y="90"/>
                  <a:pt x="537" y="90"/>
                </a:cubicBezTo>
                <a:cubicBezTo>
                  <a:pt x="535" y="81"/>
                  <a:pt x="532" y="68"/>
                  <a:pt x="527" y="62"/>
                </a:cubicBezTo>
                <a:cubicBezTo>
                  <a:pt x="549" y="38"/>
                  <a:pt x="549" y="38"/>
                  <a:pt x="549" y="38"/>
                </a:cubicBezTo>
                <a:cubicBezTo>
                  <a:pt x="528" y="18"/>
                  <a:pt x="528" y="18"/>
                  <a:pt x="528" y="18"/>
                </a:cubicBezTo>
                <a:cubicBezTo>
                  <a:pt x="505" y="41"/>
                  <a:pt x="505" y="41"/>
                  <a:pt x="505" y="41"/>
                </a:cubicBezTo>
                <a:cubicBezTo>
                  <a:pt x="498" y="35"/>
                  <a:pt x="488" y="33"/>
                  <a:pt x="479" y="30"/>
                </a:cubicBezTo>
                <a:cubicBezTo>
                  <a:pt x="479" y="0"/>
                  <a:pt x="479" y="0"/>
                  <a:pt x="479" y="0"/>
                </a:cubicBezTo>
                <a:cubicBezTo>
                  <a:pt x="449" y="0"/>
                  <a:pt x="449" y="0"/>
                  <a:pt x="449" y="0"/>
                </a:cubicBezTo>
                <a:close/>
                <a:moveTo>
                  <a:pt x="455" y="60"/>
                </a:moveTo>
                <a:cubicBezTo>
                  <a:pt x="458" y="59"/>
                  <a:pt x="461" y="60"/>
                  <a:pt x="464" y="60"/>
                </a:cubicBezTo>
                <a:cubicBezTo>
                  <a:pt x="489" y="60"/>
                  <a:pt x="509" y="78"/>
                  <a:pt x="509" y="104"/>
                </a:cubicBezTo>
                <a:cubicBezTo>
                  <a:pt x="509" y="128"/>
                  <a:pt x="489" y="149"/>
                  <a:pt x="464" y="149"/>
                </a:cubicBezTo>
                <a:cubicBezTo>
                  <a:pt x="439" y="149"/>
                  <a:pt x="419" y="128"/>
                  <a:pt x="419" y="104"/>
                </a:cubicBezTo>
                <a:cubicBezTo>
                  <a:pt x="419" y="81"/>
                  <a:pt x="434" y="63"/>
                  <a:pt x="455" y="60"/>
                </a:cubicBezTo>
                <a:close/>
                <a:moveTo>
                  <a:pt x="505" y="167"/>
                </a:moveTo>
                <a:cubicBezTo>
                  <a:pt x="522" y="183"/>
                  <a:pt x="522" y="183"/>
                  <a:pt x="522" y="183"/>
                </a:cubicBezTo>
                <a:cubicBezTo>
                  <a:pt x="520" y="184"/>
                  <a:pt x="518" y="184"/>
                  <a:pt x="516" y="185"/>
                </a:cubicBezTo>
                <a:lnTo>
                  <a:pt x="505" y="167"/>
                </a:lnTo>
                <a:close/>
                <a:moveTo>
                  <a:pt x="539" y="177"/>
                </a:moveTo>
                <a:cubicBezTo>
                  <a:pt x="539" y="179"/>
                  <a:pt x="539" y="179"/>
                  <a:pt x="539" y="179"/>
                </a:cubicBezTo>
                <a:cubicBezTo>
                  <a:pt x="538" y="179"/>
                  <a:pt x="537" y="179"/>
                  <a:pt x="536" y="179"/>
                </a:cubicBezTo>
                <a:lnTo>
                  <a:pt x="539" y="177"/>
                </a:lnTo>
                <a:close/>
                <a:moveTo>
                  <a:pt x="479" y="182"/>
                </a:moveTo>
                <a:cubicBezTo>
                  <a:pt x="489" y="200"/>
                  <a:pt x="489" y="200"/>
                  <a:pt x="489" y="200"/>
                </a:cubicBezTo>
                <a:cubicBezTo>
                  <a:pt x="486" y="203"/>
                  <a:pt x="482" y="206"/>
                  <a:pt x="479" y="209"/>
                </a:cubicBezTo>
                <a:cubicBezTo>
                  <a:pt x="476" y="212"/>
                  <a:pt x="474" y="215"/>
                  <a:pt x="472" y="218"/>
                </a:cubicBezTo>
                <a:cubicBezTo>
                  <a:pt x="459" y="209"/>
                  <a:pt x="459" y="209"/>
                  <a:pt x="459" y="209"/>
                </a:cubicBezTo>
                <a:cubicBezTo>
                  <a:pt x="479" y="209"/>
                  <a:pt x="479" y="209"/>
                  <a:pt x="479" y="209"/>
                </a:cubicBezTo>
                <a:cubicBezTo>
                  <a:pt x="479" y="182"/>
                  <a:pt x="479" y="182"/>
                  <a:pt x="479" y="182"/>
                </a:cubicBezTo>
                <a:close/>
                <a:moveTo>
                  <a:pt x="554" y="205"/>
                </a:moveTo>
                <a:cubicBezTo>
                  <a:pt x="595" y="205"/>
                  <a:pt x="629" y="241"/>
                  <a:pt x="629" y="280"/>
                </a:cubicBezTo>
                <a:cubicBezTo>
                  <a:pt x="629" y="322"/>
                  <a:pt x="595" y="355"/>
                  <a:pt x="554" y="355"/>
                </a:cubicBezTo>
                <a:cubicBezTo>
                  <a:pt x="513" y="355"/>
                  <a:pt x="479" y="322"/>
                  <a:pt x="479" y="280"/>
                </a:cubicBezTo>
                <a:cubicBezTo>
                  <a:pt x="479" y="241"/>
                  <a:pt x="513" y="205"/>
                  <a:pt x="554" y="205"/>
                </a:cubicBezTo>
                <a:close/>
                <a:moveTo>
                  <a:pt x="240" y="239"/>
                </a:moveTo>
                <a:cubicBezTo>
                  <a:pt x="289" y="239"/>
                  <a:pt x="330" y="278"/>
                  <a:pt x="330" y="329"/>
                </a:cubicBezTo>
                <a:cubicBezTo>
                  <a:pt x="330" y="377"/>
                  <a:pt x="289" y="419"/>
                  <a:pt x="240" y="419"/>
                </a:cubicBezTo>
                <a:cubicBezTo>
                  <a:pt x="190" y="419"/>
                  <a:pt x="150" y="377"/>
                  <a:pt x="150" y="329"/>
                </a:cubicBezTo>
                <a:cubicBezTo>
                  <a:pt x="150" y="278"/>
                  <a:pt x="190" y="239"/>
                  <a:pt x="240" y="239"/>
                </a:cubicBezTo>
                <a:close/>
                <a:moveTo>
                  <a:pt x="451" y="239"/>
                </a:moveTo>
                <a:cubicBezTo>
                  <a:pt x="457" y="242"/>
                  <a:pt x="457" y="242"/>
                  <a:pt x="457" y="242"/>
                </a:cubicBezTo>
                <a:cubicBezTo>
                  <a:pt x="454" y="251"/>
                  <a:pt x="451" y="259"/>
                  <a:pt x="450" y="265"/>
                </a:cubicBezTo>
                <a:cubicBezTo>
                  <a:pt x="419" y="265"/>
                  <a:pt x="419" y="265"/>
                  <a:pt x="419" y="265"/>
                </a:cubicBezTo>
                <a:cubicBezTo>
                  <a:pt x="419" y="295"/>
                  <a:pt x="419" y="295"/>
                  <a:pt x="419" y="295"/>
                </a:cubicBezTo>
                <a:cubicBezTo>
                  <a:pt x="416" y="295"/>
                  <a:pt x="416" y="295"/>
                  <a:pt x="416" y="295"/>
                </a:cubicBezTo>
                <a:cubicBezTo>
                  <a:pt x="414" y="286"/>
                  <a:pt x="411" y="274"/>
                  <a:pt x="407" y="265"/>
                </a:cubicBezTo>
                <a:cubicBezTo>
                  <a:pt x="451" y="239"/>
                  <a:pt x="451" y="239"/>
                  <a:pt x="451" y="2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5" name="矩形 24"/>
          <p:cNvSpPr/>
          <p:nvPr/>
        </p:nvSpPr>
        <p:spPr>
          <a:xfrm>
            <a:off x="1794449" y="5513493"/>
            <a:ext cx="9565372" cy="757130"/>
          </a:xfrm>
          <a:prstGeom prst="rect">
            <a:avLst/>
          </a:prstGeom>
        </p:spPr>
        <p:txBody>
          <a:bodyPr wrap="square">
            <a:spAutoFit/>
          </a:bodyPr>
          <a:lstStyle/>
          <a:p>
            <a:pPr>
              <a:lnSpc>
                <a:spcPct val="120000"/>
              </a:lnSpc>
            </a:pPr>
            <a:r>
              <a:rPr lang="en-US" altLang="zh-CN" dirty="0"/>
              <a:t>Lorem ipsum dolor sit amet, consectetur adipisicing elit, sed do eiusmod tempor incididunt ut labore et dolore magna aliqua. </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9051" y="340072"/>
            <a:ext cx="1957261" cy="675969"/>
            <a:chOff x="285749" y="263872"/>
            <a:chExt cx="1957261" cy="675969"/>
          </a:xfrm>
        </p:grpSpPr>
        <p:grpSp>
          <p:nvGrpSpPr>
            <p:cNvPr id="4" name="组合 3"/>
            <p:cNvGrpSpPr/>
            <p:nvPr/>
          </p:nvGrpSpPr>
          <p:grpSpPr>
            <a:xfrm flipH="1">
              <a:off x="285749" y="263872"/>
              <a:ext cx="1623000" cy="675969"/>
              <a:chOff x="3533690" y="533400"/>
              <a:chExt cx="1637426" cy="675969"/>
            </a:xfrm>
            <a:solidFill>
              <a:srgbClr val="EE1C39"/>
            </a:solidFill>
          </p:grpSpPr>
          <p:sp>
            <p:nvSpPr>
              <p:cNvPr id="5" name="矩形 4"/>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8" name="文本框 7"/>
            <p:cNvSpPr txBox="1"/>
            <p:nvPr/>
          </p:nvSpPr>
          <p:spPr>
            <a:xfrm>
              <a:off x="1100010" y="309468"/>
              <a:ext cx="1143000" cy="584775"/>
            </a:xfrm>
            <a:prstGeom prst="rect">
              <a:avLst/>
            </a:prstGeom>
            <a:noFill/>
          </p:spPr>
          <p:txBody>
            <a:bodyPr wrap="square" rtlCol="0">
              <a:spAutoFit/>
            </a:bodyPr>
            <a:lstStyle/>
            <a:p>
              <a:r>
                <a:rPr lang="en-US" altLang="zh-CN" sz="3200" spc="300" dirty="0">
                  <a:solidFill>
                    <a:schemeClr val="bg1"/>
                  </a:solidFill>
                  <a:latin typeface="Roboto" pitchFamily="2" charset="0"/>
                </a:rPr>
                <a:t>03</a:t>
              </a:r>
              <a:endParaRPr lang="zh-CN" altLang="en-US" sz="3200" spc="300" dirty="0">
                <a:solidFill>
                  <a:schemeClr val="bg1"/>
                </a:solidFill>
                <a:latin typeface="Roboto" pitchFamily="2" charset="0"/>
              </a:endParaRPr>
            </a:p>
          </p:txBody>
        </p:sp>
      </p:grpSp>
      <p:sp>
        <p:nvSpPr>
          <p:cNvPr id="10" name="灯片编号占位符 9"/>
          <p:cNvSpPr>
            <a:spLocks noGrp="1"/>
          </p:cNvSpPr>
          <p:nvPr>
            <p:ph type="sldNum" sz="quarter" idx="12"/>
          </p:nvPr>
        </p:nvSpPr>
        <p:spPr>
          <a:xfrm>
            <a:off x="11359821" y="6424885"/>
            <a:ext cx="476250" cy="320675"/>
          </a:xfrm>
          <a:solidFill>
            <a:srgbClr val="EE1C39"/>
          </a:solidFill>
        </p:spPr>
        <p:txBody>
          <a:bodyPr/>
          <a:lstStyle/>
          <a:p>
            <a:pPr algn="ctr"/>
            <a:fld id="{AFAE5B16-0F33-4EE9-AE34-61D676368225}" type="slidenum">
              <a:rPr lang="zh-CN" altLang="en-US" sz="1800" smtClean="0">
                <a:solidFill>
                  <a:schemeClr val="bg1"/>
                </a:solidFill>
                <a:latin typeface="Roboto" pitchFamily="2" charset="0"/>
              </a:rPr>
              <a:t>15</a:t>
            </a:fld>
            <a:endParaRPr lang="zh-CN" altLang="en-US" sz="1800" dirty="0">
              <a:solidFill>
                <a:schemeClr val="bg1"/>
              </a:solidFill>
              <a:latin typeface="Roboto" pitchFamily="2" charset="0"/>
            </a:endParaRPr>
          </a:p>
        </p:txBody>
      </p:sp>
      <p:sp>
        <p:nvSpPr>
          <p:cNvPr id="13" name="文本框 12"/>
          <p:cNvSpPr txBox="1"/>
          <p:nvPr/>
        </p:nvSpPr>
        <p:spPr>
          <a:xfrm>
            <a:off x="1794449" y="340072"/>
            <a:ext cx="8302493" cy="707886"/>
          </a:xfrm>
          <a:prstGeom prst="rect">
            <a:avLst/>
          </a:prstGeom>
          <a:noFill/>
        </p:spPr>
        <p:txBody>
          <a:bodyPr wrap="square" rtlCol="0">
            <a:spAutoFit/>
          </a:bodyPr>
          <a:lstStyle/>
          <a:p>
            <a:r>
              <a:rPr lang="en-US" altLang="zh-CN" sz="4000" dirty="0">
                <a:latin typeface="Roboto" pitchFamily="2" charset="0"/>
                <a:ea typeface="Roboto" pitchFamily="2" charset="0"/>
              </a:rPr>
              <a:t>The Date Analysis</a:t>
            </a:r>
          </a:p>
        </p:txBody>
      </p:sp>
      <p:graphicFrame>
        <p:nvGraphicFramePr>
          <p:cNvPr id="7" name="图表 6"/>
          <p:cNvGraphicFramePr/>
          <p:nvPr/>
        </p:nvGraphicFramePr>
        <p:xfrm>
          <a:off x="424426" y="1517674"/>
          <a:ext cx="3646129" cy="45678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图表 14"/>
          <p:cNvGraphicFramePr/>
          <p:nvPr/>
        </p:nvGraphicFramePr>
        <p:xfrm>
          <a:off x="4272935" y="1517674"/>
          <a:ext cx="3646129" cy="45678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图表 15"/>
          <p:cNvGraphicFramePr/>
          <p:nvPr/>
        </p:nvGraphicFramePr>
        <p:xfrm>
          <a:off x="8121444" y="1517674"/>
          <a:ext cx="3646129" cy="4567807"/>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表 6"/>
          <p:cNvGraphicFramePr/>
          <p:nvPr/>
        </p:nvGraphicFramePr>
        <p:xfrm>
          <a:off x="104752" y="1755082"/>
          <a:ext cx="6369792" cy="4246528"/>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9051" y="340072"/>
            <a:ext cx="1957261" cy="675969"/>
            <a:chOff x="285749" y="263872"/>
            <a:chExt cx="1957261" cy="675969"/>
          </a:xfrm>
        </p:grpSpPr>
        <p:grpSp>
          <p:nvGrpSpPr>
            <p:cNvPr id="4" name="组合 3"/>
            <p:cNvGrpSpPr/>
            <p:nvPr/>
          </p:nvGrpSpPr>
          <p:grpSpPr>
            <a:xfrm flipH="1">
              <a:off x="285749" y="263872"/>
              <a:ext cx="1623000" cy="675969"/>
              <a:chOff x="3533690" y="533400"/>
              <a:chExt cx="1637426" cy="675969"/>
            </a:xfrm>
            <a:solidFill>
              <a:srgbClr val="EE1C39"/>
            </a:solidFill>
          </p:grpSpPr>
          <p:sp>
            <p:nvSpPr>
              <p:cNvPr id="5" name="矩形 4"/>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8" name="文本框 7"/>
            <p:cNvSpPr txBox="1"/>
            <p:nvPr/>
          </p:nvSpPr>
          <p:spPr>
            <a:xfrm>
              <a:off x="1100010" y="309468"/>
              <a:ext cx="1143000" cy="584775"/>
            </a:xfrm>
            <a:prstGeom prst="rect">
              <a:avLst/>
            </a:prstGeom>
            <a:noFill/>
          </p:spPr>
          <p:txBody>
            <a:bodyPr wrap="square" rtlCol="0">
              <a:spAutoFit/>
            </a:bodyPr>
            <a:lstStyle/>
            <a:p>
              <a:r>
                <a:rPr lang="en-US" altLang="zh-CN" sz="3200" spc="300" dirty="0">
                  <a:solidFill>
                    <a:schemeClr val="bg1"/>
                  </a:solidFill>
                  <a:latin typeface="Roboto" pitchFamily="2" charset="0"/>
                </a:rPr>
                <a:t>03</a:t>
              </a:r>
              <a:endParaRPr lang="zh-CN" altLang="en-US" sz="3200" spc="300" dirty="0">
                <a:solidFill>
                  <a:schemeClr val="bg1"/>
                </a:solidFill>
                <a:latin typeface="Roboto" pitchFamily="2" charset="0"/>
              </a:endParaRPr>
            </a:p>
          </p:txBody>
        </p:sp>
      </p:grpSp>
      <p:sp>
        <p:nvSpPr>
          <p:cNvPr id="10" name="灯片编号占位符 9"/>
          <p:cNvSpPr>
            <a:spLocks noGrp="1"/>
          </p:cNvSpPr>
          <p:nvPr>
            <p:ph type="sldNum" sz="quarter" idx="12"/>
          </p:nvPr>
        </p:nvSpPr>
        <p:spPr>
          <a:xfrm>
            <a:off x="11359821" y="6424885"/>
            <a:ext cx="476250" cy="320675"/>
          </a:xfrm>
          <a:solidFill>
            <a:srgbClr val="EE1C39"/>
          </a:solidFill>
        </p:spPr>
        <p:txBody>
          <a:bodyPr/>
          <a:lstStyle/>
          <a:p>
            <a:pPr algn="ctr"/>
            <a:fld id="{AFAE5B16-0F33-4EE9-AE34-61D676368225}" type="slidenum">
              <a:rPr lang="zh-CN" altLang="en-US" sz="1800" smtClean="0">
                <a:solidFill>
                  <a:schemeClr val="bg1"/>
                </a:solidFill>
                <a:latin typeface="Roboto" pitchFamily="2" charset="0"/>
              </a:rPr>
              <a:t>16</a:t>
            </a:fld>
            <a:endParaRPr lang="zh-CN" altLang="en-US" sz="1800" dirty="0">
              <a:solidFill>
                <a:schemeClr val="bg1"/>
              </a:solidFill>
              <a:latin typeface="Roboto" pitchFamily="2" charset="0"/>
            </a:endParaRPr>
          </a:p>
        </p:txBody>
      </p:sp>
      <p:sp>
        <p:nvSpPr>
          <p:cNvPr id="13" name="文本框 12"/>
          <p:cNvSpPr txBox="1"/>
          <p:nvPr/>
        </p:nvSpPr>
        <p:spPr>
          <a:xfrm>
            <a:off x="1794449" y="340072"/>
            <a:ext cx="8302493" cy="707886"/>
          </a:xfrm>
          <a:prstGeom prst="rect">
            <a:avLst/>
          </a:prstGeom>
          <a:noFill/>
        </p:spPr>
        <p:txBody>
          <a:bodyPr wrap="square" rtlCol="0">
            <a:spAutoFit/>
          </a:bodyPr>
          <a:lstStyle/>
          <a:p>
            <a:r>
              <a:rPr lang="en-US" altLang="zh-CN" sz="4000" dirty="0">
                <a:latin typeface="Roboto" pitchFamily="2" charset="0"/>
                <a:ea typeface="Roboto" pitchFamily="2" charset="0"/>
              </a:rPr>
              <a:t>The Date Analysis</a:t>
            </a:r>
          </a:p>
        </p:txBody>
      </p:sp>
      <p:grpSp>
        <p:nvGrpSpPr>
          <p:cNvPr id="74" name="组合 73"/>
          <p:cNvGrpSpPr/>
          <p:nvPr/>
        </p:nvGrpSpPr>
        <p:grpSpPr>
          <a:xfrm>
            <a:off x="2607828" y="3194215"/>
            <a:ext cx="1335836" cy="1341022"/>
            <a:chOff x="3784600" y="4894263"/>
            <a:chExt cx="817563" cy="820737"/>
          </a:xfrm>
          <a:solidFill>
            <a:srgbClr val="2B313D"/>
          </a:solidFill>
        </p:grpSpPr>
        <p:sp>
          <p:nvSpPr>
            <p:cNvPr id="75" name="Freeform 296"/>
            <p:cNvSpPr/>
            <p:nvPr/>
          </p:nvSpPr>
          <p:spPr bwMode="auto">
            <a:xfrm>
              <a:off x="4049713" y="5159375"/>
              <a:ext cx="552450" cy="555625"/>
            </a:xfrm>
            <a:custGeom>
              <a:avLst/>
              <a:gdLst>
                <a:gd name="T0" fmla="*/ 131 w 145"/>
                <a:gd name="T1" fmla="*/ 38 h 146"/>
                <a:gd name="T2" fmla="*/ 131 w 145"/>
                <a:gd name="T3" fmla="*/ 38 h 146"/>
                <a:gd name="T4" fmla="*/ 131 w 145"/>
                <a:gd name="T5" fmla="*/ 38 h 146"/>
                <a:gd name="T6" fmla="*/ 37 w 145"/>
                <a:gd name="T7" fmla="*/ 131 h 146"/>
                <a:gd name="T8" fmla="*/ 0 w 145"/>
                <a:gd name="T9" fmla="*/ 123 h 146"/>
                <a:gd name="T10" fmla="*/ 58 w 145"/>
                <a:gd name="T11" fmla="*/ 146 h 146"/>
                <a:gd name="T12" fmla="*/ 145 w 145"/>
                <a:gd name="T13" fmla="*/ 58 h 146"/>
                <a:gd name="T14" fmla="*/ 123 w 145"/>
                <a:gd name="T15" fmla="*/ 0 h 146"/>
                <a:gd name="T16" fmla="*/ 131 w 145"/>
                <a:gd name="T17" fmla="*/ 3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6">
                  <a:moveTo>
                    <a:pt x="131" y="38"/>
                  </a:moveTo>
                  <a:cubicBezTo>
                    <a:pt x="131" y="38"/>
                    <a:pt x="131" y="38"/>
                    <a:pt x="131" y="38"/>
                  </a:cubicBezTo>
                  <a:cubicBezTo>
                    <a:pt x="131" y="38"/>
                    <a:pt x="131" y="38"/>
                    <a:pt x="131" y="38"/>
                  </a:cubicBezTo>
                  <a:cubicBezTo>
                    <a:pt x="131" y="90"/>
                    <a:pt x="89" y="131"/>
                    <a:pt x="37" y="131"/>
                  </a:cubicBezTo>
                  <a:cubicBezTo>
                    <a:pt x="24" y="131"/>
                    <a:pt x="12" y="128"/>
                    <a:pt x="0" y="123"/>
                  </a:cubicBezTo>
                  <a:cubicBezTo>
                    <a:pt x="16" y="138"/>
                    <a:pt x="36" y="146"/>
                    <a:pt x="58" y="146"/>
                  </a:cubicBezTo>
                  <a:cubicBezTo>
                    <a:pt x="106" y="146"/>
                    <a:pt x="145" y="107"/>
                    <a:pt x="145" y="58"/>
                  </a:cubicBezTo>
                  <a:cubicBezTo>
                    <a:pt x="145" y="36"/>
                    <a:pt x="137" y="15"/>
                    <a:pt x="123" y="0"/>
                  </a:cubicBezTo>
                  <a:cubicBezTo>
                    <a:pt x="128" y="12"/>
                    <a:pt x="131" y="25"/>
                    <a:pt x="131"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6" name="Freeform 297"/>
            <p:cNvSpPr/>
            <p:nvPr/>
          </p:nvSpPr>
          <p:spPr bwMode="auto">
            <a:xfrm>
              <a:off x="3967163" y="5080000"/>
              <a:ext cx="558800" cy="554037"/>
            </a:xfrm>
            <a:custGeom>
              <a:avLst/>
              <a:gdLst>
                <a:gd name="T0" fmla="*/ 147 w 147"/>
                <a:gd name="T1" fmla="*/ 59 h 146"/>
                <a:gd name="T2" fmla="*/ 147 w 147"/>
                <a:gd name="T3" fmla="*/ 59 h 146"/>
                <a:gd name="T4" fmla="*/ 124 w 147"/>
                <a:gd name="T5" fmla="*/ 0 h 146"/>
                <a:gd name="T6" fmla="*/ 124 w 147"/>
                <a:gd name="T7" fmla="*/ 0 h 146"/>
                <a:gd name="T8" fmla="*/ 132 w 147"/>
                <a:gd name="T9" fmla="*/ 39 h 146"/>
                <a:gd name="T10" fmla="*/ 132 w 147"/>
                <a:gd name="T11" fmla="*/ 39 h 146"/>
                <a:gd name="T12" fmla="*/ 39 w 147"/>
                <a:gd name="T13" fmla="*/ 132 h 146"/>
                <a:gd name="T14" fmla="*/ 0 w 147"/>
                <a:gd name="T15" fmla="*/ 124 h 146"/>
                <a:gd name="T16" fmla="*/ 0 w 147"/>
                <a:gd name="T17" fmla="*/ 124 h 146"/>
                <a:gd name="T18" fmla="*/ 1 w 147"/>
                <a:gd name="T19" fmla="*/ 124 h 146"/>
                <a:gd name="T20" fmla="*/ 59 w 147"/>
                <a:gd name="T21" fmla="*/ 146 h 146"/>
                <a:gd name="T22" fmla="*/ 147 w 147"/>
                <a:gd name="T23" fmla="*/ 5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46">
                  <a:moveTo>
                    <a:pt x="147" y="59"/>
                  </a:moveTo>
                  <a:cubicBezTo>
                    <a:pt x="147" y="59"/>
                    <a:pt x="147" y="59"/>
                    <a:pt x="147" y="59"/>
                  </a:cubicBezTo>
                  <a:cubicBezTo>
                    <a:pt x="147" y="37"/>
                    <a:pt x="138" y="16"/>
                    <a:pt x="124" y="0"/>
                  </a:cubicBezTo>
                  <a:cubicBezTo>
                    <a:pt x="124" y="0"/>
                    <a:pt x="124" y="0"/>
                    <a:pt x="124" y="0"/>
                  </a:cubicBezTo>
                  <a:cubicBezTo>
                    <a:pt x="129" y="12"/>
                    <a:pt x="132" y="25"/>
                    <a:pt x="132" y="39"/>
                  </a:cubicBezTo>
                  <a:cubicBezTo>
                    <a:pt x="132" y="39"/>
                    <a:pt x="132" y="39"/>
                    <a:pt x="132" y="39"/>
                  </a:cubicBezTo>
                  <a:cubicBezTo>
                    <a:pt x="132" y="90"/>
                    <a:pt x="90" y="132"/>
                    <a:pt x="39" y="132"/>
                  </a:cubicBezTo>
                  <a:cubicBezTo>
                    <a:pt x="25" y="132"/>
                    <a:pt x="12" y="129"/>
                    <a:pt x="0" y="124"/>
                  </a:cubicBezTo>
                  <a:cubicBezTo>
                    <a:pt x="0" y="124"/>
                    <a:pt x="0" y="124"/>
                    <a:pt x="0" y="124"/>
                  </a:cubicBezTo>
                  <a:cubicBezTo>
                    <a:pt x="0" y="124"/>
                    <a:pt x="0" y="124"/>
                    <a:pt x="1" y="124"/>
                  </a:cubicBezTo>
                  <a:cubicBezTo>
                    <a:pt x="17" y="138"/>
                    <a:pt x="37" y="146"/>
                    <a:pt x="59" y="146"/>
                  </a:cubicBezTo>
                  <a:cubicBezTo>
                    <a:pt x="108" y="146"/>
                    <a:pt x="147" y="107"/>
                    <a:pt x="147"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7" name="Freeform 298"/>
            <p:cNvSpPr>
              <a:spLocks noEditPoints="1"/>
            </p:cNvSpPr>
            <p:nvPr/>
          </p:nvSpPr>
          <p:spPr bwMode="auto">
            <a:xfrm>
              <a:off x="3784600" y="4894263"/>
              <a:ext cx="661988" cy="663575"/>
            </a:xfrm>
            <a:custGeom>
              <a:avLst/>
              <a:gdLst>
                <a:gd name="T0" fmla="*/ 87 w 174"/>
                <a:gd name="T1" fmla="*/ 0 h 175"/>
                <a:gd name="T2" fmla="*/ 0 w 174"/>
                <a:gd name="T3" fmla="*/ 87 h 175"/>
                <a:gd name="T4" fmla="*/ 87 w 174"/>
                <a:gd name="T5" fmla="*/ 175 h 175"/>
                <a:gd name="T6" fmla="*/ 174 w 174"/>
                <a:gd name="T7" fmla="*/ 87 h 175"/>
                <a:gd name="T8" fmla="*/ 87 w 174"/>
                <a:gd name="T9" fmla="*/ 0 h 175"/>
                <a:gd name="T10" fmla="*/ 110 w 174"/>
                <a:gd name="T11" fmla="*/ 121 h 175"/>
                <a:gd name="T12" fmla="*/ 94 w 174"/>
                <a:gd name="T13" fmla="*/ 129 h 175"/>
                <a:gd name="T14" fmla="*/ 94 w 174"/>
                <a:gd name="T15" fmla="*/ 137 h 175"/>
                <a:gd name="T16" fmla="*/ 84 w 174"/>
                <a:gd name="T17" fmla="*/ 137 h 175"/>
                <a:gd name="T18" fmla="*/ 84 w 174"/>
                <a:gd name="T19" fmla="*/ 129 h 175"/>
                <a:gd name="T20" fmla="*/ 69 w 174"/>
                <a:gd name="T21" fmla="*/ 123 h 175"/>
                <a:gd name="T22" fmla="*/ 63 w 174"/>
                <a:gd name="T23" fmla="*/ 103 h 175"/>
                <a:gd name="T24" fmla="*/ 63 w 174"/>
                <a:gd name="T25" fmla="*/ 99 h 175"/>
                <a:gd name="T26" fmla="*/ 84 w 174"/>
                <a:gd name="T27" fmla="*/ 99 h 175"/>
                <a:gd name="T28" fmla="*/ 84 w 174"/>
                <a:gd name="T29" fmla="*/ 104 h 175"/>
                <a:gd name="T30" fmla="*/ 85 w 174"/>
                <a:gd name="T31" fmla="*/ 114 h 175"/>
                <a:gd name="T32" fmla="*/ 88 w 174"/>
                <a:gd name="T33" fmla="*/ 116 h 175"/>
                <a:gd name="T34" fmla="*/ 91 w 174"/>
                <a:gd name="T35" fmla="*/ 115 h 175"/>
                <a:gd name="T36" fmla="*/ 92 w 174"/>
                <a:gd name="T37" fmla="*/ 111 h 175"/>
                <a:gd name="T38" fmla="*/ 91 w 174"/>
                <a:gd name="T39" fmla="*/ 101 h 175"/>
                <a:gd name="T40" fmla="*/ 85 w 174"/>
                <a:gd name="T41" fmla="*/ 94 h 175"/>
                <a:gd name="T42" fmla="*/ 72 w 174"/>
                <a:gd name="T43" fmla="*/ 85 h 175"/>
                <a:gd name="T44" fmla="*/ 66 w 174"/>
                <a:gd name="T45" fmla="*/ 77 h 175"/>
                <a:gd name="T46" fmla="*/ 63 w 174"/>
                <a:gd name="T47" fmla="*/ 66 h 175"/>
                <a:gd name="T48" fmla="*/ 68 w 174"/>
                <a:gd name="T49" fmla="*/ 51 h 175"/>
                <a:gd name="T50" fmla="*/ 84 w 174"/>
                <a:gd name="T51" fmla="*/ 44 h 175"/>
                <a:gd name="T52" fmla="*/ 84 w 174"/>
                <a:gd name="T53" fmla="*/ 38 h 175"/>
                <a:gd name="T54" fmla="*/ 94 w 174"/>
                <a:gd name="T55" fmla="*/ 38 h 175"/>
                <a:gd name="T56" fmla="*/ 94 w 174"/>
                <a:gd name="T57" fmla="*/ 44 h 175"/>
                <a:gd name="T58" fmla="*/ 109 w 174"/>
                <a:gd name="T59" fmla="*/ 51 h 175"/>
                <a:gd name="T60" fmla="*/ 113 w 174"/>
                <a:gd name="T61" fmla="*/ 65 h 175"/>
                <a:gd name="T62" fmla="*/ 113 w 174"/>
                <a:gd name="T63" fmla="*/ 69 h 175"/>
                <a:gd name="T64" fmla="*/ 92 w 174"/>
                <a:gd name="T65" fmla="*/ 69 h 175"/>
                <a:gd name="T66" fmla="*/ 92 w 174"/>
                <a:gd name="T67" fmla="*/ 66 h 175"/>
                <a:gd name="T68" fmla="*/ 91 w 174"/>
                <a:gd name="T69" fmla="*/ 58 h 175"/>
                <a:gd name="T70" fmla="*/ 88 w 174"/>
                <a:gd name="T71" fmla="*/ 57 h 175"/>
                <a:gd name="T72" fmla="*/ 85 w 174"/>
                <a:gd name="T73" fmla="*/ 58 h 175"/>
                <a:gd name="T74" fmla="*/ 84 w 174"/>
                <a:gd name="T75" fmla="*/ 62 h 175"/>
                <a:gd name="T76" fmla="*/ 86 w 174"/>
                <a:gd name="T77" fmla="*/ 69 h 175"/>
                <a:gd name="T78" fmla="*/ 97 w 174"/>
                <a:gd name="T79" fmla="*/ 77 h 175"/>
                <a:gd name="T80" fmla="*/ 108 w 174"/>
                <a:gd name="T81" fmla="*/ 84 h 175"/>
                <a:gd name="T82" fmla="*/ 113 w 174"/>
                <a:gd name="T83" fmla="*/ 92 h 175"/>
                <a:gd name="T84" fmla="*/ 115 w 174"/>
                <a:gd name="T85" fmla="*/ 104 h 175"/>
                <a:gd name="T86" fmla="*/ 110 w 174"/>
                <a:gd name="T87" fmla="*/ 12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4" h="175">
                  <a:moveTo>
                    <a:pt x="87" y="0"/>
                  </a:moveTo>
                  <a:cubicBezTo>
                    <a:pt x="39" y="0"/>
                    <a:pt x="0" y="39"/>
                    <a:pt x="0" y="87"/>
                  </a:cubicBezTo>
                  <a:cubicBezTo>
                    <a:pt x="0" y="136"/>
                    <a:pt x="39" y="175"/>
                    <a:pt x="87" y="175"/>
                  </a:cubicBezTo>
                  <a:cubicBezTo>
                    <a:pt x="135" y="175"/>
                    <a:pt x="174" y="136"/>
                    <a:pt x="174" y="87"/>
                  </a:cubicBezTo>
                  <a:cubicBezTo>
                    <a:pt x="174" y="39"/>
                    <a:pt x="135" y="0"/>
                    <a:pt x="87" y="0"/>
                  </a:cubicBezTo>
                  <a:close/>
                  <a:moveTo>
                    <a:pt x="110" y="121"/>
                  </a:moveTo>
                  <a:cubicBezTo>
                    <a:pt x="106" y="126"/>
                    <a:pt x="101" y="128"/>
                    <a:pt x="94" y="129"/>
                  </a:cubicBezTo>
                  <a:cubicBezTo>
                    <a:pt x="94" y="137"/>
                    <a:pt x="94" y="137"/>
                    <a:pt x="94" y="137"/>
                  </a:cubicBezTo>
                  <a:cubicBezTo>
                    <a:pt x="84" y="137"/>
                    <a:pt x="84" y="137"/>
                    <a:pt x="84" y="137"/>
                  </a:cubicBezTo>
                  <a:cubicBezTo>
                    <a:pt x="84" y="129"/>
                    <a:pt x="84" y="129"/>
                    <a:pt x="84" y="129"/>
                  </a:cubicBezTo>
                  <a:cubicBezTo>
                    <a:pt x="78" y="129"/>
                    <a:pt x="73" y="126"/>
                    <a:pt x="69" y="123"/>
                  </a:cubicBezTo>
                  <a:cubicBezTo>
                    <a:pt x="65" y="119"/>
                    <a:pt x="63" y="112"/>
                    <a:pt x="63" y="103"/>
                  </a:cubicBezTo>
                  <a:cubicBezTo>
                    <a:pt x="63" y="99"/>
                    <a:pt x="63" y="99"/>
                    <a:pt x="63" y="99"/>
                  </a:cubicBezTo>
                  <a:cubicBezTo>
                    <a:pt x="84" y="99"/>
                    <a:pt x="84" y="99"/>
                    <a:pt x="84" y="99"/>
                  </a:cubicBezTo>
                  <a:cubicBezTo>
                    <a:pt x="84" y="104"/>
                    <a:pt x="84" y="104"/>
                    <a:pt x="84" y="104"/>
                  </a:cubicBezTo>
                  <a:cubicBezTo>
                    <a:pt x="84" y="109"/>
                    <a:pt x="84" y="113"/>
                    <a:pt x="85" y="114"/>
                  </a:cubicBezTo>
                  <a:cubicBezTo>
                    <a:pt x="85" y="116"/>
                    <a:pt x="86" y="116"/>
                    <a:pt x="88" y="116"/>
                  </a:cubicBezTo>
                  <a:cubicBezTo>
                    <a:pt x="89" y="116"/>
                    <a:pt x="90" y="116"/>
                    <a:pt x="91" y="115"/>
                  </a:cubicBezTo>
                  <a:cubicBezTo>
                    <a:pt x="92" y="114"/>
                    <a:pt x="92" y="113"/>
                    <a:pt x="92" y="111"/>
                  </a:cubicBezTo>
                  <a:cubicBezTo>
                    <a:pt x="92" y="106"/>
                    <a:pt x="92" y="103"/>
                    <a:pt x="91" y="101"/>
                  </a:cubicBezTo>
                  <a:cubicBezTo>
                    <a:pt x="91" y="99"/>
                    <a:pt x="88" y="97"/>
                    <a:pt x="85" y="94"/>
                  </a:cubicBezTo>
                  <a:cubicBezTo>
                    <a:pt x="78" y="90"/>
                    <a:pt x="74" y="87"/>
                    <a:pt x="72" y="85"/>
                  </a:cubicBezTo>
                  <a:cubicBezTo>
                    <a:pt x="69" y="83"/>
                    <a:pt x="67" y="81"/>
                    <a:pt x="66" y="77"/>
                  </a:cubicBezTo>
                  <a:cubicBezTo>
                    <a:pt x="64" y="74"/>
                    <a:pt x="63" y="70"/>
                    <a:pt x="63" y="66"/>
                  </a:cubicBezTo>
                  <a:cubicBezTo>
                    <a:pt x="63" y="59"/>
                    <a:pt x="65" y="54"/>
                    <a:pt x="68" y="51"/>
                  </a:cubicBezTo>
                  <a:cubicBezTo>
                    <a:pt x="72" y="47"/>
                    <a:pt x="77" y="45"/>
                    <a:pt x="84" y="44"/>
                  </a:cubicBezTo>
                  <a:cubicBezTo>
                    <a:pt x="84" y="38"/>
                    <a:pt x="84" y="38"/>
                    <a:pt x="84" y="38"/>
                  </a:cubicBezTo>
                  <a:cubicBezTo>
                    <a:pt x="94" y="38"/>
                    <a:pt x="94" y="38"/>
                    <a:pt x="94" y="38"/>
                  </a:cubicBezTo>
                  <a:cubicBezTo>
                    <a:pt x="94" y="44"/>
                    <a:pt x="94" y="44"/>
                    <a:pt x="94" y="44"/>
                  </a:cubicBezTo>
                  <a:cubicBezTo>
                    <a:pt x="101" y="45"/>
                    <a:pt x="105" y="47"/>
                    <a:pt x="109" y="51"/>
                  </a:cubicBezTo>
                  <a:cubicBezTo>
                    <a:pt x="112" y="54"/>
                    <a:pt x="113" y="59"/>
                    <a:pt x="113" y="65"/>
                  </a:cubicBezTo>
                  <a:cubicBezTo>
                    <a:pt x="113" y="67"/>
                    <a:pt x="113" y="67"/>
                    <a:pt x="113" y="69"/>
                  </a:cubicBezTo>
                  <a:cubicBezTo>
                    <a:pt x="92" y="69"/>
                    <a:pt x="92" y="69"/>
                    <a:pt x="92" y="69"/>
                  </a:cubicBezTo>
                  <a:cubicBezTo>
                    <a:pt x="92" y="66"/>
                    <a:pt x="92" y="66"/>
                    <a:pt x="92" y="66"/>
                  </a:cubicBezTo>
                  <a:cubicBezTo>
                    <a:pt x="92" y="62"/>
                    <a:pt x="91" y="59"/>
                    <a:pt x="91" y="58"/>
                  </a:cubicBezTo>
                  <a:cubicBezTo>
                    <a:pt x="91" y="57"/>
                    <a:pt x="90" y="57"/>
                    <a:pt x="88" y="57"/>
                  </a:cubicBezTo>
                  <a:cubicBezTo>
                    <a:pt x="87" y="57"/>
                    <a:pt x="85" y="57"/>
                    <a:pt x="85" y="58"/>
                  </a:cubicBezTo>
                  <a:cubicBezTo>
                    <a:pt x="84" y="59"/>
                    <a:pt x="84" y="60"/>
                    <a:pt x="84" y="62"/>
                  </a:cubicBezTo>
                  <a:cubicBezTo>
                    <a:pt x="84" y="66"/>
                    <a:pt x="85" y="68"/>
                    <a:pt x="86" y="69"/>
                  </a:cubicBezTo>
                  <a:cubicBezTo>
                    <a:pt x="87" y="70"/>
                    <a:pt x="91" y="73"/>
                    <a:pt x="97" y="77"/>
                  </a:cubicBezTo>
                  <a:cubicBezTo>
                    <a:pt x="103" y="80"/>
                    <a:pt x="106" y="83"/>
                    <a:pt x="108" y="84"/>
                  </a:cubicBezTo>
                  <a:cubicBezTo>
                    <a:pt x="110" y="86"/>
                    <a:pt x="112" y="89"/>
                    <a:pt x="113" y="92"/>
                  </a:cubicBezTo>
                  <a:cubicBezTo>
                    <a:pt x="115" y="95"/>
                    <a:pt x="115" y="99"/>
                    <a:pt x="115" y="104"/>
                  </a:cubicBezTo>
                  <a:cubicBezTo>
                    <a:pt x="115" y="111"/>
                    <a:pt x="114" y="117"/>
                    <a:pt x="110" y="1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81" name="文本框 80"/>
          <p:cNvSpPr txBox="1"/>
          <p:nvPr/>
        </p:nvSpPr>
        <p:spPr>
          <a:xfrm>
            <a:off x="7099010" y="1630240"/>
            <a:ext cx="3819832" cy="461665"/>
          </a:xfrm>
          <a:prstGeom prst="rect">
            <a:avLst/>
          </a:prstGeom>
          <a:noFill/>
        </p:spPr>
        <p:txBody>
          <a:bodyPr wrap="square" rtlCol="0">
            <a:spAutoFit/>
          </a:bodyPr>
          <a:lstStyle/>
          <a:p>
            <a:r>
              <a:rPr lang="en-US" altLang="zh-CN" sz="2400" b="1" dirty="0"/>
              <a:t>Text your title</a:t>
            </a:r>
            <a:endParaRPr lang="zh-CN" altLang="en-US" sz="2400" b="1" dirty="0"/>
          </a:p>
        </p:txBody>
      </p:sp>
      <p:sp>
        <p:nvSpPr>
          <p:cNvPr id="80" name="矩形 79"/>
          <p:cNvSpPr/>
          <p:nvPr/>
        </p:nvSpPr>
        <p:spPr>
          <a:xfrm>
            <a:off x="7099010" y="2054459"/>
            <a:ext cx="5025307" cy="584775"/>
          </a:xfrm>
          <a:prstGeom prst="rect">
            <a:avLst/>
          </a:prstGeom>
        </p:spPr>
        <p:txBody>
          <a:bodyPr wrap="square">
            <a:spAutoFit/>
          </a:bodyPr>
          <a:lstStyle/>
          <a:p>
            <a:r>
              <a:rPr lang="en-US" altLang="zh-CN" sz="1600" dirty="0"/>
              <a:t>Lorem ipsum dolor sit amet, consectetur adipisicing elit, sed do eiusmod tempor. </a:t>
            </a:r>
            <a:endParaRPr lang="zh-CN" altLang="en-US" sz="1600" dirty="0"/>
          </a:p>
        </p:txBody>
      </p:sp>
      <p:sp>
        <p:nvSpPr>
          <p:cNvPr id="86" name="文本框 85"/>
          <p:cNvSpPr txBox="1"/>
          <p:nvPr/>
        </p:nvSpPr>
        <p:spPr>
          <a:xfrm>
            <a:off x="7099010" y="2785444"/>
            <a:ext cx="3819832" cy="461665"/>
          </a:xfrm>
          <a:prstGeom prst="rect">
            <a:avLst/>
          </a:prstGeom>
          <a:noFill/>
        </p:spPr>
        <p:txBody>
          <a:bodyPr wrap="square" rtlCol="0">
            <a:spAutoFit/>
          </a:bodyPr>
          <a:lstStyle/>
          <a:p>
            <a:r>
              <a:rPr lang="en-US" altLang="zh-CN" sz="2400" b="1" dirty="0"/>
              <a:t>Text your title</a:t>
            </a:r>
            <a:endParaRPr lang="zh-CN" altLang="en-US" sz="2400" b="1" dirty="0"/>
          </a:p>
        </p:txBody>
      </p:sp>
      <p:sp>
        <p:nvSpPr>
          <p:cNvPr id="85" name="矩形 84"/>
          <p:cNvSpPr/>
          <p:nvPr/>
        </p:nvSpPr>
        <p:spPr>
          <a:xfrm>
            <a:off x="7099010" y="3209663"/>
            <a:ext cx="5025307" cy="584775"/>
          </a:xfrm>
          <a:prstGeom prst="rect">
            <a:avLst/>
          </a:prstGeom>
        </p:spPr>
        <p:txBody>
          <a:bodyPr wrap="square">
            <a:spAutoFit/>
          </a:bodyPr>
          <a:lstStyle/>
          <a:p>
            <a:r>
              <a:rPr lang="en-US" altLang="zh-CN" sz="1600" dirty="0"/>
              <a:t>Lorem ipsum dolor sit amet, consectetur adipisicing elit, sed do eiusmod tempor. </a:t>
            </a:r>
            <a:endParaRPr lang="zh-CN" altLang="en-US" sz="1600" dirty="0"/>
          </a:p>
        </p:txBody>
      </p:sp>
      <p:sp>
        <p:nvSpPr>
          <p:cNvPr id="91" name="文本框 90"/>
          <p:cNvSpPr txBox="1"/>
          <p:nvPr/>
        </p:nvSpPr>
        <p:spPr>
          <a:xfrm>
            <a:off x="7099010" y="3940648"/>
            <a:ext cx="3819832" cy="461665"/>
          </a:xfrm>
          <a:prstGeom prst="rect">
            <a:avLst/>
          </a:prstGeom>
          <a:noFill/>
        </p:spPr>
        <p:txBody>
          <a:bodyPr wrap="square" rtlCol="0">
            <a:spAutoFit/>
          </a:bodyPr>
          <a:lstStyle/>
          <a:p>
            <a:r>
              <a:rPr lang="en-US" altLang="zh-CN" sz="2400" b="1" dirty="0"/>
              <a:t>Text your title</a:t>
            </a:r>
            <a:endParaRPr lang="zh-CN" altLang="en-US" sz="2400" b="1" dirty="0"/>
          </a:p>
        </p:txBody>
      </p:sp>
      <p:sp>
        <p:nvSpPr>
          <p:cNvPr id="90" name="矩形 89"/>
          <p:cNvSpPr/>
          <p:nvPr/>
        </p:nvSpPr>
        <p:spPr>
          <a:xfrm>
            <a:off x="7099010" y="4364867"/>
            <a:ext cx="5025307" cy="584775"/>
          </a:xfrm>
          <a:prstGeom prst="rect">
            <a:avLst/>
          </a:prstGeom>
        </p:spPr>
        <p:txBody>
          <a:bodyPr wrap="square">
            <a:spAutoFit/>
          </a:bodyPr>
          <a:lstStyle/>
          <a:p>
            <a:r>
              <a:rPr lang="en-US" altLang="zh-CN" sz="1600" dirty="0"/>
              <a:t>Lorem ipsum dolor sit amet, consectetur adipisicing elit, sed do eiusmod tempor. </a:t>
            </a:r>
            <a:endParaRPr lang="zh-CN" altLang="en-US" sz="1600" dirty="0"/>
          </a:p>
        </p:txBody>
      </p:sp>
      <p:sp>
        <p:nvSpPr>
          <p:cNvPr id="96" name="文本框 95"/>
          <p:cNvSpPr txBox="1"/>
          <p:nvPr/>
        </p:nvSpPr>
        <p:spPr>
          <a:xfrm>
            <a:off x="7099010" y="5095852"/>
            <a:ext cx="3819832" cy="461665"/>
          </a:xfrm>
          <a:prstGeom prst="rect">
            <a:avLst/>
          </a:prstGeom>
          <a:noFill/>
        </p:spPr>
        <p:txBody>
          <a:bodyPr wrap="square" rtlCol="0">
            <a:spAutoFit/>
          </a:bodyPr>
          <a:lstStyle/>
          <a:p>
            <a:r>
              <a:rPr lang="en-US" altLang="zh-CN" sz="2400" b="1" dirty="0"/>
              <a:t>Text your title</a:t>
            </a:r>
            <a:endParaRPr lang="zh-CN" altLang="en-US" sz="2400" b="1" dirty="0"/>
          </a:p>
        </p:txBody>
      </p:sp>
      <p:sp>
        <p:nvSpPr>
          <p:cNvPr id="95" name="矩形 94"/>
          <p:cNvSpPr/>
          <p:nvPr/>
        </p:nvSpPr>
        <p:spPr>
          <a:xfrm>
            <a:off x="7099010" y="5520071"/>
            <a:ext cx="5025307" cy="584775"/>
          </a:xfrm>
          <a:prstGeom prst="rect">
            <a:avLst/>
          </a:prstGeom>
        </p:spPr>
        <p:txBody>
          <a:bodyPr wrap="square">
            <a:spAutoFit/>
          </a:bodyPr>
          <a:lstStyle/>
          <a:p>
            <a:r>
              <a:rPr lang="en-US" altLang="zh-CN" sz="1600" dirty="0"/>
              <a:t>Lorem ipsum dolor sit amet, consectetur adipisicing elit, sed do eiusmod tempor. </a:t>
            </a:r>
            <a:endParaRPr lang="zh-CN" altLang="en-US" sz="1600" dirty="0"/>
          </a:p>
        </p:txBody>
      </p:sp>
      <p:sp>
        <p:nvSpPr>
          <p:cNvPr id="14" name="椭圆 13"/>
          <p:cNvSpPr/>
          <p:nvPr/>
        </p:nvSpPr>
        <p:spPr>
          <a:xfrm>
            <a:off x="6316752" y="1720098"/>
            <a:ext cx="648929" cy="648929"/>
          </a:xfrm>
          <a:prstGeom prst="ellipse">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mj-lt"/>
              </a:rPr>
              <a:t>1</a:t>
            </a:r>
            <a:endParaRPr lang="zh-CN" altLang="en-US" sz="2400" b="1" dirty="0">
              <a:latin typeface="+mj-lt"/>
            </a:endParaRPr>
          </a:p>
        </p:txBody>
      </p:sp>
      <p:sp>
        <p:nvSpPr>
          <p:cNvPr id="98" name="椭圆 97"/>
          <p:cNvSpPr/>
          <p:nvPr/>
        </p:nvSpPr>
        <p:spPr>
          <a:xfrm>
            <a:off x="6316752" y="2919649"/>
            <a:ext cx="648929" cy="648929"/>
          </a:xfrm>
          <a:prstGeom prst="ellipse">
            <a:avLst/>
          </a:prstGeom>
          <a:solidFill>
            <a:srgbClr val="1E2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mj-lt"/>
              </a:rPr>
              <a:t>2</a:t>
            </a:r>
            <a:endParaRPr lang="zh-CN" altLang="en-US" sz="2400" b="1" dirty="0">
              <a:latin typeface="+mj-lt"/>
            </a:endParaRPr>
          </a:p>
        </p:txBody>
      </p:sp>
      <p:sp>
        <p:nvSpPr>
          <p:cNvPr id="99" name="椭圆 98"/>
          <p:cNvSpPr/>
          <p:nvPr/>
        </p:nvSpPr>
        <p:spPr>
          <a:xfrm>
            <a:off x="6316752" y="4119200"/>
            <a:ext cx="648929" cy="648929"/>
          </a:xfrm>
          <a:prstGeom prst="ellipse">
            <a:avLst/>
          </a:prstGeom>
          <a:solidFill>
            <a:srgbClr val="38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mj-lt"/>
              </a:rPr>
              <a:t>3</a:t>
            </a:r>
            <a:endParaRPr lang="zh-CN" altLang="en-US" sz="2400" b="1" dirty="0">
              <a:latin typeface="+mj-lt"/>
            </a:endParaRPr>
          </a:p>
        </p:txBody>
      </p:sp>
      <p:sp>
        <p:nvSpPr>
          <p:cNvPr id="100" name="椭圆 99"/>
          <p:cNvSpPr/>
          <p:nvPr/>
        </p:nvSpPr>
        <p:spPr>
          <a:xfrm>
            <a:off x="6316752" y="5318751"/>
            <a:ext cx="648929" cy="648929"/>
          </a:xfrm>
          <a:prstGeom prst="ellipse">
            <a:avLst/>
          </a:prstGeom>
          <a:solidFill>
            <a:srgbClr val="515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mj-lt"/>
              </a:rPr>
              <a:t>4</a:t>
            </a:r>
            <a:endParaRPr lang="zh-CN" altLang="en-US" sz="2400" b="1"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E222A"/>
        </a:solidFill>
        <a:effectLst/>
      </p:bgPr>
    </p:bg>
    <p:spTree>
      <p:nvGrpSpPr>
        <p:cNvPr id="1" name=""/>
        <p:cNvGrpSpPr/>
        <p:nvPr/>
      </p:nvGrpSpPr>
      <p:grpSpPr>
        <a:xfrm>
          <a:off x="0" y="0"/>
          <a:ext cx="0" cy="0"/>
          <a:chOff x="0" y="0"/>
          <a:chExt cx="0" cy="0"/>
        </a:xfrm>
      </p:grpSpPr>
      <p:sp>
        <p:nvSpPr>
          <p:cNvPr id="11" name="矩形 10"/>
          <p:cNvSpPr/>
          <p:nvPr/>
        </p:nvSpPr>
        <p:spPr>
          <a:xfrm>
            <a:off x="5187950" y="-9525"/>
            <a:ext cx="1816100" cy="2645221"/>
          </a:xfrm>
          <a:prstGeom prst="rect">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959502" y="4476274"/>
            <a:ext cx="8302493" cy="1015663"/>
          </a:xfrm>
          <a:prstGeom prst="rect">
            <a:avLst/>
          </a:prstGeom>
          <a:noFill/>
        </p:spPr>
        <p:txBody>
          <a:bodyPr wrap="square" rtlCol="0">
            <a:spAutoFit/>
          </a:bodyPr>
          <a:lstStyle/>
          <a:p>
            <a:pPr algn="ctr"/>
            <a:r>
              <a:rPr lang="en-US" altLang="zh-CN" sz="6000" dirty="0">
                <a:solidFill>
                  <a:schemeClr val="bg1"/>
                </a:solidFill>
                <a:latin typeface="Roboto" pitchFamily="2" charset="0"/>
                <a:ea typeface="Roboto" pitchFamily="2" charset="0"/>
              </a:rPr>
              <a:t>Prediction &amp; Strategy</a:t>
            </a:r>
            <a:endParaRPr lang="zh-CN" altLang="en-US" sz="6000" dirty="0">
              <a:solidFill>
                <a:schemeClr val="bg1"/>
              </a:solidFill>
              <a:latin typeface="Roboto" pitchFamily="2" charset="0"/>
            </a:endParaRPr>
          </a:p>
        </p:txBody>
      </p:sp>
      <p:grpSp>
        <p:nvGrpSpPr>
          <p:cNvPr id="9" name="组合 8"/>
          <p:cNvGrpSpPr/>
          <p:nvPr/>
        </p:nvGrpSpPr>
        <p:grpSpPr>
          <a:xfrm>
            <a:off x="5203372" y="1751311"/>
            <a:ext cx="1778000" cy="1778000"/>
            <a:chOff x="5203372" y="1751311"/>
            <a:chExt cx="1778000" cy="1778000"/>
          </a:xfrm>
        </p:grpSpPr>
        <p:grpSp>
          <p:nvGrpSpPr>
            <p:cNvPr id="19" name="组合 18"/>
            <p:cNvGrpSpPr/>
            <p:nvPr/>
          </p:nvGrpSpPr>
          <p:grpSpPr>
            <a:xfrm>
              <a:off x="5203372" y="1751311"/>
              <a:ext cx="1778000" cy="1778000"/>
              <a:chOff x="5159830" y="1574801"/>
              <a:chExt cx="1778000" cy="1778000"/>
            </a:xfrm>
            <a:solidFill>
              <a:srgbClr val="EE1C39"/>
            </a:solidFill>
          </p:grpSpPr>
          <p:sp>
            <p:nvSpPr>
              <p:cNvPr id="17" name="椭圆 16"/>
              <p:cNvSpPr/>
              <p:nvPr/>
            </p:nvSpPr>
            <p:spPr>
              <a:xfrm>
                <a:off x="5159830" y="1574801"/>
                <a:ext cx="1778000" cy="17780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Freeform 106"/>
              <p:cNvSpPr/>
              <p:nvPr/>
            </p:nvSpPr>
            <p:spPr bwMode="auto">
              <a:xfrm>
                <a:off x="6048830" y="2459186"/>
                <a:ext cx="0" cy="9231"/>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07"/>
              <p:cNvSpPr/>
              <p:nvPr/>
            </p:nvSpPr>
            <p:spPr bwMode="auto">
              <a:xfrm>
                <a:off x="6048830" y="24638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2" name="文本框 21"/>
            <p:cNvSpPr txBox="1"/>
            <p:nvPr/>
          </p:nvSpPr>
          <p:spPr>
            <a:xfrm>
              <a:off x="5391810" y="2078861"/>
              <a:ext cx="1442080" cy="1200329"/>
            </a:xfrm>
            <a:prstGeom prst="rect">
              <a:avLst/>
            </a:prstGeom>
            <a:noFill/>
          </p:spPr>
          <p:txBody>
            <a:bodyPr wrap="square" rtlCol="0">
              <a:spAutoFit/>
            </a:bodyPr>
            <a:lstStyle/>
            <a:p>
              <a:pPr algn="ctr"/>
              <a:r>
                <a:rPr lang="en-US" altLang="zh-CN" sz="7200" b="1" dirty="0">
                  <a:solidFill>
                    <a:schemeClr val="bg1"/>
                  </a:solidFill>
                  <a:latin typeface="Roboto" pitchFamily="2" charset="0"/>
                  <a:ea typeface="Roboto" pitchFamily="2" charset="0"/>
                </a:rPr>
                <a:t>04</a:t>
              </a:r>
              <a:endParaRPr lang="zh-CN" altLang="en-US" sz="7200" b="1" dirty="0">
                <a:solidFill>
                  <a:schemeClr val="bg1"/>
                </a:solidFill>
                <a:latin typeface="Roboto" pitchFamily="2" charset="0"/>
              </a:endParaRPr>
            </a:p>
          </p:txBody>
        </p:sp>
      </p:grpSp>
      <p:sp>
        <p:nvSpPr>
          <p:cNvPr id="23" name="矩形 22"/>
          <p:cNvSpPr/>
          <p:nvPr/>
        </p:nvSpPr>
        <p:spPr>
          <a:xfrm>
            <a:off x="5203372" y="6438900"/>
            <a:ext cx="1817882" cy="483163"/>
          </a:xfrm>
          <a:prstGeom prst="rect">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9051" y="340072"/>
            <a:ext cx="1957261" cy="675969"/>
            <a:chOff x="285749" y="263872"/>
            <a:chExt cx="1957261" cy="675969"/>
          </a:xfrm>
        </p:grpSpPr>
        <p:grpSp>
          <p:nvGrpSpPr>
            <p:cNvPr id="4" name="组合 3"/>
            <p:cNvGrpSpPr/>
            <p:nvPr/>
          </p:nvGrpSpPr>
          <p:grpSpPr>
            <a:xfrm flipH="1">
              <a:off x="285749" y="263872"/>
              <a:ext cx="1623000" cy="675969"/>
              <a:chOff x="3533690" y="533400"/>
              <a:chExt cx="1637426" cy="675969"/>
            </a:xfrm>
            <a:solidFill>
              <a:srgbClr val="EE1C39"/>
            </a:solidFill>
          </p:grpSpPr>
          <p:sp>
            <p:nvSpPr>
              <p:cNvPr id="5" name="矩形 4"/>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8" name="文本框 7"/>
            <p:cNvSpPr txBox="1"/>
            <p:nvPr/>
          </p:nvSpPr>
          <p:spPr>
            <a:xfrm>
              <a:off x="1100010" y="309468"/>
              <a:ext cx="1143000" cy="584775"/>
            </a:xfrm>
            <a:prstGeom prst="rect">
              <a:avLst/>
            </a:prstGeom>
            <a:noFill/>
          </p:spPr>
          <p:txBody>
            <a:bodyPr wrap="square" rtlCol="0">
              <a:spAutoFit/>
            </a:bodyPr>
            <a:lstStyle/>
            <a:p>
              <a:r>
                <a:rPr lang="en-US" altLang="zh-CN" sz="3200" spc="300" dirty="0">
                  <a:solidFill>
                    <a:schemeClr val="bg1"/>
                  </a:solidFill>
                  <a:latin typeface="Roboto" pitchFamily="2" charset="0"/>
                </a:rPr>
                <a:t>04</a:t>
              </a:r>
              <a:endParaRPr lang="zh-CN" altLang="en-US" sz="3200" spc="300" dirty="0">
                <a:solidFill>
                  <a:schemeClr val="bg1"/>
                </a:solidFill>
                <a:latin typeface="Roboto" pitchFamily="2" charset="0"/>
              </a:endParaRPr>
            </a:p>
          </p:txBody>
        </p:sp>
      </p:grpSp>
      <p:sp>
        <p:nvSpPr>
          <p:cNvPr id="10" name="灯片编号占位符 9"/>
          <p:cNvSpPr>
            <a:spLocks noGrp="1"/>
          </p:cNvSpPr>
          <p:nvPr>
            <p:ph type="sldNum" sz="quarter" idx="12"/>
          </p:nvPr>
        </p:nvSpPr>
        <p:spPr>
          <a:xfrm>
            <a:off x="11359821" y="6424885"/>
            <a:ext cx="476250" cy="320675"/>
          </a:xfrm>
          <a:solidFill>
            <a:srgbClr val="EE1C39"/>
          </a:solidFill>
        </p:spPr>
        <p:txBody>
          <a:bodyPr/>
          <a:lstStyle/>
          <a:p>
            <a:pPr algn="ctr"/>
            <a:fld id="{AFAE5B16-0F33-4EE9-AE34-61D676368225}" type="slidenum">
              <a:rPr lang="zh-CN" altLang="en-US" sz="1800" smtClean="0">
                <a:solidFill>
                  <a:schemeClr val="bg1"/>
                </a:solidFill>
                <a:latin typeface="Roboto" pitchFamily="2" charset="0"/>
              </a:rPr>
              <a:t>18</a:t>
            </a:fld>
            <a:endParaRPr lang="zh-CN" altLang="en-US" sz="1800" dirty="0">
              <a:solidFill>
                <a:schemeClr val="bg1"/>
              </a:solidFill>
              <a:latin typeface="Roboto" pitchFamily="2" charset="0"/>
            </a:endParaRPr>
          </a:p>
        </p:txBody>
      </p:sp>
      <p:sp>
        <p:nvSpPr>
          <p:cNvPr id="13" name="文本框 12"/>
          <p:cNvSpPr txBox="1"/>
          <p:nvPr/>
        </p:nvSpPr>
        <p:spPr>
          <a:xfrm>
            <a:off x="1794449" y="340072"/>
            <a:ext cx="8302493" cy="707886"/>
          </a:xfrm>
          <a:prstGeom prst="rect">
            <a:avLst/>
          </a:prstGeom>
          <a:noFill/>
        </p:spPr>
        <p:txBody>
          <a:bodyPr wrap="square" rtlCol="0">
            <a:spAutoFit/>
          </a:bodyPr>
          <a:lstStyle/>
          <a:p>
            <a:r>
              <a:rPr lang="en-US" altLang="zh-CN" sz="4000" dirty="0">
                <a:latin typeface="Roboto" pitchFamily="2" charset="0"/>
                <a:ea typeface="Roboto" pitchFamily="2" charset="0"/>
              </a:rPr>
              <a:t>Prediction &amp; Strategy</a:t>
            </a:r>
          </a:p>
        </p:txBody>
      </p:sp>
      <p:grpSp>
        <p:nvGrpSpPr>
          <p:cNvPr id="2" name="组合 1"/>
          <p:cNvGrpSpPr/>
          <p:nvPr/>
        </p:nvGrpSpPr>
        <p:grpSpPr>
          <a:xfrm>
            <a:off x="4421068" y="2140921"/>
            <a:ext cx="3255784" cy="3255784"/>
            <a:chOff x="4259262" y="2338122"/>
            <a:chExt cx="1836738" cy="1836738"/>
          </a:xfrm>
        </p:grpSpPr>
        <p:sp>
          <p:nvSpPr>
            <p:cNvPr id="11" name="Freeform 5"/>
            <p:cNvSpPr/>
            <p:nvPr/>
          </p:nvSpPr>
          <p:spPr bwMode="auto">
            <a:xfrm>
              <a:off x="4719637" y="3258872"/>
              <a:ext cx="915988" cy="915988"/>
            </a:xfrm>
            <a:custGeom>
              <a:avLst/>
              <a:gdLst>
                <a:gd name="T0" fmla="*/ 243 w 243"/>
                <a:gd name="T1" fmla="*/ 210 h 243"/>
                <a:gd name="T2" fmla="*/ 122 w 243"/>
                <a:gd name="T3" fmla="*/ 243 h 243"/>
                <a:gd name="T4" fmla="*/ 0 w 243"/>
                <a:gd name="T5" fmla="*/ 210 h 243"/>
                <a:gd name="T6" fmla="*/ 0 w 243"/>
                <a:gd name="T7" fmla="*/ 210 h 243"/>
                <a:gd name="T8" fmla="*/ 121 w 243"/>
                <a:gd name="T9" fmla="*/ 0 h 243"/>
                <a:gd name="T10" fmla="*/ 122 w 243"/>
                <a:gd name="T11" fmla="*/ 0 h 243"/>
                <a:gd name="T12" fmla="*/ 243 w 243"/>
                <a:gd name="T13" fmla="*/ 210 h 243"/>
              </a:gdLst>
              <a:ahLst/>
              <a:cxnLst>
                <a:cxn ang="0">
                  <a:pos x="T0" y="T1"/>
                </a:cxn>
                <a:cxn ang="0">
                  <a:pos x="T2" y="T3"/>
                </a:cxn>
                <a:cxn ang="0">
                  <a:pos x="T4" y="T5"/>
                </a:cxn>
                <a:cxn ang="0">
                  <a:pos x="T6" y="T7"/>
                </a:cxn>
                <a:cxn ang="0">
                  <a:pos x="T8" y="T9"/>
                </a:cxn>
                <a:cxn ang="0">
                  <a:pos x="T10" y="T11"/>
                </a:cxn>
                <a:cxn ang="0">
                  <a:pos x="T12" y="T13"/>
                </a:cxn>
              </a:cxnLst>
              <a:rect l="0" t="0" r="r" b="b"/>
              <a:pathLst>
                <a:path w="243" h="243">
                  <a:moveTo>
                    <a:pt x="243" y="210"/>
                  </a:moveTo>
                  <a:cubicBezTo>
                    <a:pt x="207" y="231"/>
                    <a:pt x="166" y="243"/>
                    <a:pt x="122" y="243"/>
                  </a:cubicBezTo>
                  <a:cubicBezTo>
                    <a:pt x="77" y="243"/>
                    <a:pt x="36" y="231"/>
                    <a:pt x="0" y="210"/>
                  </a:cubicBezTo>
                  <a:cubicBezTo>
                    <a:pt x="0" y="210"/>
                    <a:pt x="0" y="210"/>
                    <a:pt x="0" y="210"/>
                  </a:cubicBezTo>
                  <a:cubicBezTo>
                    <a:pt x="121" y="0"/>
                    <a:pt x="121" y="0"/>
                    <a:pt x="121" y="0"/>
                  </a:cubicBezTo>
                  <a:cubicBezTo>
                    <a:pt x="122" y="0"/>
                    <a:pt x="122" y="0"/>
                    <a:pt x="122" y="0"/>
                  </a:cubicBezTo>
                  <a:lnTo>
                    <a:pt x="243" y="210"/>
                  </a:lnTo>
                  <a:close/>
                </a:path>
              </a:pathLst>
            </a:custGeom>
            <a:solidFill>
              <a:srgbClr val="EE1C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6"/>
            <p:cNvSpPr/>
            <p:nvPr/>
          </p:nvSpPr>
          <p:spPr bwMode="auto">
            <a:xfrm>
              <a:off x="4259262" y="3258872"/>
              <a:ext cx="915988" cy="792163"/>
            </a:xfrm>
            <a:custGeom>
              <a:avLst/>
              <a:gdLst>
                <a:gd name="T0" fmla="*/ 122 w 243"/>
                <a:gd name="T1" fmla="*/ 210 h 210"/>
                <a:gd name="T2" fmla="*/ 122 w 243"/>
                <a:gd name="T3" fmla="*/ 210 h 210"/>
                <a:gd name="T4" fmla="*/ 0 w 243"/>
                <a:gd name="T5" fmla="*/ 0 h 210"/>
                <a:gd name="T6" fmla="*/ 243 w 243"/>
                <a:gd name="T7" fmla="*/ 0 h 210"/>
                <a:gd name="T8" fmla="*/ 243 w 243"/>
                <a:gd name="T9" fmla="*/ 0 h 210"/>
                <a:gd name="T10" fmla="*/ 122 w 243"/>
                <a:gd name="T11" fmla="*/ 210 h 210"/>
              </a:gdLst>
              <a:ahLst/>
              <a:cxnLst>
                <a:cxn ang="0">
                  <a:pos x="T0" y="T1"/>
                </a:cxn>
                <a:cxn ang="0">
                  <a:pos x="T2" y="T3"/>
                </a:cxn>
                <a:cxn ang="0">
                  <a:pos x="T4" y="T5"/>
                </a:cxn>
                <a:cxn ang="0">
                  <a:pos x="T6" y="T7"/>
                </a:cxn>
                <a:cxn ang="0">
                  <a:pos x="T8" y="T9"/>
                </a:cxn>
                <a:cxn ang="0">
                  <a:pos x="T10" y="T11"/>
                </a:cxn>
              </a:cxnLst>
              <a:rect l="0" t="0" r="r" b="b"/>
              <a:pathLst>
                <a:path w="243" h="210">
                  <a:moveTo>
                    <a:pt x="122" y="210"/>
                  </a:moveTo>
                  <a:cubicBezTo>
                    <a:pt x="122" y="210"/>
                    <a:pt x="122" y="210"/>
                    <a:pt x="122" y="210"/>
                  </a:cubicBezTo>
                  <a:cubicBezTo>
                    <a:pt x="49" y="168"/>
                    <a:pt x="0" y="90"/>
                    <a:pt x="0" y="0"/>
                  </a:cubicBezTo>
                  <a:cubicBezTo>
                    <a:pt x="243" y="0"/>
                    <a:pt x="243" y="0"/>
                    <a:pt x="243" y="0"/>
                  </a:cubicBezTo>
                  <a:cubicBezTo>
                    <a:pt x="243" y="0"/>
                    <a:pt x="243" y="0"/>
                    <a:pt x="243" y="0"/>
                  </a:cubicBezTo>
                  <a:lnTo>
                    <a:pt x="122" y="210"/>
                  </a:lnTo>
                  <a:close/>
                </a:path>
              </a:pathLst>
            </a:custGeom>
            <a:solidFill>
              <a:srgbClr val="2B3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7"/>
            <p:cNvSpPr/>
            <p:nvPr/>
          </p:nvSpPr>
          <p:spPr bwMode="auto">
            <a:xfrm>
              <a:off x="5180012" y="3258872"/>
              <a:ext cx="915988" cy="792163"/>
            </a:xfrm>
            <a:custGeom>
              <a:avLst/>
              <a:gdLst>
                <a:gd name="T0" fmla="*/ 121 w 243"/>
                <a:gd name="T1" fmla="*/ 210 h 210"/>
                <a:gd name="T2" fmla="*/ 0 w 243"/>
                <a:gd name="T3" fmla="*/ 0 h 210"/>
                <a:gd name="T4" fmla="*/ 242 w 243"/>
                <a:gd name="T5" fmla="*/ 0 h 210"/>
                <a:gd name="T6" fmla="*/ 243 w 243"/>
                <a:gd name="T7" fmla="*/ 0 h 210"/>
                <a:gd name="T8" fmla="*/ 121 w 243"/>
                <a:gd name="T9" fmla="*/ 210 h 210"/>
              </a:gdLst>
              <a:ahLst/>
              <a:cxnLst>
                <a:cxn ang="0">
                  <a:pos x="T0" y="T1"/>
                </a:cxn>
                <a:cxn ang="0">
                  <a:pos x="T2" y="T3"/>
                </a:cxn>
                <a:cxn ang="0">
                  <a:pos x="T4" y="T5"/>
                </a:cxn>
                <a:cxn ang="0">
                  <a:pos x="T6" y="T7"/>
                </a:cxn>
                <a:cxn ang="0">
                  <a:pos x="T8" y="T9"/>
                </a:cxn>
              </a:cxnLst>
              <a:rect l="0" t="0" r="r" b="b"/>
              <a:pathLst>
                <a:path w="243" h="210">
                  <a:moveTo>
                    <a:pt x="121" y="210"/>
                  </a:moveTo>
                  <a:cubicBezTo>
                    <a:pt x="0" y="0"/>
                    <a:pt x="0" y="0"/>
                    <a:pt x="0" y="0"/>
                  </a:cubicBezTo>
                  <a:cubicBezTo>
                    <a:pt x="242" y="0"/>
                    <a:pt x="242" y="0"/>
                    <a:pt x="242" y="0"/>
                  </a:cubicBezTo>
                  <a:cubicBezTo>
                    <a:pt x="243" y="0"/>
                    <a:pt x="243" y="0"/>
                    <a:pt x="243" y="0"/>
                  </a:cubicBezTo>
                  <a:cubicBezTo>
                    <a:pt x="243" y="90"/>
                    <a:pt x="194" y="168"/>
                    <a:pt x="121" y="210"/>
                  </a:cubicBezTo>
                  <a:close/>
                </a:path>
              </a:pathLst>
            </a:custGeom>
            <a:solidFill>
              <a:srgbClr val="2B3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8"/>
            <p:cNvSpPr/>
            <p:nvPr/>
          </p:nvSpPr>
          <p:spPr bwMode="auto">
            <a:xfrm>
              <a:off x="4259262" y="2461947"/>
              <a:ext cx="920750" cy="796925"/>
            </a:xfrm>
            <a:custGeom>
              <a:avLst/>
              <a:gdLst>
                <a:gd name="T0" fmla="*/ 243 w 244"/>
                <a:gd name="T1" fmla="*/ 211 h 211"/>
                <a:gd name="T2" fmla="*/ 0 w 244"/>
                <a:gd name="T3" fmla="*/ 211 h 211"/>
                <a:gd name="T4" fmla="*/ 0 w 244"/>
                <a:gd name="T5" fmla="*/ 210 h 211"/>
                <a:gd name="T6" fmla="*/ 122 w 244"/>
                <a:gd name="T7" fmla="*/ 0 h 211"/>
                <a:gd name="T8" fmla="*/ 122 w 244"/>
                <a:gd name="T9" fmla="*/ 0 h 211"/>
                <a:gd name="T10" fmla="*/ 244 w 244"/>
                <a:gd name="T11" fmla="*/ 210 h 211"/>
                <a:gd name="T12" fmla="*/ 243 w 244"/>
                <a:gd name="T13" fmla="*/ 211 h 211"/>
              </a:gdLst>
              <a:ahLst/>
              <a:cxnLst>
                <a:cxn ang="0">
                  <a:pos x="T0" y="T1"/>
                </a:cxn>
                <a:cxn ang="0">
                  <a:pos x="T2" y="T3"/>
                </a:cxn>
                <a:cxn ang="0">
                  <a:pos x="T4" y="T5"/>
                </a:cxn>
                <a:cxn ang="0">
                  <a:pos x="T6" y="T7"/>
                </a:cxn>
                <a:cxn ang="0">
                  <a:pos x="T8" y="T9"/>
                </a:cxn>
                <a:cxn ang="0">
                  <a:pos x="T10" y="T11"/>
                </a:cxn>
                <a:cxn ang="0">
                  <a:pos x="T12" y="T13"/>
                </a:cxn>
              </a:cxnLst>
              <a:rect l="0" t="0" r="r" b="b"/>
              <a:pathLst>
                <a:path w="244" h="211">
                  <a:moveTo>
                    <a:pt x="243" y="211"/>
                  </a:moveTo>
                  <a:cubicBezTo>
                    <a:pt x="0" y="211"/>
                    <a:pt x="0" y="211"/>
                    <a:pt x="0" y="211"/>
                  </a:cubicBezTo>
                  <a:cubicBezTo>
                    <a:pt x="0" y="210"/>
                    <a:pt x="0" y="210"/>
                    <a:pt x="0" y="210"/>
                  </a:cubicBezTo>
                  <a:cubicBezTo>
                    <a:pt x="0" y="120"/>
                    <a:pt x="49" y="42"/>
                    <a:pt x="122" y="0"/>
                  </a:cubicBezTo>
                  <a:cubicBezTo>
                    <a:pt x="122" y="0"/>
                    <a:pt x="122" y="0"/>
                    <a:pt x="122" y="0"/>
                  </a:cubicBezTo>
                  <a:cubicBezTo>
                    <a:pt x="244" y="210"/>
                    <a:pt x="244" y="210"/>
                    <a:pt x="244" y="210"/>
                  </a:cubicBezTo>
                  <a:cubicBezTo>
                    <a:pt x="243" y="211"/>
                    <a:pt x="243" y="211"/>
                    <a:pt x="243" y="211"/>
                  </a:cubicBezTo>
                  <a:close/>
                </a:path>
              </a:pathLst>
            </a:custGeom>
            <a:solidFill>
              <a:srgbClr val="383F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9"/>
            <p:cNvSpPr/>
            <p:nvPr/>
          </p:nvSpPr>
          <p:spPr bwMode="auto">
            <a:xfrm>
              <a:off x="5180012" y="2461947"/>
              <a:ext cx="915988" cy="796925"/>
            </a:xfrm>
            <a:custGeom>
              <a:avLst/>
              <a:gdLst>
                <a:gd name="T0" fmla="*/ 242 w 243"/>
                <a:gd name="T1" fmla="*/ 211 h 211"/>
                <a:gd name="T2" fmla="*/ 0 w 243"/>
                <a:gd name="T3" fmla="*/ 211 h 211"/>
                <a:gd name="T4" fmla="*/ 0 w 243"/>
                <a:gd name="T5" fmla="*/ 210 h 211"/>
                <a:gd name="T6" fmla="*/ 121 w 243"/>
                <a:gd name="T7" fmla="*/ 0 h 211"/>
                <a:gd name="T8" fmla="*/ 121 w 243"/>
                <a:gd name="T9" fmla="*/ 0 h 211"/>
                <a:gd name="T10" fmla="*/ 243 w 243"/>
                <a:gd name="T11" fmla="*/ 210 h 211"/>
                <a:gd name="T12" fmla="*/ 243 w 243"/>
                <a:gd name="T13" fmla="*/ 211 h 211"/>
                <a:gd name="T14" fmla="*/ 242 w 243"/>
                <a:gd name="T15" fmla="*/ 211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211">
                  <a:moveTo>
                    <a:pt x="242" y="211"/>
                  </a:moveTo>
                  <a:cubicBezTo>
                    <a:pt x="0" y="211"/>
                    <a:pt x="0" y="211"/>
                    <a:pt x="0" y="211"/>
                  </a:cubicBezTo>
                  <a:cubicBezTo>
                    <a:pt x="0" y="210"/>
                    <a:pt x="0" y="210"/>
                    <a:pt x="0" y="210"/>
                  </a:cubicBezTo>
                  <a:cubicBezTo>
                    <a:pt x="121" y="0"/>
                    <a:pt x="121" y="0"/>
                    <a:pt x="121" y="0"/>
                  </a:cubicBezTo>
                  <a:cubicBezTo>
                    <a:pt x="121" y="0"/>
                    <a:pt x="121" y="0"/>
                    <a:pt x="121" y="0"/>
                  </a:cubicBezTo>
                  <a:cubicBezTo>
                    <a:pt x="194" y="42"/>
                    <a:pt x="243" y="120"/>
                    <a:pt x="243" y="210"/>
                  </a:cubicBezTo>
                  <a:cubicBezTo>
                    <a:pt x="243" y="210"/>
                    <a:pt x="243" y="210"/>
                    <a:pt x="243" y="211"/>
                  </a:cubicBezTo>
                  <a:lnTo>
                    <a:pt x="242" y="211"/>
                  </a:lnTo>
                  <a:close/>
                </a:path>
              </a:pathLst>
            </a:custGeom>
            <a:solidFill>
              <a:srgbClr val="383F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0"/>
            <p:cNvSpPr/>
            <p:nvPr/>
          </p:nvSpPr>
          <p:spPr bwMode="auto">
            <a:xfrm>
              <a:off x="4719637" y="2338122"/>
              <a:ext cx="915988" cy="915988"/>
            </a:xfrm>
            <a:custGeom>
              <a:avLst/>
              <a:gdLst>
                <a:gd name="T0" fmla="*/ 122 w 243"/>
                <a:gd name="T1" fmla="*/ 243 h 243"/>
                <a:gd name="T2" fmla="*/ 0 w 243"/>
                <a:gd name="T3" fmla="*/ 33 h 243"/>
                <a:gd name="T4" fmla="*/ 0 w 243"/>
                <a:gd name="T5" fmla="*/ 33 h 243"/>
                <a:gd name="T6" fmla="*/ 122 w 243"/>
                <a:gd name="T7" fmla="*/ 0 h 243"/>
                <a:gd name="T8" fmla="*/ 243 w 243"/>
                <a:gd name="T9" fmla="*/ 33 h 243"/>
                <a:gd name="T10" fmla="*/ 243 w 243"/>
                <a:gd name="T11" fmla="*/ 33 h 243"/>
                <a:gd name="T12" fmla="*/ 122 w 243"/>
                <a:gd name="T13" fmla="*/ 243 h 243"/>
              </a:gdLst>
              <a:ahLst/>
              <a:cxnLst>
                <a:cxn ang="0">
                  <a:pos x="T0" y="T1"/>
                </a:cxn>
                <a:cxn ang="0">
                  <a:pos x="T2" y="T3"/>
                </a:cxn>
                <a:cxn ang="0">
                  <a:pos x="T4" y="T5"/>
                </a:cxn>
                <a:cxn ang="0">
                  <a:pos x="T6" y="T7"/>
                </a:cxn>
                <a:cxn ang="0">
                  <a:pos x="T8" y="T9"/>
                </a:cxn>
                <a:cxn ang="0">
                  <a:pos x="T10" y="T11"/>
                </a:cxn>
                <a:cxn ang="0">
                  <a:pos x="T12" y="T13"/>
                </a:cxn>
              </a:cxnLst>
              <a:rect l="0" t="0" r="r" b="b"/>
              <a:pathLst>
                <a:path w="243" h="243">
                  <a:moveTo>
                    <a:pt x="122" y="243"/>
                  </a:moveTo>
                  <a:cubicBezTo>
                    <a:pt x="0" y="33"/>
                    <a:pt x="0" y="33"/>
                    <a:pt x="0" y="33"/>
                  </a:cubicBezTo>
                  <a:cubicBezTo>
                    <a:pt x="0" y="33"/>
                    <a:pt x="0" y="33"/>
                    <a:pt x="0" y="33"/>
                  </a:cubicBezTo>
                  <a:cubicBezTo>
                    <a:pt x="36" y="12"/>
                    <a:pt x="77" y="0"/>
                    <a:pt x="122" y="0"/>
                  </a:cubicBezTo>
                  <a:cubicBezTo>
                    <a:pt x="166" y="0"/>
                    <a:pt x="207" y="12"/>
                    <a:pt x="243" y="33"/>
                  </a:cubicBezTo>
                  <a:cubicBezTo>
                    <a:pt x="243" y="33"/>
                    <a:pt x="243" y="33"/>
                    <a:pt x="243" y="33"/>
                  </a:cubicBezTo>
                  <a:lnTo>
                    <a:pt x="122" y="243"/>
                  </a:lnTo>
                  <a:close/>
                </a:path>
              </a:pathLst>
            </a:custGeom>
            <a:solidFill>
              <a:srgbClr val="EE1C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1"/>
            <p:cNvSpPr/>
            <p:nvPr/>
          </p:nvSpPr>
          <p:spPr bwMode="auto">
            <a:xfrm>
              <a:off x="4692649" y="2828660"/>
              <a:ext cx="969963" cy="844550"/>
            </a:xfrm>
            <a:custGeom>
              <a:avLst/>
              <a:gdLst>
                <a:gd name="T0" fmla="*/ 152 w 611"/>
                <a:gd name="T1" fmla="*/ 532 h 532"/>
                <a:gd name="T2" fmla="*/ 0 w 611"/>
                <a:gd name="T3" fmla="*/ 266 h 532"/>
                <a:gd name="T4" fmla="*/ 152 w 611"/>
                <a:gd name="T5" fmla="*/ 0 h 532"/>
                <a:gd name="T6" fmla="*/ 459 w 611"/>
                <a:gd name="T7" fmla="*/ 0 h 532"/>
                <a:gd name="T8" fmla="*/ 611 w 611"/>
                <a:gd name="T9" fmla="*/ 266 h 532"/>
                <a:gd name="T10" fmla="*/ 459 w 611"/>
                <a:gd name="T11" fmla="*/ 532 h 532"/>
                <a:gd name="T12" fmla="*/ 152 w 611"/>
                <a:gd name="T13" fmla="*/ 532 h 532"/>
              </a:gdLst>
              <a:ahLst/>
              <a:cxnLst>
                <a:cxn ang="0">
                  <a:pos x="T0" y="T1"/>
                </a:cxn>
                <a:cxn ang="0">
                  <a:pos x="T2" y="T3"/>
                </a:cxn>
                <a:cxn ang="0">
                  <a:pos x="T4" y="T5"/>
                </a:cxn>
                <a:cxn ang="0">
                  <a:pos x="T6" y="T7"/>
                </a:cxn>
                <a:cxn ang="0">
                  <a:pos x="T8" y="T9"/>
                </a:cxn>
                <a:cxn ang="0">
                  <a:pos x="T10" y="T11"/>
                </a:cxn>
                <a:cxn ang="0">
                  <a:pos x="T12" y="T13"/>
                </a:cxn>
              </a:cxnLst>
              <a:rect l="0" t="0" r="r" b="b"/>
              <a:pathLst>
                <a:path w="611" h="532">
                  <a:moveTo>
                    <a:pt x="152" y="532"/>
                  </a:moveTo>
                  <a:lnTo>
                    <a:pt x="0" y="266"/>
                  </a:lnTo>
                  <a:lnTo>
                    <a:pt x="152" y="0"/>
                  </a:lnTo>
                  <a:lnTo>
                    <a:pt x="459" y="0"/>
                  </a:lnTo>
                  <a:lnTo>
                    <a:pt x="611" y="266"/>
                  </a:lnTo>
                  <a:lnTo>
                    <a:pt x="459" y="532"/>
                  </a:lnTo>
                  <a:lnTo>
                    <a:pt x="152" y="5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 name="组合 2"/>
          <p:cNvGrpSpPr/>
          <p:nvPr/>
        </p:nvGrpSpPr>
        <p:grpSpPr>
          <a:xfrm>
            <a:off x="8236496" y="1962090"/>
            <a:ext cx="4024694" cy="3613447"/>
            <a:chOff x="8129574" y="2104181"/>
            <a:chExt cx="4024694" cy="3613447"/>
          </a:xfrm>
        </p:grpSpPr>
        <p:grpSp>
          <p:nvGrpSpPr>
            <p:cNvPr id="20" name="组合 19"/>
            <p:cNvGrpSpPr/>
            <p:nvPr/>
          </p:nvGrpSpPr>
          <p:grpSpPr>
            <a:xfrm>
              <a:off x="8129577" y="2104181"/>
              <a:ext cx="4024691" cy="947439"/>
              <a:chOff x="6894243" y="1825295"/>
              <a:chExt cx="4024691" cy="947439"/>
            </a:xfrm>
          </p:grpSpPr>
          <p:grpSp>
            <p:nvGrpSpPr>
              <p:cNvPr id="21" name="组合 20"/>
              <p:cNvGrpSpPr/>
              <p:nvPr/>
            </p:nvGrpSpPr>
            <p:grpSpPr>
              <a:xfrm>
                <a:off x="7010354" y="1825295"/>
                <a:ext cx="3908580" cy="400110"/>
                <a:chOff x="383458" y="1472769"/>
                <a:chExt cx="3908580" cy="400110"/>
              </a:xfrm>
            </p:grpSpPr>
            <p:sp>
              <p:nvSpPr>
                <p:cNvPr id="23" name="文本框 22"/>
                <p:cNvSpPr txBox="1"/>
                <p:nvPr/>
              </p:nvSpPr>
              <p:spPr>
                <a:xfrm>
                  <a:off x="472206" y="1472769"/>
                  <a:ext cx="3819832" cy="400110"/>
                </a:xfrm>
                <a:prstGeom prst="rect">
                  <a:avLst/>
                </a:prstGeom>
                <a:noFill/>
              </p:spPr>
              <p:txBody>
                <a:bodyPr wrap="square" rtlCol="0">
                  <a:spAutoFit/>
                </a:bodyPr>
                <a:lstStyle/>
                <a:p>
                  <a:r>
                    <a:rPr lang="en-US" altLang="zh-CN" sz="2000" b="1" dirty="0"/>
                    <a:t>Text your title</a:t>
                  </a:r>
                  <a:endParaRPr lang="zh-CN" altLang="en-US" sz="2000" b="1" dirty="0"/>
                </a:p>
              </p:txBody>
            </p:sp>
            <p:cxnSp>
              <p:nvCxnSpPr>
                <p:cNvPr id="24" name="直接连接符 23"/>
                <p:cNvCxnSpPr/>
                <p:nvPr/>
              </p:nvCxnSpPr>
              <p:spPr>
                <a:xfrm>
                  <a:off x="383458" y="1561787"/>
                  <a:ext cx="0" cy="283631"/>
                </a:xfrm>
                <a:prstGeom prst="line">
                  <a:avLst/>
                </a:prstGeom>
                <a:ln w="38100">
                  <a:solidFill>
                    <a:srgbClr val="EE1C39"/>
                  </a:solidFill>
                </a:ln>
              </p:spPr>
              <p:style>
                <a:lnRef idx="1">
                  <a:schemeClr val="accent1"/>
                </a:lnRef>
                <a:fillRef idx="0">
                  <a:schemeClr val="accent1"/>
                </a:fillRef>
                <a:effectRef idx="0">
                  <a:schemeClr val="accent1"/>
                </a:effectRef>
                <a:fontRef idx="minor">
                  <a:schemeClr val="tx1"/>
                </a:fontRef>
              </p:style>
            </p:cxnSp>
          </p:grpSp>
          <p:sp>
            <p:nvSpPr>
              <p:cNvPr id="22" name="矩形 21"/>
              <p:cNvSpPr/>
              <p:nvPr/>
            </p:nvSpPr>
            <p:spPr>
              <a:xfrm>
                <a:off x="6894243" y="2249514"/>
                <a:ext cx="3572450" cy="523220"/>
              </a:xfrm>
              <a:prstGeom prst="rect">
                <a:avLst/>
              </a:prstGeom>
            </p:spPr>
            <p:txBody>
              <a:bodyPr wrap="square">
                <a:spAutoFit/>
              </a:bodyPr>
              <a:lstStyle/>
              <a:p>
                <a:r>
                  <a:rPr lang="en-US" altLang="zh-CN" sz="1400" dirty="0"/>
                  <a:t>Lorem ipsum dolor sit amet, consectetur adipisicing elit, sed do eiusmod tempor. </a:t>
                </a:r>
                <a:endParaRPr lang="zh-CN" altLang="en-US" sz="1400" dirty="0"/>
              </a:p>
            </p:txBody>
          </p:sp>
        </p:grpSp>
        <p:grpSp>
          <p:nvGrpSpPr>
            <p:cNvPr id="25" name="组合 24"/>
            <p:cNvGrpSpPr/>
            <p:nvPr/>
          </p:nvGrpSpPr>
          <p:grpSpPr>
            <a:xfrm>
              <a:off x="8129576" y="3462585"/>
              <a:ext cx="4024691" cy="947439"/>
              <a:chOff x="6894243" y="1825295"/>
              <a:chExt cx="4024691" cy="947439"/>
            </a:xfrm>
          </p:grpSpPr>
          <p:grpSp>
            <p:nvGrpSpPr>
              <p:cNvPr id="26" name="组合 25"/>
              <p:cNvGrpSpPr/>
              <p:nvPr/>
            </p:nvGrpSpPr>
            <p:grpSpPr>
              <a:xfrm>
                <a:off x="7010354" y="1825295"/>
                <a:ext cx="3908580" cy="400110"/>
                <a:chOff x="383458" y="1472769"/>
                <a:chExt cx="3908580" cy="400110"/>
              </a:xfrm>
            </p:grpSpPr>
            <p:sp>
              <p:nvSpPr>
                <p:cNvPr id="28" name="文本框 27"/>
                <p:cNvSpPr txBox="1"/>
                <p:nvPr/>
              </p:nvSpPr>
              <p:spPr>
                <a:xfrm>
                  <a:off x="472206" y="1472769"/>
                  <a:ext cx="3819832" cy="400110"/>
                </a:xfrm>
                <a:prstGeom prst="rect">
                  <a:avLst/>
                </a:prstGeom>
                <a:noFill/>
              </p:spPr>
              <p:txBody>
                <a:bodyPr wrap="square" rtlCol="0">
                  <a:spAutoFit/>
                </a:bodyPr>
                <a:lstStyle/>
                <a:p>
                  <a:r>
                    <a:rPr lang="en-US" altLang="zh-CN" sz="2000" b="1" dirty="0"/>
                    <a:t>Text your title</a:t>
                  </a:r>
                  <a:endParaRPr lang="zh-CN" altLang="en-US" sz="2000" b="1" dirty="0"/>
                </a:p>
              </p:txBody>
            </p:sp>
            <p:cxnSp>
              <p:nvCxnSpPr>
                <p:cNvPr id="29" name="直接连接符 28"/>
                <p:cNvCxnSpPr/>
                <p:nvPr/>
              </p:nvCxnSpPr>
              <p:spPr>
                <a:xfrm>
                  <a:off x="383458" y="1561787"/>
                  <a:ext cx="0" cy="283631"/>
                </a:xfrm>
                <a:prstGeom prst="line">
                  <a:avLst/>
                </a:prstGeom>
                <a:ln w="38100">
                  <a:solidFill>
                    <a:srgbClr val="EE1C39"/>
                  </a:solidFill>
                </a:ln>
              </p:spPr>
              <p:style>
                <a:lnRef idx="1">
                  <a:schemeClr val="accent1"/>
                </a:lnRef>
                <a:fillRef idx="0">
                  <a:schemeClr val="accent1"/>
                </a:fillRef>
                <a:effectRef idx="0">
                  <a:schemeClr val="accent1"/>
                </a:effectRef>
                <a:fontRef idx="minor">
                  <a:schemeClr val="tx1"/>
                </a:fontRef>
              </p:style>
            </p:cxnSp>
          </p:grpSp>
          <p:sp>
            <p:nvSpPr>
              <p:cNvPr id="27" name="矩形 26"/>
              <p:cNvSpPr/>
              <p:nvPr/>
            </p:nvSpPr>
            <p:spPr>
              <a:xfrm>
                <a:off x="6894243" y="2249514"/>
                <a:ext cx="3757296" cy="523220"/>
              </a:xfrm>
              <a:prstGeom prst="rect">
                <a:avLst/>
              </a:prstGeom>
            </p:spPr>
            <p:txBody>
              <a:bodyPr wrap="square">
                <a:spAutoFit/>
              </a:bodyPr>
              <a:lstStyle/>
              <a:p>
                <a:r>
                  <a:rPr lang="en-US" altLang="zh-CN" sz="1400" dirty="0"/>
                  <a:t>Lorem ipsum dolor sit amet, consectetur adipisicing elit, sed do eiusmod tempor. </a:t>
                </a:r>
                <a:endParaRPr lang="zh-CN" altLang="en-US" sz="1400" dirty="0"/>
              </a:p>
            </p:txBody>
          </p:sp>
        </p:grpSp>
        <p:grpSp>
          <p:nvGrpSpPr>
            <p:cNvPr id="30" name="组合 29"/>
            <p:cNvGrpSpPr/>
            <p:nvPr/>
          </p:nvGrpSpPr>
          <p:grpSpPr>
            <a:xfrm>
              <a:off x="8129574" y="4770189"/>
              <a:ext cx="4024692" cy="947439"/>
              <a:chOff x="6894242" y="1825295"/>
              <a:chExt cx="4024692" cy="947439"/>
            </a:xfrm>
          </p:grpSpPr>
          <p:grpSp>
            <p:nvGrpSpPr>
              <p:cNvPr id="31" name="组合 30"/>
              <p:cNvGrpSpPr/>
              <p:nvPr/>
            </p:nvGrpSpPr>
            <p:grpSpPr>
              <a:xfrm>
                <a:off x="7010354" y="1825295"/>
                <a:ext cx="3908580" cy="400110"/>
                <a:chOff x="383458" y="1472769"/>
                <a:chExt cx="3908580" cy="400110"/>
              </a:xfrm>
            </p:grpSpPr>
            <p:sp>
              <p:nvSpPr>
                <p:cNvPr id="33" name="文本框 32"/>
                <p:cNvSpPr txBox="1"/>
                <p:nvPr/>
              </p:nvSpPr>
              <p:spPr>
                <a:xfrm>
                  <a:off x="472206" y="1472769"/>
                  <a:ext cx="3819832" cy="400110"/>
                </a:xfrm>
                <a:prstGeom prst="rect">
                  <a:avLst/>
                </a:prstGeom>
                <a:noFill/>
              </p:spPr>
              <p:txBody>
                <a:bodyPr wrap="square" rtlCol="0">
                  <a:spAutoFit/>
                </a:bodyPr>
                <a:lstStyle/>
                <a:p>
                  <a:r>
                    <a:rPr lang="en-US" altLang="zh-CN" sz="2000" b="1" dirty="0"/>
                    <a:t>Text your title</a:t>
                  </a:r>
                  <a:endParaRPr lang="zh-CN" altLang="en-US" sz="2000" b="1" dirty="0"/>
                </a:p>
              </p:txBody>
            </p:sp>
            <p:cxnSp>
              <p:nvCxnSpPr>
                <p:cNvPr id="34" name="直接连接符 33"/>
                <p:cNvCxnSpPr/>
                <p:nvPr/>
              </p:nvCxnSpPr>
              <p:spPr>
                <a:xfrm>
                  <a:off x="383458" y="1561787"/>
                  <a:ext cx="0" cy="283631"/>
                </a:xfrm>
                <a:prstGeom prst="line">
                  <a:avLst/>
                </a:prstGeom>
                <a:ln w="38100">
                  <a:solidFill>
                    <a:srgbClr val="EE1C39"/>
                  </a:solidFill>
                </a:ln>
              </p:spPr>
              <p:style>
                <a:lnRef idx="1">
                  <a:schemeClr val="accent1"/>
                </a:lnRef>
                <a:fillRef idx="0">
                  <a:schemeClr val="accent1"/>
                </a:fillRef>
                <a:effectRef idx="0">
                  <a:schemeClr val="accent1"/>
                </a:effectRef>
                <a:fontRef idx="minor">
                  <a:schemeClr val="tx1"/>
                </a:fontRef>
              </p:style>
            </p:cxnSp>
          </p:grpSp>
          <p:sp>
            <p:nvSpPr>
              <p:cNvPr id="32" name="矩形 31"/>
              <p:cNvSpPr/>
              <p:nvPr/>
            </p:nvSpPr>
            <p:spPr>
              <a:xfrm>
                <a:off x="6894242" y="2249514"/>
                <a:ext cx="3757297" cy="523220"/>
              </a:xfrm>
              <a:prstGeom prst="rect">
                <a:avLst/>
              </a:prstGeom>
            </p:spPr>
            <p:txBody>
              <a:bodyPr wrap="square">
                <a:spAutoFit/>
              </a:bodyPr>
              <a:lstStyle/>
              <a:p>
                <a:r>
                  <a:rPr lang="en-US" altLang="zh-CN" sz="1400" dirty="0"/>
                  <a:t>Lorem ipsum dolor sit amet, consectetur adipisicing elit, sed do eiusmod tempor. </a:t>
                </a:r>
                <a:endParaRPr lang="zh-CN" altLang="en-US" sz="1400" dirty="0"/>
              </a:p>
            </p:txBody>
          </p:sp>
        </p:grpSp>
      </p:grpSp>
      <p:grpSp>
        <p:nvGrpSpPr>
          <p:cNvPr id="35" name="组合 34"/>
          <p:cNvGrpSpPr/>
          <p:nvPr/>
        </p:nvGrpSpPr>
        <p:grpSpPr>
          <a:xfrm>
            <a:off x="353735" y="1962090"/>
            <a:ext cx="4024694" cy="3613447"/>
            <a:chOff x="8129574" y="2104181"/>
            <a:chExt cx="4024694" cy="3613447"/>
          </a:xfrm>
        </p:grpSpPr>
        <p:grpSp>
          <p:nvGrpSpPr>
            <p:cNvPr id="36" name="组合 35"/>
            <p:cNvGrpSpPr/>
            <p:nvPr/>
          </p:nvGrpSpPr>
          <p:grpSpPr>
            <a:xfrm>
              <a:off x="8129577" y="2104181"/>
              <a:ext cx="4024691" cy="947439"/>
              <a:chOff x="6894243" y="1825295"/>
              <a:chExt cx="4024691" cy="947439"/>
            </a:xfrm>
          </p:grpSpPr>
          <p:grpSp>
            <p:nvGrpSpPr>
              <p:cNvPr id="47" name="组合 46"/>
              <p:cNvGrpSpPr/>
              <p:nvPr/>
            </p:nvGrpSpPr>
            <p:grpSpPr>
              <a:xfrm>
                <a:off x="7010354" y="1825295"/>
                <a:ext cx="3908580" cy="400110"/>
                <a:chOff x="383458" y="1472769"/>
                <a:chExt cx="3908580" cy="400110"/>
              </a:xfrm>
            </p:grpSpPr>
            <p:sp>
              <p:nvSpPr>
                <p:cNvPr id="49" name="文本框 48"/>
                <p:cNvSpPr txBox="1"/>
                <p:nvPr/>
              </p:nvSpPr>
              <p:spPr>
                <a:xfrm>
                  <a:off x="472206" y="1472769"/>
                  <a:ext cx="3819832" cy="400110"/>
                </a:xfrm>
                <a:prstGeom prst="rect">
                  <a:avLst/>
                </a:prstGeom>
                <a:noFill/>
              </p:spPr>
              <p:txBody>
                <a:bodyPr wrap="square" rtlCol="0">
                  <a:spAutoFit/>
                </a:bodyPr>
                <a:lstStyle/>
                <a:p>
                  <a:r>
                    <a:rPr lang="en-US" altLang="zh-CN" sz="2000" b="1" dirty="0"/>
                    <a:t>Text your title</a:t>
                  </a:r>
                  <a:endParaRPr lang="zh-CN" altLang="en-US" sz="2000" b="1" dirty="0"/>
                </a:p>
              </p:txBody>
            </p:sp>
            <p:cxnSp>
              <p:nvCxnSpPr>
                <p:cNvPr id="50" name="直接连接符 49"/>
                <p:cNvCxnSpPr/>
                <p:nvPr/>
              </p:nvCxnSpPr>
              <p:spPr>
                <a:xfrm>
                  <a:off x="383458" y="1561787"/>
                  <a:ext cx="0" cy="283631"/>
                </a:xfrm>
                <a:prstGeom prst="line">
                  <a:avLst/>
                </a:prstGeom>
                <a:ln w="38100">
                  <a:solidFill>
                    <a:srgbClr val="EE1C39"/>
                  </a:solidFill>
                </a:ln>
              </p:spPr>
              <p:style>
                <a:lnRef idx="1">
                  <a:schemeClr val="accent1"/>
                </a:lnRef>
                <a:fillRef idx="0">
                  <a:schemeClr val="accent1"/>
                </a:fillRef>
                <a:effectRef idx="0">
                  <a:schemeClr val="accent1"/>
                </a:effectRef>
                <a:fontRef idx="minor">
                  <a:schemeClr val="tx1"/>
                </a:fontRef>
              </p:style>
            </p:cxnSp>
          </p:grpSp>
          <p:sp>
            <p:nvSpPr>
              <p:cNvPr id="48" name="矩形 47"/>
              <p:cNvSpPr/>
              <p:nvPr/>
            </p:nvSpPr>
            <p:spPr>
              <a:xfrm>
                <a:off x="6894243" y="2249514"/>
                <a:ext cx="3572450" cy="523220"/>
              </a:xfrm>
              <a:prstGeom prst="rect">
                <a:avLst/>
              </a:prstGeom>
            </p:spPr>
            <p:txBody>
              <a:bodyPr wrap="square">
                <a:spAutoFit/>
              </a:bodyPr>
              <a:lstStyle/>
              <a:p>
                <a:r>
                  <a:rPr lang="en-US" altLang="zh-CN" sz="1400" dirty="0"/>
                  <a:t>Lorem ipsum dolor sit amet, consectetur adipisicing elit, sed do eiusmod tempor. </a:t>
                </a:r>
                <a:endParaRPr lang="zh-CN" altLang="en-US" sz="1400" dirty="0"/>
              </a:p>
            </p:txBody>
          </p:sp>
        </p:grpSp>
        <p:grpSp>
          <p:nvGrpSpPr>
            <p:cNvPr id="37" name="组合 36"/>
            <p:cNvGrpSpPr/>
            <p:nvPr/>
          </p:nvGrpSpPr>
          <p:grpSpPr>
            <a:xfrm>
              <a:off x="8129576" y="3462585"/>
              <a:ext cx="4024691" cy="947439"/>
              <a:chOff x="6894243" y="1825295"/>
              <a:chExt cx="4024691" cy="947439"/>
            </a:xfrm>
          </p:grpSpPr>
          <p:grpSp>
            <p:nvGrpSpPr>
              <p:cNvPr id="43" name="组合 42"/>
              <p:cNvGrpSpPr/>
              <p:nvPr/>
            </p:nvGrpSpPr>
            <p:grpSpPr>
              <a:xfrm>
                <a:off x="7010354" y="1825295"/>
                <a:ext cx="3908580" cy="400110"/>
                <a:chOff x="383458" y="1472769"/>
                <a:chExt cx="3908580" cy="400110"/>
              </a:xfrm>
            </p:grpSpPr>
            <p:sp>
              <p:nvSpPr>
                <p:cNvPr id="45" name="文本框 44"/>
                <p:cNvSpPr txBox="1"/>
                <p:nvPr/>
              </p:nvSpPr>
              <p:spPr>
                <a:xfrm>
                  <a:off x="472206" y="1472769"/>
                  <a:ext cx="3819832" cy="400110"/>
                </a:xfrm>
                <a:prstGeom prst="rect">
                  <a:avLst/>
                </a:prstGeom>
                <a:noFill/>
              </p:spPr>
              <p:txBody>
                <a:bodyPr wrap="square" rtlCol="0">
                  <a:spAutoFit/>
                </a:bodyPr>
                <a:lstStyle/>
                <a:p>
                  <a:r>
                    <a:rPr lang="en-US" altLang="zh-CN" sz="2000" b="1" dirty="0"/>
                    <a:t>Text your title</a:t>
                  </a:r>
                  <a:endParaRPr lang="zh-CN" altLang="en-US" sz="2000" b="1" dirty="0"/>
                </a:p>
              </p:txBody>
            </p:sp>
            <p:cxnSp>
              <p:nvCxnSpPr>
                <p:cNvPr id="46" name="直接连接符 45"/>
                <p:cNvCxnSpPr/>
                <p:nvPr/>
              </p:nvCxnSpPr>
              <p:spPr>
                <a:xfrm>
                  <a:off x="383458" y="1561787"/>
                  <a:ext cx="0" cy="283631"/>
                </a:xfrm>
                <a:prstGeom prst="line">
                  <a:avLst/>
                </a:prstGeom>
                <a:ln w="38100">
                  <a:solidFill>
                    <a:srgbClr val="EE1C39"/>
                  </a:solidFill>
                </a:ln>
              </p:spPr>
              <p:style>
                <a:lnRef idx="1">
                  <a:schemeClr val="accent1"/>
                </a:lnRef>
                <a:fillRef idx="0">
                  <a:schemeClr val="accent1"/>
                </a:fillRef>
                <a:effectRef idx="0">
                  <a:schemeClr val="accent1"/>
                </a:effectRef>
                <a:fontRef idx="minor">
                  <a:schemeClr val="tx1"/>
                </a:fontRef>
              </p:style>
            </p:cxnSp>
          </p:grpSp>
          <p:sp>
            <p:nvSpPr>
              <p:cNvPr id="44" name="矩形 43"/>
              <p:cNvSpPr/>
              <p:nvPr/>
            </p:nvSpPr>
            <p:spPr>
              <a:xfrm>
                <a:off x="6894243" y="2249514"/>
                <a:ext cx="3757296" cy="523220"/>
              </a:xfrm>
              <a:prstGeom prst="rect">
                <a:avLst/>
              </a:prstGeom>
            </p:spPr>
            <p:txBody>
              <a:bodyPr wrap="square">
                <a:spAutoFit/>
              </a:bodyPr>
              <a:lstStyle/>
              <a:p>
                <a:r>
                  <a:rPr lang="en-US" altLang="zh-CN" sz="1400" dirty="0"/>
                  <a:t>Lorem ipsum dolor sit amet, consectetur adipisicing elit, sed do eiusmod tempor. </a:t>
                </a:r>
                <a:endParaRPr lang="zh-CN" altLang="en-US" sz="1400" dirty="0"/>
              </a:p>
            </p:txBody>
          </p:sp>
        </p:grpSp>
        <p:grpSp>
          <p:nvGrpSpPr>
            <p:cNvPr id="38" name="组合 37"/>
            <p:cNvGrpSpPr/>
            <p:nvPr/>
          </p:nvGrpSpPr>
          <p:grpSpPr>
            <a:xfrm>
              <a:off x="8129574" y="4770189"/>
              <a:ext cx="4024692" cy="947439"/>
              <a:chOff x="6894242" y="1825295"/>
              <a:chExt cx="4024692" cy="947439"/>
            </a:xfrm>
          </p:grpSpPr>
          <p:grpSp>
            <p:nvGrpSpPr>
              <p:cNvPr id="39" name="组合 38"/>
              <p:cNvGrpSpPr/>
              <p:nvPr/>
            </p:nvGrpSpPr>
            <p:grpSpPr>
              <a:xfrm>
                <a:off x="7010354" y="1825295"/>
                <a:ext cx="3908580" cy="400110"/>
                <a:chOff x="383458" y="1472769"/>
                <a:chExt cx="3908580" cy="400110"/>
              </a:xfrm>
            </p:grpSpPr>
            <p:sp>
              <p:nvSpPr>
                <p:cNvPr id="41" name="文本框 40"/>
                <p:cNvSpPr txBox="1"/>
                <p:nvPr/>
              </p:nvSpPr>
              <p:spPr>
                <a:xfrm>
                  <a:off x="472206" y="1472769"/>
                  <a:ext cx="3819832" cy="400110"/>
                </a:xfrm>
                <a:prstGeom prst="rect">
                  <a:avLst/>
                </a:prstGeom>
                <a:noFill/>
              </p:spPr>
              <p:txBody>
                <a:bodyPr wrap="square" rtlCol="0">
                  <a:spAutoFit/>
                </a:bodyPr>
                <a:lstStyle/>
                <a:p>
                  <a:r>
                    <a:rPr lang="en-US" altLang="zh-CN" sz="2000" b="1" dirty="0"/>
                    <a:t>Text your title</a:t>
                  </a:r>
                  <a:endParaRPr lang="zh-CN" altLang="en-US" sz="2000" b="1" dirty="0"/>
                </a:p>
              </p:txBody>
            </p:sp>
            <p:cxnSp>
              <p:nvCxnSpPr>
                <p:cNvPr id="42" name="直接连接符 41"/>
                <p:cNvCxnSpPr/>
                <p:nvPr/>
              </p:nvCxnSpPr>
              <p:spPr>
                <a:xfrm>
                  <a:off x="383458" y="1561787"/>
                  <a:ext cx="0" cy="283631"/>
                </a:xfrm>
                <a:prstGeom prst="line">
                  <a:avLst/>
                </a:prstGeom>
                <a:ln w="38100">
                  <a:solidFill>
                    <a:srgbClr val="EE1C39"/>
                  </a:solidFill>
                </a:ln>
              </p:spPr>
              <p:style>
                <a:lnRef idx="1">
                  <a:schemeClr val="accent1"/>
                </a:lnRef>
                <a:fillRef idx="0">
                  <a:schemeClr val="accent1"/>
                </a:fillRef>
                <a:effectRef idx="0">
                  <a:schemeClr val="accent1"/>
                </a:effectRef>
                <a:fontRef idx="minor">
                  <a:schemeClr val="tx1"/>
                </a:fontRef>
              </p:style>
            </p:cxnSp>
          </p:grpSp>
          <p:sp>
            <p:nvSpPr>
              <p:cNvPr id="40" name="矩形 39"/>
              <p:cNvSpPr/>
              <p:nvPr/>
            </p:nvSpPr>
            <p:spPr>
              <a:xfrm>
                <a:off x="6894242" y="2249514"/>
                <a:ext cx="3757297" cy="523220"/>
              </a:xfrm>
              <a:prstGeom prst="rect">
                <a:avLst/>
              </a:prstGeom>
            </p:spPr>
            <p:txBody>
              <a:bodyPr wrap="square">
                <a:spAutoFit/>
              </a:bodyPr>
              <a:lstStyle/>
              <a:p>
                <a:r>
                  <a:rPr lang="en-US" altLang="zh-CN" sz="1400" dirty="0"/>
                  <a:t>Lorem ipsum dolor sit amet, consectetur adipisicing elit, sed do eiusmod tempor. </a:t>
                </a:r>
                <a:endParaRPr lang="zh-CN" altLang="en-US" sz="1400" dirty="0"/>
              </a:p>
            </p:txBody>
          </p:sp>
        </p:grpSp>
      </p:grpSp>
      <p:grpSp>
        <p:nvGrpSpPr>
          <p:cNvPr id="52" name="组合 51"/>
          <p:cNvGrpSpPr/>
          <p:nvPr/>
        </p:nvGrpSpPr>
        <p:grpSpPr>
          <a:xfrm>
            <a:off x="5573458" y="3330333"/>
            <a:ext cx="927100" cy="917576"/>
            <a:chOff x="3830638" y="1492250"/>
            <a:chExt cx="927100" cy="917576"/>
          </a:xfrm>
          <a:solidFill>
            <a:srgbClr val="0B0D0F"/>
          </a:solidFill>
        </p:grpSpPr>
        <p:sp>
          <p:nvSpPr>
            <p:cNvPr id="53" name="Oval 112"/>
            <p:cNvSpPr>
              <a:spLocks noChangeArrowheads="1"/>
            </p:cNvSpPr>
            <p:nvPr/>
          </p:nvSpPr>
          <p:spPr bwMode="auto">
            <a:xfrm>
              <a:off x="4027488" y="1677988"/>
              <a:ext cx="550863" cy="550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Oval 113"/>
            <p:cNvSpPr>
              <a:spLocks noChangeArrowheads="1"/>
            </p:cNvSpPr>
            <p:nvPr/>
          </p:nvSpPr>
          <p:spPr bwMode="auto">
            <a:xfrm>
              <a:off x="4503738" y="1536700"/>
              <a:ext cx="212725" cy="2127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Oval 114"/>
            <p:cNvSpPr>
              <a:spLocks noChangeArrowheads="1"/>
            </p:cNvSpPr>
            <p:nvPr/>
          </p:nvSpPr>
          <p:spPr bwMode="auto">
            <a:xfrm>
              <a:off x="4457701" y="2198688"/>
              <a:ext cx="215900" cy="2111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Oval 115"/>
            <p:cNvSpPr>
              <a:spLocks noChangeArrowheads="1"/>
            </p:cNvSpPr>
            <p:nvPr/>
          </p:nvSpPr>
          <p:spPr bwMode="auto">
            <a:xfrm>
              <a:off x="3830638" y="2016125"/>
              <a:ext cx="136525" cy="1365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Oval 116"/>
            <p:cNvSpPr>
              <a:spLocks noChangeArrowheads="1"/>
            </p:cNvSpPr>
            <p:nvPr/>
          </p:nvSpPr>
          <p:spPr bwMode="auto">
            <a:xfrm>
              <a:off x="4000501" y="1555750"/>
              <a:ext cx="133350" cy="1333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Oval 117"/>
            <p:cNvSpPr>
              <a:spLocks noChangeArrowheads="1"/>
            </p:cNvSpPr>
            <p:nvPr/>
          </p:nvSpPr>
          <p:spPr bwMode="auto">
            <a:xfrm>
              <a:off x="4621213" y="1981200"/>
              <a:ext cx="136525" cy="1365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Oval 118"/>
            <p:cNvSpPr>
              <a:spLocks noChangeArrowheads="1"/>
            </p:cNvSpPr>
            <p:nvPr/>
          </p:nvSpPr>
          <p:spPr bwMode="auto">
            <a:xfrm>
              <a:off x="4259263" y="1492250"/>
              <a:ext cx="133350" cy="1365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Oval 119"/>
            <p:cNvSpPr>
              <a:spLocks noChangeArrowheads="1"/>
            </p:cNvSpPr>
            <p:nvPr/>
          </p:nvSpPr>
          <p:spPr bwMode="auto">
            <a:xfrm>
              <a:off x="4024313" y="2235200"/>
              <a:ext cx="76200" cy="809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Oval 120"/>
            <p:cNvSpPr>
              <a:spLocks noChangeArrowheads="1"/>
            </p:cNvSpPr>
            <p:nvPr/>
          </p:nvSpPr>
          <p:spPr bwMode="auto">
            <a:xfrm>
              <a:off x="4651376" y="1806575"/>
              <a:ext cx="76200"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Oval 121"/>
            <p:cNvSpPr>
              <a:spLocks noChangeArrowheads="1"/>
            </p:cNvSpPr>
            <p:nvPr/>
          </p:nvSpPr>
          <p:spPr bwMode="auto">
            <a:xfrm>
              <a:off x="4264026" y="2316163"/>
              <a:ext cx="79375" cy="762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Oval 122"/>
            <p:cNvSpPr>
              <a:spLocks noChangeArrowheads="1"/>
            </p:cNvSpPr>
            <p:nvPr/>
          </p:nvSpPr>
          <p:spPr bwMode="auto">
            <a:xfrm>
              <a:off x="3875088" y="1784350"/>
              <a:ext cx="80963"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4" name="文本框 63"/>
          <p:cNvSpPr txBox="1"/>
          <p:nvPr/>
        </p:nvSpPr>
        <p:spPr>
          <a:xfrm>
            <a:off x="5596457" y="2314808"/>
            <a:ext cx="858838" cy="523220"/>
          </a:xfrm>
          <a:prstGeom prst="rect">
            <a:avLst/>
          </a:prstGeom>
          <a:noFill/>
        </p:spPr>
        <p:txBody>
          <a:bodyPr wrap="square" rtlCol="0">
            <a:spAutoFit/>
          </a:bodyPr>
          <a:lstStyle/>
          <a:p>
            <a:pPr algn="ctr"/>
            <a:r>
              <a:rPr lang="en-US" altLang="zh-CN" sz="2800" b="1" dirty="0">
                <a:solidFill>
                  <a:schemeClr val="bg1"/>
                </a:solidFill>
              </a:rPr>
              <a:t>1</a:t>
            </a:r>
            <a:endParaRPr lang="zh-CN" altLang="en-US" sz="2800" b="1" dirty="0">
              <a:solidFill>
                <a:schemeClr val="bg1"/>
              </a:solidFill>
            </a:endParaRPr>
          </a:p>
        </p:txBody>
      </p:sp>
      <p:sp>
        <p:nvSpPr>
          <p:cNvPr id="65" name="文本框 64"/>
          <p:cNvSpPr txBox="1"/>
          <p:nvPr/>
        </p:nvSpPr>
        <p:spPr>
          <a:xfrm>
            <a:off x="5611558" y="4749652"/>
            <a:ext cx="858838" cy="523220"/>
          </a:xfrm>
          <a:prstGeom prst="rect">
            <a:avLst/>
          </a:prstGeom>
          <a:noFill/>
        </p:spPr>
        <p:txBody>
          <a:bodyPr wrap="square" rtlCol="0">
            <a:spAutoFit/>
          </a:bodyPr>
          <a:lstStyle/>
          <a:p>
            <a:pPr algn="ctr"/>
            <a:r>
              <a:rPr lang="en-US" altLang="zh-CN" sz="2800" b="1" dirty="0">
                <a:solidFill>
                  <a:schemeClr val="bg1"/>
                </a:solidFill>
              </a:rPr>
              <a:t>4</a:t>
            </a:r>
            <a:endParaRPr lang="zh-CN" altLang="en-US" sz="2800" b="1" dirty="0">
              <a:solidFill>
                <a:schemeClr val="bg1"/>
              </a:solidFill>
            </a:endParaRPr>
          </a:p>
        </p:txBody>
      </p:sp>
      <p:sp>
        <p:nvSpPr>
          <p:cNvPr id="66" name="文本框 65"/>
          <p:cNvSpPr txBox="1"/>
          <p:nvPr/>
        </p:nvSpPr>
        <p:spPr>
          <a:xfrm>
            <a:off x="4612226" y="4114435"/>
            <a:ext cx="858838" cy="523220"/>
          </a:xfrm>
          <a:prstGeom prst="rect">
            <a:avLst/>
          </a:prstGeom>
          <a:noFill/>
        </p:spPr>
        <p:txBody>
          <a:bodyPr wrap="square" rtlCol="0">
            <a:spAutoFit/>
          </a:bodyPr>
          <a:lstStyle/>
          <a:p>
            <a:pPr algn="ctr"/>
            <a:r>
              <a:rPr lang="en-US" altLang="zh-CN" sz="2800" b="1" dirty="0">
                <a:solidFill>
                  <a:schemeClr val="bg1"/>
                </a:solidFill>
              </a:rPr>
              <a:t>3</a:t>
            </a:r>
            <a:endParaRPr lang="zh-CN" altLang="en-US" sz="2800" b="1" dirty="0">
              <a:solidFill>
                <a:schemeClr val="bg1"/>
              </a:solidFill>
            </a:endParaRPr>
          </a:p>
        </p:txBody>
      </p:sp>
      <p:sp>
        <p:nvSpPr>
          <p:cNvPr id="67" name="文本框 66"/>
          <p:cNvSpPr txBox="1"/>
          <p:nvPr/>
        </p:nvSpPr>
        <p:spPr>
          <a:xfrm>
            <a:off x="4588540" y="2920450"/>
            <a:ext cx="858838" cy="523220"/>
          </a:xfrm>
          <a:prstGeom prst="rect">
            <a:avLst/>
          </a:prstGeom>
          <a:noFill/>
        </p:spPr>
        <p:txBody>
          <a:bodyPr wrap="square" rtlCol="0">
            <a:spAutoFit/>
          </a:bodyPr>
          <a:lstStyle/>
          <a:p>
            <a:pPr algn="ctr"/>
            <a:r>
              <a:rPr lang="en-US" altLang="zh-CN" sz="2800" b="1" dirty="0">
                <a:solidFill>
                  <a:schemeClr val="bg1"/>
                </a:solidFill>
              </a:rPr>
              <a:t>2</a:t>
            </a:r>
            <a:endParaRPr lang="zh-CN" altLang="en-US" sz="2800" b="1" dirty="0">
              <a:solidFill>
                <a:schemeClr val="bg1"/>
              </a:solidFill>
            </a:endParaRPr>
          </a:p>
        </p:txBody>
      </p:sp>
      <p:sp>
        <p:nvSpPr>
          <p:cNvPr id="68" name="文本框 67"/>
          <p:cNvSpPr txBox="1"/>
          <p:nvPr/>
        </p:nvSpPr>
        <p:spPr>
          <a:xfrm>
            <a:off x="6697616" y="4094011"/>
            <a:ext cx="858838" cy="523220"/>
          </a:xfrm>
          <a:prstGeom prst="rect">
            <a:avLst/>
          </a:prstGeom>
          <a:noFill/>
        </p:spPr>
        <p:txBody>
          <a:bodyPr wrap="square" rtlCol="0">
            <a:spAutoFit/>
          </a:bodyPr>
          <a:lstStyle/>
          <a:p>
            <a:pPr algn="ctr"/>
            <a:r>
              <a:rPr lang="en-US" altLang="zh-CN" sz="2800" b="1" dirty="0">
                <a:solidFill>
                  <a:schemeClr val="bg1"/>
                </a:solidFill>
              </a:rPr>
              <a:t>5</a:t>
            </a:r>
            <a:endParaRPr lang="zh-CN" altLang="en-US" sz="2800" b="1" dirty="0">
              <a:solidFill>
                <a:schemeClr val="bg1"/>
              </a:solidFill>
            </a:endParaRPr>
          </a:p>
        </p:txBody>
      </p:sp>
      <p:sp>
        <p:nvSpPr>
          <p:cNvPr id="78" name="文本框 77"/>
          <p:cNvSpPr txBox="1"/>
          <p:nvPr/>
        </p:nvSpPr>
        <p:spPr>
          <a:xfrm>
            <a:off x="6726604" y="2900698"/>
            <a:ext cx="858838" cy="523220"/>
          </a:xfrm>
          <a:prstGeom prst="rect">
            <a:avLst/>
          </a:prstGeom>
          <a:noFill/>
        </p:spPr>
        <p:txBody>
          <a:bodyPr wrap="square" rtlCol="0">
            <a:spAutoFit/>
          </a:bodyPr>
          <a:lstStyle/>
          <a:p>
            <a:pPr algn="ctr"/>
            <a:r>
              <a:rPr lang="en-US" altLang="zh-CN" sz="2800" b="1" dirty="0">
                <a:solidFill>
                  <a:schemeClr val="bg1"/>
                </a:solidFill>
              </a:rPr>
              <a:t>6</a:t>
            </a:r>
            <a:endParaRPr lang="zh-CN" altLang="en-US" sz="28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9051" y="340072"/>
            <a:ext cx="1957261" cy="675969"/>
            <a:chOff x="285749" y="263872"/>
            <a:chExt cx="1957261" cy="675969"/>
          </a:xfrm>
        </p:grpSpPr>
        <p:grpSp>
          <p:nvGrpSpPr>
            <p:cNvPr id="4" name="组合 3"/>
            <p:cNvGrpSpPr/>
            <p:nvPr/>
          </p:nvGrpSpPr>
          <p:grpSpPr>
            <a:xfrm flipH="1">
              <a:off x="285749" y="263872"/>
              <a:ext cx="1623000" cy="675969"/>
              <a:chOff x="3533690" y="533400"/>
              <a:chExt cx="1637426" cy="675969"/>
            </a:xfrm>
            <a:solidFill>
              <a:srgbClr val="EE1C39"/>
            </a:solidFill>
          </p:grpSpPr>
          <p:sp>
            <p:nvSpPr>
              <p:cNvPr id="5" name="矩形 4"/>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8" name="文本框 7"/>
            <p:cNvSpPr txBox="1"/>
            <p:nvPr/>
          </p:nvSpPr>
          <p:spPr>
            <a:xfrm>
              <a:off x="1100010" y="309468"/>
              <a:ext cx="1143000" cy="584775"/>
            </a:xfrm>
            <a:prstGeom prst="rect">
              <a:avLst/>
            </a:prstGeom>
            <a:noFill/>
          </p:spPr>
          <p:txBody>
            <a:bodyPr wrap="square" rtlCol="0">
              <a:spAutoFit/>
            </a:bodyPr>
            <a:lstStyle/>
            <a:p>
              <a:r>
                <a:rPr lang="en-US" altLang="zh-CN" sz="3200" spc="300" dirty="0">
                  <a:solidFill>
                    <a:schemeClr val="bg1"/>
                  </a:solidFill>
                  <a:latin typeface="Roboto" pitchFamily="2" charset="0"/>
                </a:rPr>
                <a:t>04</a:t>
              </a:r>
              <a:endParaRPr lang="zh-CN" altLang="en-US" sz="3200" spc="300" dirty="0">
                <a:solidFill>
                  <a:schemeClr val="bg1"/>
                </a:solidFill>
                <a:latin typeface="Roboto" pitchFamily="2" charset="0"/>
              </a:endParaRPr>
            </a:p>
          </p:txBody>
        </p:sp>
      </p:grpSp>
      <p:sp>
        <p:nvSpPr>
          <p:cNvPr id="10" name="灯片编号占位符 9"/>
          <p:cNvSpPr>
            <a:spLocks noGrp="1"/>
          </p:cNvSpPr>
          <p:nvPr>
            <p:ph type="sldNum" sz="quarter" idx="12"/>
          </p:nvPr>
        </p:nvSpPr>
        <p:spPr>
          <a:xfrm>
            <a:off x="11359821" y="6424885"/>
            <a:ext cx="476250" cy="320675"/>
          </a:xfrm>
          <a:solidFill>
            <a:srgbClr val="EE1C39"/>
          </a:solidFill>
        </p:spPr>
        <p:txBody>
          <a:bodyPr/>
          <a:lstStyle/>
          <a:p>
            <a:pPr algn="ctr"/>
            <a:fld id="{AFAE5B16-0F33-4EE9-AE34-61D676368225}" type="slidenum">
              <a:rPr lang="zh-CN" altLang="en-US" sz="1800" smtClean="0">
                <a:solidFill>
                  <a:schemeClr val="bg1"/>
                </a:solidFill>
                <a:latin typeface="Roboto" pitchFamily="2" charset="0"/>
              </a:rPr>
              <a:t>19</a:t>
            </a:fld>
            <a:endParaRPr lang="zh-CN" altLang="en-US" sz="1800" dirty="0">
              <a:solidFill>
                <a:schemeClr val="bg1"/>
              </a:solidFill>
              <a:latin typeface="Roboto" pitchFamily="2" charset="0"/>
            </a:endParaRPr>
          </a:p>
        </p:txBody>
      </p:sp>
      <p:sp>
        <p:nvSpPr>
          <p:cNvPr id="13" name="文本框 12"/>
          <p:cNvSpPr txBox="1"/>
          <p:nvPr/>
        </p:nvSpPr>
        <p:spPr>
          <a:xfrm>
            <a:off x="1794449" y="340072"/>
            <a:ext cx="8302493" cy="707886"/>
          </a:xfrm>
          <a:prstGeom prst="rect">
            <a:avLst/>
          </a:prstGeom>
          <a:noFill/>
        </p:spPr>
        <p:txBody>
          <a:bodyPr wrap="square" rtlCol="0">
            <a:spAutoFit/>
          </a:bodyPr>
          <a:lstStyle/>
          <a:p>
            <a:r>
              <a:rPr lang="en-US" altLang="zh-CN" sz="4000" dirty="0">
                <a:latin typeface="Roboto" pitchFamily="2" charset="0"/>
                <a:ea typeface="Roboto" pitchFamily="2" charset="0"/>
              </a:rPr>
              <a:t>Prediction &amp; Strategy</a:t>
            </a:r>
          </a:p>
        </p:txBody>
      </p:sp>
      <p:sp>
        <p:nvSpPr>
          <p:cNvPr id="2" name="矩形 1"/>
          <p:cNvSpPr/>
          <p:nvPr/>
        </p:nvSpPr>
        <p:spPr>
          <a:xfrm>
            <a:off x="-4304" y="1898407"/>
            <a:ext cx="12211051" cy="3764973"/>
          </a:xfrm>
          <a:prstGeom prst="rect">
            <a:avLst/>
          </a:prstGeom>
          <a:solidFill>
            <a:srgbClr val="1E2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739101" y="2359201"/>
            <a:ext cx="2971810" cy="1218139"/>
            <a:chOff x="724353" y="2329705"/>
            <a:chExt cx="2971810" cy="1218139"/>
          </a:xfrm>
        </p:grpSpPr>
        <p:sp>
          <p:nvSpPr>
            <p:cNvPr id="3" name="椭圆 2"/>
            <p:cNvSpPr/>
            <p:nvPr/>
          </p:nvSpPr>
          <p:spPr>
            <a:xfrm>
              <a:off x="795210" y="2329705"/>
              <a:ext cx="538110" cy="538110"/>
            </a:xfrm>
            <a:prstGeom prst="ellipse">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1</a:t>
              </a:r>
              <a:endParaRPr lang="zh-CN" altLang="en-US" sz="2400" b="1" dirty="0"/>
            </a:p>
          </p:txBody>
        </p:sp>
        <p:sp>
          <p:nvSpPr>
            <p:cNvPr id="17" name="文本框 16"/>
            <p:cNvSpPr txBox="1"/>
            <p:nvPr/>
          </p:nvSpPr>
          <p:spPr>
            <a:xfrm>
              <a:off x="1410251" y="2431549"/>
              <a:ext cx="2285911" cy="400110"/>
            </a:xfrm>
            <a:prstGeom prst="rect">
              <a:avLst/>
            </a:prstGeom>
            <a:noFill/>
          </p:spPr>
          <p:txBody>
            <a:bodyPr wrap="square" rtlCol="0">
              <a:spAutoFit/>
            </a:bodyPr>
            <a:lstStyle/>
            <a:p>
              <a:r>
                <a:rPr lang="en-US" altLang="zh-CN" sz="2000" b="1" dirty="0">
                  <a:solidFill>
                    <a:schemeClr val="bg1"/>
                  </a:solidFill>
                </a:rPr>
                <a:t>Text your title</a:t>
              </a:r>
              <a:endParaRPr lang="zh-CN" altLang="en-US" sz="2000" b="1" dirty="0">
                <a:solidFill>
                  <a:schemeClr val="bg1"/>
                </a:solidFill>
              </a:endParaRPr>
            </a:p>
          </p:txBody>
        </p:sp>
        <p:sp>
          <p:nvSpPr>
            <p:cNvPr id="18" name="矩形 17"/>
            <p:cNvSpPr/>
            <p:nvPr/>
          </p:nvSpPr>
          <p:spPr>
            <a:xfrm>
              <a:off x="724353" y="2963069"/>
              <a:ext cx="2971810" cy="584775"/>
            </a:xfrm>
            <a:prstGeom prst="rect">
              <a:avLst/>
            </a:prstGeom>
          </p:spPr>
          <p:txBody>
            <a:bodyPr wrap="square">
              <a:spAutoFit/>
            </a:bodyPr>
            <a:lstStyle/>
            <a:p>
              <a:r>
                <a:rPr lang="en-US" altLang="zh-CN" sz="1600" dirty="0">
                  <a:solidFill>
                    <a:schemeClr val="bg1"/>
                  </a:solidFill>
                </a:rPr>
                <a:t>Lorem ipsum dolor sit </a:t>
              </a:r>
              <a:r>
                <a:rPr lang="en-US" altLang="zh-CN" sz="1600" dirty="0" err="1">
                  <a:solidFill>
                    <a:schemeClr val="bg1"/>
                  </a:solidFill>
                </a:rPr>
                <a:t>amet</a:t>
              </a:r>
              <a:r>
                <a:rPr lang="en-US" altLang="zh-CN" sz="1600" dirty="0">
                  <a:solidFill>
                    <a:schemeClr val="bg1"/>
                  </a:solidFill>
                </a:rPr>
                <a:t> tempor. </a:t>
              </a:r>
              <a:endParaRPr lang="zh-CN" altLang="en-US" sz="1600" dirty="0">
                <a:solidFill>
                  <a:schemeClr val="bg1"/>
                </a:solidFill>
              </a:endParaRPr>
            </a:p>
          </p:txBody>
        </p:sp>
      </p:grpSp>
      <p:grpSp>
        <p:nvGrpSpPr>
          <p:cNvPr id="19" name="组合 18"/>
          <p:cNvGrpSpPr/>
          <p:nvPr/>
        </p:nvGrpSpPr>
        <p:grpSpPr>
          <a:xfrm>
            <a:off x="739100" y="4005908"/>
            <a:ext cx="2971810" cy="1218139"/>
            <a:chOff x="724353" y="2329705"/>
            <a:chExt cx="2971810" cy="1218139"/>
          </a:xfrm>
        </p:grpSpPr>
        <p:sp>
          <p:nvSpPr>
            <p:cNvPr id="20" name="椭圆 19"/>
            <p:cNvSpPr/>
            <p:nvPr/>
          </p:nvSpPr>
          <p:spPr>
            <a:xfrm>
              <a:off x="795210" y="2329705"/>
              <a:ext cx="538110" cy="538110"/>
            </a:xfrm>
            <a:prstGeom prst="ellipse">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3</a:t>
              </a:r>
              <a:endParaRPr lang="zh-CN" altLang="en-US" sz="2400" b="1" dirty="0"/>
            </a:p>
          </p:txBody>
        </p:sp>
        <p:sp>
          <p:nvSpPr>
            <p:cNvPr id="21" name="文本框 20"/>
            <p:cNvSpPr txBox="1"/>
            <p:nvPr/>
          </p:nvSpPr>
          <p:spPr>
            <a:xfrm>
              <a:off x="1410251" y="2431549"/>
              <a:ext cx="2285911" cy="400110"/>
            </a:xfrm>
            <a:prstGeom prst="rect">
              <a:avLst/>
            </a:prstGeom>
            <a:noFill/>
          </p:spPr>
          <p:txBody>
            <a:bodyPr wrap="square" rtlCol="0">
              <a:spAutoFit/>
            </a:bodyPr>
            <a:lstStyle/>
            <a:p>
              <a:r>
                <a:rPr lang="en-US" altLang="zh-CN" sz="2000" b="1" dirty="0">
                  <a:solidFill>
                    <a:schemeClr val="bg1"/>
                  </a:solidFill>
                </a:rPr>
                <a:t>Text your title</a:t>
              </a:r>
              <a:endParaRPr lang="zh-CN" altLang="en-US" sz="2000" b="1" dirty="0">
                <a:solidFill>
                  <a:schemeClr val="bg1"/>
                </a:solidFill>
              </a:endParaRPr>
            </a:p>
          </p:txBody>
        </p:sp>
        <p:sp>
          <p:nvSpPr>
            <p:cNvPr id="22" name="矩形 21"/>
            <p:cNvSpPr/>
            <p:nvPr/>
          </p:nvSpPr>
          <p:spPr>
            <a:xfrm>
              <a:off x="724353" y="2963069"/>
              <a:ext cx="2971810" cy="584775"/>
            </a:xfrm>
            <a:prstGeom prst="rect">
              <a:avLst/>
            </a:prstGeom>
          </p:spPr>
          <p:txBody>
            <a:bodyPr wrap="square">
              <a:spAutoFit/>
            </a:bodyPr>
            <a:lstStyle/>
            <a:p>
              <a:r>
                <a:rPr lang="en-US" altLang="zh-CN" sz="1600" dirty="0">
                  <a:solidFill>
                    <a:schemeClr val="bg1"/>
                  </a:solidFill>
                </a:rPr>
                <a:t>Lorem ipsum dolor sit </a:t>
              </a:r>
              <a:r>
                <a:rPr lang="en-US" altLang="zh-CN" sz="1600" dirty="0" err="1">
                  <a:solidFill>
                    <a:schemeClr val="bg1"/>
                  </a:solidFill>
                </a:rPr>
                <a:t>amet</a:t>
              </a:r>
              <a:r>
                <a:rPr lang="en-US" altLang="zh-CN" sz="1600" dirty="0">
                  <a:solidFill>
                    <a:schemeClr val="bg1"/>
                  </a:solidFill>
                </a:rPr>
                <a:t> tempor. </a:t>
              </a:r>
              <a:endParaRPr lang="zh-CN" altLang="en-US" sz="1600" dirty="0">
                <a:solidFill>
                  <a:schemeClr val="bg1"/>
                </a:solidFill>
              </a:endParaRPr>
            </a:p>
          </p:txBody>
        </p:sp>
      </p:grpSp>
      <p:grpSp>
        <p:nvGrpSpPr>
          <p:cNvPr id="23" name="组合 22"/>
          <p:cNvGrpSpPr/>
          <p:nvPr/>
        </p:nvGrpSpPr>
        <p:grpSpPr>
          <a:xfrm>
            <a:off x="4172849" y="2383495"/>
            <a:ext cx="2971810" cy="1218139"/>
            <a:chOff x="724353" y="2329705"/>
            <a:chExt cx="2971810" cy="1218139"/>
          </a:xfrm>
        </p:grpSpPr>
        <p:sp>
          <p:nvSpPr>
            <p:cNvPr id="24" name="椭圆 23"/>
            <p:cNvSpPr/>
            <p:nvPr/>
          </p:nvSpPr>
          <p:spPr>
            <a:xfrm>
              <a:off x="795210" y="2329705"/>
              <a:ext cx="538110" cy="538110"/>
            </a:xfrm>
            <a:prstGeom prst="ellipse">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2</a:t>
              </a:r>
              <a:endParaRPr lang="zh-CN" altLang="en-US" sz="2400" b="1" dirty="0"/>
            </a:p>
          </p:txBody>
        </p:sp>
        <p:sp>
          <p:nvSpPr>
            <p:cNvPr id="25" name="文本框 24"/>
            <p:cNvSpPr txBox="1"/>
            <p:nvPr/>
          </p:nvSpPr>
          <p:spPr>
            <a:xfrm>
              <a:off x="1410251" y="2431549"/>
              <a:ext cx="2285911" cy="400110"/>
            </a:xfrm>
            <a:prstGeom prst="rect">
              <a:avLst/>
            </a:prstGeom>
            <a:noFill/>
          </p:spPr>
          <p:txBody>
            <a:bodyPr wrap="square" rtlCol="0">
              <a:spAutoFit/>
            </a:bodyPr>
            <a:lstStyle/>
            <a:p>
              <a:r>
                <a:rPr lang="en-US" altLang="zh-CN" sz="2000" b="1" dirty="0">
                  <a:solidFill>
                    <a:schemeClr val="bg1"/>
                  </a:solidFill>
                </a:rPr>
                <a:t>Text your title</a:t>
              </a:r>
              <a:endParaRPr lang="zh-CN" altLang="en-US" sz="2000" b="1" dirty="0">
                <a:solidFill>
                  <a:schemeClr val="bg1"/>
                </a:solidFill>
              </a:endParaRPr>
            </a:p>
          </p:txBody>
        </p:sp>
        <p:sp>
          <p:nvSpPr>
            <p:cNvPr id="26" name="矩形 25"/>
            <p:cNvSpPr/>
            <p:nvPr/>
          </p:nvSpPr>
          <p:spPr>
            <a:xfrm>
              <a:off x="724353" y="2963069"/>
              <a:ext cx="2971810" cy="584775"/>
            </a:xfrm>
            <a:prstGeom prst="rect">
              <a:avLst/>
            </a:prstGeom>
          </p:spPr>
          <p:txBody>
            <a:bodyPr wrap="square">
              <a:spAutoFit/>
            </a:bodyPr>
            <a:lstStyle/>
            <a:p>
              <a:r>
                <a:rPr lang="en-US" altLang="zh-CN" sz="1600" dirty="0">
                  <a:solidFill>
                    <a:schemeClr val="bg1"/>
                  </a:solidFill>
                </a:rPr>
                <a:t>Lorem ipsum dolor sit </a:t>
              </a:r>
              <a:r>
                <a:rPr lang="en-US" altLang="zh-CN" sz="1600" dirty="0" err="1">
                  <a:solidFill>
                    <a:schemeClr val="bg1"/>
                  </a:solidFill>
                </a:rPr>
                <a:t>amet</a:t>
              </a:r>
              <a:r>
                <a:rPr lang="en-US" altLang="zh-CN" sz="1600" dirty="0">
                  <a:solidFill>
                    <a:schemeClr val="bg1"/>
                  </a:solidFill>
                </a:rPr>
                <a:t> tempor. </a:t>
              </a:r>
              <a:endParaRPr lang="zh-CN" altLang="en-US" sz="1600" dirty="0">
                <a:solidFill>
                  <a:schemeClr val="bg1"/>
                </a:solidFill>
              </a:endParaRPr>
            </a:p>
          </p:txBody>
        </p:sp>
      </p:grpSp>
      <p:grpSp>
        <p:nvGrpSpPr>
          <p:cNvPr id="27" name="组合 26"/>
          <p:cNvGrpSpPr/>
          <p:nvPr/>
        </p:nvGrpSpPr>
        <p:grpSpPr>
          <a:xfrm>
            <a:off x="4172849" y="3971071"/>
            <a:ext cx="2971810" cy="1218139"/>
            <a:chOff x="724353" y="2329705"/>
            <a:chExt cx="2971810" cy="1218139"/>
          </a:xfrm>
        </p:grpSpPr>
        <p:sp>
          <p:nvSpPr>
            <p:cNvPr id="28" name="椭圆 27"/>
            <p:cNvSpPr/>
            <p:nvPr/>
          </p:nvSpPr>
          <p:spPr>
            <a:xfrm>
              <a:off x="795210" y="2329705"/>
              <a:ext cx="538110" cy="538110"/>
            </a:xfrm>
            <a:prstGeom prst="ellipse">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4</a:t>
              </a:r>
              <a:endParaRPr lang="zh-CN" altLang="en-US" sz="2400" b="1" dirty="0"/>
            </a:p>
          </p:txBody>
        </p:sp>
        <p:sp>
          <p:nvSpPr>
            <p:cNvPr id="29" name="文本框 28"/>
            <p:cNvSpPr txBox="1"/>
            <p:nvPr/>
          </p:nvSpPr>
          <p:spPr>
            <a:xfrm>
              <a:off x="1410251" y="2431549"/>
              <a:ext cx="2285911" cy="400110"/>
            </a:xfrm>
            <a:prstGeom prst="rect">
              <a:avLst/>
            </a:prstGeom>
            <a:noFill/>
          </p:spPr>
          <p:txBody>
            <a:bodyPr wrap="square" rtlCol="0">
              <a:spAutoFit/>
            </a:bodyPr>
            <a:lstStyle/>
            <a:p>
              <a:r>
                <a:rPr lang="en-US" altLang="zh-CN" sz="2000" b="1" dirty="0">
                  <a:solidFill>
                    <a:schemeClr val="bg1"/>
                  </a:solidFill>
                </a:rPr>
                <a:t>Text your title</a:t>
              </a:r>
              <a:endParaRPr lang="zh-CN" altLang="en-US" sz="2000" b="1" dirty="0">
                <a:solidFill>
                  <a:schemeClr val="bg1"/>
                </a:solidFill>
              </a:endParaRPr>
            </a:p>
          </p:txBody>
        </p:sp>
        <p:sp>
          <p:nvSpPr>
            <p:cNvPr id="30" name="矩形 29"/>
            <p:cNvSpPr/>
            <p:nvPr/>
          </p:nvSpPr>
          <p:spPr>
            <a:xfrm>
              <a:off x="724353" y="2963069"/>
              <a:ext cx="2971810" cy="584775"/>
            </a:xfrm>
            <a:prstGeom prst="rect">
              <a:avLst/>
            </a:prstGeom>
          </p:spPr>
          <p:txBody>
            <a:bodyPr wrap="square">
              <a:spAutoFit/>
            </a:bodyPr>
            <a:lstStyle/>
            <a:p>
              <a:r>
                <a:rPr lang="en-US" altLang="zh-CN" sz="1600" dirty="0">
                  <a:solidFill>
                    <a:schemeClr val="bg1"/>
                  </a:solidFill>
                </a:rPr>
                <a:t>Lorem ipsum dolor sit </a:t>
              </a:r>
              <a:r>
                <a:rPr lang="en-US" altLang="zh-CN" sz="1600" dirty="0" err="1">
                  <a:solidFill>
                    <a:schemeClr val="bg1"/>
                  </a:solidFill>
                </a:rPr>
                <a:t>amet</a:t>
              </a:r>
              <a:r>
                <a:rPr lang="en-US" altLang="zh-CN" sz="1600" dirty="0">
                  <a:solidFill>
                    <a:schemeClr val="bg1"/>
                  </a:solidFill>
                </a:rPr>
                <a:t> tempor. </a:t>
              </a:r>
              <a:endParaRPr lang="zh-CN" altLang="en-US" sz="1600" dirty="0">
                <a:solidFill>
                  <a:schemeClr val="bg1"/>
                </a:solidFill>
              </a:endParaRPr>
            </a:p>
          </p:txBody>
        </p:sp>
      </p:grpSp>
      <p:grpSp>
        <p:nvGrpSpPr>
          <p:cNvPr id="34" name="组合 33"/>
          <p:cNvGrpSpPr/>
          <p:nvPr/>
        </p:nvGrpSpPr>
        <p:grpSpPr>
          <a:xfrm>
            <a:off x="7020232" y="1024541"/>
            <a:ext cx="4592462" cy="5510954"/>
            <a:chOff x="7129912" y="1144358"/>
            <a:chExt cx="4468034" cy="5361641"/>
          </a:xfrm>
          <a:effectLst>
            <a:outerShdw blurRad="50800" dist="38100" dir="2700000" algn="tl" rotWithShape="0">
              <a:prstClr val="black">
                <a:alpha val="40000"/>
              </a:prstClr>
            </a:outerShdw>
          </a:effectLst>
        </p:grpSpPr>
        <p:pic>
          <p:nvPicPr>
            <p:cNvPr id="11" name="图片 10"/>
            <p:cNvPicPr>
              <a:picLocks noChangeAspect="1"/>
            </p:cNvPicPr>
            <p:nvPr/>
          </p:nvPicPr>
          <p:blipFill>
            <a:blip r:embed="rId3" cstate="email"/>
            <a:stretch>
              <a:fillRect/>
            </a:stretch>
          </p:blipFill>
          <p:spPr>
            <a:xfrm>
              <a:off x="7129912" y="1144358"/>
              <a:ext cx="4468034" cy="5361641"/>
            </a:xfrm>
            <a:prstGeom prst="rect">
              <a:avLst/>
            </a:prstGeom>
          </p:spPr>
        </p:pic>
        <p:pic>
          <p:nvPicPr>
            <p:cNvPr id="33" name="图片 32"/>
            <p:cNvPicPr>
              <a:picLocks noChangeAspect="1"/>
            </p:cNvPicPr>
            <p:nvPr/>
          </p:nvPicPr>
          <p:blipFill>
            <a:blip r:embed="rId4" cstate="email"/>
            <a:srcRect/>
            <a:stretch>
              <a:fillRect/>
            </a:stretch>
          </p:blipFill>
          <p:spPr>
            <a:xfrm>
              <a:off x="7966528" y="1994548"/>
              <a:ext cx="2786743" cy="3672827"/>
            </a:xfrm>
            <a:custGeom>
              <a:avLst/>
              <a:gdLst>
                <a:gd name="connsiteX0" fmla="*/ 0 w 2786743"/>
                <a:gd name="connsiteY0" fmla="*/ 0 h 3672827"/>
                <a:gd name="connsiteX1" fmla="*/ 2786743 w 2786743"/>
                <a:gd name="connsiteY1" fmla="*/ 0 h 3672827"/>
                <a:gd name="connsiteX2" fmla="*/ 2786743 w 2786743"/>
                <a:gd name="connsiteY2" fmla="*/ 3672827 h 3672827"/>
                <a:gd name="connsiteX3" fmla="*/ 0 w 2786743"/>
                <a:gd name="connsiteY3" fmla="*/ 3672827 h 3672827"/>
              </a:gdLst>
              <a:ahLst/>
              <a:cxnLst>
                <a:cxn ang="0">
                  <a:pos x="connsiteX0" y="connsiteY0"/>
                </a:cxn>
                <a:cxn ang="0">
                  <a:pos x="connsiteX1" y="connsiteY1"/>
                </a:cxn>
                <a:cxn ang="0">
                  <a:pos x="connsiteX2" y="connsiteY2"/>
                </a:cxn>
                <a:cxn ang="0">
                  <a:pos x="connsiteX3" y="connsiteY3"/>
                </a:cxn>
              </a:cxnLst>
              <a:rect l="l" t="t" r="r" b="b"/>
              <a:pathLst>
                <a:path w="2786743" h="3672827">
                  <a:moveTo>
                    <a:pt x="0" y="0"/>
                  </a:moveTo>
                  <a:lnTo>
                    <a:pt x="2786743" y="0"/>
                  </a:lnTo>
                  <a:lnTo>
                    <a:pt x="2786743" y="3672827"/>
                  </a:lnTo>
                  <a:lnTo>
                    <a:pt x="0" y="3672827"/>
                  </a:lnTo>
                  <a:close/>
                </a:path>
              </a:pathLst>
            </a:custGeom>
            <a:ln>
              <a:solidFill>
                <a:srgbClr val="1E222A"/>
              </a:solid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E222A"/>
        </a:solidFill>
        <a:effectLst/>
      </p:bgPr>
    </p:bg>
    <p:spTree>
      <p:nvGrpSpPr>
        <p:cNvPr id="1" name=""/>
        <p:cNvGrpSpPr/>
        <p:nvPr/>
      </p:nvGrpSpPr>
      <p:grpSpPr>
        <a:xfrm>
          <a:off x="0" y="0"/>
          <a:ext cx="0" cy="0"/>
          <a:chOff x="0" y="0"/>
          <a:chExt cx="0" cy="0"/>
        </a:xfrm>
      </p:grpSpPr>
      <p:grpSp>
        <p:nvGrpSpPr>
          <p:cNvPr id="2" name="组合 1"/>
          <p:cNvGrpSpPr/>
          <p:nvPr/>
        </p:nvGrpSpPr>
        <p:grpSpPr>
          <a:xfrm>
            <a:off x="4552950" y="0"/>
            <a:ext cx="7639052" cy="967195"/>
            <a:chOff x="4067174" y="0"/>
            <a:chExt cx="8124827" cy="1028700"/>
          </a:xfrm>
        </p:grpSpPr>
        <p:sp>
          <p:nvSpPr>
            <p:cNvPr id="3" name="任意多边形 2"/>
            <p:cNvSpPr/>
            <p:nvPr/>
          </p:nvSpPr>
          <p:spPr>
            <a:xfrm>
              <a:off x="4067174" y="0"/>
              <a:ext cx="8124825" cy="723900"/>
            </a:xfrm>
            <a:custGeom>
              <a:avLst/>
              <a:gdLst>
                <a:gd name="connsiteX0" fmla="*/ 407194 w 8128000"/>
                <a:gd name="connsiteY0" fmla="*/ 0 h 723900"/>
                <a:gd name="connsiteX1" fmla="*/ 8128000 w 8128000"/>
                <a:gd name="connsiteY1" fmla="*/ 0 h 723900"/>
                <a:gd name="connsiteX2" fmla="*/ 8128000 w 8128000"/>
                <a:gd name="connsiteY2" fmla="*/ 723900 h 723900"/>
                <a:gd name="connsiteX3" fmla="*/ 0 w 8128000"/>
                <a:gd name="connsiteY3" fmla="*/ 723900 h 723900"/>
                <a:gd name="connsiteX0-1" fmla="*/ 435814 w 8156620"/>
                <a:gd name="connsiteY0-2" fmla="*/ 0 h 723900"/>
                <a:gd name="connsiteX1-3" fmla="*/ 8156620 w 8156620"/>
                <a:gd name="connsiteY1-4" fmla="*/ 0 h 723900"/>
                <a:gd name="connsiteX2-5" fmla="*/ 8156620 w 8156620"/>
                <a:gd name="connsiteY2-6" fmla="*/ 723900 h 723900"/>
                <a:gd name="connsiteX3-7" fmla="*/ 0 w 8156620"/>
                <a:gd name="connsiteY3-8" fmla="*/ 704850 h 723900"/>
                <a:gd name="connsiteX4" fmla="*/ 435814 w 8156620"/>
                <a:gd name="connsiteY4" fmla="*/ 0 h 723900"/>
                <a:gd name="connsiteX0-9" fmla="*/ 435814 w 8156620"/>
                <a:gd name="connsiteY0-10" fmla="*/ 0 h 723900"/>
                <a:gd name="connsiteX1-11" fmla="*/ 8156620 w 8156620"/>
                <a:gd name="connsiteY1-12" fmla="*/ 0 h 723900"/>
                <a:gd name="connsiteX2-13" fmla="*/ 8156620 w 8156620"/>
                <a:gd name="connsiteY2-14" fmla="*/ 723900 h 723900"/>
                <a:gd name="connsiteX3-15" fmla="*/ 0 w 8156620"/>
                <a:gd name="connsiteY3-16" fmla="*/ 704850 h 723900"/>
                <a:gd name="connsiteX4-17" fmla="*/ 435814 w 8156620"/>
                <a:gd name="connsiteY4-18" fmla="*/ 0 h 723900"/>
                <a:gd name="connsiteX0-19" fmla="*/ 435814 w 8156620"/>
                <a:gd name="connsiteY0-20" fmla="*/ 0 h 723900"/>
                <a:gd name="connsiteX1-21" fmla="*/ 8156620 w 8156620"/>
                <a:gd name="connsiteY1-22" fmla="*/ 0 h 723900"/>
                <a:gd name="connsiteX2-23" fmla="*/ 8156620 w 8156620"/>
                <a:gd name="connsiteY2-24" fmla="*/ 723900 h 723900"/>
                <a:gd name="connsiteX3-25" fmla="*/ 0 w 8156620"/>
                <a:gd name="connsiteY3-26" fmla="*/ 704850 h 723900"/>
                <a:gd name="connsiteX4-27" fmla="*/ 435814 w 8156620"/>
                <a:gd name="connsiteY4-28" fmla="*/ 0 h 723900"/>
                <a:gd name="connsiteX0-29" fmla="*/ 416734 w 8137540"/>
                <a:gd name="connsiteY0-30" fmla="*/ 0 h 723900"/>
                <a:gd name="connsiteX1-31" fmla="*/ 8137540 w 8137540"/>
                <a:gd name="connsiteY1-32" fmla="*/ 0 h 723900"/>
                <a:gd name="connsiteX2-33" fmla="*/ 8137540 w 8137540"/>
                <a:gd name="connsiteY2-34" fmla="*/ 723900 h 723900"/>
                <a:gd name="connsiteX3-35" fmla="*/ 0 w 8137540"/>
                <a:gd name="connsiteY3-36" fmla="*/ 704850 h 723900"/>
                <a:gd name="connsiteX4-37" fmla="*/ 416734 w 8137540"/>
                <a:gd name="connsiteY4-38" fmla="*/ 0 h 723900"/>
                <a:gd name="connsiteX0-39" fmla="*/ 416734 w 8137540"/>
                <a:gd name="connsiteY0-40" fmla="*/ 0 h 723900"/>
                <a:gd name="connsiteX1-41" fmla="*/ 8137540 w 8137540"/>
                <a:gd name="connsiteY1-42" fmla="*/ 0 h 723900"/>
                <a:gd name="connsiteX2-43" fmla="*/ 8137540 w 8137540"/>
                <a:gd name="connsiteY2-44" fmla="*/ 723900 h 723900"/>
                <a:gd name="connsiteX3-45" fmla="*/ 0 w 8137540"/>
                <a:gd name="connsiteY3-46" fmla="*/ 704850 h 723900"/>
                <a:gd name="connsiteX4-47" fmla="*/ 416734 w 8137540"/>
                <a:gd name="connsiteY4-48" fmla="*/ 0 h 723900"/>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8137540" h="723900">
                  <a:moveTo>
                    <a:pt x="416734" y="0"/>
                  </a:moveTo>
                  <a:lnTo>
                    <a:pt x="8137540" y="0"/>
                  </a:lnTo>
                  <a:lnTo>
                    <a:pt x="8137540" y="723900"/>
                  </a:lnTo>
                  <a:lnTo>
                    <a:pt x="0" y="704850"/>
                  </a:lnTo>
                  <a:cubicBezTo>
                    <a:pt x="107111" y="473075"/>
                    <a:pt x="281003" y="241300"/>
                    <a:pt x="416734" y="0"/>
                  </a:cubicBezTo>
                  <a:close/>
                </a:path>
              </a:pathLst>
            </a:custGeom>
            <a:solidFill>
              <a:srgbClr val="9814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任意多边形 3"/>
            <p:cNvSpPr/>
            <p:nvPr/>
          </p:nvSpPr>
          <p:spPr>
            <a:xfrm>
              <a:off x="4076700" y="434974"/>
              <a:ext cx="8115301" cy="593726"/>
            </a:xfrm>
            <a:custGeom>
              <a:avLst/>
              <a:gdLst>
                <a:gd name="connsiteX0" fmla="*/ 270626 w 8115301"/>
                <a:gd name="connsiteY0" fmla="*/ 0 h 675970"/>
                <a:gd name="connsiteX1" fmla="*/ 309120 w 8115301"/>
                <a:gd name="connsiteY1" fmla="*/ 0 h 675970"/>
                <a:gd name="connsiteX2" fmla="*/ 8115301 w 8115301"/>
                <a:gd name="connsiteY2" fmla="*/ 0 h 675970"/>
                <a:gd name="connsiteX3" fmla="*/ 8115301 w 8115301"/>
                <a:gd name="connsiteY3" fmla="*/ 675969 h 675970"/>
                <a:gd name="connsiteX4" fmla="*/ 309129 w 8115301"/>
                <a:gd name="connsiteY4" fmla="*/ 675969 h 675970"/>
                <a:gd name="connsiteX5" fmla="*/ 309120 w 8115301"/>
                <a:gd name="connsiteY5" fmla="*/ 675970 h 675970"/>
                <a:gd name="connsiteX6" fmla="*/ 309111 w 8115301"/>
                <a:gd name="connsiteY6" fmla="*/ 675969 h 675970"/>
                <a:gd name="connsiteX7" fmla="*/ 270626 w 8115301"/>
                <a:gd name="connsiteY7" fmla="*/ 675969 h 675970"/>
                <a:gd name="connsiteX8" fmla="*/ 270626 w 8115301"/>
                <a:gd name="connsiteY8" fmla="*/ 671727 h 675970"/>
                <a:gd name="connsiteX9" fmla="*/ 246821 w 8115301"/>
                <a:gd name="connsiteY9" fmla="*/ 669103 h 675970"/>
                <a:gd name="connsiteX10" fmla="*/ 0 w 8115301"/>
                <a:gd name="connsiteY10" fmla="*/ 337985 h 675970"/>
                <a:gd name="connsiteX11" fmla="*/ 246821 w 8115301"/>
                <a:gd name="connsiteY11" fmla="*/ 6867 h 675970"/>
                <a:gd name="connsiteX12" fmla="*/ 270626 w 8115301"/>
                <a:gd name="connsiteY12" fmla="*/ 4243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5301" h="675970">
                  <a:moveTo>
                    <a:pt x="270626" y="0"/>
                  </a:moveTo>
                  <a:lnTo>
                    <a:pt x="309120" y="0"/>
                  </a:lnTo>
                  <a:lnTo>
                    <a:pt x="8115301" y="0"/>
                  </a:lnTo>
                  <a:lnTo>
                    <a:pt x="8115301" y="675969"/>
                  </a:lnTo>
                  <a:lnTo>
                    <a:pt x="309129" y="675969"/>
                  </a:lnTo>
                  <a:lnTo>
                    <a:pt x="309120" y="675970"/>
                  </a:lnTo>
                  <a:lnTo>
                    <a:pt x="309111" y="675969"/>
                  </a:lnTo>
                  <a:lnTo>
                    <a:pt x="270626" y="675969"/>
                  </a:lnTo>
                  <a:lnTo>
                    <a:pt x="270626" y="671727"/>
                  </a:lnTo>
                  <a:lnTo>
                    <a:pt x="246821" y="669103"/>
                  </a:lnTo>
                  <a:cubicBezTo>
                    <a:pt x="105961" y="637588"/>
                    <a:pt x="0" y="501316"/>
                    <a:pt x="0" y="337985"/>
                  </a:cubicBezTo>
                  <a:cubicBezTo>
                    <a:pt x="0" y="174654"/>
                    <a:pt x="105961" y="38383"/>
                    <a:pt x="246821" y="6867"/>
                  </a:cubicBezTo>
                  <a:lnTo>
                    <a:pt x="270626" y="4243"/>
                  </a:lnTo>
                  <a:close/>
                </a:path>
              </a:pathLst>
            </a:cu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5" name="组合 4"/>
          <p:cNvGrpSpPr/>
          <p:nvPr/>
        </p:nvGrpSpPr>
        <p:grpSpPr>
          <a:xfrm flipH="1" flipV="1">
            <a:off x="0" y="5848350"/>
            <a:ext cx="9753600" cy="1010308"/>
            <a:chOff x="4067174" y="19038"/>
            <a:chExt cx="9258302" cy="1009663"/>
          </a:xfrm>
        </p:grpSpPr>
        <p:sp>
          <p:nvSpPr>
            <p:cNvPr id="6" name="任意多边形 5"/>
            <p:cNvSpPr/>
            <p:nvPr/>
          </p:nvSpPr>
          <p:spPr>
            <a:xfrm>
              <a:off x="4067174" y="19038"/>
              <a:ext cx="9258302" cy="723900"/>
            </a:xfrm>
            <a:custGeom>
              <a:avLst/>
              <a:gdLst>
                <a:gd name="connsiteX0" fmla="*/ 407194 w 8128000"/>
                <a:gd name="connsiteY0" fmla="*/ 0 h 723900"/>
                <a:gd name="connsiteX1" fmla="*/ 8128000 w 8128000"/>
                <a:gd name="connsiteY1" fmla="*/ 0 h 723900"/>
                <a:gd name="connsiteX2" fmla="*/ 8128000 w 8128000"/>
                <a:gd name="connsiteY2" fmla="*/ 723900 h 723900"/>
                <a:gd name="connsiteX3" fmla="*/ 0 w 8128000"/>
                <a:gd name="connsiteY3" fmla="*/ 723900 h 723900"/>
                <a:gd name="connsiteX0-1" fmla="*/ 435814 w 8156620"/>
                <a:gd name="connsiteY0-2" fmla="*/ 0 h 723900"/>
                <a:gd name="connsiteX1-3" fmla="*/ 8156620 w 8156620"/>
                <a:gd name="connsiteY1-4" fmla="*/ 0 h 723900"/>
                <a:gd name="connsiteX2-5" fmla="*/ 8156620 w 8156620"/>
                <a:gd name="connsiteY2-6" fmla="*/ 723900 h 723900"/>
                <a:gd name="connsiteX3-7" fmla="*/ 0 w 8156620"/>
                <a:gd name="connsiteY3-8" fmla="*/ 704850 h 723900"/>
                <a:gd name="connsiteX4" fmla="*/ 435814 w 8156620"/>
                <a:gd name="connsiteY4" fmla="*/ 0 h 723900"/>
                <a:gd name="connsiteX0-9" fmla="*/ 435814 w 8156620"/>
                <a:gd name="connsiteY0-10" fmla="*/ 0 h 723900"/>
                <a:gd name="connsiteX1-11" fmla="*/ 8156620 w 8156620"/>
                <a:gd name="connsiteY1-12" fmla="*/ 0 h 723900"/>
                <a:gd name="connsiteX2-13" fmla="*/ 8156620 w 8156620"/>
                <a:gd name="connsiteY2-14" fmla="*/ 723900 h 723900"/>
                <a:gd name="connsiteX3-15" fmla="*/ 0 w 8156620"/>
                <a:gd name="connsiteY3-16" fmla="*/ 704850 h 723900"/>
                <a:gd name="connsiteX4-17" fmla="*/ 435814 w 8156620"/>
                <a:gd name="connsiteY4-18" fmla="*/ 0 h 723900"/>
                <a:gd name="connsiteX0-19" fmla="*/ 435814 w 8156620"/>
                <a:gd name="connsiteY0-20" fmla="*/ 0 h 723900"/>
                <a:gd name="connsiteX1-21" fmla="*/ 8156620 w 8156620"/>
                <a:gd name="connsiteY1-22" fmla="*/ 0 h 723900"/>
                <a:gd name="connsiteX2-23" fmla="*/ 8156620 w 8156620"/>
                <a:gd name="connsiteY2-24" fmla="*/ 723900 h 723900"/>
                <a:gd name="connsiteX3-25" fmla="*/ 0 w 8156620"/>
                <a:gd name="connsiteY3-26" fmla="*/ 704850 h 723900"/>
                <a:gd name="connsiteX4-27" fmla="*/ 435814 w 8156620"/>
                <a:gd name="connsiteY4-28" fmla="*/ 0 h 723900"/>
                <a:gd name="connsiteX0-29" fmla="*/ 416734 w 8137540"/>
                <a:gd name="connsiteY0-30" fmla="*/ 0 h 723900"/>
                <a:gd name="connsiteX1-31" fmla="*/ 8137540 w 8137540"/>
                <a:gd name="connsiteY1-32" fmla="*/ 0 h 723900"/>
                <a:gd name="connsiteX2-33" fmla="*/ 8137540 w 8137540"/>
                <a:gd name="connsiteY2-34" fmla="*/ 723900 h 723900"/>
                <a:gd name="connsiteX3-35" fmla="*/ 0 w 8137540"/>
                <a:gd name="connsiteY3-36" fmla="*/ 704850 h 723900"/>
                <a:gd name="connsiteX4-37" fmla="*/ 416734 w 8137540"/>
                <a:gd name="connsiteY4-38" fmla="*/ 0 h 723900"/>
                <a:gd name="connsiteX0-39" fmla="*/ 416734 w 8137540"/>
                <a:gd name="connsiteY0-40" fmla="*/ 0 h 723900"/>
                <a:gd name="connsiteX1-41" fmla="*/ 8137540 w 8137540"/>
                <a:gd name="connsiteY1-42" fmla="*/ 0 h 723900"/>
                <a:gd name="connsiteX2-43" fmla="*/ 8137540 w 8137540"/>
                <a:gd name="connsiteY2-44" fmla="*/ 723900 h 723900"/>
                <a:gd name="connsiteX3-45" fmla="*/ 0 w 8137540"/>
                <a:gd name="connsiteY3-46" fmla="*/ 704850 h 723900"/>
                <a:gd name="connsiteX4-47" fmla="*/ 416734 w 8137540"/>
                <a:gd name="connsiteY4-48" fmla="*/ 0 h 723900"/>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8137540" h="723900">
                  <a:moveTo>
                    <a:pt x="416734" y="0"/>
                  </a:moveTo>
                  <a:lnTo>
                    <a:pt x="8137540" y="0"/>
                  </a:lnTo>
                  <a:lnTo>
                    <a:pt x="8137540" y="723900"/>
                  </a:lnTo>
                  <a:lnTo>
                    <a:pt x="0" y="704850"/>
                  </a:lnTo>
                  <a:cubicBezTo>
                    <a:pt x="107111" y="473075"/>
                    <a:pt x="281003" y="241300"/>
                    <a:pt x="416734" y="0"/>
                  </a:cubicBezTo>
                  <a:close/>
                </a:path>
              </a:pathLst>
            </a:custGeom>
            <a:solidFill>
              <a:srgbClr val="9814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任意多边形 6"/>
            <p:cNvSpPr/>
            <p:nvPr/>
          </p:nvSpPr>
          <p:spPr>
            <a:xfrm>
              <a:off x="4076700" y="434975"/>
              <a:ext cx="9248776" cy="593726"/>
            </a:xfrm>
            <a:custGeom>
              <a:avLst/>
              <a:gdLst>
                <a:gd name="connsiteX0" fmla="*/ 270626 w 8115301"/>
                <a:gd name="connsiteY0" fmla="*/ 0 h 675970"/>
                <a:gd name="connsiteX1" fmla="*/ 309120 w 8115301"/>
                <a:gd name="connsiteY1" fmla="*/ 0 h 675970"/>
                <a:gd name="connsiteX2" fmla="*/ 8115301 w 8115301"/>
                <a:gd name="connsiteY2" fmla="*/ 0 h 675970"/>
                <a:gd name="connsiteX3" fmla="*/ 8115301 w 8115301"/>
                <a:gd name="connsiteY3" fmla="*/ 675969 h 675970"/>
                <a:gd name="connsiteX4" fmla="*/ 309129 w 8115301"/>
                <a:gd name="connsiteY4" fmla="*/ 675969 h 675970"/>
                <a:gd name="connsiteX5" fmla="*/ 309120 w 8115301"/>
                <a:gd name="connsiteY5" fmla="*/ 675970 h 675970"/>
                <a:gd name="connsiteX6" fmla="*/ 309111 w 8115301"/>
                <a:gd name="connsiteY6" fmla="*/ 675969 h 675970"/>
                <a:gd name="connsiteX7" fmla="*/ 270626 w 8115301"/>
                <a:gd name="connsiteY7" fmla="*/ 675969 h 675970"/>
                <a:gd name="connsiteX8" fmla="*/ 270626 w 8115301"/>
                <a:gd name="connsiteY8" fmla="*/ 671727 h 675970"/>
                <a:gd name="connsiteX9" fmla="*/ 246821 w 8115301"/>
                <a:gd name="connsiteY9" fmla="*/ 669103 h 675970"/>
                <a:gd name="connsiteX10" fmla="*/ 0 w 8115301"/>
                <a:gd name="connsiteY10" fmla="*/ 337985 h 675970"/>
                <a:gd name="connsiteX11" fmla="*/ 246821 w 8115301"/>
                <a:gd name="connsiteY11" fmla="*/ 6867 h 675970"/>
                <a:gd name="connsiteX12" fmla="*/ 270626 w 8115301"/>
                <a:gd name="connsiteY12" fmla="*/ 4243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5301" h="675970">
                  <a:moveTo>
                    <a:pt x="270626" y="0"/>
                  </a:moveTo>
                  <a:lnTo>
                    <a:pt x="309120" y="0"/>
                  </a:lnTo>
                  <a:lnTo>
                    <a:pt x="8115301" y="0"/>
                  </a:lnTo>
                  <a:lnTo>
                    <a:pt x="8115301" y="675969"/>
                  </a:lnTo>
                  <a:lnTo>
                    <a:pt x="309129" y="675969"/>
                  </a:lnTo>
                  <a:lnTo>
                    <a:pt x="309120" y="675970"/>
                  </a:lnTo>
                  <a:lnTo>
                    <a:pt x="309111" y="675969"/>
                  </a:lnTo>
                  <a:lnTo>
                    <a:pt x="270626" y="675969"/>
                  </a:lnTo>
                  <a:lnTo>
                    <a:pt x="270626" y="671727"/>
                  </a:lnTo>
                  <a:lnTo>
                    <a:pt x="246821" y="669103"/>
                  </a:lnTo>
                  <a:cubicBezTo>
                    <a:pt x="105961" y="637588"/>
                    <a:pt x="0" y="501316"/>
                    <a:pt x="0" y="337985"/>
                  </a:cubicBezTo>
                  <a:cubicBezTo>
                    <a:pt x="0" y="174654"/>
                    <a:pt x="105961" y="38383"/>
                    <a:pt x="246821" y="6867"/>
                  </a:cubicBezTo>
                  <a:lnTo>
                    <a:pt x="270626" y="4243"/>
                  </a:lnTo>
                  <a:close/>
                </a:path>
              </a:pathLst>
            </a:cu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8" name="文本框 17"/>
          <p:cNvSpPr txBox="1"/>
          <p:nvPr/>
        </p:nvSpPr>
        <p:spPr>
          <a:xfrm>
            <a:off x="624114" y="3819204"/>
            <a:ext cx="10972801" cy="1015663"/>
          </a:xfrm>
          <a:prstGeom prst="rect">
            <a:avLst/>
          </a:prstGeom>
          <a:noFill/>
        </p:spPr>
        <p:txBody>
          <a:bodyPr wrap="square" rtlCol="0">
            <a:spAutoFit/>
          </a:bodyPr>
          <a:lstStyle/>
          <a:p>
            <a:pPr algn="ctr"/>
            <a:r>
              <a:rPr lang="en-US" altLang="zh-CN" sz="6000" dirty="0">
                <a:solidFill>
                  <a:srgbClr val="EE1C39"/>
                </a:solidFill>
                <a:latin typeface="Roboto" pitchFamily="2" charset="0"/>
                <a:ea typeface="Roboto" pitchFamily="2" charset="0"/>
              </a:rPr>
              <a:t>BUSINESS</a:t>
            </a:r>
            <a:r>
              <a:rPr lang="en-US" altLang="zh-CN" sz="6000" dirty="0">
                <a:solidFill>
                  <a:schemeClr val="bg1"/>
                </a:solidFill>
                <a:latin typeface="Roboto" pitchFamily="2" charset="0"/>
                <a:ea typeface="Roboto" pitchFamily="2" charset="0"/>
              </a:rPr>
              <a:t> REPROT TEMPLATE</a:t>
            </a:r>
            <a:endParaRPr lang="zh-CN" altLang="en-US" sz="6000" dirty="0">
              <a:solidFill>
                <a:schemeClr val="bg1"/>
              </a:solidFill>
              <a:latin typeface="Roboto" pitchFamily="2" charset="0"/>
            </a:endParaRPr>
          </a:p>
        </p:txBody>
      </p:sp>
      <p:grpSp>
        <p:nvGrpSpPr>
          <p:cNvPr id="20" name="组合 19"/>
          <p:cNvGrpSpPr/>
          <p:nvPr/>
        </p:nvGrpSpPr>
        <p:grpSpPr>
          <a:xfrm>
            <a:off x="5243626" y="1774614"/>
            <a:ext cx="1672257" cy="1678229"/>
            <a:chOff x="2720975" y="1514475"/>
            <a:chExt cx="889000" cy="892175"/>
          </a:xfrm>
          <a:solidFill>
            <a:srgbClr val="EE1C39"/>
          </a:solidFill>
        </p:grpSpPr>
        <p:sp>
          <p:nvSpPr>
            <p:cNvPr id="21" name="Freeform 105"/>
            <p:cNvSpPr>
              <a:spLocks noEditPoints="1"/>
            </p:cNvSpPr>
            <p:nvPr/>
          </p:nvSpPr>
          <p:spPr bwMode="auto">
            <a:xfrm>
              <a:off x="2720975" y="1514475"/>
              <a:ext cx="889000" cy="892175"/>
            </a:xfrm>
            <a:custGeom>
              <a:avLst/>
              <a:gdLst>
                <a:gd name="T0" fmla="*/ 117 w 234"/>
                <a:gd name="T1" fmla="*/ 235 h 235"/>
                <a:gd name="T2" fmla="*/ 0 w 234"/>
                <a:gd name="T3" fmla="*/ 118 h 235"/>
                <a:gd name="T4" fmla="*/ 117 w 234"/>
                <a:gd name="T5" fmla="*/ 0 h 235"/>
                <a:gd name="T6" fmla="*/ 234 w 234"/>
                <a:gd name="T7" fmla="*/ 118 h 235"/>
                <a:gd name="T8" fmla="*/ 117 w 234"/>
                <a:gd name="T9" fmla="*/ 235 h 235"/>
                <a:gd name="T10" fmla="*/ 117 w 234"/>
                <a:gd name="T11" fmla="*/ 21 h 235"/>
                <a:gd name="T12" fmla="*/ 20 w 234"/>
                <a:gd name="T13" fmla="*/ 118 h 235"/>
                <a:gd name="T14" fmla="*/ 117 w 234"/>
                <a:gd name="T15" fmla="*/ 215 h 235"/>
                <a:gd name="T16" fmla="*/ 214 w 234"/>
                <a:gd name="T17" fmla="*/ 118 h 235"/>
                <a:gd name="T18" fmla="*/ 117 w 234"/>
                <a:gd name="T19" fmla="*/ 2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235">
                  <a:moveTo>
                    <a:pt x="117" y="235"/>
                  </a:moveTo>
                  <a:cubicBezTo>
                    <a:pt x="52" y="235"/>
                    <a:pt x="0" y="183"/>
                    <a:pt x="0" y="118"/>
                  </a:cubicBezTo>
                  <a:cubicBezTo>
                    <a:pt x="0" y="53"/>
                    <a:pt x="52" y="0"/>
                    <a:pt x="117" y="0"/>
                  </a:cubicBezTo>
                  <a:cubicBezTo>
                    <a:pt x="182" y="0"/>
                    <a:pt x="234" y="53"/>
                    <a:pt x="234" y="118"/>
                  </a:cubicBezTo>
                  <a:cubicBezTo>
                    <a:pt x="234" y="183"/>
                    <a:pt x="182" y="235"/>
                    <a:pt x="117" y="235"/>
                  </a:cubicBezTo>
                  <a:moveTo>
                    <a:pt x="117" y="21"/>
                  </a:moveTo>
                  <a:cubicBezTo>
                    <a:pt x="63" y="21"/>
                    <a:pt x="20" y="64"/>
                    <a:pt x="20" y="118"/>
                  </a:cubicBezTo>
                  <a:cubicBezTo>
                    <a:pt x="20" y="171"/>
                    <a:pt x="63" y="215"/>
                    <a:pt x="117" y="215"/>
                  </a:cubicBezTo>
                  <a:cubicBezTo>
                    <a:pt x="170" y="215"/>
                    <a:pt x="214" y="171"/>
                    <a:pt x="214" y="118"/>
                  </a:cubicBezTo>
                  <a:cubicBezTo>
                    <a:pt x="214" y="64"/>
                    <a:pt x="170" y="21"/>
                    <a:pt x="117" y="2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06"/>
            <p:cNvSpPr/>
            <p:nvPr/>
          </p:nvSpPr>
          <p:spPr bwMode="auto">
            <a:xfrm>
              <a:off x="3086100" y="2008188"/>
              <a:ext cx="0" cy="476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07"/>
            <p:cNvSpPr/>
            <p:nvPr/>
          </p:nvSpPr>
          <p:spPr bwMode="auto">
            <a:xfrm>
              <a:off x="3244850" y="19177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08"/>
            <p:cNvSpPr/>
            <p:nvPr/>
          </p:nvSpPr>
          <p:spPr bwMode="auto">
            <a:xfrm>
              <a:off x="2906713" y="1830388"/>
              <a:ext cx="517525" cy="265113"/>
            </a:xfrm>
            <a:custGeom>
              <a:avLst/>
              <a:gdLst>
                <a:gd name="T0" fmla="*/ 136 w 136"/>
                <a:gd name="T1" fmla="*/ 23 h 70"/>
                <a:gd name="T2" fmla="*/ 89 w 136"/>
                <a:gd name="T3" fmla="*/ 23 h 70"/>
                <a:gd name="T4" fmla="*/ 89 w 136"/>
                <a:gd name="T5" fmla="*/ 25 h 70"/>
                <a:gd name="T6" fmla="*/ 89 w 136"/>
                <a:gd name="T7" fmla="*/ 26 h 70"/>
                <a:gd name="T8" fmla="*/ 89 w 136"/>
                <a:gd name="T9" fmla="*/ 46 h 70"/>
                <a:gd name="T10" fmla="*/ 78 w 136"/>
                <a:gd name="T11" fmla="*/ 49 h 70"/>
                <a:gd name="T12" fmla="*/ 77 w 136"/>
                <a:gd name="T13" fmla="*/ 44 h 70"/>
                <a:gd name="T14" fmla="*/ 77 w 136"/>
                <a:gd name="T15" fmla="*/ 26 h 70"/>
                <a:gd name="T16" fmla="*/ 77 w 136"/>
                <a:gd name="T17" fmla="*/ 24 h 70"/>
                <a:gd name="T18" fmla="*/ 53 w 136"/>
                <a:gd name="T19" fmla="*/ 0 h 70"/>
                <a:gd name="T20" fmla="*/ 29 w 136"/>
                <a:gd name="T21" fmla="*/ 24 h 70"/>
                <a:gd name="T22" fmla="*/ 29 w 136"/>
                <a:gd name="T23" fmla="*/ 25 h 70"/>
                <a:gd name="T24" fmla="*/ 29 w 136"/>
                <a:gd name="T25" fmla="*/ 26 h 70"/>
                <a:gd name="T26" fmla="*/ 29 w 136"/>
                <a:gd name="T27" fmla="*/ 44 h 70"/>
                <a:gd name="T28" fmla="*/ 23 w 136"/>
                <a:gd name="T29" fmla="*/ 52 h 70"/>
                <a:gd name="T30" fmla="*/ 17 w 136"/>
                <a:gd name="T31" fmla="*/ 46 h 70"/>
                <a:gd name="T32" fmla="*/ 17 w 136"/>
                <a:gd name="T33" fmla="*/ 18 h 70"/>
                <a:gd name="T34" fmla="*/ 9 w 136"/>
                <a:gd name="T35" fmla="*/ 9 h 70"/>
                <a:gd name="T36" fmla="*/ 0 w 136"/>
                <a:gd name="T37" fmla="*/ 44 h 70"/>
                <a:gd name="T38" fmla="*/ 0 w 136"/>
                <a:gd name="T39" fmla="*/ 45 h 70"/>
                <a:gd name="T40" fmla="*/ 23 w 136"/>
                <a:gd name="T41" fmla="*/ 70 h 70"/>
                <a:gd name="T42" fmla="*/ 47 w 136"/>
                <a:gd name="T43" fmla="*/ 46 h 70"/>
                <a:gd name="T44" fmla="*/ 47 w 136"/>
                <a:gd name="T45" fmla="*/ 44 h 70"/>
                <a:gd name="T46" fmla="*/ 47 w 136"/>
                <a:gd name="T47" fmla="*/ 24 h 70"/>
                <a:gd name="T48" fmla="*/ 58 w 136"/>
                <a:gd name="T49" fmla="*/ 21 h 70"/>
                <a:gd name="T50" fmla="*/ 59 w 136"/>
                <a:gd name="T51" fmla="*/ 25 h 70"/>
                <a:gd name="T52" fmla="*/ 59 w 136"/>
                <a:gd name="T53" fmla="*/ 44 h 70"/>
                <a:gd name="T54" fmla="*/ 59 w 136"/>
                <a:gd name="T55" fmla="*/ 45 h 70"/>
                <a:gd name="T56" fmla="*/ 59 w 136"/>
                <a:gd name="T57" fmla="*/ 46 h 70"/>
                <a:gd name="T58" fmla="*/ 83 w 136"/>
                <a:gd name="T59" fmla="*/ 70 h 70"/>
                <a:gd name="T60" fmla="*/ 106 w 136"/>
                <a:gd name="T61" fmla="*/ 45 h 70"/>
                <a:gd name="T62" fmla="*/ 106 w 136"/>
                <a:gd name="T63" fmla="*/ 44 h 70"/>
                <a:gd name="T64" fmla="*/ 107 w 136"/>
                <a:gd name="T65" fmla="*/ 24 h 70"/>
                <a:gd name="T66" fmla="*/ 118 w 136"/>
                <a:gd name="T67" fmla="*/ 21 h 70"/>
                <a:gd name="T68" fmla="*/ 118 w 136"/>
                <a:gd name="T69" fmla="*/ 26 h 70"/>
                <a:gd name="T70" fmla="*/ 118 w 136"/>
                <a:gd name="T71" fmla="*/ 52 h 70"/>
                <a:gd name="T72" fmla="*/ 127 w 136"/>
                <a:gd name="T73" fmla="*/ 61 h 70"/>
                <a:gd name="T74" fmla="*/ 136 w 136"/>
                <a:gd name="T75"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70">
                  <a:moveTo>
                    <a:pt x="136" y="24"/>
                  </a:moveTo>
                  <a:cubicBezTo>
                    <a:pt x="136" y="24"/>
                    <a:pt x="136" y="23"/>
                    <a:pt x="136" y="23"/>
                  </a:cubicBezTo>
                  <a:cubicBezTo>
                    <a:pt x="136" y="10"/>
                    <a:pt x="125" y="0"/>
                    <a:pt x="112" y="0"/>
                  </a:cubicBezTo>
                  <a:cubicBezTo>
                    <a:pt x="100" y="0"/>
                    <a:pt x="89" y="10"/>
                    <a:pt x="89" y="23"/>
                  </a:cubicBezTo>
                  <a:cubicBezTo>
                    <a:pt x="89" y="24"/>
                    <a:pt x="89" y="24"/>
                    <a:pt x="89" y="24"/>
                  </a:cubicBezTo>
                  <a:cubicBezTo>
                    <a:pt x="89" y="25"/>
                    <a:pt x="89" y="25"/>
                    <a:pt x="89" y="25"/>
                  </a:cubicBezTo>
                  <a:cubicBezTo>
                    <a:pt x="89" y="26"/>
                    <a:pt x="89" y="26"/>
                    <a:pt x="89" y="26"/>
                  </a:cubicBezTo>
                  <a:cubicBezTo>
                    <a:pt x="89" y="26"/>
                    <a:pt x="89" y="26"/>
                    <a:pt x="89" y="26"/>
                  </a:cubicBezTo>
                  <a:cubicBezTo>
                    <a:pt x="89" y="44"/>
                    <a:pt x="89" y="44"/>
                    <a:pt x="89" y="44"/>
                  </a:cubicBezTo>
                  <a:cubicBezTo>
                    <a:pt x="89" y="46"/>
                    <a:pt x="89" y="46"/>
                    <a:pt x="89" y="46"/>
                  </a:cubicBezTo>
                  <a:cubicBezTo>
                    <a:pt x="89" y="49"/>
                    <a:pt x="86" y="52"/>
                    <a:pt x="83" y="52"/>
                  </a:cubicBezTo>
                  <a:cubicBezTo>
                    <a:pt x="81" y="52"/>
                    <a:pt x="79" y="51"/>
                    <a:pt x="78" y="49"/>
                  </a:cubicBezTo>
                  <a:cubicBezTo>
                    <a:pt x="77" y="48"/>
                    <a:pt x="77" y="47"/>
                    <a:pt x="77" y="46"/>
                  </a:cubicBezTo>
                  <a:cubicBezTo>
                    <a:pt x="77" y="44"/>
                    <a:pt x="77" y="44"/>
                    <a:pt x="77" y="44"/>
                  </a:cubicBezTo>
                  <a:cubicBezTo>
                    <a:pt x="77" y="26"/>
                    <a:pt x="77" y="26"/>
                    <a:pt x="77" y="26"/>
                  </a:cubicBezTo>
                  <a:cubicBezTo>
                    <a:pt x="77" y="26"/>
                    <a:pt x="77" y="26"/>
                    <a:pt x="77" y="26"/>
                  </a:cubicBezTo>
                  <a:cubicBezTo>
                    <a:pt x="77" y="25"/>
                    <a:pt x="77" y="25"/>
                    <a:pt x="77" y="25"/>
                  </a:cubicBezTo>
                  <a:cubicBezTo>
                    <a:pt x="77" y="24"/>
                    <a:pt x="77" y="24"/>
                    <a:pt x="77" y="24"/>
                  </a:cubicBezTo>
                  <a:cubicBezTo>
                    <a:pt x="77" y="24"/>
                    <a:pt x="77" y="23"/>
                    <a:pt x="77" y="23"/>
                  </a:cubicBezTo>
                  <a:cubicBezTo>
                    <a:pt x="77" y="10"/>
                    <a:pt x="66" y="0"/>
                    <a:pt x="53" y="0"/>
                  </a:cubicBezTo>
                  <a:cubicBezTo>
                    <a:pt x="40" y="0"/>
                    <a:pt x="29" y="10"/>
                    <a:pt x="29" y="23"/>
                  </a:cubicBezTo>
                  <a:cubicBezTo>
                    <a:pt x="29" y="24"/>
                    <a:pt x="29" y="24"/>
                    <a:pt x="29" y="24"/>
                  </a:cubicBezTo>
                  <a:cubicBezTo>
                    <a:pt x="29" y="24"/>
                    <a:pt x="29" y="24"/>
                    <a:pt x="29" y="24"/>
                  </a:cubicBezTo>
                  <a:cubicBezTo>
                    <a:pt x="29" y="25"/>
                    <a:pt x="29" y="25"/>
                    <a:pt x="29" y="25"/>
                  </a:cubicBezTo>
                  <a:cubicBezTo>
                    <a:pt x="29" y="25"/>
                    <a:pt x="29" y="25"/>
                    <a:pt x="29" y="25"/>
                  </a:cubicBezTo>
                  <a:cubicBezTo>
                    <a:pt x="29" y="25"/>
                    <a:pt x="29" y="25"/>
                    <a:pt x="29" y="26"/>
                  </a:cubicBezTo>
                  <a:cubicBezTo>
                    <a:pt x="29" y="26"/>
                    <a:pt x="29" y="26"/>
                    <a:pt x="29" y="26"/>
                  </a:cubicBezTo>
                  <a:cubicBezTo>
                    <a:pt x="29" y="44"/>
                    <a:pt x="29" y="44"/>
                    <a:pt x="29" y="44"/>
                  </a:cubicBezTo>
                  <a:cubicBezTo>
                    <a:pt x="29" y="46"/>
                    <a:pt x="29" y="46"/>
                    <a:pt x="29" y="46"/>
                  </a:cubicBezTo>
                  <a:cubicBezTo>
                    <a:pt x="29" y="49"/>
                    <a:pt x="26" y="52"/>
                    <a:pt x="23" y="52"/>
                  </a:cubicBezTo>
                  <a:cubicBezTo>
                    <a:pt x="21" y="52"/>
                    <a:pt x="19" y="51"/>
                    <a:pt x="18" y="49"/>
                  </a:cubicBezTo>
                  <a:cubicBezTo>
                    <a:pt x="18" y="48"/>
                    <a:pt x="17" y="47"/>
                    <a:pt x="17" y="46"/>
                  </a:cubicBezTo>
                  <a:cubicBezTo>
                    <a:pt x="17" y="25"/>
                    <a:pt x="17" y="25"/>
                    <a:pt x="17" y="25"/>
                  </a:cubicBezTo>
                  <a:cubicBezTo>
                    <a:pt x="17" y="18"/>
                    <a:pt x="17" y="18"/>
                    <a:pt x="17" y="18"/>
                  </a:cubicBezTo>
                  <a:cubicBezTo>
                    <a:pt x="17" y="16"/>
                    <a:pt x="17" y="15"/>
                    <a:pt x="16" y="13"/>
                  </a:cubicBezTo>
                  <a:cubicBezTo>
                    <a:pt x="14" y="10"/>
                    <a:pt x="12" y="9"/>
                    <a:pt x="9" y="9"/>
                  </a:cubicBezTo>
                  <a:cubicBezTo>
                    <a:pt x="4" y="9"/>
                    <a:pt x="0" y="13"/>
                    <a:pt x="0" y="18"/>
                  </a:cubicBezTo>
                  <a:cubicBezTo>
                    <a:pt x="0" y="44"/>
                    <a:pt x="0" y="44"/>
                    <a:pt x="0" y="44"/>
                  </a:cubicBezTo>
                  <a:cubicBezTo>
                    <a:pt x="0" y="45"/>
                    <a:pt x="0" y="45"/>
                    <a:pt x="0" y="45"/>
                  </a:cubicBezTo>
                  <a:cubicBezTo>
                    <a:pt x="0" y="45"/>
                    <a:pt x="0" y="45"/>
                    <a:pt x="0" y="45"/>
                  </a:cubicBezTo>
                  <a:cubicBezTo>
                    <a:pt x="0" y="47"/>
                    <a:pt x="0" y="47"/>
                    <a:pt x="0" y="47"/>
                  </a:cubicBezTo>
                  <a:cubicBezTo>
                    <a:pt x="0" y="60"/>
                    <a:pt x="10" y="70"/>
                    <a:pt x="23" y="70"/>
                  </a:cubicBezTo>
                  <a:cubicBezTo>
                    <a:pt x="36" y="70"/>
                    <a:pt x="46" y="60"/>
                    <a:pt x="47" y="48"/>
                  </a:cubicBezTo>
                  <a:cubicBezTo>
                    <a:pt x="47" y="48"/>
                    <a:pt x="47" y="46"/>
                    <a:pt x="47" y="46"/>
                  </a:cubicBezTo>
                  <a:cubicBezTo>
                    <a:pt x="47" y="45"/>
                    <a:pt x="47" y="45"/>
                    <a:pt x="47" y="45"/>
                  </a:cubicBezTo>
                  <a:cubicBezTo>
                    <a:pt x="47" y="44"/>
                    <a:pt x="47" y="44"/>
                    <a:pt x="47" y="44"/>
                  </a:cubicBezTo>
                  <a:cubicBezTo>
                    <a:pt x="47" y="44"/>
                    <a:pt x="47" y="44"/>
                    <a:pt x="47" y="44"/>
                  </a:cubicBezTo>
                  <a:cubicBezTo>
                    <a:pt x="47" y="24"/>
                    <a:pt x="47" y="24"/>
                    <a:pt x="47" y="24"/>
                  </a:cubicBezTo>
                  <a:cubicBezTo>
                    <a:pt x="47" y="20"/>
                    <a:pt x="50" y="18"/>
                    <a:pt x="53" y="18"/>
                  </a:cubicBezTo>
                  <a:cubicBezTo>
                    <a:pt x="55" y="18"/>
                    <a:pt x="57" y="19"/>
                    <a:pt x="58" y="21"/>
                  </a:cubicBezTo>
                  <a:cubicBezTo>
                    <a:pt x="59" y="22"/>
                    <a:pt x="59" y="23"/>
                    <a:pt x="59" y="24"/>
                  </a:cubicBezTo>
                  <a:cubicBezTo>
                    <a:pt x="59" y="25"/>
                    <a:pt x="59" y="25"/>
                    <a:pt x="59" y="25"/>
                  </a:cubicBezTo>
                  <a:cubicBezTo>
                    <a:pt x="59" y="44"/>
                    <a:pt x="59" y="44"/>
                    <a:pt x="59" y="44"/>
                  </a:cubicBezTo>
                  <a:cubicBezTo>
                    <a:pt x="59" y="44"/>
                    <a:pt x="59" y="44"/>
                    <a:pt x="59" y="44"/>
                  </a:cubicBezTo>
                  <a:cubicBezTo>
                    <a:pt x="59" y="44"/>
                    <a:pt x="59" y="45"/>
                    <a:pt x="59" y="45"/>
                  </a:cubicBezTo>
                  <a:cubicBezTo>
                    <a:pt x="59" y="45"/>
                    <a:pt x="59" y="45"/>
                    <a:pt x="59" y="45"/>
                  </a:cubicBezTo>
                  <a:cubicBezTo>
                    <a:pt x="59" y="46"/>
                    <a:pt x="59" y="46"/>
                    <a:pt x="59" y="46"/>
                  </a:cubicBezTo>
                  <a:cubicBezTo>
                    <a:pt x="59" y="46"/>
                    <a:pt x="59" y="46"/>
                    <a:pt x="59" y="46"/>
                  </a:cubicBezTo>
                  <a:cubicBezTo>
                    <a:pt x="59" y="46"/>
                    <a:pt x="59" y="46"/>
                    <a:pt x="59" y="47"/>
                  </a:cubicBezTo>
                  <a:cubicBezTo>
                    <a:pt x="59" y="60"/>
                    <a:pt x="70" y="70"/>
                    <a:pt x="83" y="70"/>
                  </a:cubicBezTo>
                  <a:cubicBezTo>
                    <a:pt x="96" y="70"/>
                    <a:pt x="106" y="60"/>
                    <a:pt x="106" y="47"/>
                  </a:cubicBezTo>
                  <a:cubicBezTo>
                    <a:pt x="106" y="45"/>
                    <a:pt x="106" y="45"/>
                    <a:pt x="106" y="45"/>
                  </a:cubicBezTo>
                  <a:cubicBezTo>
                    <a:pt x="106" y="45"/>
                    <a:pt x="106" y="45"/>
                    <a:pt x="106" y="45"/>
                  </a:cubicBezTo>
                  <a:cubicBezTo>
                    <a:pt x="106" y="45"/>
                    <a:pt x="106" y="44"/>
                    <a:pt x="106" y="44"/>
                  </a:cubicBezTo>
                  <a:cubicBezTo>
                    <a:pt x="107" y="25"/>
                    <a:pt x="107" y="25"/>
                    <a:pt x="107" y="25"/>
                  </a:cubicBezTo>
                  <a:cubicBezTo>
                    <a:pt x="107" y="24"/>
                    <a:pt x="107" y="24"/>
                    <a:pt x="107" y="24"/>
                  </a:cubicBezTo>
                  <a:cubicBezTo>
                    <a:pt x="107" y="20"/>
                    <a:pt x="109" y="18"/>
                    <a:pt x="112" y="18"/>
                  </a:cubicBezTo>
                  <a:cubicBezTo>
                    <a:pt x="115" y="18"/>
                    <a:pt x="116" y="19"/>
                    <a:pt x="118" y="21"/>
                  </a:cubicBezTo>
                  <a:cubicBezTo>
                    <a:pt x="118" y="21"/>
                    <a:pt x="118" y="23"/>
                    <a:pt x="118" y="24"/>
                  </a:cubicBezTo>
                  <a:cubicBezTo>
                    <a:pt x="118" y="26"/>
                    <a:pt x="118" y="26"/>
                    <a:pt x="118" y="26"/>
                  </a:cubicBezTo>
                  <a:cubicBezTo>
                    <a:pt x="118" y="44"/>
                    <a:pt x="118" y="44"/>
                    <a:pt x="118" y="44"/>
                  </a:cubicBezTo>
                  <a:cubicBezTo>
                    <a:pt x="118" y="52"/>
                    <a:pt x="118" y="52"/>
                    <a:pt x="118" y="52"/>
                  </a:cubicBezTo>
                  <a:cubicBezTo>
                    <a:pt x="118" y="54"/>
                    <a:pt x="119" y="55"/>
                    <a:pt x="120" y="57"/>
                  </a:cubicBezTo>
                  <a:cubicBezTo>
                    <a:pt x="121" y="59"/>
                    <a:pt x="124" y="61"/>
                    <a:pt x="127" y="61"/>
                  </a:cubicBezTo>
                  <a:cubicBezTo>
                    <a:pt x="132" y="61"/>
                    <a:pt x="136" y="57"/>
                    <a:pt x="136" y="52"/>
                  </a:cubicBezTo>
                  <a:cubicBezTo>
                    <a:pt x="136" y="26"/>
                    <a:pt x="136" y="26"/>
                    <a:pt x="136" y="26"/>
                  </a:cubicBezTo>
                  <a:cubicBezTo>
                    <a:pt x="136" y="26"/>
                    <a:pt x="136" y="24"/>
                    <a:pt x="136" y="2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5" name="文本框 24"/>
          <p:cNvSpPr txBox="1"/>
          <p:nvPr/>
        </p:nvSpPr>
        <p:spPr>
          <a:xfrm>
            <a:off x="4013199" y="4935764"/>
            <a:ext cx="4194629" cy="369332"/>
          </a:xfrm>
          <a:prstGeom prst="rect">
            <a:avLst/>
          </a:prstGeom>
          <a:noFill/>
        </p:spPr>
        <p:txBody>
          <a:bodyPr wrap="square" rtlCol="0">
            <a:spAutoFit/>
          </a:bodyPr>
          <a:lstStyle/>
          <a:p>
            <a:pPr algn="ctr"/>
            <a:r>
              <a:rPr lang="en-US" altLang="zh-CN" dirty="0">
                <a:solidFill>
                  <a:schemeClr val="bg1">
                    <a:lumMod val="95000"/>
                  </a:schemeClr>
                </a:solidFill>
                <a:latin typeface="Open Sans Light" panose="020B0306030504020204" pitchFamily="34" charset="0"/>
                <a:ea typeface="Open Sans Light" panose="020B0306030504020204" pitchFamily="34" charset="0"/>
                <a:cs typeface="Open Sans Light" panose="020B0306030504020204" pitchFamily="34" charset="0"/>
              </a:rPr>
              <a:t>Speaker :  </a:t>
            </a:r>
            <a:r>
              <a:rPr lang="en-US" altLang="zh-CN" b="1" dirty="0">
                <a:solidFill>
                  <a:schemeClr val="bg1">
                    <a:lumMod val="95000"/>
                  </a:schemeClr>
                </a:solidFill>
                <a:latin typeface="Open Sans Light" panose="020B0306030504020204" pitchFamily="34" charset="0"/>
                <a:ea typeface="Open Sans Light" panose="020B0306030504020204" pitchFamily="34" charset="0"/>
                <a:cs typeface="Open Sans Light" panose="020B0306030504020204" pitchFamily="34" charset="0"/>
              </a:rPr>
              <a:t>Financial Man HRZ</a:t>
            </a:r>
            <a:endParaRPr lang="zh-CN" altLang="en-US" b="1" dirty="0">
              <a:solidFill>
                <a:schemeClr val="bg1">
                  <a:lumMod val="95000"/>
                </a:schemeClr>
              </a:solidFill>
              <a:latin typeface="Open Sans Light" panose="020B0306030504020204" pitchFamily="34" charset="0"/>
              <a:cs typeface="Open Sans Light" panose="020B0306030504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
      <p:transition spd="slow">
        <p:fade thruBlk="1"/>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pattFill prst="wdUpDiag">
          <a:fgClr>
            <a:srgbClr val="282D38"/>
          </a:fgClr>
          <a:bgClr>
            <a:srgbClr val="0B0D0F"/>
          </a:bgClr>
        </a:pattFill>
        <a:effectLst/>
      </p:bgPr>
    </p:bg>
    <p:spTree>
      <p:nvGrpSpPr>
        <p:cNvPr id="1" name=""/>
        <p:cNvGrpSpPr/>
        <p:nvPr/>
      </p:nvGrpSpPr>
      <p:grpSpPr>
        <a:xfrm>
          <a:off x="0" y="0"/>
          <a:ext cx="0" cy="0"/>
          <a:chOff x="0" y="0"/>
          <a:chExt cx="0" cy="0"/>
        </a:xfrm>
      </p:grpSpPr>
      <p:grpSp>
        <p:nvGrpSpPr>
          <p:cNvPr id="19" name="组合 18"/>
          <p:cNvGrpSpPr/>
          <p:nvPr/>
        </p:nvGrpSpPr>
        <p:grpSpPr>
          <a:xfrm>
            <a:off x="4552950" y="0"/>
            <a:ext cx="7639052" cy="967195"/>
            <a:chOff x="4067174" y="0"/>
            <a:chExt cx="8124827" cy="1028700"/>
          </a:xfrm>
        </p:grpSpPr>
        <p:sp>
          <p:nvSpPr>
            <p:cNvPr id="17" name="任意多边形 16"/>
            <p:cNvSpPr/>
            <p:nvPr/>
          </p:nvSpPr>
          <p:spPr>
            <a:xfrm>
              <a:off x="4067174" y="0"/>
              <a:ext cx="8124825" cy="723900"/>
            </a:xfrm>
            <a:custGeom>
              <a:avLst/>
              <a:gdLst>
                <a:gd name="connsiteX0" fmla="*/ 407194 w 8128000"/>
                <a:gd name="connsiteY0" fmla="*/ 0 h 723900"/>
                <a:gd name="connsiteX1" fmla="*/ 8128000 w 8128000"/>
                <a:gd name="connsiteY1" fmla="*/ 0 h 723900"/>
                <a:gd name="connsiteX2" fmla="*/ 8128000 w 8128000"/>
                <a:gd name="connsiteY2" fmla="*/ 723900 h 723900"/>
                <a:gd name="connsiteX3" fmla="*/ 0 w 8128000"/>
                <a:gd name="connsiteY3" fmla="*/ 723900 h 723900"/>
                <a:gd name="connsiteX0-1" fmla="*/ 435814 w 8156620"/>
                <a:gd name="connsiteY0-2" fmla="*/ 0 h 723900"/>
                <a:gd name="connsiteX1-3" fmla="*/ 8156620 w 8156620"/>
                <a:gd name="connsiteY1-4" fmla="*/ 0 h 723900"/>
                <a:gd name="connsiteX2-5" fmla="*/ 8156620 w 8156620"/>
                <a:gd name="connsiteY2-6" fmla="*/ 723900 h 723900"/>
                <a:gd name="connsiteX3-7" fmla="*/ 0 w 8156620"/>
                <a:gd name="connsiteY3-8" fmla="*/ 704850 h 723900"/>
                <a:gd name="connsiteX4" fmla="*/ 435814 w 8156620"/>
                <a:gd name="connsiteY4" fmla="*/ 0 h 723900"/>
                <a:gd name="connsiteX0-9" fmla="*/ 435814 w 8156620"/>
                <a:gd name="connsiteY0-10" fmla="*/ 0 h 723900"/>
                <a:gd name="connsiteX1-11" fmla="*/ 8156620 w 8156620"/>
                <a:gd name="connsiteY1-12" fmla="*/ 0 h 723900"/>
                <a:gd name="connsiteX2-13" fmla="*/ 8156620 w 8156620"/>
                <a:gd name="connsiteY2-14" fmla="*/ 723900 h 723900"/>
                <a:gd name="connsiteX3-15" fmla="*/ 0 w 8156620"/>
                <a:gd name="connsiteY3-16" fmla="*/ 704850 h 723900"/>
                <a:gd name="connsiteX4-17" fmla="*/ 435814 w 8156620"/>
                <a:gd name="connsiteY4-18" fmla="*/ 0 h 723900"/>
                <a:gd name="connsiteX0-19" fmla="*/ 435814 w 8156620"/>
                <a:gd name="connsiteY0-20" fmla="*/ 0 h 723900"/>
                <a:gd name="connsiteX1-21" fmla="*/ 8156620 w 8156620"/>
                <a:gd name="connsiteY1-22" fmla="*/ 0 h 723900"/>
                <a:gd name="connsiteX2-23" fmla="*/ 8156620 w 8156620"/>
                <a:gd name="connsiteY2-24" fmla="*/ 723900 h 723900"/>
                <a:gd name="connsiteX3-25" fmla="*/ 0 w 8156620"/>
                <a:gd name="connsiteY3-26" fmla="*/ 704850 h 723900"/>
                <a:gd name="connsiteX4-27" fmla="*/ 435814 w 8156620"/>
                <a:gd name="connsiteY4-28" fmla="*/ 0 h 723900"/>
                <a:gd name="connsiteX0-29" fmla="*/ 416734 w 8137540"/>
                <a:gd name="connsiteY0-30" fmla="*/ 0 h 723900"/>
                <a:gd name="connsiteX1-31" fmla="*/ 8137540 w 8137540"/>
                <a:gd name="connsiteY1-32" fmla="*/ 0 h 723900"/>
                <a:gd name="connsiteX2-33" fmla="*/ 8137540 w 8137540"/>
                <a:gd name="connsiteY2-34" fmla="*/ 723900 h 723900"/>
                <a:gd name="connsiteX3-35" fmla="*/ 0 w 8137540"/>
                <a:gd name="connsiteY3-36" fmla="*/ 704850 h 723900"/>
                <a:gd name="connsiteX4-37" fmla="*/ 416734 w 8137540"/>
                <a:gd name="connsiteY4-38" fmla="*/ 0 h 723900"/>
                <a:gd name="connsiteX0-39" fmla="*/ 416734 w 8137540"/>
                <a:gd name="connsiteY0-40" fmla="*/ 0 h 723900"/>
                <a:gd name="connsiteX1-41" fmla="*/ 8137540 w 8137540"/>
                <a:gd name="connsiteY1-42" fmla="*/ 0 h 723900"/>
                <a:gd name="connsiteX2-43" fmla="*/ 8137540 w 8137540"/>
                <a:gd name="connsiteY2-44" fmla="*/ 723900 h 723900"/>
                <a:gd name="connsiteX3-45" fmla="*/ 0 w 8137540"/>
                <a:gd name="connsiteY3-46" fmla="*/ 704850 h 723900"/>
                <a:gd name="connsiteX4-47" fmla="*/ 416734 w 8137540"/>
                <a:gd name="connsiteY4-48" fmla="*/ 0 h 723900"/>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8137540" h="723900">
                  <a:moveTo>
                    <a:pt x="416734" y="0"/>
                  </a:moveTo>
                  <a:lnTo>
                    <a:pt x="8137540" y="0"/>
                  </a:lnTo>
                  <a:lnTo>
                    <a:pt x="8137540" y="723900"/>
                  </a:lnTo>
                  <a:lnTo>
                    <a:pt x="0" y="704850"/>
                  </a:lnTo>
                  <a:cubicBezTo>
                    <a:pt x="107111" y="473075"/>
                    <a:pt x="281003" y="241300"/>
                    <a:pt x="416734" y="0"/>
                  </a:cubicBezTo>
                  <a:close/>
                </a:path>
              </a:pathLst>
            </a:custGeom>
            <a:solidFill>
              <a:srgbClr val="9814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任意多边形 14"/>
            <p:cNvSpPr/>
            <p:nvPr/>
          </p:nvSpPr>
          <p:spPr>
            <a:xfrm>
              <a:off x="4076700" y="434974"/>
              <a:ext cx="8115301" cy="593726"/>
            </a:xfrm>
            <a:custGeom>
              <a:avLst/>
              <a:gdLst>
                <a:gd name="connsiteX0" fmla="*/ 270626 w 8115301"/>
                <a:gd name="connsiteY0" fmla="*/ 0 h 675970"/>
                <a:gd name="connsiteX1" fmla="*/ 309120 w 8115301"/>
                <a:gd name="connsiteY1" fmla="*/ 0 h 675970"/>
                <a:gd name="connsiteX2" fmla="*/ 8115301 w 8115301"/>
                <a:gd name="connsiteY2" fmla="*/ 0 h 675970"/>
                <a:gd name="connsiteX3" fmla="*/ 8115301 w 8115301"/>
                <a:gd name="connsiteY3" fmla="*/ 675969 h 675970"/>
                <a:gd name="connsiteX4" fmla="*/ 309129 w 8115301"/>
                <a:gd name="connsiteY4" fmla="*/ 675969 h 675970"/>
                <a:gd name="connsiteX5" fmla="*/ 309120 w 8115301"/>
                <a:gd name="connsiteY5" fmla="*/ 675970 h 675970"/>
                <a:gd name="connsiteX6" fmla="*/ 309111 w 8115301"/>
                <a:gd name="connsiteY6" fmla="*/ 675969 h 675970"/>
                <a:gd name="connsiteX7" fmla="*/ 270626 w 8115301"/>
                <a:gd name="connsiteY7" fmla="*/ 675969 h 675970"/>
                <a:gd name="connsiteX8" fmla="*/ 270626 w 8115301"/>
                <a:gd name="connsiteY8" fmla="*/ 671727 h 675970"/>
                <a:gd name="connsiteX9" fmla="*/ 246821 w 8115301"/>
                <a:gd name="connsiteY9" fmla="*/ 669103 h 675970"/>
                <a:gd name="connsiteX10" fmla="*/ 0 w 8115301"/>
                <a:gd name="connsiteY10" fmla="*/ 337985 h 675970"/>
                <a:gd name="connsiteX11" fmla="*/ 246821 w 8115301"/>
                <a:gd name="connsiteY11" fmla="*/ 6867 h 675970"/>
                <a:gd name="connsiteX12" fmla="*/ 270626 w 8115301"/>
                <a:gd name="connsiteY12" fmla="*/ 4243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5301" h="675970">
                  <a:moveTo>
                    <a:pt x="270626" y="0"/>
                  </a:moveTo>
                  <a:lnTo>
                    <a:pt x="309120" y="0"/>
                  </a:lnTo>
                  <a:lnTo>
                    <a:pt x="8115301" y="0"/>
                  </a:lnTo>
                  <a:lnTo>
                    <a:pt x="8115301" y="675969"/>
                  </a:lnTo>
                  <a:lnTo>
                    <a:pt x="309129" y="675969"/>
                  </a:lnTo>
                  <a:lnTo>
                    <a:pt x="309120" y="675970"/>
                  </a:lnTo>
                  <a:lnTo>
                    <a:pt x="309111" y="675969"/>
                  </a:lnTo>
                  <a:lnTo>
                    <a:pt x="270626" y="675969"/>
                  </a:lnTo>
                  <a:lnTo>
                    <a:pt x="270626" y="671727"/>
                  </a:lnTo>
                  <a:lnTo>
                    <a:pt x="246821" y="669103"/>
                  </a:lnTo>
                  <a:cubicBezTo>
                    <a:pt x="105961" y="637588"/>
                    <a:pt x="0" y="501316"/>
                    <a:pt x="0" y="337985"/>
                  </a:cubicBezTo>
                  <a:cubicBezTo>
                    <a:pt x="0" y="174654"/>
                    <a:pt x="105961" y="38383"/>
                    <a:pt x="246821" y="6867"/>
                  </a:cubicBezTo>
                  <a:lnTo>
                    <a:pt x="270626" y="4243"/>
                  </a:lnTo>
                  <a:close/>
                </a:path>
              </a:pathLst>
            </a:cu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3" name="组合 22"/>
          <p:cNvGrpSpPr/>
          <p:nvPr/>
        </p:nvGrpSpPr>
        <p:grpSpPr>
          <a:xfrm flipH="1" flipV="1">
            <a:off x="0" y="5832074"/>
            <a:ext cx="9772650" cy="1026584"/>
            <a:chOff x="4067174" y="0"/>
            <a:chExt cx="9258302" cy="1028701"/>
          </a:xfrm>
        </p:grpSpPr>
        <p:sp>
          <p:nvSpPr>
            <p:cNvPr id="24" name="任意多边形 23"/>
            <p:cNvSpPr/>
            <p:nvPr/>
          </p:nvSpPr>
          <p:spPr>
            <a:xfrm>
              <a:off x="4067174" y="0"/>
              <a:ext cx="9258302" cy="723900"/>
            </a:xfrm>
            <a:custGeom>
              <a:avLst/>
              <a:gdLst>
                <a:gd name="connsiteX0" fmla="*/ 407194 w 8128000"/>
                <a:gd name="connsiteY0" fmla="*/ 0 h 723900"/>
                <a:gd name="connsiteX1" fmla="*/ 8128000 w 8128000"/>
                <a:gd name="connsiteY1" fmla="*/ 0 h 723900"/>
                <a:gd name="connsiteX2" fmla="*/ 8128000 w 8128000"/>
                <a:gd name="connsiteY2" fmla="*/ 723900 h 723900"/>
                <a:gd name="connsiteX3" fmla="*/ 0 w 8128000"/>
                <a:gd name="connsiteY3" fmla="*/ 723900 h 723900"/>
                <a:gd name="connsiteX0-1" fmla="*/ 435814 w 8156620"/>
                <a:gd name="connsiteY0-2" fmla="*/ 0 h 723900"/>
                <a:gd name="connsiteX1-3" fmla="*/ 8156620 w 8156620"/>
                <a:gd name="connsiteY1-4" fmla="*/ 0 h 723900"/>
                <a:gd name="connsiteX2-5" fmla="*/ 8156620 w 8156620"/>
                <a:gd name="connsiteY2-6" fmla="*/ 723900 h 723900"/>
                <a:gd name="connsiteX3-7" fmla="*/ 0 w 8156620"/>
                <a:gd name="connsiteY3-8" fmla="*/ 704850 h 723900"/>
                <a:gd name="connsiteX4" fmla="*/ 435814 w 8156620"/>
                <a:gd name="connsiteY4" fmla="*/ 0 h 723900"/>
                <a:gd name="connsiteX0-9" fmla="*/ 435814 w 8156620"/>
                <a:gd name="connsiteY0-10" fmla="*/ 0 h 723900"/>
                <a:gd name="connsiteX1-11" fmla="*/ 8156620 w 8156620"/>
                <a:gd name="connsiteY1-12" fmla="*/ 0 h 723900"/>
                <a:gd name="connsiteX2-13" fmla="*/ 8156620 w 8156620"/>
                <a:gd name="connsiteY2-14" fmla="*/ 723900 h 723900"/>
                <a:gd name="connsiteX3-15" fmla="*/ 0 w 8156620"/>
                <a:gd name="connsiteY3-16" fmla="*/ 704850 h 723900"/>
                <a:gd name="connsiteX4-17" fmla="*/ 435814 w 8156620"/>
                <a:gd name="connsiteY4-18" fmla="*/ 0 h 723900"/>
                <a:gd name="connsiteX0-19" fmla="*/ 435814 w 8156620"/>
                <a:gd name="connsiteY0-20" fmla="*/ 0 h 723900"/>
                <a:gd name="connsiteX1-21" fmla="*/ 8156620 w 8156620"/>
                <a:gd name="connsiteY1-22" fmla="*/ 0 h 723900"/>
                <a:gd name="connsiteX2-23" fmla="*/ 8156620 w 8156620"/>
                <a:gd name="connsiteY2-24" fmla="*/ 723900 h 723900"/>
                <a:gd name="connsiteX3-25" fmla="*/ 0 w 8156620"/>
                <a:gd name="connsiteY3-26" fmla="*/ 704850 h 723900"/>
                <a:gd name="connsiteX4-27" fmla="*/ 435814 w 8156620"/>
                <a:gd name="connsiteY4-28" fmla="*/ 0 h 723900"/>
                <a:gd name="connsiteX0-29" fmla="*/ 416734 w 8137540"/>
                <a:gd name="connsiteY0-30" fmla="*/ 0 h 723900"/>
                <a:gd name="connsiteX1-31" fmla="*/ 8137540 w 8137540"/>
                <a:gd name="connsiteY1-32" fmla="*/ 0 h 723900"/>
                <a:gd name="connsiteX2-33" fmla="*/ 8137540 w 8137540"/>
                <a:gd name="connsiteY2-34" fmla="*/ 723900 h 723900"/>
                <a:gd name="connsiteX3-35" fmla="*/ 0 w 8137540"/>
                <a:gd name="connsiteY3-36" fmla="*/ 704850 h 723900"/>
                <a:gd name="connsiteX4-37" fmla="*/ 416734 w 8137540"/>
                <a:gd name="connsiteY4-38" fmla="*/ 0 h 723900"/>
                <a:gd name="connsiteX0-39" fmla="*/ 416734 w 8137540"/>
                <a:gd name="connsiteY0-40" fmla="*/ 0 h 723900"/>
                <a:gd name="connsiteX1-41" fmla="*/ 8137540 w 8137540"/>
                <a:gd name="connsiteY1-42" fmla="*/ 0 h 723900"/>
                <a:gd name="connsiteX2-43" fmla="*/ 8137540 w 8137540"/>
                <a:gd name="connsiteY2-44" fmla="*/ 723900 h 723900"/>
                <a:gd name="connsiteX3-45" fmla="*/ 0 w 8137540"/>
                <a:gd name="connsiteY3-46" fmla="*/ 704850 h 723900"/>
                <a:gd name="connsiteX4-47" fmla="*/ 416734 w 8137540"/>
                <a:gd name="connsiteY4-48" fmla="*/ 0 h 723900"/>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8137540" h="723900">
                  <a:moveTo>
                    <a:pt x="416734" y="0"/>
                  </a:moveTo>
                  <a:lnTo>
                    <a:pt x="8137540" y="0"/>
                  </a:lnTo>
                  <a:lnTo>
                    <a:pt x="8137540" y="723900"/>
                  </a:lnTo>
                  <a:lnTo>
                    <a:pt x="0" y="704850"/>
                  </a:lnTo>
                  <a:cubicBezTo>
                    <a:pt x="107111" y="473075"/>
                    <a:pt x="281003" y="241300"/>
                    <a:pt x="416734" y="0"/>
                  </a:cubicBezTo>
                  <a:close/>
                </a:path>
              </a:pathLst>
            </a:custGeom>
            <a:solidFill>
              <a:srgbClr val="9814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 name="任意多边形 24"/>
            <p:cNvSpPr/>
            <p:nvPr/>
          </p:nvSpPr>
          <p:spPr>
            <a:xfrm>
              <a:off x="4076700" y="434975"/>
              <a:ext cx="9248776" cy="593726"/>
            </a:xfrm>
            <a:custGeom>
              <a:avLst/>
              <a:gdLst>
                <a:gd name="connsiteX0" fmla="*/ 270626 w 8115301"/>
                <a:gd name="connsiteY0" fmla="*/ 0 h 675970"/>
                <a:gd name="connsiteX1" fmla="*/ 309120 w 8115301"/>
                <a:gd name="connsiteY1" fmla="*/ 0 h 675970"/>
                <a:gd name="connsiteX2" fmla="*/ 8115301 w 8115301"/>
                <a:gd name="connsiteY2" fmla="*/ 0 h 675970"/>
                <a:gd name="connsiteX3" fmla="*/ 8115301 w 8115301"/>
                <a:gd name="connsiteY3" fmla="*/ 675969 h 675970"/>
                <a:gd name="connsiteX4" fmla="*/ 309129 w 8115301"/>
                <a:gd name="connsiteY4" fmla="*/ 675969 h 675970"/>
                <a:gd name="connsiteX5" fmla="*/ 309120 w 8115301"/>
                <a:gd name="connsiteY5" fmla="*/ 675970 h 675970"/>
                <a:gd name="connsiteX6" fmla="*/ 309111 w 8115301"/>
                <a:gd name="connsiteY6" fmla="*/ 675969 h 675970"/>
                <a:gd name="connsiteX7" fmla="*/ 270626 w 8115301"/>
                <a:gd name="connsiteY7" fmla="*/ 675969 h 675970"/>
                <a:gd name="connsiteX8" fmla="*/ 270626 w 8115301"/>
                <a:gd name="connsiteY8" fmla="*/ 671727 h 675970"/>
                <a:gd name="connsiteX9" fmla="*/ 246821 w 8115301"/>
                <a:gd name="connsiteY9" fmla="*/ 669103 h 675970"/>
                <a:gd name="connsiteX10" fmla="*/ 0 w 8115301"/>
                <a:gd name="connsiteY10" fmla="*/ 337985 h 675970"/>
                <a:gd name="connsiteX11" fmla="*/ 246821 w 8115301"/>
                <a:gd name="connsiteY11" fmla="*/ 6867 h 675970"/>
                <a:gd name="connsiteX12" fmla="*/ 270626 w 8115301"/>
                <a:gd name="connsiteY12" fmla="*/ 4243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5301" h="675970">
                  <a:moveTo>
                    <a:pt x="270626" y="0"/>
                  </a:moveTo>
                  <a:lnTo>
                    <a:pt x="309120" y="0"/>
                  </a:lnTo>
                  <a:lnTo>
                    <a:pt x="8115301" y="0"/>
                  </a:lnTo>
                  <a:lnTo>
                    <a:pt x="8115301" y="675969"/>
                  </a:lnTo>
                  <a:lnTo>
                    <a:pt x="309129" y="675969"/>
                  </a:lnTo>
                  <a:lnTo>
                    <a:pt x="309120" y="675970"/>
                  </a:lnTo>
                  <a:lnTo>
                    <a:pt x="309111" y="675969"/>
                  </a:lnTo>
                  <a:lnTo>
                    <a:pt x="270626" y="675969"/>
                  </a:lnTo>
                  <a:lnTo>
                    <a:pt x="270626" y="671727"/>
                  </a:lnTo>
                  <a:lnTo>
                    <a:pt x="246821" y="669103"/>
                  </a:lnTo>
                  <a:cubicBezTo>
                    <a:pt x="105961" y="637588"/>
                    <a:pt x="0" y="501316"/>
                    <a:pt x="0" y="337985"/>
                  </a:cubicBezTo>
                  <a:cubicBezTo>
                    <a:pt x="0" y="174654"/>
                    <a:pt x="105961" y="38383"/>
                    <a:pt x="246821" y="6867"/>
                  </a:cubicBezTo>
                  <a:lnTo>
                    <a:pt x="270626" y="4243"/>
                  </a:lnTo>
                  <a:close/>
                </a:path>
              </a:pathLst>
            </a:cu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28" name="文本框 27"/>
          <p:cNvSpPr txBox="1"/>
          <p:nvPr/>
        </p:nvSpPr>
        <p:spPr>
          <a:xfrm>
            <a:off x="624114" y="3951939"/>
            <a:ext cx="10972801" cy="1015663"/>
          </a:xfrm>
          <a:prstGeom prst="rect">
            <a:avLst/>
          </a:prstGeom>
          <a:noFill/>
        </p:spPr>
        <p:txBody>
          <a:bodyPr wrap="square" rtlCol="0">
            <a:spAutoFit/>
          </a:bodyPr>
          <a:lstStyle/>
          <a:p>
            <a:pPr algn="ctr"/>
            <a:r>
              <a:rPr lang="en-US" altLang="zh-CN" sz="6000" dirty="0">
                <a:solidFill>
                  <a:srgbClr val="EE1C39"/>
                </a:solidFill>
                <a:latin typeface="Roboto" pitchFamily="2" charset="0"/>
                <a:ea typeface="Roboto" pitchFamily="2" charset="0"/>
              </a:rPr>
              <a:t>THANKS </a:t>
            </a:r>
            <a:r>
              <a:rPr lang="en-US" altLang="zh-CN" sz="6000" dirty="0">
                <a:solidFill>
                  <a:schemeClr val="bg1"/>
                </a:solidFill>
                <a:latin typeface="Roboto" pitchFamily="2" charset="0"/>
                <a:ea typeface="Roboto" pitchFamily="2" charset="0"/>
              </a:rPr>
              <a:t>FOR WACTHING</a:t>
            </a:r>
            <a:endParaRPr lang="zh-CN" altLang="en-US" sz="6000" dirty="0">
              <a:solidFill>
                <a:schemeClr val="bg1"/>
              </a:solidFill>
              <a:latin typeface="Roboto" pitchFamily="2" charset="0"/>
            </a:endParaRPr>
          </a:p>
        </p:txBody>
      </p:sp>
      <p:grpSp>
        <p:nvGrpSpPr>
          <p:cNvPr id="43" name="组合 42"/>
          <p:cNvGrpSpPr/>
          <p:nvPr/>
        </p:nvGrpSpPr>
        <p:grpSpPr>
          <a:xfrm>
            <a:off x="5243626" y="1922097"/>
            <a:ext cx="1672257" cy="1678229"/>
            <a:chOff x="2720975" y="1514475"/>
            <a:chExt cx="889000" cy="892175"/>
          </a:xfrm>
          <a:solidFill>
            <a:srgbClr val="EE1C39"/>
          </a:solidFill>
        </p:grpSpPr>
        <p:sp>
          <p:nvSpPr>
            <p:cNvPr id="44" name="Freeform 105"/>
            <p:cNvSpPr>
              <a:spLocks noEditPoints="1"/>
            </p:cNvSpPr>
            <p:nvPr/>
          </p:nvSpPr>
          <p:spPr bwMode="auto">
            <a:xfrm>
              <a:off x="2720975" y="1514475"/>
              <a:ext cx="889000" cy="892175"/>
            </a:xfrm>
            <a:custGeom>
              <a:avLst/>
              <a:gdLst>
                <a:gd name="T0" fmla="*/ 117 w 234"/>
                <a:gd name="T1" fmla="*/ 235 h 235"/>
                <a:gd name="T2" fmla="*/ 0 w 234"/>
                <a:gd name="T3" fmla="*/ 118 h 235"/>
                <a:gd name="T4" fmla="*/ 117 w 234"/>
                <a:gd name="T5" fmla="*/ 0 h 235"/>
                <a:gd name="T6" fmla="*/ 234 w 234"/>
                <a:gd name="T7" fmla="*/ 118 h 235"/>
                <a:gd name="T8" fmla="*/ 117 w 234"/>
                <a:gd name="T9" fmla="*/ 235 h 235"/>
                <a:gd name="T10" fmla="*/ 117 w 234"/>
                <a:gd name="T11" fmla="*/ 21 h 235"/>
                <a:gd name="T12" fmla="*/ 20 w 234"/>
                <a:gd name="T13" fmla="*/ 118 h 235"/>
                <a:gd name="T14" fmla="*/ 117 w 234"/>
                <a:gd name="T15" fmla="*/ 215 h 235"/>
                <a:gd name="T16" fmla="*/ 214 w 234"/>
                <a:gd name="T17" fmla="*/ 118 h 235"/>
                <a:gd name="T18" fmla="*/ 117 w 234"/>
                <a:gd name="T19" fmla="*/ 2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235">
                  <a:moveTo>
                    <a:pt x="117" y="235"/>
                  </a:moveTo>
                  <a:cubicBezTo>
                    <a:pt x="52" y="235"/>
                    <a:pt x="0" y="183"/>
                    <a:pt x="0" y="118"/>
                  </a:cubicBezTo>
                  <a:cubicBezTo>
                    <a:pt x="0" y="53"/>
                    <a:pt x="52" y="0"/>
                    <a:pt x="117" y="0"/>
                  </a:cubicBezTo>
                  <a:cubicBezTo>
                    <a:pt x="182" y="0"/>
                    <a:pt x="234" y="53"/>
                    <a:pt x="234" y="118"/>
                  </a:cubicBezTo>
                  <a:cubicBezTo>
                    <a:pt x="234" y="183"/>
                    <a:pt x="182" y="235"/>
                    <a:pt x="117" y="235"/>
                  </a:cubicBezTo>
                  <a:moveTo>
                    <a:pt x="117" y="21"/>
                  </a:moveTo>
                  <a:cubicBezTo>
                    <a:pt x="63" y="21"/>
                    <a:pt x="20" y="64"/>
                    <a:pt x="20" y="118"/>
                  </a:cubicBezTo>
                  <a:cubicBezTo>
                    <a:pt x="20" y="171"/>
                    <a:pt x="63" y="215"/>
                    <a:pt x="117" y="215"/>
                  </a:cubicBezTo>
                  <a:cubicBezTo>
                    <a:pt x="170" y="215"/>
                    <a:pt x="214" y="171"/>
                    <a:pt x="214" y="118"/>
                  </a:cubicBezTo>
                  <a:cubicBezTo>
                    <a:pt x="214" y="64"/>
                    <a:pt x="170" y="21"/>
                    <a:pt x="117" y="2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06"/>
            <p:cNvSpPr/>
            <p:nvPr/>
          </p:nvSpPr>
          <p:spPr bwMode="auto">
            <a:xfrm>
              <a:off x="3086100" y="2008188"/>
              <a:ext cx="0" cy="476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07"/>
            <p:cNvSpPr/>
            <p:nvPr/>
          </p:nvSpPr>
          <p:spPr bwMode="auto">
            <a:xfrm>
              <a:off x="3244850" y="19177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08"/>
            <p:cNvSpPr/>
            <p:nvPr/>
          </p:nvSpPr>
          <p:spPr bwMode="auto">
            <a:xfrm>
              <a:off x="2906713" y="1830388"/>
              <a:ext cx="517525" cy="265113"/>
            </a:xfrm>
            <a:custGeom>
              <a:avLst/>
              <a:gdLst>
                <a:gd name="T0" fmla="*/ 136 w 136"/>
                <a:gd name="T1" fmla="*/ 23 h 70"/>
                <a:gd name="T2" fmla="*/ 89 w 136"/>
                <a:gd name="T3" fmla="*/ 23 h 70"/>
                <a:gd name="T4" fmla="*/ 89 w 136"/>
                <a:gd name="T5" fmla="*/ 25 h 70"/>
                <a:gd name="T6" fmla="*/ 89 w 136"/>
                <a:gd name="T7" fmla="*/ 26 h 70"/>
                <a:gd name="T8" fmla="*/ 89 w 136"/>
                <a:gd name="T9" fmla="*/ 46 h 70"/>
                <a:gd name="T10" fmla="*/ 78 w 136"/>
                <a:gd name="T11" fmla="*/ 49 h 70"/>
                <a:gd name="T12" fmla="*/ 77 w 136"/>
                <a:gd name="T13" fmla="*/ 44 h 70"/>
                <a:gd name="T14" fmla="*/ 77 w 136"/>
                <a:gd name="T15" fmla="*/ 26 h 70"/>
                <a:gd name="T16" fmla="*/ 77 w 136"/>
                <a:gd name="T17" fmla="*/ 24 h 70"/>
                <a:gd name="T18" fmla="*/ 53 w 136"/>
                <a:gd name="T19" fmla="*/ 0 h 70"/>
                <a:gd name="T20" fmla="*/ 29 w 136"/>
                <a:gd name="T21" fmla="*/ 24 h 70"/>
                <a:gd name="T22" fmla="*/ 29 w 136"/>
                <a:gd name="T23" fmla="*/ 25 h 70"/>
                <a:gd name="T24" fmla="*/ 29 w 136"/>
                <a:gd name="T25" fmla="*/ 26 h 70"/>
                <a:gd name="T26" fmla="*/ 29 w 136"/>
                <a:gd name="T27" fmla="*/ 44 h 70"/>
                <a:gd name="T28" fmla="*/ 23 w 136"/>
                <a:gd name="T29" fmla="*/ 52 h 70"/>
                <a:gd name="T30" fmla="*/ 17 w 136"/>
                <a:gd name="T31" fmla="*/ 46 h 70"/>
                <a:gd name="T32" fmla="*/ 17 w 136"/>
                <a:gd name="T33" fmla="*/ 18 h 70"/>
                <a:gd name="T34" fmla="*/ 9 w 136"/>
                <a:gd name="T35" fmla="*/ 9 h 70"/>
                <a:gd name="T36" fmla="*/ 0 w 136"/>
                <a:gd name="T37" fmla="*/ 44 h 70"/>
                <a:gd name="T38" fmla="*/ 0 w 136"/>
                <a:gd name="T39" fmla="*/ 45 h 70"/>
                <a:gd name="T40" fmla="*/ 23 w 136"/>
                <a:gd name="T41" fmla="*/ 70 h 70"/>
                <a:gd name="T42" fmla="*/ 47 w 136"/>
                <a:gd name="T43" fmla="*/ 46 h 70"/>
                <a:gd name="T44" fmla="*/ 47 w 136"/>
                <a:gd name="T45" fmla="*/ 44 h 70"/>
                <a:gd name="T46" fmla="*/ 47 w 136"/>
                <a:gd name="T47" fmla="*/ 24 h 70"/>
                <a:gd name="T48" fmla="*/ 58 w 136"/>
                <a:gd name="T49" fmla="*/ 21 h 70"/>
                <a:gd name="T50" fmla="*/ 59 w 136"/>
                <a:gd name="T51" fmla="*/ 25 h 70"/>
                <a:gd name="T52" fmla="*/ 59 w 136"/>
                <a:gd name="T53" fmla="*/ 44 h 70"/>
                <a:gd name="T54" fmla="*/ 59 w 136"/>
                <a:gd name="T55" fmla="*/ 45 h 70"/>
                <a:gd name="T56" fmla="*/ 59 w 136"/>
                <a:gd name="T57" fmla="*/ 46 h 70"/>
                <a:gd name="T58" fmla="*/ 83 w 136"/>
                <a:gd name="T59" fmla="*/ 70 h 70"/>
                <a:gd name="T60" fmla="*/ 106 w 136"/>
                <a:gd name="T61" fmla="*/ 45 h 70"/>
                <a:gd name="T62" fmla="*/ 106 w 136"/>
                <a:gd name="T63" fmla="*/ 44 h 70"/>
                <a:gd name="T64" fmla="*/ 107 w 136"/>
                <a:gd name="T65" fmla="*/ 24 h 70"/>
                <a:gd name="T66" fmla="*/ 118 w 136"/>
                <a:gd name="T67" fmla="*/ 21 h 70"/>
                <a:gd name="T68" fmla="*/ 118 w 136"/>
                <a:gd name="T69" fmla="*/ 26 h 70"/>
                <a:gd name="T70" fmla="*/ 118 w 136"/>
                <a:gd name="T71" fmla="*/ 52 h 70"/>
                <a:gd name="T72" fmla="*/ 127 w 136"/>
                <a:gd name="T73" fmla="*/ 61 h 70"/>
                <a:gd name="T74" fmla="*/ 136 w 136"/>
                <a:gd name="T75"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70">
                  <a:moveTo>
                    <a:pt x="136" y="24"/>
                  </a:moveTo>
                  <a:cubicBezTo>
                    <a:pt x="136" y="24"/>
                    <a:pt x="136" y="23"/>
                    <a:pt x="136" y="23"/>
                  </a:cubicBezTo>
                  <a:cubicBezTo>
                    <a:pt x="136" y="10"/>
                    <a:pt x="125" y="0"/>
                    <a:pt x="112" y="0"/>
                  </a:cubicBezTo>
                  <a:cubicBezTo>
                    <a:pt x="100" y="0"/>
                    <a:pt x="89" y="10"/>
                    <a:pt x="89" y="23"/>
                  </a:cubicBezTo>
                  <a:cubicBezTo>
                    <a:pt x="89" y="24"/>
                    <a:pt x="89" y="24"/>
                    <a:pt x="89" y="24"/>
                  </a:cubicBezTo>
                  <a:cubicBezTo>
                    <a:pt x="89" y="25"/>
                    <a:pt x="89" y="25"/>
                    <a:pt x="89" y="25"/>
                  </a:cubicBezTo>
                  <a:cubicBezTo>
                    <a:pt x="89" y="26"/>
                    <a:pt x="89" y="26"/>
                    <a:pt x="89" y="26"/>
                  </a:cubicBezTo>
                  <a:cubicBezTo>
                    <a:pt x="89" y="26"/>
                    <a:pt x="89" y="26"/>
                    <a:pt x="89" y="26"/>
                  </a:cubicBezTo>
                  <a:cubicBezTo>
                    <a:pt x="89" y="44"/>
                    <a:pt x="89" y="44"/>
                    <a:pt x="89" y="44"/>
                  </a:cubicBezTo>
                  <a:cubicBezTo>
                    <a:pt x="89" y="46"/>
                    <a:pt x="89" y="46"/>
                    <a:pt x="89" y="46"/>
                  </a:cubicBezTo>
                  <a:cubicBezTo>
                    <a:pt x="89" y="49"/>
                    <a:pt x="86" y="52"/>
                    <a:pt x="83" y="52"/>
                  </a:cubicBezTo>
                  <a:cubicBezTo>
                    <a:pt x="81" y="52"/>
                    <a:pt x="79" y="51"/>
                    <a:pt x="78" y="49"/>
                  </a:cubicBezTo>
                  <a:cubicBezTo>
                    <a:pt x="77" y="48"/>
                    <a:pt x="77" y="47"/>
                    <a:pt x="77" y="46"/>
                  </a:cubicBezTo>
                  <a:cubicBezTo>
                    <a:pt x="77" y="44"/>
                    <a:pt x="77" y="44"/>
                    <a:pt x="77" y="44"/>
                  </a:cubicBezTo>
                  <a:cubicBezTo>
                    <a:pt x="77" y="26"/>
                    <a:pt x="77" y="26"/>
                    <a:pt x="77" y="26"/>
                  </a:cubicBezTo>
                  <a:cubicBezTo>
                    <a:pt x="77" y="26"/>
                    <a:pt x="77" y="26"/>
                    <a:pt x="77" y="26"/>
                  </a:cubicBezTo>
                  <a:cubicBezTo>
                    <a:pt x="77" y="25"/>
                    <a:pt x="77" y="25"/>
                    <a:pt x="77" y="25"/>
                  </a:cubicBezTo>
                  <a:cubicBezTo>
                    <a:pt x="77" y="24"/>
                    <a:pt x="77" y="24"/>
                    <a:pt x="77" y="24"/>
                  </a:cubicBezTo>
                  <a:cubicBezTo>
                    <a:pt x="77" y="24"/>
                    <a:pt x="77" y="23"/>
                    <a:pt x="77" y="23"/>
                  </a:cubicBezTo>
                  <a:cubicBezTo>
                    <a:pt x="77" y="10"/>
                    <a:pt x="66" y="0"/>
                    <a:pt x="53" y="0"/>
                  </a:cubicBezTo>
                  <a:cubicBezTo>
                    <a:pt x="40" y="0"/>
                    <a:pt x="29" y="10"/>
                    <a:pt x="29" y="23"/>
                  </a:cubicBezTo>
                  <a:cubicBezTo>
                    <a:pt x="29" y="24"/>
                    <a:pt x="29" y="24"/>
                    <a:pt x="29" y="24"/>
                  </a:cubicBezTo>
                  <a:cubicBezTo>
                    <a:pt x="29" y="24"/>
                    <a:pt x="29" y="24"/>
                    <a:pt x="29" y="24"/>
                  </a:cubicBezTo>
                  <a:cubicBezTo>
                    <a:pt x="29" y="25"/>
                    <a:pt x="29" y="25"/>
                    <a:pt x="29" y="25"/>
                  </a:cubicBezTo>
                  <a:cubicBezTo>
                    <a:pt x="29" y="25"/>
                    <a:pt x="29" y="25"/>
                    <a:pt x="29" y="25"/>
                  </a:cubicBezTo>
                  <a:cubicBezTo>
                    <a:pt x="29" y="25"/>
                    <a:pt x="29" y="25"/>
                    <a:pt x="29" y="26"/>
                  </a:cubicBezTo>
                  <a:cubicBezTo>
                    <a:pt x="29" y="26"/>
                    <a:pt x="29" y="26"/>
                    <a:pt x="29" y="26"/>
                  </a:cubicBezTo>
                  <a:cubicBezTo>
                    <a:pt x="29" y="44"/>
                    <a:pt x="29" y="44"/>
                    <a:pt x="29" y="44"/>
                  </a:cubicBezTo>
                  <a:cubicBezTo>
                    <a:pt x="29" y="46"/>
                    <a:pt x="29" y="46"/>
                    <a:pt x="29" y="46"/>
                  </a:cubicBezTo>
                  <a:cubicBezTo>
                    <a:pt x="29" y="49"/>
                    <a:pt x="26" y="52"/>
                    <a:pt x="23" y="52"/>
                  </a:cubicBezTo>
                  <a:cubicBezTo>
                    <a:pt x="21" y="52"/>
                    <a:pt x="19" y="51"/>
                    <a:pt x="18" y="49"/>
                  </a:cubicBezTo>
                  <a:cubicBezTo>
                    <a:pt x="18" y="48"/>
                    <a:pt x="17" y="47"/>
                    <a:pt x="17" y="46"/>
                  </a:cubicBezTo>
                  <a:cubicBezTo>
                    <a:pt x="17" y="25"/>
                    <a:pt x="17" y="25"/>
                    <a:pt x="17" y="25"/>
                  </a:cubicBezTo>
                  <a:cubicBezTo>
                    <a:pt x="17" y="18"/>
                    <a:pt x="17" y="18"/>
                    <a:pt x="17" y="18"/>
                  </a:cubicBezTo>
                  <a:cubicBezTo>
                    <a:pt x="17" y="16"/>
                    <a:pt x="17" y="15"/>
                    <a:pt x="16" y="13"/>
                  </a:cubicBezTo>
                  <a:cubicBezTo>
                    <a:pt x="14" y="10"/>
                    <a:pt x="12" y="9"/>
                    <a:pt x="9" y="9"/>
                  </a:cubicBezTo>
                  <a:cubicBezTo>
                    <a:pt x="4" y="9"/>
                    <a:pt x="0" y="13"/>
                    <a:pt x="0" y="18"/>
                  </a:cubicBezTo>
                  <a:cubicBezTo>
                    <a:pt x="0" y="44"/>
                    <a:pt x="0" y="44"/>
                    <a:pt x="0" y="44"/>
                  </a:cubicBezTo>
                  <a:cubicBezTo>
                    <a:pt x="0" y="45"/>
                    <a:pt x="0" y="45"/>
                    <a:pt x="0" y="45"/>
                  </a:cubicBezTo>
                  <a:cubicBezTo>
                    <a:pt x="0" y="45"/>
                    <a:pt x="0" y="45"/>
                    <a:pt x="0" y="45"/>
                  </a:cubicBezTo>
                  <a:cubicBezTo>
                    <a:pt x="0" y="47"/>
                    <a:pt x="0" y="47"/>
                    <a:pt x="0" y="47"/>
                  </a:cubicBezTo>
                  <a:cubicBezTo>
                    <a:pt x="0" y="60"/>
                    <a:pt x="10" y="70"/>
                    <a:pt x="23" y="70"/>
                  </a:cubicBezTo>
                  <a:cubicBezTo>
                    <a:pt x="36" y="70"/>
                    <a:pt x="46" y="60"/>
                    <a:pt x="47" y="48"/>
                  </a:cubicBezTo>
                  <a:cubicBezTo>
                    <a:pt x="47" y="48"/>
                    <a:pt x="47" y="46"/>
                    <a:pt x="47" y="46"/>
                  </a:cubicBezTo>
                  <a:cubicBezTo>
                    <a:pt x="47" y="45"/>
                    <a:pt x="47" y="45"/>
                    <a:pt x="47" y="45"/>
                  </a:cubicBezTo>
                  <a:cubicBezTo>
                    <a:pt x="47" y="44"/>
                    <a:pt x="47" y="44"/>
                    <a:pt x="47" y="44"/>
                  </a:cubicBezTo>
                  <a:cubicBezTo>
                    <a:pt x="47" y="44"/>
                    <a:pt x="47" y="44"/>
                    <a:pt x="47" y="44"/>
                  </a:cubicBezTo>
                  <a:cubicBezTo>
                    <a:pt x="47" y="24"/>
                    <a:pt x="47" y="24"/>
                    <a:pt x="47" y="24"/>
                  </a:cubicBezTo>
                  <a:cubicBezTo>
                    <a:pt x="47" y="20"/>
                    <a:pt x="50" y="18"/>
                    <a:pt x="53" y="18"/>
                  </a:cubicBezTo>
                  <a:cubicBezTo>
                    <a:pt x="55" y="18"/>
                    <a:pt x="57" y="19"/>
                    <a:pt x="58" y="21"/>
                  </a:cubicBezTo>
                  <a:cubicBezTo>
                    <a:pt x="59" y="22"/>
                    <a:pt x="59" y="23"/>
                    <a:pt x="59" y="24"/>
                  </a:cubicBezTo>
                  <a:cubicBezTo>
                    <a:pt x="59" y="25"/>
                    <a:pt x="59" y="25"/>
                    <a:pt x="59" y="25"/>
                  </a:cubicBezTo>
                  <a:cubicBezTo>
                    <a:pt x="59" y="44"/>
                    <a:pt x="59" y="44"/>
                    <a:pt x="59" y="44"/>
                  </a:cubicBezTo>
                  <a:cubicBezTo>
                    <a:pt x="59" y="44"/>
                    <a:pt x="59" y="44"/>
                    <a:pt x="59" y="44"/>
                  </a:cubicBezTo>
                  <a:cubicBezTo>
                    <a:pt x="59" y="44"/>
                    <a:pt x="59" y="45"/>
                    <a:pt x="59" y="45"/>
                  </a:cubicBezTo>
                  <a:cubicBezTo>
                    <a:pt x="59" y="45"/>
                    <a:pt x="59" y="45"/>
                    <a:pt x="59" y="45"/>
                  </a:cubicBezTo>
                  <a:cubicBezTo>
                    <a:pt x="59" y="46"/>
                    <a:pt x="59" y="46"/>
                    <a:pt x="59" y="46"/>
                  </a:cubicBezTo>
                  <a:cubicBezTo>
                    <a:pt x="59" y="46"/>
                    <a:pt x="59" y="46"/>
                    <a:pt x="59" y="46"/>
                  </a:cubicBezTo>
                  <a:cubicBezTo>
                    <a:pt x="59" y="46"/>
                    <a:pt x="59" y="46"/>
                    <a:pt x="59" y="47"/>
                  </a:cubicBezTo>
                  <a:cubicBezTo>
                    <a:pt x="59" y="60"/>
                    <a:pt x="70" y="70"/>
                    <a:pt x="83" y="70"/>
                  </a:cubicBezTo>
                  <a:cubicBezTo>
                    <a:pt x="96" y="70"/>
                    <a:pt x="106" y="60"/>
                    <a:pt x="106" y="47"/>
                  </a:cubicBezTo>
                  <a:cubicBezTo>
                    <a:pt x="106" y="45"/>
                    <a:pt x="106" y="45"/>
                    <a:pt x="106" y="45"/>
                  </a:cubicBezTo>
                  <a:cubicBezTo>
                    <a:pt x="106" y="45"/>
                    <a:pt x="106" y="45"/>
                    <a:pt x="106" y="45"/>
                  </a:cubicBezTo>
                  <a:cubicBezTo>
                    <a:pt x="106" y="45"/>
                    <a:pt x="106" y="44"/>
                    <a:pt x="106" y="44"/>
                  </a:cubicBezTo>
                  <a:cubicBezTo>
                    <a:pt x="107" y="25"/>
                    <a:pt x="107" y="25"/>
                    <a:pt x="107" y="25"/>
                  </a:cubicBezTo>
                  <a:cubicBezTo>
                    <a:pt x="107" y="24"/>
                    <a:pt x="107" y="24"/>
                    <a:pt x="107" y="24"/>
                  </a:cubicBezTo>
                  <a:cubicBezTo>
                    <a:pt x="107" y="20"/>
                    <a:pt x="109" y="18"/>
                    <a:pt x="112" y="18"/>
                  </a:cubicBezTo>
                  <a:cubicBezTo>
                    <a:pt x="115" y="18"/>
                    <a:pt x="116" y="19"/>
                    <a:pt x="118" y="21"/>
                  </a:cubicBezTo>
                  <a:cubicBezTo>
                    <a:pt x="118" y="21"/>
                    <a:pt x="118" y="23"/>
                    <a:pt x="118" y="24"/>
                  </a:cubicBezTo>
                  <a:cubicBezTo>
                    <a:pt x="118" y="26"/>
                    <a:pt x="118" y="26"/>
                    <a:pt x="118" y="26"/>
                  </a:cubicBezTo>
                  <a:cubicBezTo>
                    <a:pt x="118" y="44"/>
                    <a:pt x="118" y="44"/>
                    <a:pt x="118" y="44"/>
                  </a:cubicBezTo>
                  <a:cubicBezTo>
                    <a:pt x="118" y="52"/>
                    <a:pt x="118" y="52"/>
                    <a:pt x="118" y="52"/>
                  </a:cubicBezTo>
                  <a:cubicBezTo>
                    <a:pt x="118" y="54"/>
                    <a:pt x="119" y="55"/>
                    <a:pt x="120" y="57"/>
                  </a:cubicBezTo>
                  <a:cubicBezTo>
                    <a:pt x="121" y="59"/>
                    <a:pt x="124" y="61"/>
                    <a:pt x="127" y="61"/>
                  </a:cubicBezTo>
                  <a:cubicBezTo>
                    <a:pt x="132" y="61"/>
                    <a:pt x="136" y="57"/>
                    <a:pt x="136" y="52"/>
                  </a:cubicBezTo>
                  <a:cubicBezTo>
                    <a:pt x="136" y="26"/>
                    <a:pt x="136" y="26"/>
                    <a:pt x="136" y="26"/>
                  </a:cubicBezTo>
                  <a:cubicBezTo>
                    <a:pt x="136" y="26"/>
                    <a:pt x="136" y="24"/>
                    <a:pt x="136" y="2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pattFill prst="wdUpDiag">
          <a:fgClr>
            <a:srgbClr val="282D38"/>
          </a:fgClr>
          <a:bgClr>
            <a:srgbClr val="0B0D0F"/>
          </a:bgClr>
        </a:pattFill>
        <a:effectLst/>
      </p:bgPr>
    </p:bg>
    <p:spTree>
      <p:nvGrpSpPr>
        <p:cNvPr id="1" name=""/>
        <p:cNvGrpSpPr/>
        <p:nvPr/>
      </p:nvGrpSpPr>
      <p:grpSpPr>
        <a:xfrm>
          <a:off x="0" y="0"/>
          <a:ext cx="0" cy="0"/>
          <a:chOff x="0" y="0"/>
          <a:chExt cx="0" cy="0"/>
        </a:xfrm>
      </p:grpSpPr>
      <p:grpSp>
        <p:nvGrpSpPr>
          <p:cNvPr id="14" name="组合 13"/>
          <p:cNvGrpSpPr/>
          <p:nvPr/>
        </p:nvGrpSpPr>
        <p:grpSpPr>
          <a:xfrm>
            <a:off x="4630994" y="2531618"/>
            <a:ext cx="7561006" cy="1593104"/>
            <a:chOff x="5352643" y="1688003"/>
            <a:chExt cx="6749846" cy="1593104"/>
          </a:xfrm>
        </p:grpSpPr>
        <p:sp>
          <p:nvSpPr>
            <p:cNvPr id="16" name="矩形 15"/>
            <p:cNvSpPr/>
            <p:nvPr/>
          </p:nvSpPr>
          <p:spPr>
            <a:xfrm rot="5400000">
              <a:off x="7931014" y="-890368"/>
              <a:ext cx="1593104" cy="6749846"/>
            </a:xfrm>
            <a:prstGeom prst="rect">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rot="5400000">
              <a:off x="6586439" y="2477324"/>
              <a:ext cx="0" cy="8098"/>
              <a:chOff x="6048830" y="2459186"/>
              <a:chExt cx="0" cy="9231"/>
            </a:xfrm>
            <a:solidFill>
              <a:srgbClr val="EE1C39"/>
            </a:solidFill>
          </p:grpSpPr>
          <p:sp>
            <p:nvSpPr>
              <p:cNvPr id="21" name="Freeform 106"/>
              <p:cNvSpPr/>
              <p:nvPr/>
            </p:nvSpPr>
            <p:spPr bwMode="auto">
              <a:xfrm>
                <a:off x="6048830" y="2459186"/>
                <a:ext cx="0" cy="9231"/>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07"/>
              <p:cNvSpPr/>
              <p:nvPr/>
            </p:nvSpPr>
            <p:spPr bwMode="auto">
              <a:xfrm>
                <a:off x="6048830" y="24638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 name="矩形 19"/>
            <p:cNvSpPr/>
            <p:nvPr/>
          </p:nvSpPr>
          <p:spPr>
            <a:xfrm rot="5400000">
              <a:off x="5837262" y="1690279"/>
              <a:ext cx="1082831" cy="1578078"/>
            </a:xfrm>
            <a:prstGeom prst="rect">
              <a:avLst/>
            </a:prstGeom>
            <a:solidFill>
              <a:srgbClr val="1E2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文本框 25"/>
          <p:cNvSpPr txBox="1"/>
          <p:nvPr/>
        </p:nvSpPr>
        <p:spPr>
          <a:xfrm>
            <a:off x="4673185" y="2938212"/>
            <a:ext cx="2243788" cy="769441"/>
          </a:xfrm>
          <a:prstGeom prst="rect">
            <a:avLst/>
          </a:prstGeom>
          <a:noFill/>
        </p:spPr>
        <p:txBody>
          <a:bodyPr wrap="square" rtlCol="0">
            <a:spAutoFit/>
          </a:bodyPr>
          <a:lstStyle/>
          <a:p>
            <a:pPr algn="ctr"/>
            <a:r>
              <a:rPr lang="zh-CN" altLang="en-US" sz="4400" dirty="0">
                <a:solidFill>
                  <a:schemeClr val="bg1"/>
                </a:solidFill>
                <a:latin typeface="+mj-ea"/>
                <a:ea typeface="+mj-ea"/>
              </a:rPr>
              <a:t>彩 蛋</a:t>
            </a:r>
          </a:p>
        </p:txBody>
      </p:sp>
    </p:spTree>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flipH="1">
            <a:off x="-19051" y="340072"/>
            <a:ext cx="1623000" cy="675969"/>
            <a:chOff x="3533690" y="533400"/>
            <a:chExt cx="1637426" cy="675969"/>
          </a:xfrm>
          <a:solidFill>
            <a:srgbClr val="202833"/>
          </a:solidFill>
        </p:grpSpPr>
        <p:sp>
          <p:nvSpPr>
            <p:cNvPr id="5" name="矩形 4"/>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8" name="文本框 7"/>
          <p:cNvSpPr txBox="1"/>
          <p:nvPr/>
        </p:nvSpPr>
        <p:spPr>
          <a:xfrm>
            <a:off x="795210" y="385668"/>
            <a:ext cx="1143000" cy="584775"/>
          </a:xfrm>
          <a:prstGeom prst="rect">
            <a:avLst/>
          </a:prstGeom>
          <a:noFill/>
        </p:spPr>
        <p:txBody>
          <a:bodyPr wrap="square" rtlCol="0">
            <a:spAutoFit/>
          </a:bodyPr>
          <a:lstStyle/>
          <a:p>
            <a:r>
              <a:rPr lang="en-US" altLang="zh-CN" sz="3200" spc="300" dirty="0">
                <a:solidFill>
                  <a:schemeClr val="bg1"/>
                </a:solidFill>
                <a:latin typeface="Roboto" pitchFamily="2" charset="0"/>
              </a:rPr>
              <a:t>01</a:t>
            </a:r>
            <a:endParaRPr lang="zh-CN" altLang="en-US" sz="3200" spc="300" dirty="0">
              <a:solidFill>
                <a:schemeClr val="bg1"/>
              </a:solidFill>
              <a:latin typeface="Roboto" pitchFamily="2" charset="0"/>
            </a:endParaRPr>
          </a:p>
        </p:txBody>
      </p:sp>
      <p:sp>
        <p:nvSpPr>
          <p:cNvPr id="10" name="灯片编号占位符 9"/>
          <p:cNvSpPr>
            <a:spLocks noGrp="1"/>
          </p:cNvSpPr>
          <p:nvPr>
            <p:ph type="sldNum" sz="quarter" idx="12"/>
          </p:nvPr>
        </p:nvSpPr>
        <p:spPr>
          <a:xfrm>
            <a:off x="11359821" y="6424885"/>
            <a:ext cx="476250" cy="320675"/>
          </a:xfrm>
          <a:solidFill>
            <a:srgbClr val="202833"/>
          </a:solidFill>
        </p:spPr>
        <p:txBody>
          <a:bodyPr/>
          <a:lstStyle/>
          <a:p>
            <a:pPr algn="ctr"/>
            <a:fld id="{AFAE5B16-0F33-4EE9-AE34-61D676368225}" type="slidenum">
              <a:rPr lang="zh-CN" altLang="en-US" sz="1800" smtClean="0">
                <a:solidFill>
                  <a:schemeClr val="bg1"/>
                </a:solidFill>
                <a:latin typeface="Roboto" pitchFamily="2" charset="0"/>
              </a:rPr>
              <a:t>22</a:t>
            </a:fld>
            <a:endParaRPr lang="zh-CN" altLang="en-US" sz="1800" dirty="0">
              <a:solidFill>
                <a:schemeClr val="bg1"/>
              </a:solidFill>
              <a:latin typeface="Roboto" pitchFamily="2" charset="0"/>
            </a:endParaRPr>
          </a:p>
        </p:txBody>
      </p:sp>
      <p:sp>
        <p:nvSpPr>
          <p:cNvPr id="13" name="文本框 12"/>
          <p:cNvSpPr txBox="1"/>
          <p:nvPr/>
        </p:nvSpPr>
        <p:spPr>
          <a:xfrm>
            <a:off x="1794449" y="354820"/>
            <a:ext cx="8302493" cy="646331"/>
          </a:xfrm>
          <a:prstGeom prst="rect">
            <a:avLst/>
          </a:prstGeom>
          <a:noFill/>
        </p:spPr>
        <p:txBody>
          <a:bodyPr wrap="square" rtlCol="0">
            <a:spAutoFit/>
          </a:bodyPr>
          <a:lstStyle/>
          <a:p>
            <a:r>
              <a:rPr lang="zh-CN" altLang="en-US" sz="3600" b="1" dirty="0">
                <a:latin typeface="+mj-ea"/>
                <a:ea typeface="+mj-ea"/>
              </a:rPr>
              <a:t>配 色 选 择</a:t>
            </a:r>
          </a:p>
        </p:txBody>
      </p:sp>
      <p:grpSp>
        <p:nvGrpSpPr>
          <p:cNvPr id="16" name="组合 15"/>
          <p:cNvGrpSpPr/>
          <p:nvPr/>
        </p:nvGrpSpPr>
        <p:grpSpPr>
          <a:xfrm>
            <a:off x="1893964" y="2068176"/>
            <a:ext cx="1831635" cy="3341075"/>
            <a:chOff x="929145" y="1529862"/>
            <a:chExt cx="1831635" cy="3341075"/>
          </a:xfrm>
        </p:grpSpPr>
        <p:sp>
          <p:nvSpPr>
            <p:cNvPr id="17" name="矩形 16"/>
            <p:cNvSpPr/>
            <p:nvPr/>
          </p:nvSpPr>
          <p:spPr>
            <a:xfrm>
              <a:off x="931985" y="1529862"/>
              <a:ext cx="1811215" cy="896815"/>
            </a:xfrm>
            <a:prstGeom prst="rect">
              <a:avLst/>
            </a:prstGeom>
            <a:solidFill>
              <a:srgbClr val="262B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931982" y="2751992"/>
              <a:ext cx="1811215" cy="896815"/>
            </a:xfrm>
            <a:prstGeom prst="rect">
              <a:avLst/>
            </a:prstGeom>
            <a:solidFill>
              <a:srgbClr val="AC1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31982" y="3974122"/>
              <a:ext cx="1811215" cy="896815"/>
            </a:xfrm>
            <a:prstGeom prst="rect">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946728" y="1793603"/>
              <a:ext cx="1814052" cy="369332"/>
            </a:xfrm>
            <a:prstGeom prst="rect">
              <a:avLst/>
            </a:prstGeom>
            <a:noFill/>
          </p:spPr>
          <p:txBody>
            <a:bodyPr wrap="square" rtlCol="0">
              <a:spAutoFit/>
            </a:bodyPr>
            <a:lstStyle/>
            <a:p>
              <a:pPr algn="ctr"/>
              <a:r>
                <a:rPr lang="en-US" altLang="zh-CN" dirty="0">
                  <a:solidFill>
                    <a:schemeClr val="bg1"/>
                  </a:solidFill>
                </a:rPr>
                <a:t>RGB: 32,40,51</a:t>
              </a:r>
              <a:endParaRPr lang="zh-CN" altLang="en-US" dirty="0">
                <a:solidFill>
                  <a:schemeClr val="bg1"/>
                </a:solidFill>
              </a:endParaRPr>
            </a:p>
          </p:txBody>
        </p:sp>
        <p:sp>
          <p:nvSpPr>
            <p:cNvPr id="21" name="文本框 20"/>
            <p:cNvSpPr txBox="1"/>
            <p:nvPr/>
          </p:nvSpPr>
          <p:spPr>
            <a:xfrm>
              <a:off x="946728" y="3015733"/>
              <a:ext cx="1814052" cy="369332"/>
            </a:xfrm>
            <a:prstGeom prst="rect">
              <a:avLst/>
            </a:prstGeom>
            <a:noFill/>
          </p:spPr>
          <p:txBody>
            <a:bodyPr wrap="square" rtlCol="0">
              <a:spAutoFit/>
            </a:bodyPr>
            <a:lstStyle/>
            <a:p>
              <a:pPr algn="ctr"/>
              <a:r>
                <a:rPr lang="en-US" altLang="zh-CN" dirty="0">
                  <a:solidFill>
                    <a:schemeClr val="bg1"/>
                  </a:solidFill>
                </a:rPr>
                <a:t>RGB: 172,22,34</a:t>
              </a:r>
              <a:endParaRPr lang="zh-CN" altLang="en-US" dirty="0">
                <a:solidFill>
                  <a:schemeClr val="bg1"/>
                </a:solidFill>
              </a:endParaRPr>
            </a:p>
          </p:txBody>
        </p:sp>
        <p:sp>
          <p:nvSpPr>
            <p:cNvPr id="22" name="文本框 21"/>
            <p:cNvSpPr txBox="1"/>
            <p:nvPr/>
          </p:nvSpPr>
          <p:spPr>
            <a:xfrm>
              <a:off x="929145" y="4215428"/>
              <a:ext cx="1814052" cy="369332"/>
            </a:xfrm>
            <a:prstGeom prst="rect">
              <a:avLst/>
            </a:prstGeom>
            <a:noFill/>
          </p:spPr>
          <p:txBody>
            <a:bodyPr wrap="square" rtlCol="0">
              <a:spAutoFit/>
            </a:bodyPr>
            <a:lstStyle/>
            <a:p>
              <a:pPr algn="ctr"/>
              <a:r>
                <a:rPr lang="en-US" altLang="zh-CN" dirty="0">
                  <a:solidFill>
                    <a:schemeClr val="bg1"/>
                  </a:solidFill>
                </a:rPr>
                <a:t>RGB: 238,28,57</a:t>
              </a:r>
              <a:endParaRPr lang="zh-CN" altLang="en-US" dirty="0">
                <a:solidFill>
                  <a:schemeClr val="bg1"/>
                </a:solidFill>
              </a:endParaRPr>
            </a:p>
          </p:txBody>
        </p:sp>
      </p:grpSp>
      <p:grpSp>
        <p:nvGrpSpPr>
          <p:cNvPr id="23" name="组合 22"/>
          <p:cNvGrpSpPr/>
          <p:nvPr/>
        </p:nvGrpSpPr>
        <p:grpSpPr>
          <a:xfrm>
            <a:off x="5201851" y="2068176"/>
            <a:ext cx="1823136" cy="3341075"/>
            <a:chOff x="3979787" y="1529862"/>
            <a:chExt cx="1823136" cy="3341075"/>
          </a:xfrm>
        </p:grpSpPr>
        <p:sp>
          <p:nvSpPr>
            <p:cNvPr id="24" name="矩形 23"/>
            <p:cNvSpPr/>
            <p:nvPr/>
          </p:nvSpPr>
          <p:spPr>
            <a:xfrm>
              <a:off x="3991708" y="1529862"/>
              <a:ext cx="1811215" cy="896815"/>
            </a:xfrm>
            <a:prstGeom prst="rect">
              <a:avLst/>
            </a:prstGeom>
            <a:solidFill>
              <a:srgbClr val="202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3991705" y="2751992"/>
              <a:ext cx="1811215" cy="896815"/>
            </a:xfrm>
            <a:prstGeom prst="rect">
              <a:avLst/>
            </a:prstGeom>
            <a:solidFill>
              <a:srgbClr val="006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3991705" y="3974122"/>
              <a:ext cx="1811215" cy="896815"/>
            </a:xfrm>
            <a:prstGeom prst="rect">
              <a:avLst/>
            </a:prstGeom>
            <a:solidFill>
              <a:srgbClr val="00B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3979787" y="1810337"/>
              <a:ext cx="1814052" cy="369332"/>
            </a:xfrm>
            <a:prstGeom prst="rect">
              <a:avLst/>
            </a:prstGeom>
            <a:noFill/>
          </p:spPr>
          <p:txBody>
            <a:bodyPr wrap="square" rtlCol="0">
              <a:spAutoFit/>
            </a:bodyPr>
            <a:lstStyle/>
            <a:p>
              <a:pPr algn="ctr"/>
              <a:r>
                <a:rPr lang="en-US" altLang="zh-CN" dirty="0">
                  <a:solidFill>
                    <a:schemeClr val="bg1"/>
                  </a:solidFill>
                </a:rPr>
                <a:t>RGB: 32,40,51</a:t>
              </a:r>
              <a:endParaRPr lang="zh-CN" altLang="en-US" dirty="0">
                <a:solidFill>
                  <a:schemeClr val="bg1"/>
                </a:solidFill>
              </a:endParaRPr>
            </a:p>
          </p:txBody>
        </p:sp>
        <p:sp>
          <p:nvSpPr>
            <p:cNvPr id="28" name="文本框 27"/>
            <p:cNvSpPr txBox="1"/>
            <p:nvPr/>
          </p:nvSpPr>
          <p:spPr>
            <a:xfrm>
              <a:off x="3988868" y="3031162"/>
              <a:ext cx="1814052" cy="369332"/>
            </a:xfrm>
            <a:prstGeom prst="rect">
              <a:avLst/>
            </a:prstGeom>
            <a:noFill/>
          </p:spPr>
          <p:txBody>
            <a:bodyPr wrap="square" rtlCol="0">
              <a:spAutoFit/>
            </a:bodyPr>
            <a:lstStyle/>
            <a:p>
              <a:pPr algn="ctr"/>
              <a:r>
                <a:rPr lang="en-US" altLang="zh-CN" dirty="0">
                  <a:solidFill>
                    <a:schemeClr val="bg1"/>
                  </a:solidFill>
                </a:rPr>
                <a:t>RGB: 0,109,192</a:t>
              </a:r>
              <a:endParaRPr lang="zh-CN" altLang="en-US" dirty="0">
                <a:solidFill>
                  <a:schemeClr val="bg1"/>
                </a:solidFill>
              </a:endParaRPr>
            </a:p>
          </p:txBody>
        </p:sp>
        <p:sp>
          <p:nvSpPr>
            <p:cNvPr id="29" name="文本框 28"/>
            <p:cNvSpPr txBox="1"/>
            <p:nvPr/>
          </p:nvSpPr>
          <p:spPr>
            <a:xfrm>
              <a:off x="3979787" y="4237863"/>
              <a:ext cx="1814052" cy="369332"/>
            </a:xfrm>
            <a:prstGeom prst="rect">
              <a:avLst/>
            </a:prstGeom>
            <a:noFill/>
          </p:spPr>
          <p:txBody>
            <a:bodyPr wrap="square" rtlCol="0">
              <a:spAutoFit/>
            </a:bodyPr>
            <a:lstStyle/>
            <a:p>
              <a:pPr algn="ctr"/>
              <a:r>
                <a:rPr lang="en-US" altLang="zh-CN" dirty="0">
                  <a:solidFill>
                    <a:schemeClr val="bg1"/>
                  </a:solidFill>
                </a:rPr>
                <a:t>RGB: 0,176,241</a:t>
              </a:r>
              <a:endParaRPr lang="zh-CN" altLang="en-US" dirty="0">
                <a:solidFill>
                  <a:schemeClr val="bg1"/>
                </a:solidFill>
              </a:endParaRPr>
            </a:p>
          </p:txBody>
        </p:sp>
      </p:grpSp>
      <p:grpSp>
        <p:nvGrpSpPr>
          <p:cNvPr id="30" name="组合 29"/>
          <p:cNvGrpSpPr/>
          <p:nvPr/>
        </p:nvGrpSpPr>
        <p:grpSpPr>
          <a:xfrm>
            <a:off x="8486490" y="2068176"/>
            <a:ext cx="1987058" cy="3341075"/>
            <a:chOff x="6975985" y="1529862"/>
            <a:chExt cx="1987058" cy="3341075"/>
          </a:xfrm>
        </p:grpSpPr>
        <p:sp>
          <p:nvSpPr>
            <p:cNvPr id="31" name="矩形 30"/>
            <p:cNvSpPr/>
            <p:nvPr/>
          </p:nvSpPr>
          <p:spPr>
            <a:xfrm>
              <a:off x="7051428" y="1529862"/>
              <a:ext cx="1811215" cy="896815"/>
            </a:xfrm>
            <a:prstGeom prst="rect">
              <a:avLst/>
            </a:prstGeom>
            <a:solidFill>
              <a:srgbClr val="202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矩形 31"/>
            <p:cNvSpPr/>
            <p:nvPr/>
          </p:nvSpPr>
          <p:spPr>
            <a:xfrm>
              <a:off x="7051425" y="2751992"/>
              <a:ext cx="1811215" cy="896815"/>
            </a:xfrm>
            <a:prstGeom prst="rect">
              <a:avLst/>
            </a:prstGeom>
            <a:solidFill>
              <a:srgbClr val="EF6A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7051425" y="3974122"/>
              <a:ext cx="1811215" cy="896815"/>
            </a:xfrm>
            <a:prstGeom prst="rect">
              <a:avLst/>
            </a:prstGeom>
            <a:solidFill>
              <a:srgbClr val="FAA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7033851" y="1810337"/>
              <a:ext cx="1814052" cy="369332"/>
            </a:xfrm>
            <a:prstGeom prst="rect">
              <a:avLst/>
            </a:prstGeom>
            <a:noFill/>
          </p:spPr>
          <p:txBody>
            <a:bodyPr wrap="square" rtlCol="0">
              <a:spAutoFit/>
            </a:bodyPr>
            <a:lstStyle/>
            <a:p>
              <a:pPr algn="ctr"/>
              <a:r>
                <a:rPr lang="en-US" altLang="zh-CN" dirty="0">
                  <a:solidFill>
                    <a:schemeClr val="bg1"/>
                  </a:solidFill>
                </a:rPr>
                <a:t>RGB: 32,40,51</a:t>
              </a:r>
              <a:endParaRPr lang="zh-CN" altLang="en-US" dirty="0">
                <a:solidFill>
                  <a:schemeClr val="bg1"/>
                </a:solidFill>
              </a:endParaRPr>
            </a:p>
          </p:txBody>
        </p:sp>
        <p:sp>
          <p:nvSpPr>
            <p:cNvPr id="35" name="文本框 34"/>
            <p:cNvSpPr txBox="1"/>
            <p:nvPr/>
          </p:nvSpPr>
          <p:spPr>
            <a:xfrm>
              <a:off x="7005480" y="4237863"/>
              <a:ext cx="1957563" cy="369332"/>
            </a:xfrm>
            <a:prstGeom prst="rect">
              <a:avLst/>
            </a:prstGeom>
            <a:noFill/>
          </p:spPr>
          <p:txBody>
            <a:bodyPr wrap="square" rtlCol="0">
              <a:spAutoFit/>
            </a:bodyPr>
            <a:lstStyle/>
            <a:p>
              <a:pPr algn="ctr"/>
              <a:r>
                <a:rPr lang="en-US" altLang="zh-CN" dirty="0">
                  <a:solidFill>
                    <a:schemeClr val="bg1"/>
                  </a:solidFill>
                </a:rPr>
                <a:t>RGB: 250,170,33</a:t>
              </a:r>
              <a:endParaRPr lang="zh-CN" altLang="en-US" dirty="0">
                <a:solidFill>
                  <a:schemeClr val="bg1"/>
                </a:solidFill>
              </a:endParaRPr>
            </a:p>
          </p:txBody>
        </p:sp>
        <p:sp>
          <p:nvSpPr>
            <p:cNvPr id="36" name="文本框 35"/>
            <p:cNvSpPr txBox="1"/>
            <p:nvPr/>
          </p:nvSpPr>
          <p:spPr>
            <a:xfrm>
              <a:off x="6975985" y="3029176"/>
              <a:ext cx="1957563" cy="369332"/>
            </a:xfrm>
            <a:prstGeom prst="rect">
              <a:avLst/>
            </a:prstGeom>
            <a:noFill/>
          </p:spPr>
          <p:txBody>
            <a:bodyPr wrap="square" rtlCol="0">
              <a:spAutoFit/>
            </a:bodyPr>
            <a:lstStyle/>
            <a:p>
              <a:pPr algn="ctr"/>
              <a:r>
                <a:rPr lang="en-US" altLang="zh-CN" dirty="0">
                  <a:solidFill>
                    <a:schemeClr val="bg1"/>
                  </a:solidFill>
                </a:rPr>
                <a:t>RGB: 239,106,15</a:t>
              </a:r>
              <a:endParaRPr lang="zh-CN" altLang="en-US" dirty="0">
                <a:solidFill>
                  <a:schemeClr val="bg1"/>
                </a:solidFill>
              </a:endParaRPr>
            </a:p>
          </p:txBody>
        </p:sp>
      </p:gr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bg>
      <p:bgPr>
        <a:pattFill prst="wdUpDiag">
          <a:fgClr>
            <a:srgbClr val="282D38"/>
          </a:fgClr>
          <a:bgClr>
            <a:srgbClr val="0B0D0F"/>
          </a:bgClr>
        </a:pattFill>
        <a:effectLst/>
      </p:bgPr>
    </p:bg>
    <p:spTree>
      <p:nvGrpSpPr>
        <p:cNvPr id="1" name=""/>
        <p:cNvGrpSpPr/>
        <p:nvPr/>
      </p:nvGrpSpPr>
      <p:grpSpPr>
        <a:xfrm>
          <a:off x="0" y="0"/>
          <a:ext cx="0" cy="0"/>
          <a:chOff x="0" y="0"/>
          <a:chExt cx="0" cy="0"/>
        </a:xfrm>
      </p:grpSpPr>
      <p:grpSp>
        <p:nvGrpSpPr>
          <p:cNvPr id="14" name="组合 13"/>
          <p:cNvGrpSpPr/>
          <p:nvPr/>
        </p:nvGrpSpPr>
        <p:grpSpPr>
          <a:xfrm>
            <a:off x="4630994" y="2531618"/>
            <a:ext cx="7561006" cy="1593104"/>
            <a:chOff x="5352643" y="1688003"/>
            <a:chExt cx="6749846" cy="1593104"/>
          </a:xfrm>
          <a:solidFill>
            <a:srgbClr val="00B0F1"/>
          </a:solidFill>
        </p:grpSpPr>
        <p:sp>
          <p:nvSpPr>
            <p:cNvPr id="16" name="矩形 15"/>
            <p:cNvSpPr/>
            <p:nvPr/>
          </p:nvSpPr>
          <p:spPr>
            <a:xfrm rot="5400000">
              <a:off x="7931014" y="-890368"/>
              <a:ext cx="1593104" cy="67498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rot="5400000">
              <a:off x="6586439" y="2477324"/>
              <a:ext cx="0" cy="8098"/>
              <a:chOff x="6048830" y="2459186"/>
              <a:chExt cx="0" cy="9231"/>
            </a:xfrm>
            <a:grpFill/>
          </p:grpSpPr>
          <p:sp>
            <p:nvSpPr>
              <p:cNvPr id="21" name="Freeform 106"/>
              <p:cNvSpPr/>
              <p:nvPr/>
            </p:nvSpPr>
            <p:spPr bwMode="auto">
              <a:xfrm>
                <a:off x="6048830" y="2459186"/>
                <a:ext cx="0" cy="9231"/>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07"/>
              <p:cNvSpPr/>
              <p:nvPr/>
            </p:nvSpPr>
            <p:spPr bwMode="auto">
              <a:xfrm>
                <a:off x="6048830" y="24638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 name="矩形 19"/>
            <p:cNvSpPr/>
            <p:nvPr/>
          </p:nvSpPr>
          <p:spPr>
            <a:xfrm rot="5400000">
              <a:off x="6035681" y="1491859"/>
              <a:ext cx="1082831" cy="19749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文本框 25"/>
          <p:cNvSpPr txBox="1"/>
          <p:nvPr/>
        </p:nvSpPr>
        <p:spPr>
          <a:xfrm>
            <a:off x="4896469" y="2938212"/>
            <a:ext cx="2243788" cy="769441"/>
          </a:xfrm>
          <a:prstGeom prst="rect">
            <a:avLst/>
          </a:prstGeom>
          <a:solidFill>
            <a:srgbClr val="0B0D0F"/>
          </a:solidFill>
        </p:spPr>
        <p:txBody>
          <a:bodyPr wrap="square" rtlCol="0">
            <a:spAutoFit/>
          </a:bodyPr>
          <a:lstStyle/>
          <a:p>
            <a:pPr algn="ctr"/>
            <a:r>
              <a:rPr lang="zh-CN" altLang="en-US" sz="4400" dirty="0">
                <a:solidFill>
                  <a:schemeClr val="bg1"/>
                </a:solidFill>
                <a:latin typeface="+mj-ea"/>
                <a:ea typeface="+mj-ea"/>
              </a:rPr>
              <a:t>看 好 了</a:t>
            </a:r>
          </a:p>
        </p:txBody>
      </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E222A"/>
        </a:solidFill>
        <a:effectLst/>
      </p:bgPr>
    </p:bg>
    <p:spTree>
      <p:nvGrpSpPr>
        <p:cNvPr id="1" name=""/>
        <p:cNvGrpSpPr/>
        <p:nvPr/>
      </p:nvGrpSpPr>
      <p:grpSpPr>
        <a:xfrm>
          <a:off x="0" y="0"/>
          <a:ext cx="0" cy="0"/>
          <a:chOff x="0" y="0"/>
          <a:chExt cx="0" cy="0"/>
        </a:xfrm>
      </p:grpSpPr>
      <p:grpSp>
        <p:nvGrpSpPr>
          <p:cNvPr id="2" name="组合 1"/>
          <p:cNvGrpSpPr/>
          <p:nvPr/>
        </p:nvGrpSpPr>
        <p:grpSpPr>
          <a:xfrm>
            <a:off x="4552950" y="0"/>
            <a:ext cx="7639052" cy="967195"/>
            <a:chOff x="4067174" y="0"/>
            <a:chExt cx="8124827" cy="1028700"/>
          </a:xfrm>
        </p:grpSpPr>
        <p:sp>
          <p:nvSpPr>
            <p:cNvPr id="3" name="任意多边形 2"/>
            <p:cNvSpPr/>
            <p:nvPr/>
          </p:nvSpPr>
          <p:spPr>
            <a:xfrm>
              <a:off x="4067174" y="0"/>
              <a:ext cx="8124825" cy="723900"/>
            </a:xfrm>
            <a:custGeom>
              <a:avLst/>
              <a:gdLst>
                <a:gd name="connsiteX0" fmla="*/ 407194 w 8128000"/>
                <a:gd name="connsiteY0" fmla="*/ 0 h 723900"/>
                <a:gd name="connsiteX1" fmla="*/ 8128000 w 8128000"/>
                <a:gd name="connsiteY1" fmla="*/ 0 h 723900"/>
                <a:gd name="connsiteX2" fmla="*/ 8128000 w 8128000"/>
                <a:gd name="connsiteY2" fmla="*/ 723900 h 723900"/>
                <a:gd name="connsiteX3" fmla="*/ 0 w 8128000"/>
                <a:gd name="connsiteY3" fmla="*/ 723900 h 723900"/>
                <a:gd name="connsiteX0-1" fmla="*/ 435814 w 8156620"/>
                <a:gd name="connsiteY0-2" fmla="*/ 0 h 723900"/>
                <a:gd name="connsiteX1-3" fmla="*/ 8156620 w 8156620"/>
                <a:gd name="connsiteY1-4" fmla="*/ 0 h 723900"/>
                <a:gd name="connsiteX2-5" fmla="*/ 8156620 w 8156620"/>
                <a:gd name="connsiteY2-6" fmla="*/ 723900 h 723900"/>
                <a:gd name="connsiteX3-7" fmla="*/ 0 w 8156620"/>
                <a:gd name="connsiteY3-8" fmla="*/ 704850 h 723900"/>
                <a:gd name="connsiteX4" fmla="*/ 435814 w 8156620"/>
                <a:gd name="connsiteY4" fmla="*/ 0 h 723900"/>
                <a:gd name="connsiteX0-9" fmla="*/ 435814 w 8156620"/>
                <a:gd name="connsiteY0-10" fmla="*/ 0 h 723900"/>
                <a:gd name="connsiteX1-11" fmla="*/ 8156620 w 8156620"/>
                <a:gd name="connsiteY1-12" fmla="*/ 0 h 723900"/>
                <a:gd name="connsiteX2-13" fmla="*/ 8156620 w 8156620"/>
                <a:gd name="connsiteY2-14" fmla="*/ 723900 h 723900"/>
                <a:gd name="connsiteX3-15" fmla="*/ 0 w 8156620"/>
                <a:gd name="connsiteY3-16" fmla="*/ 704850 h 723900"/>
                <a:gd name="connsiteX4-17" fmla="*/ 435814 w 8156620"/>
                <a:gd name="connsiteY4-18" fmla="*/ 0 h 723900"/>
                <a:gd name="connsiteX0-19" fmla="*/ 435814 w 8156620"/>
                <a:gd name="connsiteY0-20" fmla="*/ 0 h 723900"/>
                <a:gd name="connsiteX1-21" fmla="*/ 8156620 w 8156620"/>
                <a:gd name="connsiteY1-22" fmla="*/ 0 h 723900"/>
                <a:gd name="connsiteX2-23" fmla="*/ 8156620 w 8156620"/>
                <a:gd name="connsiteY2-24" fmla="*/ 723900 h 723900"/>
                <a:gd name="connsiteX3-25" fmla="*/ 0 w 8156620"/>
                <a:gd name="connsiteY3-26" fmla="*/ 704850 h 723900"/>
                <a:gd name="connsiteX4-27" fmla="*/ 435814 w 8156620"/>
                <a:gd name="connsiteY4-28" fmla="*/ 0 h 723900"/>
                <a:gd name="connsiteX0-29" fmla="*/ 416734 w 8137540"/>
                <a:gd name="connsiteY0-30" fmla="*/ 0 h 723900"/>
                <a:gd name="connsiteX1-31" fmla="*/ 8137540 w 8137540"/>
                <a:gd name="connsiteY1-32" fmla="*/ 0 h 723900"/>
                <a:gd name="connsiteX2-33" fmla="*/ 8137540 w 8137540"/>
                <a:gd name="connsiteY2-34" fmla="*/ 723900 h 723900"/>
                <a:gd name="connsiteX3-35" fmla="*/ 0 w 8137540"/>
                <a:gd name="connsiteY3-36" fmla="*/ 704850 h 723900"/>
                <a:gd name="connsiteX4-37" fmla="*/ 416734 w 8137540"/>
                <a:gd name="connsiteY4-38" fmla="*/ 0 h 723900"/>
                <a:gd name="connsiteX0-39" fmla="*/ 416734 w 8137540"/>
                <a:gd name="connsiteY0-40" fmla="*/ 0 h 723900"/>
                <a:gd name="connsiteX1-41" fmla="*/ 8137540 w 8137540"/>
                <a:gd name="connsiteY1-42" fmla="*/ 0 h 723900"/>
                <a:gd name="connsiteX2-43" fmla="*/ 8137540 w 8137540"/>
                <a:gd name="connsiteY2-44" fmla="*/ 723900 h 723900"/>
                <a:gd name="connsiteX3-45" fmla="*/ 0 w 8137540"/>
                <a:gd name="connsiteY3-46" fmla="*/ 704850 h 723900"/>
                <a:gd name="connsiteX4-47" fmla="*/ 416734 w 8137540"/>
                <a:gd name="connsiteY4-48" fmla="*/ 0 h 723900"/>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8137540" h="723900">
                  <a:moveTo>
                    <a:pt x="416734" y="0"/>
                  </a:moveTo>
                  <a:lnTo>
                    <a:pt x="8137540" y="0"/>
                  </a:lnTo>
                  <a:lnTo>
                    <a:pt x="8137540" y="723900"/>
                  </a:lnTo>
                  <a:lnTo>
                    <a:pt x="0" y="704850"/>
                  </a:lnTo>
                  <a:cubicBezTo>
                    <a:pt x="107111" y="473075"/>
                    <a:pt x="281003" y="241300"/>
                    <a:pt x="416734" y="0"/>
                  </a:cubicBezTo>
                  <a:close/>
                </a:path>
              </a:pathLst>
            </a:custGeom>
            <a:solidFill>
              <a:srgbClr val="006D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任意多边形 3"/>
            <p:cNvSpPr/>
            <p:nvPr/>
          </p:nvSpPr>
          <p:spPr>
            <a:xfrm>
              <a:off x="4076700" y="434974"/>
              <a:ext cx="8115301" cy="593726"/>
            </a:xfrm>
            <a:custGeom>
              <a:avLst/>
              <a:gdLst>
                <a:gd name="connsiteX0" fmla="*/ 270626 w 8115301"/>
                <a:gd name="connsiteY0" fmla="*/ 0 h 675970"/>
                <a:gd name="connsiteX1" fmla="*/ 309120 w 8115301"/>
                <a:gd name="connsiteY1" fmla="*/ 0 h 675970"/>
                <a:gd name="connsiteX2" fmla="*/ 8115301 w 8115301"/>
                <a:gd name="connsiteY2" fmla="*/ 0 h 675970"/>
                <a:gd name="connsiteX3" fmla="*/ 8115301 w 8115301"/>
                <a:gd name="connsiteY3" fmla="*/ 675969 h 675970"/>
                <a:gd name="connsiteX4" fmla="*/ 309129 w 8115301"/>
                <a:gd name="connsiteY4" fmla="*/ 675969 h 675970"/>
                <a:gd name="connsiteX5" fmla="*/ 309120 w 8115301"/>
                <a:gd name="connsiteY5" fmla="*/ 675970 h 675970"/>
                <a:gd name="connsiteX6" fmla="*/ 309111 w 8115301"/>
                <a:gd name="connsiteY6" fmla="*/ 675969 h 675970"/>
                <a:gd name="connsiteX7" fmla="*/ 270626 w 8115301"/>
                <a:gd name="connsiteY7" fmla="*/ 675969 h 675970"/>
                <a:gd name="connsiteX8" fmla="*/ 270626 w 8115301"/>
                <a:gd name="connsiteY8" fmla="*/ 671727 h 675970"/>
                <a:gd name="connsiteX9" fmla="*/ 246821 w 8115301"/>
                <a:gd name="connsiteY9" fmla="*/ 669103 h 675970"/>
                <a:gd name="connsiteX10" fmla="*/ 0 w 8115301"/>
                <a:gd name="connsiteY10" fmla="*/ 337985 h 675970"/>
                <a:gd name="connsiteX11" fmla="*/ 246821 w 8115301"/>
                <a:gd name="connsiteY11" fmla="*/ 6867 h 675970"/>
                <a:gd name="connsiteX12" fmla="*/ 270626 w 8115301"/>
                <a:gd name="connsiteY12" fmla="*/ 4243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5301" h="675970">
                  <a:moveTo>
                    <a:pt x="270626" y="0"/>
                  </a:moveTo>
                  <a:lnTo>
                    <a:pt x="309120" y="0"/>
                  </a:lnTo>
                  <a:lnTo>
                    <a:pt x="8115301" y="0"/>
                  </a:lnTo>
                  <a:lnTo>
                    <a:pt x="8115301" y="675969"/>
                  </a:lnTo>
                  <a:lnTo>
                    <a:pt x="309129" y="675969"/>
                  </a:lnTo>
                  <a:lnTo>
                    <a:pt x="309120" y="675970"/>
                  </a:lnTo>
                  <a:lnTo>
                    <a:pt x="309111" y="675969"/>
                  </a:lnTo>
                  <a:lnTo>
                    <a:pt x="270626" y="675969"/>
                  </a:lnTo>
                  <a:lnTo>
                    <a:pt x="270626" y="671727"/>
                  </a:lnTo>
                  <a:lnTo>
                    <a:pt x="246821" y="669103"/>
                  </a:lnTo>
                  <a:cubicBezTo>
                    <a:pt x="105961" y="637588"/>
                    <a:pt x="0" y="501316"/>
                    <a:pt x="0" y="337985"/>
                  </a:cubicBezTo>
                  <a:cubicBezTo>
                    <a:pt x="0" y="174654"/>
                    <a:pt x="105961" y="38383"/>
                    <a:pt x="246821" y="6867"/>
                  </a:cubicBezTo>
                  <a:lnTo>
                    <a:pt x="270626" y="4243"/>
                  </a:lnTo>
                  <a:close/>
                </a:path>
              </a:pathLst>
            </a:custGeom>
            <a:solidFill>
              <a:srgbClr val="00B0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5" name="组合 4"/>
          <p:cNvGrpSpPr/>
          <p:nvPr/>
        </p:nvGrpSpPr>
        <p:grpSpPr>
          <a:xfrm flipH="1" flipV="1">
            <a:off x="0" y="5848350"/>
            <a:ext cx="9753600" cy="1010308"/>
            <a:chOff x="4067174" y="19038"/>
            <a:chExt cx="9258302" cy="1009663"/>
          </a:xfrm>
        </p:grpSpPr>
        <p:sp>
          <p:nvSpPr>
            <p:cNvPr id="6" name="任意多边形 5"/>
            <p:cNvSpPr/>
            <p:nvPr/>
          </p:nvSpPr>
          <p:spPr>
            <a:xfrm>
              <a:off x="4067174" y="19038"/>
              <a:ext cx="9258302" cy="723900"/>
            </a:xfrm>
            <a:custGeom>
              <a:avLst/>
              <a:gdLst>
                <a:gd name="connsiteX0" fmla="*/ 407194 w 8128000"/>
                <a:gd name="connsiteY0" fmla="*/ 0 h 723900"/>
                <a:gd name="connsiteX1" fmla="*/ 8128000 w 8128000"/>
                <a:gd name="connsiteY1" fmla="*/ 0 h 723900"/>
                <a:gd name="connsiteX2" fmla="*/ 8128000 w 8128000"/>
                <a:gd name="connsiteY2" fmla="*/ 723900 h 723900"/>
                <a:gd name="connsiteX3" fmla="*/ 0 w 8128000"/>
                <a:gd name="connsiteY3" fmla="*/ 723900 h 723900"/>
                <a:gd name="connsiteX0-1" fmla="*/ 435814 w 8156620"/>
                <a:gd name="connsiteY0-2" fmla="*/ 0 h 723900"/>
                <a:gd name="connsiteX1-3" fmla="*/ 8156620 w 8156620"/>
                <a:gd name="connsiteY1-4" fmla="*/ 0 h 723900"/>
                <a:gd name="connsiteX2-5" fmla="*/ 8156620 w 8156620"/>
                <a:gd name="connsiteY2-6" fmla="*/ 723900 h 723900"/>
                <a:gd name="connsiteX3-7" fmla="*/ 0 w 8156620"/>
                <a:gd name="connsiteY3-8" fmla="*/ 704850 h 723900"/>
                <a:gd name="connsiteX4" fmla="*/ 435814 w 8156620"/>
                <a:gd name="connsiteY4" fmla="*/ 0 h 723900"/>
                <a:gd name="connsiteX0-9" fmla="*/ 435814 w 8156620"/>
                <a:gd name="connsiteY0-10" fmla="*/ 0 h 723900"/>
                <a:gd name="connsiteX1-11" fmla="*/ 8156620 w 8156620"/>
                <a:gd name="connsiteY1-12" fmla="*/ 0 h 723900"/>
                <a:gd name="connsiteX2-13" fmla="*/ 8156620 w 8156620"/>
                <a:gd name="connsiteY2-14" fmla="*/ 723900 h 723900"/>
                <a:gd name="connsiteX3-15" fmla="*/ 0 w 8156620"/>
                <a:gd name="connsiteY3-16" fmla="*/ 704850 h 723900"/>
                <a:gd name="connsiteX4-17" fmla="*/ 435814 w 8156620"/>
                <a:gd name="connsiteY4-18" fmla="*/ 0 h 723900"/>
                <a:gd name="connsiteX0-19" fmla="*/ 435814 w 8156620"/>
                <a:gd name="connsiteY0-20" fmla="*/ 0 h 723900"/>
                <a:gd name="connsiteX1-21" fmla="*/ 8156620 w 8156620"/>
                <a:gd name="connsiteY1-22" fmla="*/ 0 h 723900"/>
                <a:gd name="connsiteX2-23" fmla="*/ 8156620 w 8156620"/>
                <a:gd name="connsiteY2-24" fmla="*/ 723900 h 723900"/>
                <a:gd name="connsiteX3-25" fmla="*/ 0 w 8156620"/>
                <a:gd name="connsiteY3-26" fmla="*/ 704850 h 723900"/>
                <a:gd name="connsiteX4-27" fmla="*/ 435814 w 8156620"/>
                <a:gd name="connsiteY4-28" fmla="*/ 0 h 723900"/>
                <a:gd name="connsiteX0-29" fmla="*/ 416734 w 8137540"/>
                <a:gd name="connsiteY0-30" fmla="*/ 0 h 723900"/>
                <a:gd name="connsiteX1-31" fmla="*/ 8137540 w 8137540"/>
                <a:gd name="connsiteY1-32" fmla="*/ 0 h 723900"/>
                <a:gd name="connsiteX2-33" fmla="*/ 8137540 w 8137540"/>
                <a:gd name="connsiteY2-34" fmla="*/ 723900 h 723900"/>
                <a:gd name="connsiteX3-35" fmla="*/ 0 w 8137540"/>
                <a:gd name="connsiteY3-36" fmla="*/ 704850 h 723900"/>
                <a:gd name="connsiteX4-37" fmla="*/ 416734 w 8137540"/>
                <a:gd name="connsiteY4-38" fmla="*/ 0 h 723900"/>
                <a:gd name="connsiteX0-39" fmla="*/ 416734 w 8137540"/>
                <a:gd name="connsiteY0-40" fmla="*/ 0 h 723900"/>
                <a:gd name="connsiteX1-41" fmla="*/ 8137540 w 8137540"/>
                <a:gd name="connsiteY1-42" fmla="*/ 0 h 723900"/>
                <a:gd name="connsiteX2-43" fmla="*/ 8137540 w 8137540"/>
                <a:gd name="connsiteY2-44" fmla="*/ 723900 h 723900"/>
                <a:gd name="connsiteX3-45" fmla="*/ 0 w 8137540"/>
                <a:gd name="connsiteY3-46" fmla="*/ 704850 h 723900"/>
                <a:gd name="connsiteX4-47" fmla="*/ 416734 w 8137540"/>
                <a:gd name="connsiteY4-48" fmla="*/ 0 h 723900"/>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8137540" h="723900">
                  <a:moveTo>
                    <a:pt x="416734" y="0"/>
                  </a:moveTo>
                  <a:lnTo>
                    <a:pt x="8137540" y="0"/>
                  </a:lnTo>
                  <a:lnTo>
                    <a:pt x="8137540" y="723900"/>
                  </a:lnTo>
                  <a:lnTo>
                    <a:pt x="0" y="704850"/>
                  </a:lnTo>
                  <a:cubicBezTo>
                    <a:pt x="107111" y="473075"/>
                    <a:pt x="281003" y="241300"/>
                    <a:pt x="416734" y="0"/>
                  </a:cubicBezTo>
                  <a:close/>
                </a:path>
              </a:pathLst>
            </a:custGeom>
            <a:solidFill>
              <a:srgbClr val="006D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任意多边形 6"/>
            <p:cNvSpPr/>
            <p:nvPr/>
          </p:nvSpPr>
          <p:spPr>
            <a:xfrm>
              <a:off x="4076700" y="434975"/>
              <a:ext cx="9248776" cy="593726"/>
            </a:xfrm>
            <a:custGeom>
              <a:avLst/>
              <a:gdLst>
                <a:gd name="connsiteX0" fmla="*/ 270626 w 8115301"/>
                <a:gd name="connsiteY0" fmla="*/ 0 h 675970"/>
                <a:gd name="connsiteX1" fmla="*/ 309120 w 8115301"/>
                <a:gd name="connsiteY1" fmla="*/ 0 h 675970"/>
                <a:gd name="connsiteX2" fmla="*/ 8115301 w 8115301"/>
                <a:gd name="connsiteY2" fmla="*/ 0 h 675970"/>
                <a:gd name="connsiteX3" fmla="*/ 8115301 w 8115301"/>
                <a:gd name="connsiteY3" fmla="*/ 675969 h 675970"/>
                <a:gd name="connsiteX4" fmla="*/ 309129 w 8115301"/>
                <a:gd name="connsiteY4" fmla="*/ 675969 h 675970"/>
                <a:gd name="connsiteX5" fmla="*/ 309120 w 8115301"/>
                <a:gd name="connsiteY5" fmla="*/ 675970 h 675970"/>
                <a:gd name="connsiteX6" fmla="*/ 309111 w 8115301"/>
                <a:gd name="connsiteY6" fmla="*/ 675969 h 675970"/>
                <a:gd name="connsiteX7" fmla="*/ 270626 w 8115301"/>
                <a:gd name="connsiteY7" fmla="*/ 675969 h 675970"/>
                <a:gd name="connsiteX8" fmla="*/ 270626 w 8115301"/>
                <a:gd name="connsiteY8" fmla="*/ 671727 h 675970"/>
                <a:gd name="connsiteX9" fmla="*/ 246821 w 8115301"/>
                <a:gd name="connsiteY9" fmla="*/ 669103 h 675970"/>
                <a:gd name="connsiteX10" fmla="*/ 0 w 8115301"/>
                <a:gd name="connsiteY10" fmla="*/ 337985 h 675970"/>
                <a:gd name="connsiteX11" fmla="*/ 246821 w 8115301"/>
                <a:gd name="connsiteY11" fmla="*/ 6867 h 675970"/>
                <a:gd name="connsiteX12" fmla="*/ 270626 w 8115301"/>
                <a:gd name="connsiteY12" fmla="*/ 4243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5301" h="675970">
                  <a:moveTo>
                    <a:pt x="270626" y="0"/>
                  </a:moveTo>
                  <a:lnTo>
                    <a:pt x="309120" y="0"/>
                  </a:lnTo>
                  <a:lnTo>
                    <a:pt x="8115301" y="0"/>
                  </a:lnTo>
                  <a:lnTo>
                    <a:pt x="8115301" y="675969"/>
                  </a:lnTo>
                  <a:lnTo>
                    <a:pt x="309129" y="675969"/>
                  </a:lnTo>
                  <a:lnTo>
                    <a:pt x="309120" y="675970"/>
                  </a:lnTo>
                  <a:lnTo>
                    <a:pt x="309111" y="675969"/>
                  </a:lnTo>
                  <a:lnTo>
                    <a:pt x="270626" y="675969"/>
                  </a:lnTo>
                  <a:lnTo>
                    <a:pt x="270626" y="671727"/>
                  </a:lnTo>
                  <a:lnTo>
                    <a:pt x="246821" y="669103"/>
                  </a:lnTo>
                  <a:cubicBezTo>
                    <a:pt x="105961" y="637588"/>
                    <a:pt x="0" y="501316"/>
                    <a:pt x="0" y="337985"/>
                  </a:cubicBezTo>
                  <a:cubicBezTo>
                    <a:pt x="0" y="174654"/>
                    <a:pt x="105961" y="38383"/>
                    <a:pt x="246821" y="6867"/>
                  </a:cubicBezTo>
                  <a:lnTo>
                    <a:pt x="270626" y="4243"/>
                  </a:lnTo>
                  <a:close/>
                </a:path>
              </a:pathLst>
            </a:custGeom>
            <a:solidFill>
              <a:srgbClr val="00B0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0" name="文本框 9"/>
          <p:cNvSpPr txBox="1"/>
          <p:nvPr/>
        </p:nvSpPr>
        <p:spPr>
          <a:xfrm>
            <a:off x="624114" y="3879001"/>
            <a:ext cx="10972801" cy="1015663"/>
          </a:xfrm>
          <a:prstGeom prst="rect">
            <a:avLst/>
          </a:prstGeom>
          <a:noFill/>
        </p:spPr>
        <p:txBody>
          <a:bodyPr wrap="square" rtlCol="0">
            <a:spAutoFit/>
          </a:bodyPr>
          <a:lstStyle/>
          <a:p>
            <a:pPr algn="ctr"/>
            <a:r>
              <a:rPr lang="en-US" altLang="zh-CN" sz="6000" dirty="0">
                <a:solidFill>
                  <a:srgbClr val="00B0F1"/>
                </a:solidFill>
                <a:latin typeface="Roboto" pitchFamily="2" charset="0"/>
                <a:ea typeface="Roboto" pitchFamily="2" charset="0"/>
              </a:rPr>
              <a:t>BUSINESS</a:t>
            </a:r>
            <a:r>
              <a:rPr lang="en-US" altLang="zh-CN" sz="6000" dirty="0">
                <a:solidFill>
                  <a:schemeClr val="bg1"/>
                </a:solidFill>
                <a:latin typeface="Roboto" pitchFamily="2" charset="0"/>
                <a:ea typeface="Roboto" pitchFamily="2" charset="0"/>
              </a:rPr>
              <a:t> REPROT TEMPLATE</a:t>
            </a:r>
            <a:endParaRPr lang="zh-CN" altLang="en-US" sz="6000" dirty="0">
              <a:solidFill>
                <a:schemeClr val="bg1"/>
              </a:solidFill>
              <a:latin typeface="Roboto" pitchFamily="2" charset="0"/>
            </a:endParaRPr>
          </a:p>
        </p:txBody>
      </p:sp>
      <p:sp>
        <p:nvSpPr>
          <p:cNvPr id="12" name="文本框 11"/>
          <p:cNvSpPr txBox="1"/>
          <p:nvPr/>
        </p:nvSpPr>
        <p:spPr>
          <a:xfrm>
            <a:off x="4013199" y="4936464"/>
            <a:ext cx="4194629" cy="369332"/>
          </a:xfrm>
          <a:prstGeom prst="rect">
            <a:avLst/>
          </a:prstGeom>
          <a:noFill/>
        </p:spPr>
        <p:txBody>
          <a:bodyPr wrap="square" rtlCol="0">
            <a:spAutoFit/>
          </a:bodyPr>
          <a:lstStyle/>
          <a:p>
            <a:pPr algn="ctr"/>
            <a:r>
              <a:rPr lang="en-US" altLang="zh-CN" dirty="0">
                <a:solidFill>
                  <a:schemeClr val="bg1">
                    <a:lumMod val="95000"/>
                  </a:schemeClr>
                </a:solidFill>
                <a:latin typeface="Open Sans Light" panose="020B0306030504020204" pitchFamily="34" charset="0"/>
                <a:ea typeface="Open Sans Light" panose="020B0306030504020204" pitchFamily="34" charset="0"/>
                <a:cs typeface="Open Sans Light" panose="020B0306030504020204" pitchFamily="34" charset="0"/>
              </a:rPr>
              <a:t>Speaker :  </a:t>
            </a:r>
            <a:r>
              <a:rPr lang="en-US" altLang="zh-CN" b="1" dirty="0">
                <a:solidFill>
                  <a:schemeClr val="bg1">
                    <a:lumMod val="95000"/>
                  </a:schemeClr>
                </a:solidFill>
                <a:latin typeface="Open Sans Light" panose="020B0306030504020204" pitchFamily="34" charset="0"/>
                <a:ea typeface="Open Sans Light" panose="020B0306030504020204" pitchFamily="34" charset="0"/>
                <a:cs typeface="Open Sans Light" panose="020B0306030504020204" pitchFamily="34" charset="0"/>
              </a:rPr>
              <a:t>Financial Man HRZ</a:t>
            </a:r>
            <a:endParaRPr lang="zh-CN" altLang="en-US" b="1" dirty="0">
              <a:solidFill>
                <a:schemeClr val="bg1">
                  <a:lumMod val="95000"/>
                </a:schemeClr>
              </a:solidFill>
              <a:latin typeface="Open Sans Light" panose="020B0306030504020204" pitchFamily="34" charset="0"/>
              <a:cs typeface="Open Sans Light" panose="020B0306030504020204" pitchFamily="34" charset="0"/>
            </a:endParaRPr>
          </a:p>
        </p:txBody>
      </p:sp>
      <p:grpSp>
        <p:nvGrpSpPr>
          <p:cNvPr id="19" name="组合 18"/>
          <p:cNvGrpSpPr/>
          <p:nvPr/>
        </p:nvGrpSpPr>
        <p:grpSpPr>
          <a:xfrm>
            <a:off x="5203372" y="1751311"/>
            <a:ext cx="1778000" cy="1778000"/>
            <a:chOff x="5159830" y="1574801"/>
            <a:chExt cx="1778000" cy="1778000"/>
          </a:xfrm>
        </p:grpSpPr>
        <p:sp>
          <p:nvSpPr>
            <p:cNvPr id="17" name="椭圆 16"/>
            <p:cNvSpPr/>
            <p:nvPr/>
          </p:nvSpPr>
          <p:spPr>
            <a:xfrm>
              <a:off x="5159830" y="1574801"/>
              <a:ext cx="1778000" cy="17780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Freeform 106"/>
            <p:cNvSpPr/>
            <p:nvPr/>
          </p:nvSpPr>
          <p:spPr bwMode="auto">
            <a:xfrm>
              <a:off x="6048830" y="2459186"/>
              <a:ext cx="0" cy="9231"/>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solidFill>
              <a:srgbClr val="EE1C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07"/>
            <p:cNvSpPr/>
            <p:nvPr/>
          </p:nvSpPr>
          <p:spPr bwMode="auto">
            <a:xfrm>
              <a:off x="6048830" y="24638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E1C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08"/>
            <p:cNvSpPr/>
            <p:nvPr/>
          </p:nvSpPr>
          <p:spPr bwMode="auto">
            <a:xfrm>
              <a:off x="5469702" y="2167130"/>
              <a:ext cx="1158256" cy="593342"/>
            </a:xfrm>
            <a:custGeom>
              <a:avLst/>
              <a:gdLst>
                <a:gd name="T0" fmla="*/ 136 w 136"/>
                <a:gd name="T1" fmla="*/ 23 h 70"/>
                <a:gd name="T2" fmla="*/ 89 w 136"/>
                <a:gd name="T3" fmla="*/ 23 h 70"/>
                <a:gd name="T4" fmla="*/ 89 w 136"/>
                <a:gd name="T5" fmla="*/ 25 h 70"/>
                <a:gd name="T6" fmla="*/ 89 w 136"/>
                <a:gd name="T7" fmla="*/ 26 h 70"/>
                <a:gd name="T8" fmla="*/ 89 w 136"/>
                <a:gd name="T9" fmla="*/ 46 h 70"/>
                <a:gd name="T10" fmla="*/ 78 w 136"/>
                <a:gd name="T11" fmla="*/ 49 h 70"/>
                <a:gd name="T12" fmla="*/ 77 w 136"/>
                <a:gd name="T13" fmla="*/ 44 h 70"/>
                <a:gd name="T14" fmla="*/ 77 w 136"/>
                <a:gd name="T15" fmla="*/ 26 h 70"/>
                <a:gd name="T16" fmla="*/ 77 w 136"/>
                <a:gd name="T17" fmla="*/ 24 h 70"/>
                <a:gd name="T18" fmla="*/ 53 w 136"/>
                <a:gd name="T19" fmla="*/ 0 h 70"/>
                <a:gd name="T20" fmla="*/ 29 w 136"/>
                <a:gd name="T21" fmla="*/ 24 h 70"/>
                <a:gd name="T22" fmla="*/ 29 w 136"/>
                <a:gd name="T23" fmla="*/ 25 h 70"/>
                <a:gd name="T24" fmla="*/ 29 w 136"/>
                <a:gd name="T25" fmla="*/ 26 h 70"/>
                <a:gd name="T26" fmla="*/ 29 w 136"/>
                <a:gd name="T27" fmla="*/ 44 h 70"/>
                <a:gd name="T28" fmla="*/ 23 w 136"/>
                <a:gd name="T29" fmla="*/ 52 h 70"/>
                <a:gd name="T30" fmla="*/ 17 w 136"/>
                <a:gd name="T31" fmla="*/ 46 h 70"/>
                <a:gd name="T32" fmla="*/ 17 w 136"/>
                <a:gd name="T33" fmla="*/ 18 h 70"/>
                <a:gd name="T34" fmla="*/ 9 w 136"/>
                <a:gd name="T35" fmla="*/ 9 h 70"/>
                <a:gd name="T36" fmla="*/ 0 w 136"/>
                <a:gd name="T37" fmla="*/ 44 h 70"/>
                <a:gd name="T38" fmla="*/ 0 w 136"/>
                <a:gd name="T39" fmla="*/ 45 h 70"/>
                <a:gd name="T40" fmla="*/ 23 w 136"/>
                <a:gd name="T41" fmla="*/ 70 h 70"/>
                <a:gd name="T42" fmla="*/ 47 w 136"/>
                <a:gd name="T43" fmla="*/ 46 h 70"/>
                <a:gd name="T44" fmla="*/ 47 w 136"/>
                <a:gd name="T45" fmla="*/ 44 h 70"/>
                <a:gd name="T46" fmla="*/ 47 w 136"/>
                <a:gd name="T47" fmla="*/ 24 h 70"/>
                <a:gd name="T48" fmla="*/ 58 w 136"/>
                <a:gd name="T49" fmla="*/ 21 h 70"/>
                <a:gd name="T50" fmla="*/ 59 w 136"/>
                <a:gd name="T51" fmla="*/ 25 h 70"/>
                <a:gd name="T52" fmla="*/ 59 w 136"/>
                <a:gd name="T53" fmla="*/ 44 h 70"/>
                <a:gd name="T54" fmla="*/ 59 w 136"/>
                <a:gd name="T55" fmla="*/ 45 h 70"/>
                <a:gd name="T56" fmla="*/ 59 w 136"/>
                <a:gd name="T57" fmla="*/ 46 h 70"/>
                <a:gd name="T58" fmla="*/ 83 w 136"/>
                <a:gd name="T59" fmla="*/ 70 h 70"/>
                <a:gd name="T60" fmla="*/ 106 w 136"/>
                <a:gd name="T61" fmla="*/ 45 h 70"/>
                <a:gd name="T62" fmla="*/ 106 w 136"/>
                <a:gd name="T63" fmla="*/ 44 h 70"/>
                <a:gd name="T64" fmla="*/ 107 w 136"/>
                <a:gd name="T65" fmla="*/ 24 h 70"/>
                <a:gd name="T66" fmla="*/ 118 w 136"/>
                <a:gd name="T67" fmla="*/ 21 h 70"/>
                <a:gd name="T68" fmla="*/ 118 w 136"/>
                <a:gd name="T69" fmla="*/ 26 h 70"/>
                <a:gd name="T70" fmla="*/ 118 w 136"/>
                <a:gd name="T71" fmla="*/ 52 h 70"/>
                <a:gd name="T72" fmla="*/ 127 w 136"/>
                <a:gd name="T73" fmla="*/ 61 h 70"/>
                <a:gd name="T74" fmla="*/ 136 w 136"/>
                <a:gd name="T75"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70">
                  <a:moveTo>
                    <a:pt x="136" y="24"/>
                  </a:moveTo>
                  <a:cubicBezTo>
                    <a:pt x="136" y="24"/>
                    <a:pt x="136" y="23"/>
                    <a:pt x="136" y="23"/>
                  </a:cubicBezTo>
                  <a:cubicBezTo>
                    <a:pt x="136" y="10"/>
                    <a:pt x="125" y="0"/>
                    <a:pt x="112" y="0"/>
                  </a:cubicBezTo>
                  <a:cubicBezTo>
                    <a:pt x="100" y="0"/>
                    <a:pt x="89" y="10"/>
                    <a:pt x="89" y="23"/>
                  </a:cubicBezTo>
                  <a:cubicBezTo>
                    <a:pt x="89" y="24"/>
                    <a:pt x="89" y="24"/>
                    <a:pt x="89" y="24"/>
                  </a:cubicBezTo>
                  <a:cubicBezTo>
                    <a:pt x="89" y="25"/>
                    <a:pt x="89" y="25"/>
                    <a:pt x="89" y="25"/>
                  </a:cubicBezTo>
                  <a:cubicBezTo>
                    <a:pt x="89" y="26"/>
                    <a:pt x="89" y="26"/>
                    <a:pt x="89" y="26"/>
                  </a:cubicBezTo>
                  <a:cubicBezTo>
                    <a:pt x="89" y="26"/>
                    <a:pt x="89" y="26"/>
                    <a:pt x="89" y="26"/>
                  </a:cubicBezTo>
                  <a:cubicBezTo>
                    <a:pt x="89" y="44"/>
                    <a:pt x="89" y="44"/>
                    <a:pt x="89" y="44"/>
                  </a:cubicBezTo>
                  <a:cubicBezTo>
                    <a:pt x="89" y="46"/>
                    <a:pt x="89" y="46"/>
                    <a:pt x="89" y="46"/>
                  </a:cubicBezTo>
                  <a:cubicBezTo>
                    <a:pt x="89" y="49"/>
                    <a:pt x="86" y="52"/>
                    <a:pt x="83" y="52"/>
                  </a:cubicBezTo>
                  <a:cubicBezTo>
                    <a:pt x="81" y="52"/>
                    <a:pt x="79" y="51"/>
                    <a:pt x="78" y="49"/>
                  </a:cubicBezTo>
                  <a:cubicBezTo>
                    <a:pt x="77" y="48"/>
                    <a:pt x="77" y="47"/>
                    <a:pt x="77" y="46"/>
                  </a:cubicBezTo>
                  <a:cubicBezTo>
                    <a:pt x="77" y="44"/>
                    <a:pt x="77" y="44"/>
                    <a:pt x="77" y="44"/>
                  </a:cubicBezTo>
                  <a:cubicBezTo>
                    <a:pt x="77" y="26"/>
                    <a:pt x="77" y="26"/>
                    <a:pt x="77" y="26"/>
                  </a:cubicBezTo>
                  <a:cubicBezTo>
                    <a:pt x="77" y="26"/>
                    <a:pt x="77" y="26"/>
                    <a:pt x="77" y="26"/>
                  </a:cubicBezTo>
                  <a:cubicBezTo>
                    <a:pt x="77" y="25"/>
                    <a:pt x="77" y="25"/>
                    <a:pt x="77" y="25"/>
                  </a:cubicBezTo>
                  <a:cubicBezTo>
                    <a:pt x="77" y="24"/>
                    <a:pt x="77" y="24"/>
                    <a:pt x="77" y="24"/>
                  </a:cubicBezTo>
                  <a:cubicBezTo>
                    <a:pt x="77" y="24"/>
                    <a:pt x="77" y="23"/>
                    <a:pt x="77" y="23"/>
                  </a:cubicBezTo>
                  <a:cubicBezTo>
                    <a:pt x="77" y="10"/>
                    <a:pt x="66" y="0"/>
                    <a:pt x="53" y="0"/>
                  </a:cubicBezTo>
                  <a:cubicBezTo>
                    <a:pt x="40" y="0"/>
                    <a:pt x="29" y="10"/>
                    <a:pt x="29" y="23"/>
                  </a:cubicBezTo>
                  <a:cubicBezTo>
                    <a:pt x="29" y="24"/>
                    <a:pt x="29" y="24"/>
                    <a:pt x="29" y="24"/>
                  </a:cubicBezTo>
                  <a:cubicBezTo>
                    <a:pt x="29" y="24"/>
                    <a:pt x="29" y="24"/>
                    <a:pt x="29" y="24"/>
                  </a:cubicBezTo>
                  <a:cubicBezTo>
                    <a:pt x="29" y="25"/>
                    <a:pt x="29" y="25"/>
                    <a:pt x="29" y="25"/>
                  </a:cubicBezTo>
                  <a:cubicBezTo>
                    <a:pt x="29" y="25"/>
                    <a:pt x="29" y="25"/>
                    <a:pt x="29" y="25"/>
                  </a:cubicBezTo>
                  <a:cubicBezTo>
                    <a:pt x="29" y="25"/>
                    <a:pt x="29" y="25"/>
                    <a:pt x="29" y="26"/>
                  </a:cubicBezTo>
                  <a:cubicBezTo>
                    <a:pt x="29" y="26"/>
                    <a:pt x="29" y="26"/>
                    <a:pt x="29" y="26"/>
                  </a:cubicBezTo>
                  <a:cubicBezTo>
                    <a:pt x="29" y="44"/>
                    <a:pt x="29" y="44"/>
                    <a:pt x="29" y="44"/>
                  </a:cubicBezTo>
                  <a:cubicBezTo>
                    <a:pt x="29" y="46"/>
                    <a:pt x="29" y="46"/>
                    <a:pt x="29" y="46"/>
                  </a:cubicBezTo>
                  <a:cubicBezTo>
                    <a:pt x="29" y="49"/>
                    <a:pt x="26" y="52"/>
                    <a:pt x="23" y="52"/>
                  </a:cubicBezTo>
                  <a:cubicBezTo>
                    <a:pt x="21" y="52"/>
                    <a:pt x="19" y="51"/>
                    <a:pt x="18" y="49"/>
                  </a:cubicBezTo>
                  <a:cubicBezTo>
                    <a:pt x="18" y="48"/>
                    <a:pt x="17" y="47"/>
                    <a:pt x="17" y="46"/>
                  </a:cubicBezTo>
                  <a:cubicBezTo>
                    <a:pt x="17" y="25"/>
                    <a:pt x="17" y="25"/>
                    <a:pt x="17" y="25"/>
                  </a:cubicBezTo>
                  <a:cubicBezTo>
                    <a:pt x="17" y="18"/>
                    <a:pt x="17" y="18"/>
                    <a:pt x="17" y="18"/>
                  </a:cubicBezTo>
                  <a:cubicBezTo>
                    <a:pt x="17" y="16"/>
                    <a:pt x="17" y="15"/>
                    <a:pt x="16" y="13"/>
                  </a:cubicBezTo>
                  <a:cubicBezTo>
                    <a:pt x="14" y="10"/>
                    <a:pt x="12" y="9"/>
                    <a:pt x="9" y="9"/>
                  </a:cubicBezTo>
                  <a:cubicBezTo>
                    <a:pt x="4" y="9"/>
                    <a:pt x="0" y="13"/>
                    <a:pt x="0" y="18"/>
                  </a:cubicBezTo>
                  <a:cubicBezTo>
                    <a:pt x="0" y="44"/>
                    <a:pt x="0" y="44"/>
                    <a:pt x="0" y="44"/>
                  </a:cubicBezTo>
                  <a:cubicBezTo>
                    <a:pt x="0" y="45"/>
                    <a:pt x="0" y="45"/>
                    <a:pt x="0" y="45"/>
                  </a:cubicBezTo>
                  <a:cubicBezTo>
                    <a:pt x="0" y="45"/>
                    <a:pt x="0" y="45"/>
                    <a:pt x="0" y="45"/>
                  </a:cubicBezTo>
                  <a:cubicBezTo>
                    <a:pt x="0" y="47"/>
                    <a:pt x="0" y="47"/>
                    <a:pt x="0" y="47"/>
                  </a:cubicBezTo>
                  <a:cubicBezTo>
                    <a:pt x="0" y="60"/>
                    <a:pt x="10" y="70"/>
                    <a:pt x="23" y="70"/>
                  </a:cubicBezTo>
                  <a:cubicBezTo>
                    <a:pt x="36" y="70"/>
                    <a:pt x="46" y="60"/>
                    <a:pt x="47" y="48"/>
                  </a:cubicBezTo>
                  <a:cubicBezTo>
                    <a:pt x="47" y="48"/>
                    <a:pt x="47" y="46"/>
                    <a:pt x="47" y="46"/>
                  </a:cubicBezTo>
                  <a:cubicBezTo>
                    <a:pt x="47" y="45"/>
                    <a:pt x="47" y="45"/>
                    <a:pt x="47" y="45"/>
                  </a:cubicBezTo>
                  <a:cubicBezTo>
                    <a:pt x="47" y="44"/>
                    <a:pt x="47" y="44"/>
                    <a:pt x="47" y="44"/>
                  </a:cubicBezTo>
                  <a:cubicBezTo>
                    <a:pt x="47" y="44"/>
                    <a:pt x="47" y="44"/>
                    <a:pt x="47" y="44"/>
                  </a:cubicBezTo>
                  <a:cubicBezTo>
                    <a:pt x="47" y="24"/>
                    <a:pt x="47" y="24"/>
                    <a:pt x="47" y="24"/>
                  </a:cubicBezTo>
                  <a:cubicBezTo>
                    <a:pt x="47" y="20"/>
                    <a:pt x="50" y="18"/>
                    <a:pt x="53" y="18"/>
                  </a:cubicBezTo>
                  <a:cubicBezTo>
                    <a:pt x="55" y="18"/>
                    <a:pt x="57" y="19"/>
                    <a:pt x="58" y="21"/>
                  </a:cubicBezTo>
                  <a:cubicBezTo>
                    <a:pt x="59" y="22"/>
                    <a:pt x="59" y="23"/>
                    <a:pt x="59" y="24"/>
                  </a:cubicBezTo>
                  <a:cubicBezTo>
                    <a:pt x="59" y="25"/>
                    <a:pt x="59" y="25"/>
                    <a:pt x="59" y="25"/>
                  </a:cubicBezTo>
                  <a:cubicBezTo>
                    <a:pt x="59" y="44"/>
                    <a:pt x="59" y="44"/>
                    <a:pt x="59" y="44"/>
                  </a:cubicBezTo>
                  <a:cubicBezTo>
                    <a:pt x="59" y="44"/>
                    <a:pt x="59" y="44"/>
                    <a:pt x="59" y="44"/>
                  </a:cubicBezTo>
                  <a:cubicBezTo>
                    <a:pt x="59" y="44"/>
                    <a:pt x="59" y="45"/>
                    <a:pt x="59" y="45"/>
                  </a:cubicBezTo>
                  <a:cubicBezTo>
                    <a:pt x="59" y="45"/>
                    <a:pt x="59" y="45"/>
                    <a:pt x="59" y="45"/>
                  </a:cubicBezTo>
                  <a:cubicBezTo>
                    <a:pt x="59" y="46"/>
                    <a:pt x="59" y="46"/>
                    <a:pt x="59" y="46"/>
                  </a:cubicBezTo>
                  <a:cubicBezTo>
                    <a:pt x="59" y="46"/>
                    <a:pt x="59" y="46"/>
                    <a:pt x="59" y="46"/>
                  </a:cubicBezTo>
                  <a:cubicBezTo>
                    <a:pt x="59" y="46"/>
                    <a:pt x="59" y="46"/>
                    <a:pt x="59" y="47"/>
                  </a:cubicBezTo>
                  <a:cubicBezTo>
                    <a:pt x="59" y="60"/>
                    <a:pt x="70" y="70"/>
                    <a:pt x="83" y="70"/>
                  </a:cubicBezTo>
                  <a:cubicBezTo>
                    <a:pt x="96" y="70"/>
                    <a:pt x="106" y="60"/>
                    <a:pt x="106" y="47"/>
                  </a:cubicBezTo>
                  <a:cubicBezTo>
                    <a:pt x="106" y="45"/>
                    <a:pt x="106" y="45"/>
                    <a:pt x="106" y="45"/>
                  </a:cubicBezTo>
                  <a:cubicBezTo>
                    <a:pt x="106" y="45"/>
                    <a:pt x="106" y="45"/>
                    <a:pt x="106" y="45"/>
                  </a:cubicBezTo>
                  <a:cubicBezTo>
                    <a:pt x="106" y="45"/>
                    <a:pt x="106" y="44"/>
                    <a:pt x="106" y="44"/>
                  </a:cubicBezTo>
                  <a:cubicBezTo>
                    <a:pt x="107" y="25"/>
                    <a:pt x="107" y="25"/>
                    <a:pt x="107" y="25"/>
                  </a:cubicBezTo>
                  <a:cubicBezTo>
                    <a:pt x="107" y="24"/>
                    <a:pt x="107" y="24"/>
                    <a:pt x="107" y="24"/>
                  </a:cubicBezTo>
                  <a:cubicBezTo>
                    <a:pt x="107" y="20"/>
                    <a:pt x="109" y="18"/>
                    <a:pt x="112" y="18"/>
                  </a:cubicBezTo>
                  <a:cubicBezTo>
                    <a:pt x="115" y="18"/>
                    <a:pt x="116" y="19"/>
                    <a:pt x="118" y="21"/>
                  </a:cubicBezTo>
                  <a:cubicBezTo>
                    <a:pt x="118" y="21"/>
                    <a:pt x="118" y="23"/>
                    <a:pt x="118" y="24"/>
                  </a:cubicBezTo>
                  <a:cubicBezTo>
                    <a:pt x="118" y="26"/>
                    <a:pt x="118" y="26"/>
                    <a:pt x="118" y="26"/>
                  </a:cubicBezTo>
                  <a:cubicBezTo>
                    <a:pt x="118" y="44"/>
                    <a:pt x="118" y="44"/>
                    <a:pt x="118" y="44"/>
                  </a:cubicBezTo>
                  <a:cubicBezTo>
                    <a:pt x="118" y="52"/>
                    <a:pt x="118" y="52"/>
                    <a:pt x="118" y="52"/>
                  </a:cubicBezTo>
                  <a:cubicBezTo>
                    <a:pt x="118" y="54"/>
                    <a:pt x="119" y="55"/>
                    <a:pt x="120" y="57"/>
                  </a:cubicBezTo>
                  <a:cubicBezTo>
                    <a:pt x="121" y="59"/>
                    <a:pt x="124" y="61"/>
                    <a:pt x="127" y="61"/>
                  </a:cubicBezTo>
                  <a:cubicBezTo>
                    <a:pt x="132" y="61"/>
                    <a:pt x="136" y="57"/>
                    <a:pt x="136" y="52"/>
                  </a:cubicBezTo>
                  <a:cubicBezTo>
                    <a:pt x="136" y="26"/>
                    <a:pt x="136" y="26"/>
                    <a:pt x="136" y="26"/>
                  </a:cubicBezTo>
                  <a:cubicBezTo>
                    <a:pt x="136" y="26"/>
                    <a:pt x="136" y="24"/>
                    <a:pt x="136" y="24"/>
                  </a:cubicBezTo>
                  <a:close/>
                </a:path>
              </a:pathLst>
            </a:custGeom>
            <a:solidFill>
              <a:srgbClr val="00B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
      <p:transition spd="slow">
        <p:fade thruBlk="1"/>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E222A"/>
        </a:solidFill>
        <a:effectLst/>
      </p:bgPr>
    </p:bg>
    <p:spTree>
      <p:nvGrpSpPr>
        <p:cNvPr id="1" name=""/>
        <p:cNvGrpSpPr/>
        <p:nvPr/>
      </p:nvGrpSpPr>
      <p:grpSpPr>
        <a:xfrm>
          <a:off x="0" y="0"/>
          <a:ext cx="0" cy="0"/>
          <a:chOff x="0" y="0"/>
          <a:chExt cx="0" cy="0"/>
        </a:xfrm>
      </p:grpSpPr>
      <p:sp>
        <p:nvSpPr>
          <p:cNvPr id="11" name="矩形 10"/>
          <p:cNvSpPr/>
          <p:nvPr/>
        </p:nvSpPr>
        <p:spPr>
          <a:xfrm>
            <a:off x="5187950" y="-9525"/>
            <a:ext cx="1816100" cy="2645221"/>
          </a:xfrm>
          <a:prstGeom prst="rect">
            <a:avLst/>
          </a:prstGeom>
          <a:solidFill>
            <a:srgbClr val="00B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959502" y="4476274"/>
            <a:ext cx="8302493" cy="1015663"/>
          </a:xfrm>
          <a:prstGeom prst="rect">
            <a:avLst/>
          </a:prstGeom>
          <a:noFill/>
        </p:spPr>
        <p:txBody>
          <a:bodyPr wrap="square" rtlCol="0">
            <a:spAutoFit/>
          </a:bodyPr>
          <a:lstStyle/>
          <a:p>
            <a:pPr algn="ctr"/>
            <a:r>
              <a:rPr lang="en-US" altLang="zh-CN" sz="6000" dirty="0">
                <a:solidFill>
                  <a:schemeClr val="bg1"/>
                </a:solidFill>
                <a:latin typeface="Roboto" pitchFamily="2" charset="0"/>
                <a:ea typeface="Roboto" pitchFamily="2" charset="0"/>
              </a:rPr>
              <a:t>Prediction &amp; Strategy</a:t>
            </a:r>
            <a:endParaRPr lang="zh-CN" altLang="en-US" sz="6000" dirty="0">
              <a:solidFill>
                <a:schemeClr val="bg1"/>
              </a:solidFill>
              <a:latin typeface="Roboto" pitchFamily="2" charset="0"/>
            </a:endParaRPr>
          </a:p>
        </p:txBody>
      </p:sp>
      <p:grpSp>
        <p:nvGrpSpPr>
          <p:cNvPr id="9" name="组合 8"/>
          <p:cNvGrpSpPr/>
          <p:nvPr/>
        </p:nvGrpSpPr>
        <p:grpSpPr>
          <a:xfrm>
            <a:off x="5203372" y="1751311"/>
            <a:ext cx="1778000" cy="1778000"/>
            <a:chOff x="5203372" y="1751311"/>
            <a:chExt cx="1778000" cy="1778000"/>
          </a:xfrm>
        </p:grpSpPr>
        <p:grpSp>
          <p:nvGrpSpPr>
            <p:cNvPr id="19" name="组合 18"/>
            <p:cNvGrpSpPr/>
            <p:nvPr/>
          </p:nvGrpSpPr>
          <p:grpSpPr>
            <a:xfrm>
              <a:off x="5203372" y="1751311"/>
              <a:ext cx="1778000" cy="1778000"/>
              <a:chOff x="5159830" y="1574801"/>
              <a:chExt cx="1778000" cy="1778000"/>
            </a:xfrm>
            <a:solidFill>
              <a:srgbClr val="EE1C39"/>
            </a:solidFill>
          </p:grpSpPr>
          <p:sp>
            <p:nvSpPr>
              <p:cNvPr id="17" name="椭圆 16"/>
              <p:cNvSpPr/>
              <p:nvPr/>
            </p:nvSpPr>
            <p:spPr>
              <a:xfrm>
                <a:off x="5159830" y="1574801"/>
                <a:ext cx="1778000" cy="1778000"/>
              </a:xfrm>
              <a:prstGeom prst="ellipse">
                <a:avLst/>
              </a:prstGeom>
              <a:solidFill>
                <a:srgbClr val="00B0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Freeform 106"/>
              <p:cNvSpPr/>
              <p:nvPr/>
            </p:nvSpPr>
            <p:spPr bwMode="auto">
              <a:xfrm>
                <a:off x="6048830" y="2459186"/>
                <a:ext cx="0" cy="9231"/>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07"/>
              <p:cNvSpPr/>
              <p:nvPr/>
            </p:nvSpPr>
            <p:spPr bwMode="auto">
              <a:xfrm>
                <a:off x="6048830" y="24638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2" name="文本框 21"/>
            <p:cNvSpPr txBox="1"/>
            <p:nvPr/>
          </p:nvSpPr>
          <p:spPr>
            <a:xfrm>
              <a:off x="5391810" y="2078861"/>
              <a:ext cx="1442080" cy="1200329"/>
            </a:xfrm>
            <a:prstGeom prst="rect">
              <a:avLst/>
            </a:prstGeom>
            <a:noFill/>
          </p:spPr>
          <p:txBody>
            <a:bodyPr wrap="square" rtlCol="0">
              <a:spAutoFit/>
            </a:bodyPr>
            <a:lstStyle/>
            <a:p>
              <a:pPr algn="ctr"/>
              <a:r>
                <a:rPr lang="en-US" altLang="zh-CN" sz="7200" b="1" dirty="0">
                  <a:solidFill>
                    <a:schemeClr val="bg1"/>
                  </a:solidFill>
                  <a:latin typeface="Roboto" pitchFamily="2" charset="0"/>
                  <a:ea typeface="Roboto" pitchFamily="2" charset="0"/>
                </a:rPr>
                <a:t>04</a:t>
              </a:r>
              <a:endParaRPr lang="zh-CN" altLang="en-US" sz="7200" b="1" dirty="0">
                <a:solidFill>
                  <a:schemeClr val="bg1"/>
                </a:solidFill>
                <a:latin typeface="Roboto" pitchFamily="2" charset="0"/>
              </a:endParaRPr>
            </a:p>
          </p:txBody>
        </p:sp>
      </p:grpSp>
      <p:sp>
        <p:nvSpPr>
          <p:cNvPr id="23" name="矩形 22"/>
          <p:cNvSpPr/>
          <p:nvPr/>
        </p:nvSpPr>
        <p:spPr>
          <a:xfrm>
            <a:off x="5203372" y="6438900"/>
            <a:ext cx="1817882" cy="483163"/>
          </a:xfrm>
          <a:prstGeom prst="rect">
            <a:avLst/>
          </a:prstGeom>
          <a:solidFill>
            <a:srgbClr val="00B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flipH="1">
            <a:off x="-19051" y="340072"/>
            <a:ext cx="1623000" cy="675969"/>
            <a:chOff x="3533690" y="533400"/>
            <a:chExt cx="1637426" cy="675969"/>
          </a:xfrm>
          <a:solidFill>
            <a:srgbClr val="00B0F1"/>
          </a:solidFill>
        </p:grpSpPr>
        <p:sp>
          <p:nvSpPr>
            <p:cNvPr id="5" name="矩形 4"/>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8" name="文本框 7"/>
          <p:cNvSpPr txBox="1"/>
          <p:nvPr/>
        </p:nvSpPr>
        <p:spPr>
          <a:xfrm>
            <a:off x="795210" y="385668"/>
            <a:ext cx="1143000" cy="584775"/>
          </a:xfrm>
          <a:prstGeom prst="rect">
            <a:avLst/>
          </a:prstGeom>
          <a:noFill/>
        </p:spPr>
        <p:txBody>
          <a:bodyPr wrap="square" rtlCol="0">
            <a:spAutoFit/>
          </a:bodyPr>
          <a:lstStyle/>
          <a:p>
            <a:r>
              <a:rPr lang="en-US" altLang="zh-CN" sz="3200" spc="300" dirty="0">
                <a:solidFill>
                  <a:schemeClr val="bg1"/>
                </a:solidFill>
                <a:latin typeface="Roboto" pitchFamily="2" charset="0"/>
              </a:rPr>
              <a:t>01</a:t>
            </a:r>
            <a:endParaRPr lang="zh-CN" altLang="en-US" sz="3200" spc="300" dirty="0">
              <a:solidFill>
                <a:schemeClr val="bg1"/>
              </a:solidFill>
              <a:latin typeface="Roboto" pitchFamily="2" charset="0"/>
            </a:endParaRPr>
          </a:p>
        </p:txBody>
      </p:sp>
      <p:sp>
        <p:nvSpPr>
          <p:cNvPr id="10" name="灯片编号占位符 9"/>
          <p:cNvSpPr>
            <a:spLocks noGrp="1"/>
          </p:cNvSpPr>
          <p:nvPr>
            <p:ph type="sldNum" sz="quarter" idx="12"/>
          </p:nvPr>
        </p:nvSpPr>
        <p:spPr>
          <a:xfrm>
            <a:off x="11359821" y="6424885"/>
            <a:ext cx="476250" cy="320675"/>
          </a:xfrm>
          <a:solidFill>
            <a:srgbClr val="00B0F1"/>
          </a:solidFill>
        </p:spPr>
        <p:txBody>
          <a:bodyPr/>
          <a:lstStyle/>
          <a:p>
            <a:pPr algn="ctr"/>
            <a:fld id="{AFAE5B16-0F33-4EE9-AE34-61D676368225}" type="slidenum">
              <a:rPr lang="zh-CN" altLang="en-US" sz="1800" smtClean="0">
                <a:solidFill>
                  <a:schemeClr val="bg1"/>
                </a:solidFill>
                <a:latin typeface="Roboto" pitchFamily="2" charset="0"/>
              </a:rPr>
              <a:t>26</a:t>
            </a:fld>
            <a:endParaRPr lang="zh-CN" altLang="en-US" sz="1800" dirty="0">
              <a:solidFill>
                <a:schemeClr val="bg1"/>
              </a:solidFill>
              <a:latin typeface="Roboto" pitchFamily="2" charset="0"/>
            </a:endParaRPr>
          </a:p>
        </p:txBody>
      </p:sp>
      <p:sp>
        <p:nvSpPr>
          <p:cNvPr id="13" name="文本框 12"/>
          <p:cNvSpPr txBox="1"/>
          <p:nvPr/>
        </p:nvSpPr>
        <p:spPr>
          <a:xfrm>
            <a:off x="1794449" y="340072"/>
            <a:ext cx="8302493" cy="707886"/>
          </a:xfrm>
          <a:prstGeom prst="rect">
            <a:avLst/>
          </a:prstGeom>
          <a:noFill/>
        </p:spPr>
        <p:txBody>
          <a:bodyPr wrap="square" rtlCol="0">
            <a:spAutoFit/>
          </a:bodyPr>
          <a:lstStyle/>
          <a:p>
            <a:r>
              <a:rPr lang="en-US" altLang="zh-CN" sz="4000" dirty="0">
                <a:latin typeface="Roboto" pitchFamily="2" charset="0"/>
                <a:ea typeface="Roboto" pitchFamily="2" charset="0"/>
              </a:rPr>
              <a:t>Prediction &amp; Strategy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pattFill prst="wdUpDiag">
          <a:fgClr>
            <a:srgbClr val="282D38"/>
          </a:fgClr>
          <a:bgClr>
            <a:srgbClr val="0B0D0F"/>
          </a:bgClr>
        </a:pattFill>
        <a:effectLst/>
      </p:bgPr>
    </p:bg>
    <p:spTree>
      <p:nvGrpSpPr>
        <p:cNvPr id="1" name=""/>
        <p:cNvGrpSpPr/>
        <p:nvPr/>
      </p:nvGrpSpPr>
      <p:grpSpPr>
        <a:xfrm>
          <a:off x="0" y="0"/>
          <a:ext cx="0" cy="0"/>
          <a:chOff x="0" y="0"/>
          <a:chExt cx="0" cy="0"/>
        </a:xfrm>
      </p:grpSpPr>
      <p:grpSp>
        <p:nvGrpSpPr>
          <p:cNvPr id="19" name="组合 18"/>
          <p:cNvGrpSpPr/>
          <p:nvPr/>
        </p:nvGrpSpPr>
        <p:grpSpPr>
          <a:xfrm>
            <a:off x="4552950" y="0"/>
            <a:ext cx="7639052" cy="967195"/>
            <a:chOff x="4067174" y="0"/>
            <a:chExt cx="8124827" cy="1028700"/>
          </a:xfrm>
        </p:grpSpPr>
        <p:sp>
          <p:nvSpPr>
            <p:cNvPr id="17" name="任意多边形 16"/>
            <p:cNvSpPr/>
            <p:nvPr/>
          </p:nvSpPr>
          <p:spPr>
            <a:xfrm>
              <a:off x="4067174" y="0"/>
              <a:ext cx="8124825" cy="723900"/>
            </a:xfrm>
            <a:custGeom>
              <a:avLst/>
              <a:gdLst>
                <a:gd name="connsiteX0" fmla="*/ 407194 w 8128000"/>
                <a:gd name="connsiteY0" fmla="*/ 0 h 723900"/>
                <a:gd name="connsiteX1" fmla="*/ 8128000 w 8128000"/>
                <a:gd name="connsiteY1" fmla="*/ 0 h 723900"/>
                <a:gd name="connsiteX2" fmla="*/ 8128000 w 8128000"/>
                <a:gd name="connsiteY2" fmla="*/ 723900 h 723900"/>
                <a:gd name="connsiteX3" fmla="*/ 0 w 8128000"/>
                <a:gd name="connsiteY3" fmla="*/ 723900 h 723900"/>
                <a:gd name="connsiteX0-1" fmla="*/ 435814 w 8156620"/>
                <a:gd name="connsiteY0-2" fmla="*/ 0 h 723900"/>
                <a:gd name="connsiteX1-3" fmla="*/ 8156620 w 8156620"/>
                <a:gd name="connsiteY1-4" fmla="*/ 0 h 723900"/>
                <a:gd name="connsiteX2-5" fmla="*/ 8156620 w 8156620"/>
                <a:gd name="connsiteY2-6" fmla="*/ 723900 h 723900"/>
                <a:gd name="connsiteX3-7" fmla="*/ 0 w 8156620"/>
                <a:gd name="connsiteY3-8" fmla="*/ 704850 h 723900"/>
                <a:gd name="connsiteX4" fmla="*/ 435814 w 8156620"/>
                <a:gd name="connsiteY4" fmla="*/ 0 h 723900"/>
                <a:gd name="connsiteX0-9" fmla="*/ 435814 w 8156620"/>
                <a:gd name="connsiteY0-10" fmla="*/ 0 h 723900"/>
                <a:gd name="connsiteX1-11" fmla="*/ 8156620 w 8156620"/>
                <a:gd name="connsiteY1-12" fmla="*/ 0 h 723900"/>
                <a:gd name="connsiteX2-13" fmla="*/ 8156620 w 8156620"/>
                <a:gd name="connsiteY2-14" fmla="*/ 723900 h 723900"/>
                <a:gd name="connsiteX3-15" fmla="*/ 0 w 8156620"/>
                <a:gd name="connsiteY3-16" fmla="*/ 704850 h 723900"/>
                <a:gd name="connsiteX4-17" fmla="*/ 435814 w 8156620"/>
                <a:gd name="connsiteY4-18" fmla="*/ 0 h 723900"/>
                <a:gd name="connsiteX0-19" fmla="*/ 435814 w 8156620"/>
                <a:gd name="connsiteY0-20" fmla="*/ 0 h 723900"/>
                <a:gd name="connsiteX1-21" fmla="*/ 8156620 w 8156620"/>
                <a:gd name="connsiteY1-22" fmla="*/ 0 h 723900"/>
                <a:gd name="connsiteX2-23" fmla="*/ 8156620 w 8156620"/>
                <a:gd name="connsiteY2-24" fmla="*/ 723900 h 723900"/>
                <a:gd name="connsiteX3-25" fmla="*/ 0 w 8156620"/>
                <a:gd name="connsiteY3-26" fmla="*/ 704850 h 723900"/>
                <a:gd name="connsiteX4-27" fmla="*/ 435814 w 8156620"/>
                <a:gd name="connsiteY4-28" fmla="*/ 0 h 723900"/>
                <a:gd name="connsiteX0-29" fmla="*/ 416734 w 8137540"/>
                <a:gd name="connsiteY0-30" fmla="*/ 0 h 723900"/>
                <a:gd name="connsiteX1-31" fmla="*/ 8137540 w 8137540"/>
                <a:gd name="connsiteY1-32" fmla="*/ 0 h 723900"/>
                <a:gd name="connsiteX2-33" fmla="*/ 8137540 w 8137540"/>
                <a:gd name="connsiteY2-34" fmla="*/ 723900 h 723900"/>
                <a:gd name="connsiteX3-35" fmla="*/ 0 w 8137540"/>
                <a:gd name="connsiteY3-36" fmla="*/ 704850 h 723900"/>
                <a:gd name="connsiteX4-37" fmla="*/ 416734 w 8137540"/>
                <a:gd name="connsiteY4-38" fmla="*/ 0 h 723900"/>
                <a:gd name="connsiteX0-39" fmla="*/ 416734 w 8137540"/>
                <a:gd name="connsiteY0-40" fmla="*/ 0 h 723900"/>
                <a:gd name="connsiteX1-41" fmla="*/ 8137540 w 8137540"/>
                <a:gd name="connsiteY1-42" fmla="*/ 0 h 723900"/>
                <a:gd name="connsiteX2-43" fmla="*/ 8137540 w 8137540"/>
                <a:gd name="connsiteY2-44" fmla="*/ 723900 h 723900"/>
                <a:gd name="connsiteX3-45" fmla="*/ 0 w 8137540"/>
                <a:gd name="connsiteY3-46" fmla="*/ 704850 h 723900"/>
                <a:gd name="connsiteX4-47" fmla="*/ 416734 w 8137540"/>
                <a:gd name="connsiteY4-48" fmla="*/ 0 h 723900"/>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8137540" h="723900">
                  <a:moveTo>
                    <a:pt x="416734" y="0"/>
                  </a:moveTo>
                  <a:lnTo>
                    <a:pt x="8137540" y="0"/>
                  </a:lnTo>
                  <a:lnTo>
                    <a:pt x="8137540" y="723900"/>
                  </a:lnTo>
                  <a:lnTo>
                    <a:pt x="0" y="704850"/>
                  </a:lnTo>
                  <a:cubicBezTo>
                    <a:pt x="107111" y="473075"/>
                    <a:pt x="281003" y="241300"/>
                    <a:pt x="416734" y="0"/>
                  </a:cubicBezTo>
                  <a:close/>
                </a:path>
              </a:pathLst>
            </a:custGeom>
            <a:solidFill>
              <a:srgbClr val="006D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任意多边形 14"/>
            <p:cNvSpPr/>
            <p:nvPr/>
          </p:nvSpPr>
          <p:spPr>
            <a:xfrm>
              <a:off x="4076700" y="434974"/>
              <a:ext cx="8115301" cy="593726"/>
            </a:xfrm>
            <a:custGeom>
              <a:avLst/>
              <a:gdLst>
                <a:gd name="connsiteX0" fmla="*/ 270626 w 8115301"/>
                <a:gd name="connsiteY0" fmla="*/ 0 h 675970"/>
                <a:gd name="connsiteX1" fmla="*/ 309120 w 8115301"/>
                <a:gd name="connsiteY1" fmla="*/ 0 h 675970"/>
                <a:gd name="connsiteX2" fmla="*/ 8115301 w 8115301"/>
                <a:gd name="connsiteY2" fmla="*/ 0 h 675970"/>
                <a:gd name="connsiteX3" fmla="*/ 8115301 w 8115301"/>
                <a:gd name="connsiteY3" fmla="*/ 675969 h 675970"/>
                <a:gd name="connsiteX4" fmla="*/ 309129 w 8115301"/>
                <a:gd name="connsiteY4" fmla="*/ 675969 h 675970"/>
                <a:gd name="connsiteX5" fmla="*/ 309120 w 8115301"/>
                <a:gd name="connsiteY5" fmla="*/ 675970 h 675970"/>
                <a:gd name="connsiteX6" fmla="*/ 309111 w 8115301"/>
                <a:gd name="connsiteY6" fmla="*/ 675969 h 675970"/>
                <a:gd name="connsiteX7" fmla="*/ 270626 w 8115301"/>
                <a:gd name="connsiteY7" fmla="*/ 675969 h 675970"/>
                <a:gd name="connsiteX8" fmla="*/ 270626 w 8115301"/>
                <a:gd name="connsiteY8" fmla="*/ 671727 h 675970"/>
                <a:gd name="connsiteX9" fmla="*/ 246821 w 8115301"/>
                <a:gd name="connsiteY9" fmla="*/ 669103 h 675970"/>
                <a:gd name="connsiteX10" fmla="*/ 0 w 8115301"/>
                <a:gd name="connsiteY10" fmla="*/ 337985 h 675970"/>
                <a:gd name="connsiteX11" fmla="*/ 246821 w 8115301"/>
                <a:gd name="connsiteY11" fmla="*/ 6867 h 675970"/>
                <a:gd name="connsiteX12" fmla="*/ 270626 w 8115301"/>
                <a:gd name="connsiteY12" fmla="*/ 4243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5301" h="675970">
                  <a:moveTo>
                    <a:pt x="270626" y="0"/>
                  </a:moveTo>
                  <a:lnTo>
                    <a:pt x="309120" y="0"/>
                  </a:lnTo>
                  <a:lnTo>
                    <a:pt x="8115301" y="0"/>
                  </a:lnTo>
                  <a:lnTo>
                    <a:pt x="8115301" y="675969"/>
                  </a:lnTo>
                  <a:lnTo>
                    <a:pt x="309129" y="675969"/>
                  </a:lnTo>
                  <a:lnTo>
                    <a:pt x="309120" y="675970"/>
                  </a:lnTo>
                  <a:lnTo>
                    <a:pt x="309111" y="675969"/>
                  </a:lnTo>
                  <a:lnTo>
                    <a:pt x="270626" y="675969"/>
                  </a:lnTo>
                  <a:lnTo>
                    <a:pt x="270626" y="671727"/>
                  </a:lnTo>
                  <a:lnTo>
                    <a:pt x="246821" y="669103"/>
                  </a:lnTo>
                  <a:cubicBezTo>
                    <a:pt x="105961" y="637588"/>
                    <a:pt x="0" y="501316"/>
                    <a:pt x="0" y="337985"/>
                  </a:cubicBezTo>
                  <a:cubicBezTo>
                    <a:pt x="0" y="174654"/>
                    <a:pt x="105961" y="38383"/>
                    <a:pt x="246821" y="6867"/>
                  </a:cubicBezTo>
                  <a:lnTo>
                    <a:pt x="270626" y="4243"/>
                  </a:lnTo>
                  <a:close/>
                </a:path>
              </a:pathLst>
            </a:custGeom>
            <a:solidFill>
              <a:srgbClr val="00B0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3" name="组合 22"/>
          <p:cNvGrpSpPr/>
          <p:nvPr/>
        </p:nvGrpSpPr>
        <p:grpSpPr>
          <a:xfrm flipH="1" flipV="1">
            <a:off x="0" y="5832074"/>
            <a:ext cx="9772650" cy="1026584"/>
            <a:chOff x="4067174" y="0"/>
            <a:chExt cx="9258302" cy="1028701"/>
          </a:xfrm>
        </p:grpSpPr>
        <p:sp>
          <p:nvSpPr>
            <p:cNvPr id="24" name="任意多边形 23"/>
            <p:cNvSpPr/>
            <p:nvPr/>
          </p:nvSpPr>
          <p:spPr>
            <a:xfrm>
              <a:off x="4067174" y="0"/>
              <a:ext cx="9258302" cy="723900"/>
            </a:xfrm>
            <a:custGeom>
              <a:avLst/>
              <a:gdLst>
                <a:gd name="connsiteX0" fmla="*/ 407194 w 8128000"/>
                <a:gd name="connsiteY0" fmla="*/ 0 h 723900"/>
                <a:gd name="connsiteX1" fmla="*/ 8128000 w 8128000"/>
                <a:gd name="connsiteY1" fmla="*/ 0 h 723900"/>
                <a:gd name="connsiteX2" fmla="*/ 8128000 w 8128000"/>
                <a:gd name="connsiteY2" fmla="*/ 723900 h 723900"/>
                <a:gd name="connsiteX3" fmla="*/ 0 w 8128000"/>
                <a:gd name="connsiteY3" fmla="*/ 723900 h 723900"/>
                <a:gd name="connsiteX0-1" fmla="*/ 435814 w 8156620"/>
                <a:gd name="connsiteY0-2" fmla="*/ 0 h 723900"/>
                <a:gd name="connsiteX1-3" fmla="*/ 8156620 w 8156620"/>
                <a:gd name="connsiteY1-4" fmla="*/ 0 h 723900"/>
                <a:gd name="connsiteX2-5" fmla="*/ 8156620 w 8156620"/>
                <a:gd name="connsiteY2-6" fmla="*/ 723900 h 723900"/>
                <a:gd name="connsiteX3-7" fmla="*/ 0 w 8156620"/>
                <a:gd name="connsiteY3-8" fmla="*/ 704850 h 723900"/>
                <a:gd name="connsiteX4" fmla="*/ 435814 w 8156620"/>
                <a:gd name="connsiteY4" fmla="*/ 0 h 723900"/>
                <a:gd name="connsiteX0-9" fmla="*/ 435814 w 8156620"/>
                <a:gd name="connsiteY0-10" fmla="*/ 0 h 723900"/>
                <a:gd name="connsiteX1-11" fmla="*/ 8156620 w 8156620"/>
                <a:gd name="connsiteY1-12" fmla="*/ 0 h 723900"/>
                <a:gd name="connsiteX2-13" fmla="*/ 8156620 w 8156620"/>
                <a:gd name="connsiteY2-14" fmla="*/ 723900 h 723900"/>
                <a:gd name="connsiteX3-15" fmla="*/ 0 w 8156620"/>
                <a:gd name="connsiteY3-16" fmla="*/ 704850 h 723900"/>
                <a:gd name="connsiteX4-17" fmla="*/ 435814 w 8156620"/>
                <a:gd name="connsiteY4-18" fmla="*/ 0 h 723900"/>
                <a:gd name="connsiteX0-19" fmla="*/ 435814 w 8156620"/>
                <a:gd name="connsiteY0-20" fmla="*/ 0 h 723900"/>
                <a:gd name="connsiteX1-21" fmla="*/ 8156620 w 8156620"/>
                <a:gd name="connsiteY1-22" fmla="*/ 0 h 723900"/>
                <a:gd name="connsiteX2-23" fmla="*/ 8156620 w 8156620"/>
                <a:gd name="connsiteY2-24" fmla="*/ 723900 h 723900"/>
                <a:gd name="connsiteX3-25" fmla="*/ 0 w 8156620"/>
                <a:gd name="connsiteY3-26" fmla="*/ 704850 h 723900"/>
                <a:gd name="connsiteX4-27" fmla="*/ 435814 w 8156620"/>
                <a:gd name="connsiteY4-28" fmla="*/ 0 h 723900"/>
                <a:gd name="connsiteX0-29" fmla="*/ 416734 w 8137540"/>
                <a:gd name="connsiteY0-30" fmla="*/ 0 h 723900"/>
                <a:gd name="connsiteX1-31" fmla="*/ 8137540 w 8137540"/>
                <a:gd name="connsiteY1-32" fmla="*/ 0 h 723900"/>
                <a:gd name="connsiteX2-33" fmla="*/ 8137540 w 8137540"/>
                <a:gd name="connsiteY2-34" fmla="*/ 723900 h 723900"/>
                <a:gd name="connsiteX3-35" fmla="*/ 0 w 8137540"/>
                <a:gd name="connsiteY3-36" fmla="*/ 704850 h 723900"/>
                <a:gd name="connsiteX4-37" fmla="*/ 416734 w 8137540"/>
                <a:gd name="connsiteY4-38" fmla="*/ 0 h 723900"/>
                <a:gd name="connsiteX0-39" fmla="*/ 416734 w 8137540"/>
                <a:gd name="connsiteY0-40" fmla="*/ 0 h 723900"/>
                <a:gd name="connsiteX1-41" fmla="*/ 8137540 w 8137540"/>
                <a:gd name="connsiteY1-42" fmla="*/ 0 h 723900"/>
                <a:gd name="connsiteX2-43" fmla="*/ 8137540 w 8137540"/>
                <a:gd name="connsiteY2-44" fmla="*/ 723900 h 723900"/>
                <a:gd name="connsiteX3-45" fmla="*/ 0 w 8137540"/>
                <a:gd name="connsiteY3-46" fmla="*/ 704850 h 723900"/>
                <a:gd name="connsiteX4-47" fmla="*/ 416734 w 8137540"/>
                <a:gd name="connsiteY4-48" fmla="*/ 0 h 723900"/>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8137540" h="723900">
                  <a:moveTo>
                    <a:pt x="416734" y="0"/>
                  </a:moveTo>
                  <a:lnTo>
                    <a:pt x="8137540" y="0"/>
                  </a:lnTo>
                  <a:lnTo>
                    <a:pt x="8137540" y="723900"/>
                  </a:lnTo>
                  <a:lnTo>
                    <a:pt x="0" y="704850"/>
                  </a:lnTo>
                  <a:cubicBezTo>
                    <a:pt x="107111" y="473075"/>
                    <a:pt x="281003" y="241300"/>
                    <a:pt x="416734" y="0"/>
                  </a:cubicBezTo>
                  <a:close/>
                </a:path>
              </a:pathLst>
            </a:custGeom>
            <a:solidFill>
              <a:srgbClr val="006D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 name="任意多边形 24"/>
            <p:cNvSpPr/>
            <p:nvPr/>
          </p:nvSpPr>
          <p:spPr>
            <a:xfrm>
              <a:off x="4076700" y="434975"/>
              <a:ext cx="9248776" cy="593726"/>
            </a:xfrm>
            <a:custGeom>
              <a:avLst/>
              <a:gdLst>
                <a:gd name="connsiteX0" fmla="*/ 270626 w 8115301"/>
                <a:gd name="connsiteY0" fmla="*/ 0 h 675970"/>
                <a:gd name="connsiteX1" fmla="*/ 309120 w 8115301"/>
                <a:gd name="connsiteY1" fmla="*/ 0 h 675970"/>
                <a:gd name="connsiteX2" fmla="*/ 8115301 w 8115301"/>
                <a:gd name="connsiteY2" fmla="*/ 0 h 675970"/>
                <a:gd name="connsiteX3" fmla="*/ 8115301 w 8115301"/>
                <a:gd name="connsiteY3" fmla="*/ 675969 h 675970"/>
                <a:gd name="connsiteX4" fmla="*/ 309129 w 8115301"/>
                <a:gd name="connsiteY4" fmla="*/ 675969 h 675970"/>
                <a:gd name="connsiteX5" fmla="*/ 309120 w 8115301"/>
                <a:gd name="connsiteY5" fmla="*/ 675970 h 675970"/>
                <a:gd name="connsiteX6" fmla="*/ 309111 w 8115301"/>
                <a:gd name="connsiteY6" fmla="*/ 675969 h 675970"/>
                <a:gd name="connsiteX7" fmla="*/ 270626 w 8115301"/>
                <a:gd name="connsiteY7" fmla="*/ 675969 h 675970"/>
                <a:gd name="connsiteX8" fmla="*/ 270626 w 8115301"/>
                <a:gd name="connsiteY8" fmla="*/ 671727 h 675970"/>
                <a:gd name="connsiteX9" fmla="*/ 246821 w 8115301"/>
                <a:gd name="connsiteY9" fmla="*/ 669103 h 675970"/>
                <a:gd name="connsiteX10" fmla="*/ 0 w 8115301"/>
                <a:gd name="connsiteY10" fmla="*/ 337985 h 675970"/>
                <a:gd name="connsiteX11" fmla="*/ 246821 w 8115301"/>
                <a:gd name="connsiteY11" fmla="*/ 6867 h 675970"/>
                <a:gd name="connsiteX12" fmla="*/ 270626 w 8115301"/>
                <a:gd name="connsiteY12" fmla="*/ 4243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5301" h="675970">
                  <a:moveTo>
                    <a:pt x="270626" y="0"/>
                  </a:moveTo>
                  <a:lnTo>
                    <a:pt x="309120" y="0"/>
                  </a:lnTo>
                  <a:lnTo>
                    <a:pt x="8115301" y="0"/>
                  </a:lnTo>
                  <a:lnTo>
                    <a:pt x="8115301" y="675969"/>
                  </a:lnTo>
                  <a:lnTo>
                    <a:pt x="309129" y="675969"/>
                  </a:lnTo>
                  <a:lnTo>
                    <a:pt x="309120" y="675970"/>
                  </a:lnTo>
                  <a:lnTo>
                    <a:pt x="309111" y="675969"/>
                  </a:lnTo>
                  <a:lnTo>
                    <a:pt x="270626" y="675969"/>
                  </a:lnTo>
                  <a:lnTo>
                    <a:pt x="270626" y="671727"/>
                  </a:lnTo>
                  <a:lnTo>
                    <a:pt x="246821" y="669103"/>
                  </a:lnTo>
                  <a:cubicBezTo>
                    <a:pt x="105961" y="637588"/>
                    <a:pt x="0" y="501316"/>
                    <a:pt x="0" y="337985"/>
                  </a:cubicBezTo>
                  <a:cubicBezTo>
                    <a:pt x="0" y="174654"/>
                    <a:pt x="105961" y="38383"/>
                    <a:pt x="246821" y="6867"/>
                  </a:cubicBezTo>
                  <a:lnTo>
                    <a:pt x="270626" y="4243"/>
                  </a:lnTo>
                  <a:close/>
                </a:path>
              </a:pathLst>
            </a:custGeom>
            <a:solidFill>
              <a:srgbClr val="00B0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28" name="文本框 27"/>
          <p:cNvSpPr txBox="1"/>
          <p:nvPr/>
        </p:nvSpPr>
        <p:spPr>
          <a:xfrm>
            <a:off x="624114" y="3951939"/>
            <a:ext cx="10972801" cy="1015663"/>
          </a:xfrm>
          <a:prstGeom prst="rect">
            <a:avLst/>
          </a:prstGeom>
          <a:noFill/>
        </p:spPr>
        <p:txBody>
          <a:bodyPr wrap="square" rtlCol="0">
            <a:spAutoFit/>
          </a:bodyPr>
          <a:lstStyle/>
          <a:p>
            <a:pPr algn="ctr"/>
            <a:r>
              <a:rPr lang="en-US" altLang="zh-CN" sz="6000" dirty="0">
                <a:solidFill>
                  <a:srgbClr val="00B0F1"/>
                </a:solidFill>
                <a:latin typeface="Roboto" pitchFamily="2" charset="0"/>
                <a:ea typeface="Roboto" pitchFamily="2" charset="0"/>
              </a:rPr>
              <a:t>THANKS</a:t>
            </a:r>
            <a:r>
              <a:rPr lang="en-US" altLang="zh-CN" sz="6000" dirty="0">
                <a:solidFill>
                  <a:srgbClr val="EE1C39"/>
                </a:solidFill>
                <a:latin typeface="Roboto" pitchFamily="2" charset="0"/>
                <a:ea typeface="Roboto" pitchFamily="2" charset="0"/>
              </a:rPr>
              <a:t> </a:t>
            </a:r>
            <a:r>
              <a:rPr lang="en-US" altLang="zh-CN" sz="6000" dirty="0">
                <a:solidFill>
                  <a:schemeClr val="bg1"/>
                </a:solidFill>
                <a:latin typeface="Roboto" pitchFamily="2" charset="0"/>
                <a:ea typeface="Roboto" pitchFamily="2" charset="0"/>
              </a:rPr>
              <a:t>FOR WACTHING</a:t>
            </a:r>
            <a:endParaRPr lang="zh-CN" altLang="en-US" sz="6000" dirty="0">
              <a:solidFill>
                <a:schemeClr val="bg1"/>
              </a:solidFill>
              <a:latin typeface="Roboto" pitchFamily="2" charset="0"/>
            </a:endParaRPr>
          </a:p>
        </p:txBody>
      </p:sp>
      <p:grpSp>
        <p:nvGrpSpPr>
          <p:cNvPr id="43" name="组合 42"/>
          <p:cNvGrpSpPr/>
          <p:nvPr/>
        </p:nvGrpSpPr>
        <p:grpSpPr>
          <a:xfrm>
            <a:off x="5243626" y="1922097"/>
            <a:ext cx="1672257" cy="1678229"/>
            <a:chOff x="2720975" y="1514475"/>
            <a:chExt cx="889000" cy="892175"/>
          </a:xfrm>
          <a:solidFill>
            <a:srgbClr val="EE1C39"/>
          </a:solidFill>
        </p:grpSpPr>
        <p:sp>
          <p:nvSpPr>
            <p:cNvPr id="44" name="Freeform 105"/>
            <p:cNvSpPr>
              <a:spLocks noEditPoints="1"/>
            </p:cNvSpPr>
            <p:nvPr/>
          </p:nvSpPr>
          <p:spPr bwMode="auto">
            <a:xfrm>
              <a:off x="2720975" y="1514475"/>
              <a:ext cx="889000" cy="892175"/>
            </a:xfrm>
            <a:custGeom>
              <a:avLst/>
              <a:gdLst>
                <a:gd name="T0" fmla="*/ 117 w 234"/>
                <a:gd name="T1" fmla="*/ 235 h 235"/>
                <a:gd name="T2" fmla="*/ 0 w 234"/>
                <a:gd name="T3" fmla="*/ 118 h 235"/>
                <a:gd name="T4" fmla="*/ 117 w 234"/>
                <a:gd name="T5" fmla="*/ 0 h 235"/>
                <a:gd name="T6" fmla="*/ 234 w 234"/>
                <a:gd name="T7" fmla="*/ 118 h 235"/>
                <a:gd name="T8" fmla="*/ 117 w 234"/>
                <a:gd name="T9" fmla="*/ 235 h 235"/>
                <a:gd name="T10" fmla="*/ 117 w 234"/>
                <a:gd name="T11" fmla="*/ 21 h 235"/>
                <a:gd name="T12" fmla="*/ 20 w 234"/>
                <a:gd name="T13" fmla="*/ 118 h 235"/>
                <a:gd name="T14" fmla="*/ 117 w 234"/>
                <a:gd name="T15" fmla="*/ 215 h 235"/>
                <a:gd name="T16" fmla="*/ 214 w 234"/>
                <a:gd name="T17" fmla="*/ 118 h 235"/>
                <a:gd name="T18" fmla="*/ 117 w 234"/>
                <a:gd name="T19" fmla="*/ 2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235">
                  <a:moveTo>
                    <a:pt x="117" y="235"/>
                  </a:moveTo>
                  <a:cubicBezTo>
                    <a:pt x="52" y="235"/>
                    <a:pt x="0" y="183"/>
                    <a:pt x="0" y="118"/>
                  </a:cubicBezTo>
                  <a:cubicBezTo>
                    <a:pt x="0" y="53"/>
                    <a:pt x="52" y="0"/>
                    <a:pt x="117" y="0"/>
                  </a:cubicBezTo>
                  <a:cubicBezTo>
                    <a:pt x="182" y="0"/>
                    <a:pt x="234" y="53"/>
                    <a:pt x="234" y="118"/>
                  </a:cubicBezTo>
                  <a:cubicBezTo>
                    <a:pt x="234" y="183"/>
                    <a:pt x="182" y="235"/>
                    <a:pt x="117" y="235"/>
                  </a:cubicBezTo>
                  <a:moveTo>
                    <a:pt x="117" y="21"/>
                  </a:moveTo>
                  <a:cubicBezTo>
                    <a:pt x="63" y="21"/>
                    <a:pt x="20" y="64"/>
                    <a:pt x="20" y="118"/>
                  </a:cubicBezTo>
                  <a:cubicBezTo>
                    <a:pt x="20" y="171"/>
                    <a:pt x="63" y="215"/>
                    <a:pt x="117" y="215"/>
                  </a:cubicBezTo>
                  <a:cubicBezTo>
                    <a:pt x="170" y="215"/>
                    <a:pt x="214" y="171"/>
                    <a:pt x="214" y="118"/>
                  </a:cubicBezTo>
                  <a:cubicBezTo>
                    <a:pt x="214" y="64"/>
                    <a:pt x="170" y="21"/>
                    <a:pt x="117" y="21"/>
                  </a:cubicBezTo>
                </a:path>
              </a:pathLst>
            </a:custGeom>
            <a:solidFill>
              <a:srgbClr val="00B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06"/>
            <p:cNvSpPr/>
            <p:nvPr/>
          </p:nvSpPr>
          <p:spPr bwMode="auto">
            <a:xfrm>
              <a:off x="3086100" y="2008188"/>
              <a:ext cx="0" cy="476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07"/>
            <p:cNvSpPr/>
            <p:nvPr/>
          </p:nvSpPr>
          <p:spPr bwMode="auto">
            <a:xfrm>
              <a:off x="3244850" y="19177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08"/>
            <p:cNvSpPr/>
            <p:nvPr/>
          </p:nvSpPr>
          <p:spPr bwMode="auto">
            <a:xfrm>
              <a:off x="2906713" y="1830388"/>
              <a:ext cx="517525" cy="265113"/>
            </a:xfrm>
            <a:custGeom>
              <a:avLst/>
              <a:gdLst>
                <a:gd name="T0" fmla="*/ 136 w 136"/>
                <a:gd name="T1" fmla="*/ 23 h 70"/>
                <a:gd name="T2" fmla="*/ 89 w 136"/>
                <a:gd name="T3" fmla="*/ 23 h 70"/>
                <a:gd name="T4" fmla="*/ 89 w 136"/>
                <a:gd name="T5" fmla="*/ 25 h 70"/>
                <a:gd name="T6" fmla="*/ 89 w 136"/>
                <a:gd name="T7" fmla="*/ 26 h 70"/>
                <a:gd name="T8" fmla="*/ 89 w 136"/>
                <a:gd name="T9" fmla="*/ 46 h 70"/>
                <a:gd name="T10" fmla="*/ 78 w 136"/>
                <a:gd name="T11" fmla="*/ 49 h 70"/>
                <a:gd name="T12" fmla="*/ 77 w 136"/>
                <a:gd name="T13" fmla="*/ 44 h 70"/>
                <a:gd name="T14" fmla="*/ 77 w 136"/>
                <a:gd name="T15" fmla="*/ 26 h 70"/>
                <a:gd name="T16" fmla="*/ 77 w 136"/>
                <a:gd name="T17" fmla="*/ 24 h 70"/>
                <a:gd name="T18" fmla="*/ 53 w 136"/>
                <a:gd name="T19" fmla="*/ 0 h 70"/>
                <a:gd name="T20" fmla="*/ 29 w 136"/>
                <a:gd name="T21" fmla="*/ 24 h 70"/>
                <a:gd name="T22" fmla="*/ 29 w 136"/>
                <a:gd name="T23" fmla="*/ 25 h 70"/>
                <a:gd name="T24" fmla="*/ 29 w 136"/>
                <a:gd name="T25" fmla="*/ 26 h 70"/>
                <a:gd name="T26" fmla="*/ 29 w 136"/>
                <a:gd name="T27" fmla="*/ 44 h 70"/>
                <a:gd name="T28" fmla="*/ 23 w 136"/>
                <a:gd name="T29" fmla="*/ 52 h 70"/>
                <a:gd name="T30" fmla="*/ 17 w 136"/>
                <a:gd name="T31" fmla="*/ 46 h 70"/>
                <a:gd name="T32" fmla="*/ 17 w 136"/>
                <a:gd name="T33" fmla="*/ 18 h 70"/>
                <a:gd name="T34" fmla="*/ 9 w 136"/>
                <a:gd name="T35" fmla="*/ 9 h 70"/>
                <a:gd name="T36" fmla="*/ 0 w 136"/>
                <a:gd name="T37" fmla="*/ 44 h 70"/>
                <a:gd name="T38" fmla="*/ 0 w 136"/>
                <a:gd name="T39" fmla="*/ 45 h 70"/>
                <a:gd name="T40" fmla="*/ 23 w 136"/>
                <a:gd name="T41" fmla="*/ 70 h 70"/>
                <a:gd name="T42" fmla="*/ 47 w 136"/>
                <a:gd name="T43" fmla="*/ 46 h 70"/>
                <a:gd name="T44" fmla="*/ 47 w 136"/>
                <a:gd name="T45" fmla="*/ 44 h 70"/>
                <a:gd name="T46" fmla="*/ 47 w 136"/>
                <a:gd name="T47" fmla="*/ 24 h 70"/>
                <a:gd name="T48" fmla="*/ 58 w 136"/>
                <a:gd name="T49" fmla="*/ 21 h 70"/>
                <a:gd name="T50" fmla="*/ 59 w 136"/>
                <a:gd name="T51" fmla="*/ 25 h 70"/>
                <a:gd name="T52" fmla="*/ 59 w 136"/>
                <a:gd name="T53" fmla="*/ 44 h 70"/>
                <a:gd name="T54" fmla="*/ 59 w 136"/>
                <a:gd name="T55" fmla="*/ 45 h 70"/>
                <a:gd name="T56" fmla="*/ 59 w 136"/>
                <a:gd name="T57" fmla="*/ 46 h 70"/>
                <a:gd name="T58" fmla="*/ 83 w 136"/>
                <a:gd name="T59" fmla="*/ 70 h 70"/>
                <a:gd name="T60" fmla="*/ 106 w 136"/>
                <a:gd name="T61" fmla="*/ 45 h 70"/>
                <a:gd name="T62" fmla="*/ 106 w 136"/>
                <a:gd name="T63" fmla="*/ 44 h 70"/>
                <a:gd name="T64" fmla="*/ 107 w 136"/>
                <a:gd name="T65" fmla="*/ 24 h 70"/>
                <a:gd name="T66" fmla="*/ 118 w 136"/>
                <a:gd name="T67" fmla="*/ 21 h 70"/>
                <a:gd name="T68" fmla="*/ 118 w 136"/>
                <a:gd name="T69" fmla="*/ 26 h 70"/>
                <a:gd name="T70" fmla="*/ 118 w 136"/>
                <a:gd name="T71" fmla="*/ 52 h 70"/>
                <a:gd name="T72" fmla="*/ 127 w 136"/>
                <a:gd name="T73" fmla="*/ 61 h 70"/>
                <a:gd name="T74" fmla="*/ 136 w 136"/>
                <a:gd name="T75"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70">
                  <a:moveTo>
                    <a:pt x="136" y="24"/>
                  </a:moveTo>
                  <a:cubicBezTo>
                    <a:pt x="136" y="24"/>
                    <a:pt x="136" y="23"/>
                    <a:pt x="136" y="23"/>
                  </a:cubicBezTo>
                  <a:cubicBezTo>
                    <a:pt x="136" y="10"/>
                    <a:pt x="125" y="0"/>
                    <a:pt x="112" y="0"/>
                  </a:cubicBezTo>
                  <a:cubicBezTo>
                    <a:pt x="100" y="0"/>
                    <a:pt x="89" y="10"/>
                    <a:pt x="89" y="23"/>
                  </a:cubicBezTo>
                  <a:cubicBezTo>
                    <a:pt x="89" y="24"/>
                    <a:pt x="89" y="24"/>
                    <a:pt x="89" y="24"/>
                  </a:cubicBezTo>
                  <a:cubicBezTo>
                    <a:pt x="89" y="25"/>
                    <a:pt x="89" y="25"/>
                    <a:pt x="89" y="25"/>
                  </a:cubicBezTo>
                  <a:cubicBezTo>
                    <a:pt x="89" y="26"/>
                    <a:pt x="89" y="26"/>
                    <a:pt x="89" y="26"/>
                  </a:cubicBezTo>
                  <a:cubicBezTo>
                    <a:pt x="89" y="26"/>
                    <a:pt x="89" y="26"/>
                    <a:pt x="89" y="26"/>
                  </a:cubicBezTo>
                  <a:cubicBezTo>
                    <a:pt x="89" y="44"/>
                    <a:pt x="89" y="44"/>
                    <a:pt x="89" y="44"/>
                  </a:cubicBezTo>
                  <a:cubicBezTo>
                    <a:pt x="89" y="46"/>
                    <a:pt x="89" y="46"/>
                    <a:pt x="89" y="46"/>
                  </a:cubicBezTo>
                  <a:cubicBezTo>
                    <a:pt x="89" y="49"/>
                    <a:pt x="86" y="52"/>
                    <a:pt x="83" y="52"/>
                  </a:cubicBezTo>
                  <a:cubicBezTo>
                    <a:pt x="81" y="52"/>
                    <a:pt x="79" y="51"/>
                    <a:pt x="78" y="49"/>
                  </a:cubicBezTo>
                  <a:cubicBezTo>
                    <a:pt x="77" y="48"/>
                    <a:pt x="77" y="47"/>
                    <a:pt x="77" y="46"/>
                  </a:cubicBezTo>
                  <a:cubicBezTo>
                    <a:pt x="77" y="44"/>
                    <a:pt x="77" y="44"/>
                    <a:pt x="77" y="44"/>
                  </a:cubicBezTo>
                  <a:cubicBezTo>
                    <a:pt x="77" y="26"/>
                    <a:pt x="77" y="26"/>
                    <a:pt x="77" y="26"/>
                  </a:cubicBezTo>
                  <a:cubicBezTo>
                    <a:pt x="77" y="26"/>
                    <a:pt x="77" y="26"/>
                    <a:pt x="77" y="26"/>
                  </a:cubicBezTo>
                  <a:cubicBezTo>
                    <a:pt x="77" y="25"/>
                    <a:pt x="77" y="25"/>
                    <a:pt x="77" y="25"/>
                  </a:cubicBezTo>
                  <a:cubicBezTo>
                    <a:pt x="77" y="24"/>
                    <a:pt x="77" y="24"/>
                    <a:pt x="77" y="24"/>
                  </a:cubicBezTo>
                  <a:cubicBezTo>
                    <a:pt x="77" y="24"/>
                    <a:pt x="77" y="23"/>
                    <a:pt x="77" y="23"/>
                  </a:cubicBezTo>
                  <a:cubicBezTo>
                    <a:pt x="77" y="10"/>
                    <a:pt x="66" y="0"/>
                    <a:pt x="53" y="0"/>
                  </a:cubicBezTo>
                  <a:cubicBezTo>
                    <a:pt x="40" y="0"/>
                    <a:pt x="29" y="10"/>
                    <a:pt x="29" y="23"/>
                  </a:cubicBezTo>
                  <a:cubicBezTo>
                    <a:pt x="29" y="24"/>
                    <a:pt x="29" y="24"/>
                    <a:pt x="29" y="24"/>
                  </a:cubicBezTo>
                  <a:cubicBezTo>
                    <a:pt x="29" y="24"/>
                    <a:pt x="29" y="24"/>
                    <a:pt x="29" y="24"/>
                  </a:cubicBezTo>
                  <a:cubicBezTo>
                    <a:pt x="29" y="25"/>
                    <a:pt x="29" y="25"/>
                    <a:pt x="29" y="25"/>
                  </a:cubicBezTo>
                  <a:cubicBezTo>
                    <a:pt x="29" y="25"/>
                    <a:pt x="29" y="25"/>
                    <a:pt x="29" y="25"/>
                  </a:cubicBezTo>
                  <a:cubicBezTo>
                    <a:pt x="29" y="25"/>
                    <a:pt x="29" y="25"/>
                    <a:pt x="29" y="26"/>
                  </a:cubicBezTo>
                  <a:cubicBezTo>
                    <a:pt x="29" y="26"/>
                    <a:pt x="29" y="26"/>
                    <a:pt x="29" y="26"/>
                  </a:cubicBezTo>
                  <a:cubicBezTo>
                    <a:pt x="29" y="44"/>
                    <a:pt x="29" y="44"/>
                    <a:pt x="29" y="44"/>
                  </a:cubicBezTo>
                  <a:cubicBezTo>
                    <a:pt x="29" y="46"/>
                    <a:pt x="29" y="46"/>
                    <a:pt x="29" y="46"/>
                  </a:cubicBezTo>
                  <a:cubicBezTo>
                    <a:pt x="29" y="49"/>
                    <a:pt x="26" y="52"/>
                    <a:pt x="23" y="52"/>
                  </a:cubicBezTo>
                  <a:cubicBezTo>
                    <a:pt x="21" y="52"/>
                    <a:pt x="19" y="51"/>
                    <a:pt x="18" y="49"/>
                  </a:cubicBezTo>
                  <a:cubicBezTo>
                    <a:pt x="18" y="48"/>
                    <a:pt x="17" y="47"/>
                    <a:pt x="17" y="46"/>
                  </a:cubicBezTo>
                  <a:cubicBezTo>
                    <a:pt x="17" y="25"/>
                    <a:pt x="17" y="25"/>
                    <a:pt x="17" y="25"/>
                  </a:cubicBezTo>
                  <a:cubicBezTo>
                    <a:pt x="17" y="18"/>
                    <a:pt x="17" y="18"/>
                    <a:pt x="17" y="18"/>
                  </a:cubicBezTo>
                  <a:cubicBezTo>
                    <a:pt x="17" y="16"/>
                    <a:pt x="17" y="15"/>
                    <a:pt x="16" y="13"/>
                  </a:cubicBezTo>
                  <a:cubicBezTo>
                    <a:pt x="14" y="10"/>
                    <a:pt x="12" y="9"/>
                    <a:pt x="9" y="9"/>
                  </a:cubicBezTo>
                  <a:cubicBezTo>
                    <a:pt x="4" y="9"/>
                    <a:pt x="0" y="13"/>
                    <a:pt x="0" y="18"/>
                  </a:cubicBezTo>
                  <a:cubicBezTo>
                    <a:pt x="0" y="44"/>
                    <a:pt x="0" y="44"/>
                    <a:pt x="0" y="44"/>
                  </a:cubicBezTo>
                  <a:cubicBezTo>
                    <a:pt x="0" y="45"/>
                    <a:pt x="0" y="45"/>
                    <a:pt x="0" y="45"/>
                  </a:cubicBezTo>
                  <a:cubicBezTo>
                    <a:pt x="0" y="45"/>
                    <a:pt x="0" y="45"/>
                    <a:pt x="0" y="45"/>
                  </a:cubicBezTo>
                  <a:cubicBezTo>
                    <a:pt x="0" y="47"/>
                    <a:pt x="0" y="47"/>
                    <a:pt x="0" y="47"/>
                  </a:cubicBezTo>
                  <a:cubicBezTo>
                    <a:pt x="0" y="60"/>
                    <a:pt x="10" y="70"/>
                    <a:pt x="23" y="70"/>
                  </a:cubicBezTo>
                  <a:cubicBezTo>
                    <a:pt x="36" y="70"/>
                    <a:pt x="46" y="60"/>
                    <a:pt x="47" y="48"/>
                  </a:cubicBezTo>
                  <a:cubicBezTo>
                    <a:pt x="47" y="48"/>
                    <a:pt x="47" y="46"/>
                    <a:pt x="47" y="46"/>
                  </a:cubicBezTo>
                  <a:cubicBezTo>
                    <a:pt x="47" y="45"/>
                    <a:pt x="47" y="45"/>
                    <a:pt x="47" y="45"/>
                  </a:cubicBezTo>
                  <a:cubicBezTo>
                    <a:pt x="47" y="44"/>
                    <a:pt x="47" y="44"/>
                    <a:pt x="47" y="44"/>
                  </a:cubicBezTo>
                  <a:cubicBezTo>
                    <a:pt x="47" y="44"/>
                    <a:pt x="47" y="44"/>
                    <a:pt x="47" y="44"/>
                  </a:cubicBezTo>
                  <a:cubicBezTo>
                    <a:pt x="47" y="24"/>
                    <a:pt x="47" y="24"/>
                    <a:pt x="47" y="24"/>
                  </a:cubicBezTo>
                  <a:cubicBezTo>
                    <a:pt x="47" y="20"/>
                    <a:pt x="50" y="18"/>
                    <a:pt x="53" y="18"/>
                  </a:cubicBezTo>
                  <a:cubicBezTo>
                    <a:pt x="55" y="18"/>
                    <a:pt x="57" y="19"/>
                    <a:pt x="58" y="21"/>
                  </a:cubicBezTo>
                  <a:cubicBezTo>
                    <a:pt x="59" y="22"/>
                    <a:pt x="59" y="23"/>
                    <a:pt x="59" y="24"/>
                  </a:cubicBezTo>
                  <a:cubicBezTo>
                    <a:pt x="59" y="25"/>
                    <a:pt x="59" y="25"/>
                    <a:pt x="59" y="25"/>
                  </a:cubicBezTo>
                  <a:cubicBezTo>
                    <a:pt x="59" y="44"/>
                    <a:pt x="59" y="44"/>
                    <a:pt x="59" y="44"/>
                  </a:cubicBezTo>
                  <a:cubicBezTo>
                    <a:pt x="59" y="44"/>
                    <a:pt x="59" y="44"/>
                    <a:pt x="59" y="44"/>
                  </a:cubicBezTo>
                  <a:cubicBezTo>
                    <a:pt x="59" y="44"/>
                    <a:pt x="59" y="45"/>
                    <a:pt x="59" y="45"/>
                  </a:cubicBezTo>
                  <a:cubicBezTo>
                    <a:pt x="59" y="45"/>
                    <a:pt x="59" y="45"/>
                    <a:pt x="59" y="45"/>
                  </a:cubicBezTo>
                  <a:cubicBezTo>
                    <a:pt x="59" y="46"/>
                    <a:pt x="59" y="46"/>
                    <a:pt x="59" y="46"/>
                  </a:cubicBezTo>
                  <a:cubicBezTo>
                    <a:pt x="59" y="46"/>
                    <a:pt x="59" y="46"/>
                    <a:pt x="59" y="46"/>
                  </a:cubicBezTo>
                  <a:cubicBezTo>
                    <a:pt x="59" y="46"/>
                    <a:pt x="59" y="46"/>
                    <a:pt x="59" y="47"/>
                  </a:cubicBezTo>
                  <a:cubicBezTo>
                    <a:pt x="59" y="60"/>
                    <a:pt x="70" y="70"/>
                    <a:pt x="83" y="70"/>
                  </a:cubicBezTo>
                  <a:cubicBezTo>
                    <a:pt x="96" y="70"/>
                    <a:pt x="106" y="60"/>
                    <a:pt x="106" y="47"/>
                  </a:cubicBezTo>
                  <a:cubicBezTo>
                    <a:pt x="106" y="45"/>
                    <a:pt x="106" y="45"/>
                    <a:pt x="106" y="45"/>
                  </a:cubicBezTo>
                  <a:cubicBezTo>
                    <a:pt x="106" y="45"/>
                    <a:pt x="106" y="45"/>
                    <a:pt x="106" y="45"/>
                  </a:cubicBezTo>
                  <a:cubicBezTo>
                    <a:pt x="106" y="45"/>
                    <a:pt x="106" y="44"/>
                    <a:pt x="106" y="44"/>
                  </a:cubicBezTo>
                  <a:cubicBezTo>
                    <a:pt x="107" y="25"/>
                    <a:pt x="107" y="25"/>
                    <a:pt x="107" y="25"/>
                  </a:cubicBezTo>
                  <a:cubicBezTo>
                    <a:pt x="107" y="24"/>
                    <a:pt x="107" y="24"/>
                    <a:pt x="107" y="24"/>
                  </a:cubicBezTo>
                  <a:cubicBezTo>
                    <a:pt x="107" y="20"/>
                    <a:pt x="109" y="18"/>
                    <a:pt x="112" y="18"/>
                  </a:cubicBezTo>
                  <a:cubicBezTo>
                    <a:pt x="115" y="18"/>
                    <a:pt x="116" y="19"/>
                    <a:pt x="118" y="21"/>
                  </a:cubicBezTo>
                  <a:cubicBezTo>
                    <a:pt x="118" y="21"/>
                    <a:pt x="118" y="23"/>
                    <a:pt x="118" y="24"/>
                  </a:cubicBezTo>
                  <a:cubicBezTo>
                    <a:pt x="118" y="26"/>
                    <a:pt x="118" y="26"/>
                    <a:pt x="118" y="26"/>
                  </a:cubicBezTo>
                  <a:cubicBezTo>
                    <a:pt x="118" y="44"/>
                    <a:pt x="118" y="44"/>
                    <a:pt x="118" y="44"/>
                  </a:cubicBezTo>
                  <a:cubicBezTo>
                    <a:pt x="118" y="52"/>
                    <a:pt x="118" y="52"/>
                    <a:pt x="118" y="52"/>
                  </a:cubicBezTo>
                  <a:cubicBezTo>
                    <a:pt x="118" y="54"/>
                    <a:pt x="119" y="55"/>
                    <a:pt x="120" y="57"/>
                  </a:cubicBezTo>
                  <a:cubicBezTo>
                    <a:pt x="121" y="59"/>
                    <a:pt x="124" y="61"/>
                    <a:pt x="127" y="61"/>
                  </a:cubicBezTo>
                  <a:cubicBezTo>
                    <a:pt x="132" y="61"/>
                    <a:pt x="136" y="57"/>
                    <a:pt x="136" y="52"/>
                  </a:cubicBezTo>
                  <a:cubicBezTo>
                    <a:pt x="136" y="26"/>
                    <a:pt x="136" y="26"/>
                    <a:pt x="136" y="26"/>
                  </a:cubicBezTo>
                  <a:cubicBezTo>
                    <a:pt x="136" y="26"/>
                    <a:pt x="136" y="24"/>
                    <a:pt x="136" y="2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pattFill prst="wdUpDiag">
          <a:fgClr>
            <a:srgbClr val="282D38"/>
          </a:fgClr>
          <a:bgClr>
            <a:srgbClr val="0B0D0F"/>
          </a:bgClr>
        </a:pattFill>
        <a:effectLst/>
      </p:bgPr>
    </p:bg>
    <p:spTree>
      <p:nvGrpSpPr>
        <p:cNvPr id="1" name=""/>
        <p:cNvGrpSpPr/>
        <p:nvPr/>
      </p:nvGrpSpPr>
      <p:grpSpPr>
        <a:xfrm>
          <a:off x="0" y="0"/>
          <a:ext cx="0" cy="0"/>
          <a:chOff x="0" y="0"/>
          <a:chExt cx="0" cy="0"/>
        </a:xfrm>
      </p:grpSpPr>
      <p:grpSp>
        <p:nvGrpSpPr>
          <p:cNvPr id="14" name="组合 13"/>
          <p:cNvGrpSpPr/>
          <p:nvPr/>
        </p:nvGrpSpPr>
        <p:grpSpPr>
          <a:xfrm>
            <a:off x="4630994" y="2531618"/>
            <a:ext cx="7561006" cy="1593104"/>
            <a:chOff x="5352643" y="1688003"/>
            <a:chExt cx="6749846" cy="1593104"/>
          </a:xfrm>
          <a:solidFill>
            <a:srgbClr val="FAAA21"/>
          </a:solidFill>
        </p:grpSpPr>
        <p:sp>
          <p:nvSpPr>
            <p:cNvPr id="16" name="矩形 15"/>
            <p:cNvSpPr/>
            <p:nvPr/>
          </p:nvSpPr>
          <p:spPr>
            <a:xfrm rot="5400000">
              <a:off x="7931014" y="-890368"/>
              <a:ext cx="1593104" cy="67498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rot="5400000">
              <a:off x="6586439" y="2477324"/>
              <a:ext cx="0" cy="8098"/>
              <a:chOff x="6048830" y="2459186"/>
              <a:chExt cx="0" cy="9231"/>
            </a:xfrm>
            <a:grpFill/>
          </p:grpSpPr>
          <p:sp>
            <p:nvSpPr>
              <p:cNvPr id="21" name="Freeform 106"/>
              <p:cNvSpPr/>
              <p:nvPr/>
            </p:nvSpPr>
            <p:spPr bwMode="auto">
              <a:xfrm>
                <a:off x="6048830" y="2459186"/>
                <a:ext cx="0" cy="9231"/>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07"/>
              <p:cNvSpPr/>
              <p:nvPr/>
            </p:nvSpPr>
            <p:spPr bwMode="auto">
              <a:xfrm>
                <a:off x="6048830" y="24638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 name="矩形 19"/>
            <p:cNvSpPr/>
            <p:nvPr/>
          </p:nvSpPr>
          <p:spPr>
            <a:xfrm rot="5400000">
              <a:off x="6035681" y="1491859"/>
              <a:ext cx="1082831" cy="19749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文本框 25"/>
          <p:cNvSpPr txBox="1"/>
          <p:nvPr/>
        </p:nvSpPr>
        <p:spPr>
          <a:xfrm>
            <a:off x="4896469" y="2938212"/>
            <a:ext cx="2243788" cy="769441"/>
          </a:xfrm>
          <a:prstGeom prst="rect">
            <a:avLst/>
          </a:prstGeom>
          <a:solidFill>
            <a:srgbClr val="0B0D0F"/>
          </a:solidFill>
        </p:spPr>
        <p:txBody>
          <a:bodyPr wrap="square" rtlCol="0">
            <a:spAutoFit/>
          </a:bodyPr>
          <a:lstStyle/>
          <a:p>
            <a:pPr algn="ctr"/>
            <a:r>
              <a:rPr lang="zh-CN" altLang="en-US" sz="4400" dirty="0">
                <a:solidFill>
                  <a:schemeClr val="bg1"/>
                </a:solidFill>
                <a:latin typeface="+mj-ea"/>
                <a:ea typeface="+mj-ea"/>
              </a:rPr>
              <a:t>还  有</a:t>
            </a:r>
          </a:p>
        </p:txBody>
      </p:sp>
    </p:spTree>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E222A"/>
        </a:solidFill>
        <a:effectLst/>
      </p:bgPr>
    </p:bg>
    <p:spTree>
      <p:nvGrpSpPr>
        <p:cNvPr id="1" name=""/>
        <p:cNvGrpSpPr/>
        <p:nvPr/>
      </p:nvGrpSpPr>
      <p:grpSpPr>
        <a:xfrm>
          <a:off x="0" y="0"/>
          <a:ext cx="0" cy="0"/>
          <a:chOff x="0" y="0"/>
          <a:chExt cx="0" cy="0"/>
        </a:xfrm>
      </p:grpSpPr>
      <p:grpSp>
        <p:nvGrpSpPr>
          <p:cNvPr id="2" name="组合 1"/>
          <p:cNvGrpSpPr/>
          <p:nvPr/>
        </p:nvGrpSpPr>
        <p:grpSpPr>
          <a:xfrm>
            <a:off x="4552950" y="0"/>
            <a:ext cx="7639052" cy="967195"/>
            <a:chOff x="4067174" y="0"/>
            <a:chExt cx="8124827" cy="1028700"/>
          </a:xfrm>
        </p:grpSpPr>
        <p:sp>
          <p:nvSpPr>
            <p:cNvPr id="3" name="任意多边形 2"/>
            <p:cNvSpPr/>
            <p:nvPr/>
          </p:nvSpPr>
          <p:spPr>
            <a:xfrm>
              <a:off x="4067174" y="0"/>
              <a:ext cx="8124825" cy="723900"/>
            </a:xfrm>
            <a:custGeom>
              <a:avLst/>
              <a:gdLst>
                <a:gd name="connsiteX0" fmla="*/ 407194 w 8128000"/>
                <a:gd name="connsiteY0" fmla="*/ 0 h 723900"/>
                <a:gd name="connsiteX1" fmla="*/ 8128000 w 8128000"/>
                <a:gd name="connsiteY1" fmla="*/ 0 h 723900"/>
                <a:gd name="connsiteX2" fmla="*/ 8128000 w 8128000"/>
                <a:gd name="connsiteY2" fmla="*/ 723900 h 723900"/>
                <a:gd name="connsiteX3" fmla="*/ 0 w 8128000"/>
                <a:gd name="connsiteY3" fmla="*/ 723900 h 723900"/>
                <a:gd name="connsiteX0-1" fmla="*/ 435814 w 8156620"/>
                <a:gd name="connsiteY0-2" fmla="*/ 0 h 723900"/>
                <a:gd name="connsiteX1-3" fmla="*/ 8156620 w 8156620"/>
                <a:gd name="connsiteY1-4" fmla="*/ 0 h 723900"/>
                <a:gd name="connsiteX2-5" fmla="*/ 8156620 w 8156620"/>
                <a:gd name="connsiteY2-6" fmla="*/ 723900 h 723900"/>
                <a:gd name="connsiteX3-7" fmla="*/ 0 w 8156620"/>
                <a:gd name="connsiteY3-8" fmla="*/ 704850 h 723900"/>
                <a:gd name="connsiteX4" fmla="*/ 435814 w 8156620"/>
                <a:gd name="connsiteY4" fmla="*/ 0 h 723900"/>
                <a:gd name="connsiteX0-9" fmla="*/ 435814 w 8156620"/>
                <a:gd name="connsiteY0-10" fmla="*/ 0 h 723900"/>
                <a:gd name="connsiteX1-11" fmla="*/ 8156620 w 8156620"/>
                <a:gd name="connsiteY1-12" fmla="*/ 0 h 723900"/>
                <a:gd name="connsiteX2-13" fmla="*/ 8156620 w 8156620"/>
                <a:gd name="connsiteY2-14" fmla="*/ 723900 h 723900"/>
                <a:gd name="connsiteX3-15" fmla="*/ 0 w 8156620"/>
                <a:gd name="connsiteY3-16" fmla="*/ 704850 h 723900"/>
                <a:gd name="connsiteX4-17" fmla="*/ 435814 w 8156620"/>
                <a:gd name="connsiteY4-18" fmla="*/ 0 h 723900"/>
                <a:gd name="connsiteX0-19" fmla="*/ 435814 w 8156620"/>
                <a:gd name="connsiteY0-20" fmla="*/ 0 h 723900"/>
                <a:gd name="connsiteX1-21" fmla="*/ 8156620 w 8156620"/>
                <a:gd name="connsiteY1-22" fmla="*/ 0 h 723900"/>
                <a:gd name="connsiteX2-23" fmla="*/ 8156620 w 8156620"/>
                <a:gd name="connsiteY2-24" fmla="*/ 723900 h 723900"/>
                <a:gd name="connsiteX3-25" fmla="*/ 0 w 8156620"/>
                <a:gd name="connsiteY3-26" fmla="*/ 704850 h 723900"/>
                <a:gd name="connsiteX4-27" fmla="*/ 435814 w 8156620"/>
                <a:gd name="connsiteY4-28" fmla="*/ 0 h 723900"/>
                <a:gd name="connsiteX0-29" fmla="*/ 416734 w 8137540"/>
                <a:gd name="connsiteY0-30" fmla="*/ 0 h 723900"/>
                <a:gd name="connsiteX1-31" fmla="*/ 8137540 w 8137540"/>
                <a:gd name="connsiteY1-32" fmla="*/ 0 h 723900"/>
                <a:gd name="connsiteX2-33" fmla="*/ 8137540 w 8137540"/>
                <a:gd name="connsiteY2-34" fmla="*/ 723900 h 723900"/>
                <a:gd name="connsiteX3-35" fmla="*/ 0 w 8137540"/>
                <a:gd name="connsiteY3-36" fmla="*/ 704850 h 723900"/>
                <a:gd name="connsiteX4-37" fmla="*/ 416734 w 8137540"/>
                <a:gd name="connsiteY4-38" fmla="*/ 0 h 723900"/>
                <a:gd name="connsiteX0-39" fmla="*/ 416734 w 8137540"/>
                <a:gd name="connsiteY0-40" fmla="*/ 0 h 723900"/>
                <a:gd name="connsiteX1-41" fmla="*/ 8137540 w 8137540"/>
                <a:gd name="connsiteY1-42" fmla="*/ 0 h 723900"/>
                <a:gd name="connsiteX2-43" fmla="*/ 8137540 w 8137540"/>
                <a:gd name="connsiteY2-44" fmla="*/ 723900 h 723900"/>
                <a:gd name="connsiteX3-45" fmla="*/ 0 w 8137540"/>
                <a:gd name="connsiteY3-46" fmla="*/ 704850 h 723900"/>
                <a:gd name="connsiteX4-47" fmla="*/ 416734 w 8137540"/>
                <a:gd name="connsiteY4-48" fmla="*/ 0 h 723900"/>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8137540" h="723900">
                  <a:moveTo>
                    <a:pt x="416734" y="0"/>
                  </a:moveTo>
                  <a:lnTo>
                    <a:pt x="8137540" y="0"/>
                  </a:lnTo>
                  <a:lnTo>
                    <a:pt x="8137540" y="723900"/>
                  </a:lnTo>
                  <a:lnTo>
                    <a:pt x="0" y="704850"/>
                  </a:lnTo>
                  <a:cubicBezTo>
                    <a:pt x="107111" y="473075"/>
                    <a:pt x="281003" y="241300"/>
                    <a:pt x="416734" y="0"/>
                  </a:cubicBezTo>
                  <a:close/>
                </a:path>
              </a:pathLst>
            </a:custGeom>
            <a:solidFill>
              <a:srgbClr val="F178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任意多边形 3"/>
            <p:cNvSpPr/>
            <p:nvPr/>
          </p:nvSpPr>
          <p:spPr>
            <a:xfrm>
              <a:off x="4076700" y="434974"/>
              <a:ext cx="8115301" cy="593726"/>
            </a:xfrm>
            <a:custGeom>
              <a:avLst/>
              <a:gdLst>
                <a:gd name="connsiteX0" fmla="*/ 270626 w 8115301"/>
                <a:gd name="connsiteY0" fmla="*/ 0 h 675970"/>
                <a:gd name="connsiteX1" fmla="*/ 309120 w 8115301"/>
                <a:gd name="connsiteY1" fmla="*/ 0 h 675970"/>
                <a:gd name="connsiteX2" fmla="*/ 8115301 w 8115301"/>
                <a:gd name="connsiteY2" fmla="*/ 0 h 675970"/>
                <a:gd name="connsiteX3" fmla="*/ 8115301 w 8115301"/>
                <a:gd name="connsiteY3" fmla="*/ 675969 h 675970"/>
                <a:gd name="connsiteX4" fmla="*/ 309129 w 8115301"/>
                <a:gd name="connsiteY4" fmla="*/ 675969 h 675970"/>
                <a:gd name="connsiteX5" fmla="*/ 309120 w 8115301"/>
                <a:gd name="connsiteY5" fmla="*/ 675970 h 675970"/>
                <a:gd name="connsiteX6" fmla="*/ 309111 w 8115301"/>
                <a:gd name="connsiteY6" fmla="*/ 675969 h 675970"/>
                <a:gd name="connsiteX7" fmla="*/ 270626 w 8115301"/>
                <a:gd name="connsiteY7" fmla="*/ 675969 h 675970"/>
                <a:gd name="connsiteX8" fmla="*/ 270626 w 8115301"/>
                <a:gd name="connsiteY8" fmla="*/ 671727 h 675970"/>
                <a:gd name="connsiteX9" fmla="*/ 246821 w 8115301"/>
                <a:gd name="connsiteY9" fmla="*/ 669103 h 675970"/>
                <a:gd name="connsiteX10" fmla="*/ 0 w 8115301"/>
                <a:gd name="connsiteY10" fmla="*/ 337985 h 675970"/>
                <a:gd name="connsiteX11" fmla="*/ 246821 w 8115301"/>
                <a:gd name="connsiteY11" fmla="*/ 6867 h 675970"/>
                <a:gd name="connsiteX12" fmla="*/ 270626 w 8115301"/>
                <a:gd name="connsiteY12" fmla="*/ 4243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5301" h="675970">
                  <a:moveTo>
                    <a:pt x="270626" y="0"/>
                  </a:moveTo>
                  <a:lnTo>
                    <a:pt x="309120" y="0"/>
                  </a:lnTo>
                  <a:lnTo>
                    <a:pt x="8115301" y="0"/>
                  </a:lnTo>
                  <a:lnTo>
                    <a:pt x="8115301" y="675969"/>
                  </a:lnTo>
                  <a:lnTo>
                    <a:pt x="309129" y="675969"/>
                  </a:lnTo>
                  <a:lnTo>
                    <a:pt x="309120" y="675970"/>
                  </a:lnTo>
                  <a:lnTo>
                    <a:pt x="309111" y="675969"/>
                  </a:lnTo>
                  <a:lnTo>
                    <a:pt x="270626" y="675969"/>
                  </a:lnTo>
                  <a:lnTo>
                    <a:pt x="270626" y="671727"/>
                  </a:lnTo>
                  <a:lnTo>
                    <a:pt x="246821" y="669103"/>
                  </a:lnTo>
                  <a:cubicBezTo>
                    <a:pt x="105961" y="637588"/>
                    <a:pt x="0" y="501316"/>
                    <a:pt x="0" y="337985"/>
                  </a:cubicBezTo>
                  <a:cubicBezTo>
                    <a:pt x="0" y="174654"/>
                    <a:pt x="105961" y="38383"/>
                    <a:pt x="246821" y="6867"/>
                  </a:cubicBezTo>
                  <a:lnTo>
                    <a:pt x="270626" y="4243"/>
                  </a:lnTo>
                  <a:close/>
                </a:path>
              </a:pathLst>
            </a:custGeom>
            <a:solidFill>
              <a:srgbClr val="FAAA2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5" name="组合 4"/>
          <p:cNvGrpSpPr/>
          <p:nvPr/>
        </p:nvGrpSpPr>
        <p:grpSpPr>
          <a:xfrm flipH="1" flipV="1">
            <a:off x="0" y="5848350"/>
            <a:ext cx="9753600" cy="1010308"/>
            <a:chOff x="4067174" y="19038"/>
            <a:chExt cx="9258302" cy="1009663"/>
          </a:xfrm>
        </p:grpSpPr>
        <p:sp>
          <p:nvSpPr>
            <p:cNvPr id="6" name="任意多边形 5"/>
            <p:cNvSpPr/>
            <p:nvPr/>
          </p:nvSpPr>
          <p:spPr>
            <a:xfrm>
              <a:off x="4067174" y="19038"/>
              <a:ext cx="9258302" cy="723900"/>
            </a:xfrm>
            <a:custGeom>
              <a:avLst/>
              <a:gdLst>
                <a:gd name="connsiteX0" fmla="*/ 407194 w 8128000"/>
                <a:gd name="connsiteY0" fmla="*/ 0 h 723900"/>
                <a:gd name="connsiteX1" fmla="*/ 8128000 w 8128000"/>
                <a:gd name="connsiteY1" fmla="*/ 0 h 723900"/>
                <a:gd name="connsiteX2" fmla="*/ 8128000 w 8128000"/>
                <a:gd name="connsiteY2" fmla="*/ 723900 h 723900"/>
                <a:gd name="connsiteX3" fmla="*/ 0 w 8128000"/>
                <a:gd name="connsiteY3" fmla="*/ 723900 h 723900"/>
                <a:gd name="connsiteX0-1" fmla="*/ 435814 w 8156620"/>
                <a:gd name="connsiteY0-2" fmla="*/ 0 h 723900"/>
                <a:gd name="connsiteX1-3" fmla="*/ 8156620 w 8156620"/>
                <a:gd name="connsiteY1-4" fmla="*/ 0 h 723900"/>
                <a:gd name="connsiteX2-5" fmla="*/ 8156620 w 8156620"/>
                <a:gd name="connsiteY2-6" fmla="*/ 723900 h 723900"/>
                <a:gd name="connsiteX3-7" fmla="*/ 0 w 8156620"/>
                <a:gd name="connsiteY3-8" fmla="*/ 704850 h 723900"/>
                <a:gd name="connsiteX4" fmla="*/ 435814 w 8156620"/>
                <a:gd name="connsiteY4" fmla="*/ 0 h 723900"/>
                <a:gd name="connsiteX0-9" fmla="*/ 435814 w 8156620"/>
                <a:gd name="connsiteY0-10" fmla="*/ 0 h 723900"/>
                <a:gd name="connsiteX1-11" fmla="*/ 8156620 w 8156620"/>
                <a:gd name="connsiteY1-12" fmla="*/ 0 h 723900"/>
                <a:gd name="connsiteX2-13" fmla="*/ 8156620 w 8156620"/>
                <a:gd name="connsiteY2-14" fmla="*/ 723900 h 723900"/>
                <a:gd name="connsiteX3-15" fmla="*/ 0 w 8156620"/>
                <a:gd name="connsiteY3-16" fmla="*/ 704850 h 723900"/>
                <a:gd name="connsiteX4-17" fmla="*/ 435814 w 8156620"/>
                <a:gd name="connsiteY4-18" fmla="*/ 0 h 723900"/>
                <a:gd name="connsiteX0-19" fmla="*/ 435814 w 8156620"/>
                <a:gd name="connsiteY0-20" fmla="*/ 0 h 723900"/>
                <a:gd name="connsiteX1-21" fmla="*/ 8156620 w 8156620"/>
                <a:gd name="connsiteY1-22" fmla="*/ 0 h 723900"/>
                <a:gd name="connsiteX2-23" fmla="*/ 8156620 w 8156620"/>
                <a:gd name="connsiteY2-24" fmla="*/ 723900 h 723900"/>
                <a:gd name="connsiteX3-25" fmla="*/ 0 w 8156620"/>
                <a:gd name="connsiteY3-26" fmla="*/ 704850 h 723900"/>
                <a:gd name="connsiteX4-27" fmla="*/ 435814 w 8156620"/>
                <a:gd name="connsiteY4-28" fmla="*/ 0 h 723900"/>
                <a:gd name="connsiteX0-29" fmla="*/ 416734 w 8137540"/>
                <a:gd name="connsiteY0-30" fmla="*/ 0 h 723900"/>
                <a:gd name="connsiteX1-31" fmla="*/ 8137540 w 8137540"/>
                <a:gd name="connsiteY1-32" fmla="*/ 0 h 723900"/>
                <a:gd name="connsiteX2-33" fmla="*/ 8137540 w 8137540"/>
                <a:gd name="connsiteY2-34" fmla="*/ 723900 h 723900"/>
                <a:gd name="connsiteX3-35" fmla="*/ 0 w 8137540"/>
                <a:gd name="connsiteY3-36" fmla="*/ 704850 h 723900"/>
                <a:gd name="connsiteX4-37" fmla="*/ 416734 w 8137540"/>
                <a:gd name="connsiteY4-38" fmla="*/ 0 h 723900"/>
                <a:gd name="connsiteX0-39" fmla="*/ 416734 w 8137540"/>
                <a:gd name="connsiteY0-40" fmla="*/ 0 h 723900"/>
                <a:gd name="connsiteX1-41" fmla="*/ 8137540 w 8137540"/>
                <a:gd name="connsiteY1-42" fmla="*/ 0 h 723900"/>
                <a:gd name="connsiteX2-43" fmla="*/ 8137540 w 8137540"/>
                <a:gd name="connsiteY2-44" fmla="*/ 723900 h 723900"/>
                <a:gd name="connsiteX3-45" fmla="*/ 0 w 8137540"/>
                <a:gd name="connsiteY3-46" fmla="*/ 704850 h 723900"/>
                <a:gd name="connsiteX4-47" fmla="*/ 416734 w 8137540"/>
                <a:gd name="connsiteY4-48" fmla="*/ 0 h 723900"/>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8137540" h="723900">
                  <a:moveTo>
                    <a:pt x="416734" y="0"/>
                  </a:moveTo>
                  <a:lnTo>
                    <a:pt x="8137540" y="0"/>
                  </a:lnTo>
                  <a:lnTo>
                    <a:pt x="8137540" y="723900"/>
                  </a:lnTo>
                  <a:lnTo>
                    <a:pt x="0" y="704850"/>
                  </a:lnTo>
                  <a:cubicBezTo>
                    <a:pt x="107111" y="473075"/>
                    <a:pt x="281003" y="241300"/>
                    <a:pt x="416734" y="0"/>
                  </a:cubicBezTo>
                  <a:close/>
                </a:path>
              </a:pathLst>
            </a:custGeom>
            <a:solidFill>
              <a:srgbClr val="F178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任意多边形 6"/>
            <p:cNvSpPr/>
            <p:nvPr/>
          </p:nvSpPr>
          <p:spPr>
            <a:xfrm>
              <a:off x="4076700" y="434975"/>
              <a:ext cx="9248776" cy="593726"/>
            </a:xfrm>
            <a:custGeom>
              <a:avLst/>
              <a:gdLst>
                <a:gd name="connsiteX0" fmla="*/ 270626 w 8115301"/>
                <a:gd name="connsiteY0" fmla="*/ 0 h 675970"/>
                <a:gd name="connsiteX1" fmla="*/ 309120 w 8115301"/>
                <a:gd name="connsiteY1" fmla="*/ 0 h 675970"/>
                <a:gd name="connsiteX2" fmla="*/ 8115301 w 8115301"/>
                <a:gd name="connsiteY2" fmla="*/ 0 h 675970"/>
                <a:gd name="connsiteX3" fmla="*/ 8115301 w 8115301"/>
                <a:gd name="connsiteY3" fmla="*/ 675969 h 675970"/>
                <a:gd name="connsiteX4" fmla="*/ 309129 w 8115301"/>
                <a:gd name="connsiteY4" fmla="*/ 675969 h 675970"/>
                <a:gd name="connsiteX5" fmla="*/ 309120 w 8115301"/>
                <a:gd name="connsiteY5" fmla="*/ 675970 h 675970"/>
                <a:gd name="connsiteX6" fmla="*/ 309111 w 8115301"/>
                <a:gd name="connsiteY6" fmla="*/ 675969 h 675970"/>
                <a:gd name="connsiteX7" fmla="*/ 270626 w 8115301"/>
                <a:gd name="connsiteY7" fmla="*/ 675969 h 675970"/>
                <a:gd name="connsiteX8" fmla="*/ 270626 w 8115301"/>
                <a:gd name="connsiteY8" fmla="*/ 671727 h 675970"/>
                <a:gd name="connsiteX9" fmla="*/ 246821 w 8115301"/>
                <a:gd name="connsiteY9" fmla="*/ 669103 h 675970"/>
                <a:gd name="connsiteX10" fmla="*/ 0 w 8115301"/>
                <a:gd name="connsiteY10" fmla="*/ 337985 h 675970"/>
                <a:gd name="connsiteX11" fmla="*/ 246821 w 8115301"/>
                <a:gd name="connsiteY11" fmla="*/ 6867 h 675970"/>
                <a:gd name="connsiteX12" fmla="*/ 270626 w 8115301"/>
                <a:gd name="connsiteY12" fmla="*/ 4243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5301" h="675970">
                  <a:moveTo>
                    <a:pt x="270626" y="0"/>
                  </a:moveTo>
                  <a:lnTo>
                    <a:pt x="309120" y="0"/>
                  </a:lnTo>
                  <a:lnTo>
                    <a:pt x="8115301" y="0"/>
                  </a:lnTo>
                  <a:lnTo>
                    <a:pt x="8115301" y="675969"/>
                  </a:lnTo>
                  <a:lnTo>
                    <a:pt x="309129" y="675969"/>
                  </a:lnTo>
                  <a:lnTo>
                    <a:pt x="309120" y="675970"/>
                  </a:lnTo>
                  <a:lnTo>
                    <a:pt x="309111" y="675969"/>
                  </a:lnTo>
                  <a:lnTo>
                    <a:pt x="270626" y="675969"/>
                  </a:lnTo>
                  <a:lnTo>
                    <a:pt x="270626" y="671727"/>
                  </a:lnTo>
                  <a:lnTo>
                    <a:pt x="246821" y="669103"/>
                  </a:lnTo>
                  <a:cubicBezTo>
                    <a:pt x="105961" y="637588"/>
                    <a:pt x="0" y="501316"/>
                    <a:pt x="0" y="337985"/>
                  </a:cubicBezTo>
                  <a:cubicBezTo>
                    <a:pt x="0" y="174654"/>
                    <a:pt x="105961" y="38383"/>
                    <a:pt x="246821" y="6867"/>
                  </a:cubicBezTo>
                  <a:lnTo>
                    <a:pt x="270626" y="4243"/>
                  </a:lnTo>
                  <a:close/>
                </a:path>
              </a:pathLst>
            </a:custGeom>
            <a:solidFill>
              <a:srgbClr val="FAAA2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0" name="文本框 9"/>
          <p:cNvSpPr txBox="1"/>
          <p:nvPr/>
        </p:nvSpPr>
        <p:spPr>
          <a:xfrm>
            <a:off x="624114" y="3879001"/>
            <a:ext cx="10972801" cy="1015663"/>
          </a:xfrm>
          <a:prstGeom prst="rect">
            <a:avLst/>
          </a:prstGeom>
          <a:noFill/>
        </p:spPr>
        <p:txBody>
          <a:bodyPr wrap="square" rtlCol="0">
            <a:spAutoFit/>
          </a:bodyPr>
          <a:lstStyle/>
          <a:p>
            <a:pPr algn="ctr"/>
            <a:r>
              <a:rPr lang="en-US" altLang="zh-CN" sz="6000" dirty="0">
                <a:solidFill>
                  <a:srgbClr val="FAAA21"/>
                </a:solidFill>
                <a:latin typeface="Roboto" pitchFamily="2" charset="0"/>
                <a:ea typeface="Roboto" pitchFamily="2" charset="0"/>
              </a:rPr>
              <a:t>BUSINESS</a:t>
            </a:r>
            <a:r>
              <a:rPr lang="en-US" altLang="zh-CN" sz="6000" dirty="0">
                <a:solidFill>
                  <a:schemeClr val="bg1"/>
                </a:solidFill>
                <a:latin typeface="Roboto" pitchFamily="2" charset="0"/>
                <a:ea typeface="Roboto" pitchFamily="2" charset="0"/>
              </a:rPr>
              <a:t> REPROT TEMPLATE</a:t>
            </a:r>
            <a:endParaRPr lang="zh-CN" altLang="en-US" sz="6000" dirty="0">
              <a:solidFill>
                <a:schemeClr val="bg1"/>
              </a:solidFill>
              <a:latin typeface="Roboto" pitchFamily="2" charset="0"/>
            </a:endParaRPr>
          </a:p>
        </p:txBody>
      </p:sp>
      <p:sp>
        <p:nvSpPr>
          <p:cNvPr id="12" name="文本框 11"/>
          <p:cNvSpPr txBox="1"/>
          <p:nvPr/>
        </p:nvSpPr>
        <p:spPr>
          <a:xfrm>
            <a:off x="4013199" y="4936464"/>
            <a:ext cx="4194629" cy="369332"/>
          </a:xfrm>
          <a:prstGeom prst="rect">
            <a:avLst/>
          </a:prstGeom>
          <a:noFill/>
        </p:spPr>
        <p:txBody>
          <a:bodyPr wrap="square" rtlCol="0">
            <a:spAutoFit/>
          </a:bodyPr>
          <a:lstStyle/>
          <a:p>
            <a:pPr algn="ctr"/>
            <a:r>
              <a:rPr lang="en-US" altLang="zh-CN" dirty="0">
                <a:solidFill>
                  <a:schemeClr val="bg1">
                    <a:lumMod val="95000"/>
                  </a:schemeClr>
                </a:solidFill>
                <a:latin typeface="Open Sans Light" panose="020B0306030504020204" pitchFamily="34" charset="0"/>
                <a:ea typeface="Open Sans Light" panose="020B0306030504020204" pitchFamily="34" charset="0"/>
                <a:cs typeface="Open Sans Light" panose="020B0306030504020204" pitchFamily="34" charset="0"/>
              </a:rPr>
              <a:t>Speaker :  </a:t>
            </a:r>
            <a:r>
              <a:rPr lang="en-US" altLang="zh-CN" b="1" dirty="0">
                <a:solidFill>
                  <a:schemeClr val="bg1">
                    <a:lumMod val="95000"/>
                  </a:schemeClr>
                </a:solidFill>
                <a:latin typeface="Open Sans Light" panose="020B0306030504020204" pitchFamily="34" charset="0"/>
                <a:ea typeface="Open Sans Light" panose="020B0306030504020204" pitchFamily="34" charset="0"/>
                <a:cs typeface="Open Sans Light" panose="020B0306030504020204" pitchFamily="34" charset="0"/>
              </a:rPr>
              <a:t>Financial Man HRZ</a:t>
            </a:r>
            <a:endParaRPr lang="zh-CN" altLang="en-US" b="1" dirty="0">
              <a:solidFill>
                <a:schemeClr val="bg1">
                  <a:lumMod val="95000"/>
                </a:schemeClr>
              </a:solidFill>
              <a:latin typeface="Open Sans Light" panose="020B0306030504020204" pitchFamily="34" charset="0"/>
              <a:cs typeface="Open Sans Light" panose="020B0306030504020204" pitchFamily="34" charset="0"/>
            </a:endParaRPr>
          </a:p>
        </p:txBody>
      </p:sp>
      <p:grpSp>
        <p:nvGrpSpPr>
          <p:cNvPr id="19" name="组合 18"/>
          <p:cNvGrpSpPr/>
          <p:nvPr/>
        </p:nvGrpSpPr>
        <p:grpSpPr>
          <a:xfrm>
            <a:off x="5203372" y="1751311"/>
            <a:ext cx="1778000" cy="1778000"/>
            <a:chOff x="5159830" y="1574801"/>
            <a:chExt cx="1778000" cy="1778000"/>
          </a:xfrm>
        </p:grpSpPr>
        <p:sp>
          <p:nvSpPr>
            <p:cNvPr id="17" name="椭圆 16"/>
            <p:cNvSpPr/>
            <p:nvPr/>
          </p:nvSpPr>
          <p:spPr>
            <a:xfrm>
              <a:off x="5159830" y="1574801"/>
              <a:ext cx="1778000" cy="17780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Freeform 106"/>
            <p:cNvSpPr/>
            <p:nvPr/>
          </p:nvSpPr>
          <p:spPr bwMode="auto">
            <a:xfrm>
              <a:off x="6048830" y="2459186"/>
              <a:ext cx="0" cy="9231"/>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solidFill>
              <a:srgbClr val="EE1C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07"/>
            <p:cNvSpPr/>
            <p:nvPr/>
          </p:nvSpPr>
          <p:spPr bwMode="auto">
            <a:xfrm>
              <a:off x="6048830" y="24638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E1C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08"/>
            <p:cNvSpPr/>
            <p:nvPr/>
          </p:nvSpPr>
          <p:spPr bwMode="auto">
            <a:xfrm>
              <a:off x="5469702" y="2167130"/>
              <a:ext cx="1158256" cy="593342"/>
            </a:xfrm>
            <a:custGeom>
              <a:avLst/>
              <a:gdLst>
                <a:gd name="T0" fmla="*/ 136 w 136"/>
                <a:gd name="T1" fmla="*/ 23 h 70"/>
                <a:gd name="T2" fmla="*/ 89 w 136"/>
                <a:gd name="T3" fmla="*/ 23 h 70"/>
                <a:gd name="T4" fmla="*/ 89 w 136"/>
                <a:gd name="T5" fmla="*/ 25 h 70"/>
                <a:gd name="T6" fmla="*/ 89 w 136"/>
                <a:gd name="T7" fmla="*/ 26 h 70"/>
                <a:gd name="T8" fmla="*/ 89 w 136"/>
                <a:gd name="T9" fmla="*/ 46 h 70"/>
                <a:gd name="T10" fmla="*/ 78 w 136"/>
                <a:gd name="T11" fmla="*/ 49 h 70"/>
                <a:gd name="T12" fmla="*/ 77 w 136"/>
                <a:gd name="T13" fmla="*/ 44 h 70"/>
                <a:gd name="T14" fmla="*/ 77 w 136"/>
                <a:gd name="T15" fmla="*/ 26 h 70"/>
                <a:gd name="T16" fmla="*/ 77 w 136"/>
                <a:gd name="T17" fmla="*/ 24 h 70"/>
                <a:gd name="T18" fmla="*/ 53 w 136"/>
                <a:gd name="T19" fmla="*/ 0 h 70"/>
                <a:gd name="T20" fmla="*/ 29 w 136"/>
                <a:gd name="T21" fmla="*/ 24 h 70"/>
                <a:gd name="T22" fmla="*/ 29 w 136"/>
                <a:gd name="T23" fmla="*/ 25 h 70"/>
                <a:gd name="T24" fmla="*/ 29 w 136"/>
                <a:gd name="T25" fmla="*/ 26 h 70"/>
                <a:gd name="T26" fmla="*/ 29 w 136"/>
                <a:gd name="T27" fmla="*/ 44 h 70"/>
                <a:gd name="T28" fmla="*/ 23 w 136"/>
                <a:gd name="T29" fmla="*/ 52 h 70"/>
                <a:gd name="T30" fmla="*/ 17 w 136"/>
                <a:gd name="T31" fmla="*/ 46 h 70"/>
                <a:gd name="T32" fmla="*/ 17 w 136"/>
                <a:gd name="T33" fmla="*/ 18 h 70"/>
                <a:gd name="T34" fmla="*/ 9 w 136"/>
                <a:gd name="T35" fmla="*/ 9 h 70"/>
                <a:gd name="T36" fmla="*/ 0 w 136"/>
                <a:gd name="T37" fmla="*/ 44 h 70"/>
                <a:gd name="T38" fmla="*/ 0 w 136"/>
                <a:gd name="T39" fmla="*/ 45 h 70"/>
                <a:gd name="T40" fmla="*/ 23 w 136"/>
                <a:gd name="T41" fmla="*/ 70 h 70"/>
                <a:gd name="T42" fmla="*/ 47 w 136"/>
                <a:gd name="T43" fmla="*/ 46 h 70"/>
                <a:gd name="T44" fmla="*/ 47 w 136"/>
                <a:gd name="T45" fmla="*/ 44 h 70"/>
                <a:gd name="T46" fmla="*/ 47 w 136"/>
                <a:gd name="T47" fmla="*/ 24 h 70"/>
                <a:gd name="T48" fmla="*/ 58 w 136"/>
                <a:gd name="T49" fmla="*/ 21 h 70"/>
                <a:gd name="T50" fmla="*/ 59 w 136"/>
                <a:gd name="T51" fmla="*/ 25 h 70"/>
                <a:gd name="T52" fmla="*/ 59 w 136"/>
                <a:gd name="T53" fmla="*/ 44 h 70"/>
                <a:gd name="T54" fmla="*/ 59 w 136"/>
                <a:gd name="T55" fmla="*/ 45 h 70"/>
                <a:gd name="T56" fmla="*/ 59 w 136"/>
                <a:gd name="T57" fmla="*/ 46 h 70"/>
                <a:gd name="T58" fmla="*/ 83 w 136"/>
                <a:gd name="T59" fmla="*/ 70 h 70"/>
                <a:gd name="T60" fmla="*/ 106 w 136"/>
                <a:gd name="T61" fmla="*/ 45 h 70"/>
                <a:gd name="T62" fmla="*/ 106 w 136"/>
                <a:gd name="T63" fmla="*/ 44 h 70"/>
                <a:gd name="T64" fmla="*/ 107 w 136"/>
                <a:gd name="T65" fmla="*/ 24 h 70"/>
                <a:gd name="T66" fmla="*/ 118 w 136"/>
                <a:gd name="T67" fmla="*/ 21 h 70"/>
                <a:gd name="T68" fmla="*/ 118 w 136"/>
                <a:gd name="T69" fmla="*/ 26 h 70"/>
                <a:gd name="T70" fmla="*/ 118 w 136"/>
                <a:gd name="T71" fmla="*/ 52 h 70"/>
                <a:gd name="T72" fmla="*/ 127 w 136"/>
                <a:gd name="T73" fmla="*/ 61 h 70"/>
                <a:gd name="T74" fmla="*/ 136 w 136"/>
                <a:gd name="T75"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70">
                  <a:moveTo>
                    <a:pt x="136" y="24"/>
                  </a:moveTo>
                  <a:cubicBezTo>
                    <a:pt x="136" y="24"/>
                    <a:pt x="136" y="23"/>
                    <a:pt x="136" y="23"/>
                  </a:cubicBezTo>
                  <a:cubicBezTo>
                    <a:pt x="136" y="10"/>
                    <a:pt x="125" y="0"/>
                    <a:pt x="112" y="0"/>
                  </a:cubicBezTo>
                  <a:cubicBezTo>
                    <a:pt x="100" y="0"/>
                    <a:pt x="89" y="10"/>
                    <a:pt x="89" y="23"/>
                  </a:cubicBezTo>
                  <a:cubicBezTo>
                    <a:pt x="89" y="24"/>
                    <a:pt x="89" y="24"/>
                    <a:pt x="89" y="24"/>
                  </a:cubicBezTo>
                  <a:cubicBezTo>
                    <a:pt x="89" y="25"/>
                    <a:pt x="89" y="25"/>
                    <a:pt x="89" y="25"/>
                  </a:cubicBezTo>
                  <a:cubicBezTo>
                    <a:pt x="89" y="26"/>
                    <a:pt x="89" y="26"/>
                    <a:pt x="89" y="26"/>
                  </a:cubicBezTo>
                  <a:cubicBezTo>
                    <a:pt x="89" y="26"/>
                    <a:pt x="89" y="26"/>
                    <a:pt x="89" y="26"/>
                  </a:cubicBezTo>
                  <a:cubicBezTo>
                    <a:pt x="89" y="44"/>
                    <a:pt x="89" y="44"/>
                    <a:pt x="89" y="44"/>
                  </a:cubicBezTo>
                  <a:cubicBezTo>
                    <a:pt x="89" y="46"/>
                    <a:pt x="89" y="46"/>
                    <a:pt x="89" y="46"/>
                  </a:cubicBezTo>
                  <a:cubicBezTo>
                    <a:pt x="89" y="49"/>
                    <a:pt x="86" y="52"/>
                    <a:pt x="83" y="52"/>
                  </a:cubicBezTo>
                  <a:cubicBezTo>
                    <a:pt x="81" y="52"/>
                    <a:pt x="79" y="51"/>
                    <a:pt x="78" y="49"/>
                  </a:cubicBezTo>
                  <a:cubicBezTo>
                    <a:pt x="77" y="48"/>
                    <a:pt x="77" y="47"/>
                    <a:pt x="77" y="46"/>
                  </a:cubicBezTo>
                  <a:cubicBezTo>
                    <a:pt x="77" y="44"/>
                    <a:pt x="77" y="44"/>
                    <a:pt x="77" y="44"/>
                  </a:cubicBezTo>
                  <a:cubicBezTo>
                    <a:pt x="77" y="26"/>
                    <a:pt x="77" y="26"/>
                    <a:pt x="77" y="26"/>
                  </a:cubicBezTo>
                  <a:cubicBezTo>
                    <a:pt x="77" y="26"/>
                    <a:pt x="77" y="26"/>
                    <a:pt x="77" y="26"/>
                  </a:cubicBezTo>
                  <a:cubicBezTo>
                    <a:pt x="77" y="25"/>
                    <a:pt x="77" y="25"/>
                    <a:pt x="77" y="25"/>
                  </a:cubicBezTo>
                  <a:cubicBezTo>
                    <a:pt x="77" y="24"/>
                    <a:pt x="77" y="24"/>
                    <a:pt x="77" y="24"/>
                  </a:cubicBezTo>
                  <a:cubicBezTo>
                    <a:pt x="77" y="24"/>
                    <a:pt x="77" y="23"/>
                    <a:pt x="77" y="23"/>
                  </a:cubicBezTo>
                  <a:cubicBezTo>
                    <a:pt x="77" y="10"/>
                    <a:pt x="66" y="0"/>
                    <a:pt x="53" y="0"/>
                  </a:cubicBezTo>
                  <a:cubicBezTo>
                    <a:pt x="40" y="0"/>
                    <a:pt x="29" y="10"/>
                    <a:pt x="29" y="23"/>
                  </a:cubicBezTo>
                  <a:cubicBezTo>
                    <a:pt x="29" y="24"/>
                    <a:pt x="29" y="24"/>
                    <a:pt x="29" y="24"/>
                  </a:cubicBezTo>
                  <a:cubicBezTo>
                    <a:pt x="29" y="24"/>
                    <a:pt x="29" y="24"/>
                    <a:pt x="29" y="24"/>
                  </a:cubicBezTo>
                  <a:cubicBezTo>
                    <a:pt x="29" y="25"/>
                    <a:pt x="29" y="25"/>
                    <a:pt x="29" y="25"/>
                  </a:cubicBezTo>
                  <a:cubicBezTo>
                    <a:pt x="29" y="25"/>
                    <a:pt x="29" y="25"/>
                    <a:pt x="29" y="25"/>
                  </a:cubicBezTo>
                  <a:cubicBezTo>
                    <a:pt x="29" y="25"/>
                    <a:pt x="29" y="25"/>
                    <a:pt x="29" y="26"/>
                  </a:cubicBezTo>
                  <a:cubicBezTo>
                    <a:pt x="29" y="26"/>
                    <a:pt x="29" y="26"/>
                    <a:pt x="29" y="26"/>
                  </a:cubicBezTo>
                  <a:cubicBezTo>
                    <a:pt x="29" y="44"/>
                    <a:pt x="29" y="44"/>
                    <a:pt x="29" y="44"/>
                  </a:cubicBezTo>
                  <a:cubicBezTo>
                    <a:pt x="29" y="46"/>
                    <a:pt x="29" y="46"/>
                    <a:pt x="29" y="46"/>
                  </a:cubicBezTo>
                  <a:cubicBezTo>
                    <a:pt x="29" y="49"/>
                    <a:pt x="26" y="52"/>
                    <a:pt x="23" y="52"/>
                  </a:cubicBezTo>
                  <a:cubicBezTo>
                    <a:pt x="21" y="52"/>
                    <a:pt x="19" y="51"/>
                    <a:pt x="18" y="49"/>
                  </a:cubicBezTo>
                  <a:cubicBezTo>
                    <a:pt x="18" y="48"/>
                    <a:pt x="17" y="47"/>
                    <a:pt x="17" y="46"/>
                  </a:cubicBezTo>
                  <a:cubicBezTo>
                    <a:pt x="17" y="25"/>
                    <a:pt x="17" y="25"/>
                    <a:pt x="17" y="25"/>
                  </a:cubicBezTo>
                  <a:cubicBezTo>
                    <a:pt x="17" y="18"/>
                    <a:pt x="17" y="18"/>
                    <a:pt x="17" y="18"/>
                  </a:cubicBezTo>
                  <a:cubicBezTo>
                    <a:pt x="17" y="16"/>
                    <a:pt x="17" y="15"/>
                    <a:pt x="16" y="13"/>
                  </a:cubicBezTo>
                  <a:cubicBezTo>
                    <a:pt x="14" y="10"/>
                    <a:pt x="12" y="9"/>
                    <a:pt x="9" y="9"/>
                  </a:cubicBezTo>
                  <a:cubicBezTo>
                    <a:pt x="4" y="9"/>
                    <a:pt x="0" y="13"/>
                    <a:pt x="0" y="18"/>
                  </a:cubicBezTo>
                  <a:cubicBezTo>
                    <a:pt x="0" y="44"/>
                    <a:pt x="0" y="44"/>
                    <a:pt x="0" y="44"/>
                  </a:cubicBezTo>
                  <a:cubicBezTo>
                    <a:pt x="0" y="45"/>
                    <a:pt x="0" y="45"/>
                    <a:pt x="0" y="45"/>
                  </a:cubicBezTo>
                  <a:cubicBezTo>
                    <a:pt x="0" y="45"/>
                    <a:pt x="0" y="45"/>
                    <a:pt x="0" y="45"/>
                  </a:cubicBezTo>
                  <a:cubicBezTo>
                    <a:pt x="0" y="47"/>
                    <a:pt x="0" y="47"/>
                    <a:pt x="0" y="47"/>
                  </a:cubicBezTo>
                  <a:cubicBezTo>
                    <a:pt x="0" y="60"/>
                    <a:pt x="10" y="70"/>
                    <a:pt x="23" y="70"/>
                  </a:cubicBezTo>
                  <a:cubicBezTo>
                    <a:pt x="36" y="70"/>
                    <a:pt x="46" y="60"/>
                    <a:pt x="47" y="48"/>
                  </a:cubicBezTo>
                  <a:cubicBezTo>
                    <a:pt x="47" y="48"/>
                    <a:pt x="47" y="46"/>
                    <a:pt x="47" y="46"/>
                  </a:cubicBezTo>
                  <a:cubicBezTo>
                    <a:pt x="47" y="45"/>
                    <a:pt x="47" y="45"/>
                    <a:pt x="47" y="45"/>
                  </a:cubicBezTo>
                  <a:cubicBezTo>
                    <a:pt x="47" y="44"/>
                    <a:pt x="47" y="44"/>
                    <a:pt x="47" y="44"/>
                  </a:cubicBezTo>
                  <a:cubicBezTo>
                    <a:pt x="47" y="44"/>
                    <a:pt x="47" y="44"/>
                    <a:pt x="47" y="44"/>
                  </a:cubicBezTo>
                  <a:cubicBezTo>
                    <a:pt x="47" y="24"/>
                    <a:pt x="47" y="24"/>
                    <a:pt x="47" y="24"/>
                  </a:cubicBezTo>
                  <a:cubicBezTo>
                    <a:pt x="47" y="20"/>
                    <a:pt x="50" y="18"/>
                    <a:pt x="53" y="18"/>
                  </a:cubicBezTo>
                  <a:cubicBezTo>
                    <a:pt x="55" y="18"/>
                    <a:pt x="57" y="19"/>
                    <a:pt x="58" y="21"/>
                  </a:cubicBezTo>
                  <a:cubicBezTo>
                    <a:pt x="59" y="22"/>
                    <a:pt x="59" y="23"/>
                    <a:pt x="59" y="24"/>
                  </a:cubicBezTo>
                  <a:cubicBezTo>
                    <a:pt x="59" y="25"/>
                    <a:pt x="59" y="25"/>
                    <a:pt x="59" y="25"/>
                  </a:cubicBezTo>
                  <a:cubicBezTo>
                    <a:pt x="59" y="44"/>
                    <a:pt x="59" y="44"/>
                    <a:pt x="59" y="44"/>
                  </a:cubicBezTo>
                  <a:cubicBezTo>
                    <a:pt x="59" y="44"/>
                    <a:pt x="59" y="44"/>
                    <a:pt x="59" y="44"/>
                  </a:cubicBezTo>
                  <a:cubicBezTo>
                    <a:pt x="59" y="44"/>
                    <a:pt x="59" y="45"/>
                    <a:pt x="59" y="45"/>
                  </a:cubicBezTo>
                  <a:cubicBezTo>
                    <a:pt x="59" y="45"/>
                    <a:pt x="59" y="45"/>
                    <a:pt x="59" y="45"/>
                  </a:cubicBezTo>
                  <a:cubicBezTo>
                    <a:pt x="59" y="46"/>
                    <a:pt x="59" y="46"/>
                    <a:pt x="59" y="46"/>
                  </a:cubicBezTo>
                  <a:cubicBezTo>
                    <a:pt x="59" y="46"/>
                    <a:pt x="59" y="46"/>
                    <a:pt x="59" y="46"/>
                  </a:cubicBezTo>
                  <a:cubicBezTo>
                    <a:pt x="59" y="46"/>
                    <a:pt x="59" y="46"/>
                    <a:pt x="59" y="47"/>
                  </a:cubicBezTo>
                  <a:cubicBezTo>
                    <a:pt x="59" y="60"/>
                    <a:pt x="70" y="70"/>
                    <a:pt x="83" y="70"/>
                  </a:cubicBezTo>
                  <a:cubicBezTo>
                    <a:pt x="96" y="70"/>
                    <a:pt x="106" y="60"/>
                    <a:pt x="106" y="47"/>
                  </a:cubicBezTo>
                  <a:cubicBezTo>
                    <a:pt x="106" y="45"/>
                    <a:pt x="106" y="45"/>
                    <a:pt x="106" y="45"/>
                  </a:cubicBezTo>
                  <a:cubicBezTo>
                    <a:pt x="106" y="45"/>
                    <a:pt x="106" y="45"/>
                    <a:pt x="106" y="45"/>
                  </a:cubicBezTo>
                  <a:cubicBezTo>
                    <a:pt x="106" y="45"/>
                    <a:pt x="106" y="44"/>
                    <a:pt x="106" y="44"/>
                  </a:cubicBezTo>
                  <a:cubicBezTo>
                    <a:pt x="107" y="25"/>
                    <a:pt x="107" y="25"/>
                    <a:pt x="107" y="25"/>
                  </a:cubicBezTo>
                  <a:cubicBezTo>
                    <a:pt x="107" y="24"/>
                    <a:pt x="107" y="24"/>
                    <a:pt x="107" y="24"/>
                  </a:cubicBezTo>
                  <a:cubicBezTo>
                    <a:pt x="107" y="20"/>
                    <a:pt x="109" y="18"/>
                    <a:pt x="112" y="18"/>
                  </a:cubicBezTo>
                  <a:cubicBezTo>
                    <a:pt x="115" y="18"/>
                    <a:pt x="116" y="19"/>
                    <a:pt x="118" y="21"/>
                  </a:cubicBezTo>
                  <a:cubicBezTo>
                    <a:pt x="118" y="21"/>
                    <a:pt x="118" y="23"/>
                    <a:pt x="118" y="24"/>
                  </a:cubicBezTo>
                  <a:cubicBezTo>
                    <a:pt x="118" y="26"/>
                    <a:pt x="118" y="26"/>
                    <a:pt x="118" y="26"/>
                  </a:cubicBezTo>
                  <a:cubicBezTo>
                    <a:pt x="118" y="44"/>
                    <a:pt x="118" y="44"/>
                    <a:pt x="118" y="44"/>
                  </a:cubicBezTo>
                  <a:cubicBezTo>
                    <a:pt x="118" y="52"/>
                    <a:pt x="118" y="52"/>
                    <a:pt x="118" y="52"/>
                  </a:cubicBezTo>
                  <a:cubicBezTo>
                    <a:pt x="118" y="54"/>
                    <a:pt x="119" y="55"/>
                    <a:pt x="120" y="57"/>
                  </a:cubicBezTo>
                  <a:cubicBezTo>
                    <a:pt x="121" y="59"/>
                    <a:pt x="124" y="61"/>
                    <a:pt x="127" y="61"/>
                  </a:cubicBezTo>
                  <a:cubicBezTo>
                    <a:pt x="132" y="61"/>
                    <a:pt x="136" y="57"/>
                    <a:pt x="136" y="52"/>
                  </a:cubicBezTo>
                  <a:cubicBezTo>
                    <a:pt x="136" y="26"/>
                    <a:pt x="136" y="26"/>
                    <a:pt x="136" y="26"/>
                  </a:cubicBezTo>
                  <a:cubicBezTo>
                    <a:pt x="136" y="26"/>
                    <a:pt x="136" y="24"/>
                    <a:pt x="136" y="24"/>
                  </a:cubicBezTo>
                  <a:close/>
                </a:path>
              </a:pathLst>
            </a:custGeom>
            <a:solidFill>
              <a:srgbClr val="FAAA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
      <p:transition spd="slow">
        <p:fade thruBlk="1"/>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E222A"/>
        </a:solidFill>
        <a:effectLst/>
      </p:bgPr>
    </p:bg>
    <p:spTree>
      <p:nvGrpSpPr>
        <p:cNvPr id="1" name=""/>
        <p:cNvGrpSpPr/>
        <p:nvPr/>
      </p:nvGrpSpPr>
      <p:grpSpPr>
        <a:xfrm>
          <a:off x="0" y="0"/>
          <a:ext cx="0" cy="0"/>
          <a:chOff x="0" y="0"/>
          <a:chExt cx="0" cy="0"/>
        </a:xfrm>
      </p:grpSpPr>
      <p:grpSp>
        <p:nvGrpSpPr>
          <p:cNvPr id="2" name="组合 1"/>
          <p:cNvGrpSpPr/>
          <p:nvPr/>
        </p:nvGrpSpPr>
        <p:grpSpPr>
          <a:xfrm>
            <a:off x="4552950" y="0"/>
            <a:ext cx="7639052" cy="967195"/>
            <a:chOff x="4067174" y="0"/>
            <a:chExt cx="8124827" cy="1028700"/>
          </a:xfrm>
        </p:grpSpPr>
        <p:sp>
          <p:nvSpPr>
            <p:cNvPr id="3" name="任意多边形 2"/>
            <p:cNvSpPr/>
            <p:nvPr/>
          </p:nvSpPr>
          <p:spPr>
            <a:xfrm>
              <a:off x="4067174" y="0"/>
              <a:ext cx="8124825" cy="723900"/>
            </a:xfrm>
            <a:custGeom>
              <a:avLst/>
              <a:gdLst>
                <a:gd name="connsiteX0" fmla="*/ 407194 w 8128000"/>
                <a:gd name="connsiteY0" fmla="*/ 0 h 723900"/>
                <a:gd name="connsiteX1" fmla="*/ 8128000 w 8128000"/>
                <a:gd name="connsiteY1" fmla="*/ 0 h 723900"/>
                <a:gd name="connsiteX2" fmla="*/ 8128000 w 8128000"/>
                <a:gd name="connsiteY2" fmla="*/ 723900 h 723900"/>
                <a:gd name="connsiteX3" fmla="*/ 0 w 8128000"/>
                <a:gd name="connsiteY3" fmla="*/ 723900 h 723900"/>
                <a:gd name="connsiteX0-1" fmla="*/ 435814 w 8156620"/>
                <a:gd name="connsiteY0-2" fmla="*/ 0 h 723900"/>
                <a:gd name="connsiteX1-3" fmla="*/ 8156620 w 8156620"/>
                <a:gd name="connsiteY1-4" fmla="*/ 0 h 723900"/>
                <a:gd name="connsiteX2-5" fmla="*/ 8156620 w 8156620"/>
                <a:gd name="connsiteY2-6" fmla="*/ 723900 h 723900"/>
                <a:gd name="connsiteX3-7" fmla="*/ 0 w 8156620"/>
                <a:gd name="connsiteY3-8" fmla="*/ 704850 h 723900"/>
                <a:gd name="connsiteX4" fmla="*/ 435814 w 8156620"/>
                <a:gd name="connsiteY4" fmla="*/ 0 h 723900"/>
                <a:gd name="connsiteX0-9" fmla="*/ 435814 w 8156620"/>
                <a:gd name="connsiteY0-10" fmla="*/ 0 h 723900"/>
                <a:gd name="connsiteX1-11" fmla="*/ 8156620 w 8156620"/>
                <a:gd name="connsiteY1-12" fmla="*/ 0 h 723900"/>
                <a:gd name="connsiteX2-13" fmla="*/ 8156620 w 8156620"/>
                <a:gd name="connsiteY2-14" fmla="*/ 723900 h 723900"/>
                <a:gd name="connsiteX3-15" fmla="*/ 0 w 8156620"/>
                <a:gd name="connsiteY3-16" fmla="*/ 704850 h 723900"/>
                <a:gd name="connsiteX4-17" fmla="*/ 435814 w 8156620"/>
                <a:gd name="connsiteY4-18" fmla="*/ 0 h 723900"/>
                <a:gd name="connsiteX0-19" fmla="*/ 435814 w 8156620"/>
                <a:gd name="connsiteY0-20" fmla="*/ 0 h 723900"/>
                <a:gd name="connsiteX1-21" fmla="*/ 8156620 w 8156620"/>
                <a:gd name="connsiteY1-22" fmla="*/ 0 h 723900"/>
                <a:gd name="connsiteX2-23" fmla="*/ 8156620 w 8156620"/>
                <a:gd name="connsiteY2-24" fmla="*/ 723900 h 723900"/>
                <a:gd name="connsiteX3-25" fmla="*/ 0 w 8156620"/>
                <a:gd name="connsiteY3-26" fmla="*/ 704850 h 723900"/>
                <a:gd name="connsiteX4-27" fmla="*/ 435814 w 8156620"/>
                <a:gd name="connsiteY4-28" fmla="*/ 0 h 723900"/>
                <a:gd name="connsiteX0-29" fmla="*/ 416734 w 8137540"/>
                <a:gd name="connsiteY0-30" fmla="*/ 0 h 723900"/>
                <a:gd name="connsiteX1-31" fmla="*/ 8137540 w 8137540"/>
                <a:gd name="connsiteY1-32" fmla="*/ 0 h 723900"/>
                <a:gd name="connsiteX2-33" fmla="*/ 8137540 w 8137540"/>
                <a:gd name="connsiteY2-34" fmla="*/ 723900 h 723900"/>
                <a:gd name="connsiteX3-35" fmla="*/ 0 w 8137540"/>
                <a:gd name="connsiteY3-36" fmla="*/ 704850 h 723900"/>
                <a:gd name="connsiteX4-37" fmla="*/ 416734 w 8137540"/>
                <a:gd name="connsiteY4-38" fmla="*/ 0 h 723900"/>
                <a:gd name="connsiteX0-39" fmla="*/ 416734 w 8137540"/>
                <a:gd name="connsiteY0-40" fmla="*/ 0 h 723900"/>
                <a:gd name="connsiteX1-41" fmla="*/ 8137540 w 8137540"/>
                <a:gd name="connsiteY1-42" fmla="*/ 0 h 723900"/>
                <a:gd name="connsiteX2-43" fmla="*/ 8137540 w 8137540"/>
                <a:gd name="connsiteY2-44" fmla="*/ 723900 h 723900"/>
                <a:gd name="connsiteX3-45" fmla="*/ 0 w 8137540"/>
                <a:gd name="connsiteY3-46" fmla="*/ 704850 h 723900"/>
                <a:gd name="connsiteX4-47" fmla="*/ 416734 w 8137540"/>
                <a:gd name="connsiteY4-48" fmla="*/ 0 h 723900"/>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8137540" h="723900">
                  <a:moveTo>
                    <a:pt x="416734" y="0"/>
                  </a:moveTo>
                  <a:lnTo>
                    <a:pt x="8137540" y="0"/>
                  </a:lnTo>
                  <a:lnTo>
                    <a:pt x="8137540" y="723900"/>
                  </a:lnTo>
                  <a:lnTo>
                    <a:pt x="0" y="704850"/>
                  </a:lnTo>
                  <a:cubicBezTo>
                    <a:pt x="107111" y="473075"/>
                    <a:pt x="281003" y="241300"/>
                    <a:pt x="416734" y="0"/>
                  </a:cubicBezTo>
                  <a:close/>
                </a:path>
              </a:pathLst>
            </a:custGeom>
            <a:solidFill>
              <a:srgbClr val="9814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任意多边形 3"/>
            <p:cNvSpPr/>
            <p:nvPr/>
          </p:nvSpPr>
          <p:spPr>
            <a:xfrm>
              <a:off x="4076700" y="434974"/>
              <a:ext cx="8115301" cy="593726"/>
            </a:xfrm>
            <a:custGeom>
              <a:avLst/>
              <a:gdLst>
                <a:gd name="connsiteX0" fmla="*/ 270626 w 8115301"/>
                <a:gd name="connsiteY0" fmla="*/ 0 h 675970"/>
                <a:gd name="connsiteX1" fmla="*/ 309120 w 8115301"/>
                <a:gd name="connsiteY1" fmla="*/ 0 h 675970"/>
                <a:gd name="connsiteX2" fmla="*/ 8115301 w 8115301"/>
                <a:gd name="connsiteY2" fmla="*/ 0 h 675970"/>
                <a:gd name="connsiteX3" fmla="*/ 8115301 w 8115301"/>
                <a:gd name="connsiteY3" fmla="*/ 675969 h 675970"/>
                <a:gd name="connsiteX4" fmla="*/ 309129 w 8115301"/>
                <a:gd name="connsiteY4" fmla="*/ 675969 h 675970"/>
                <a:gd name="connsiteX5" fmla="*/ 309120 w 8115301"/>
                <a:gd name="connsiteY5" fmla="*/ 675970 h 675970"/>
                <a:gd name="connsiteX6" fmla="*/ 309111 w 8115301"/>
                <a:gd name="connsiteY6" fmla="*/ 675969 h 675970"/>
                <a:gd name="connsiteX7" fmla="*/ 270626 w 8115301"/>
                <a:gd name="connsiteY7" fmla="*/ 675969 h 675970"/>
                <a:gd name="connsiteX8" fmla="*/ 270626 w 8115301"/>
                <a:gd name="connsiteY8" fmla="*/ 671727 h 675970"/>
                <a:gd name="connsiteX9" fmla="*/ 246821 w 8115301"/>
                <a:gd name="connsiteY9" fmla="*/ 669103 h 675970"/>
                <a:gd name="connsiteX10" fmla="*/ 0 w 8115301"/>
                <a:gd name="connsiteY10" fmla="*/ 337985 h 675970"/>
                <a:gd name="connsiteX11" fmla="*/ 246821 w 8115301"/>
                <a:gd name="connsiteY11" fmla="*/ 6867 h 675970"/>
                <a:gd name="connsiteX12" fmla="*/ 270626 w 8115301"/>
                <a:gd name="connsiteY12" fmla="*/ 4243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5301" h="675970">
                  <a:moveTo>
                    <a:pt x="270626" y="0"/>
                  </a:moveTo>
                  <a:lnTo>
                    <a:pt x="309120" y="0"/>
                  </a:lnTo>
                  <a:lnTo>
                    <a:pt x="8115301" y="0"/>
                  </a:lnTo>
                  <a:lnTo>
                    <a:pt x="8115301" y="675969"/>
                  </a:lnTo>
                  <a:lnTo>
                    <a:pt x="309129" y="675969"/>
                  </a:lnTo>
                  <a:lnTo>
                    <a:pt x="309120" y="675970"/>
                  </a:lnTo>
                  <a:lnTo>
                    <a:pt x="309111" y="675969"/>
                  </a:lnTo>
                  <a:lnTo>
                    <a:pt x="270626" y="675969"/>
                  </a:lnTo>
                  <a:lnTo>
                    <a:pt x="270626" y="671727"/>
                  </a:lnTo>
                  <a:lnTo>
                    <a:pt x="246821" y="669103"/>
                  </a:lnTo>
                  <a:cubicBezTo>
                    <a:pt x="105961" y="637588"/>
                    <a:pt x="0" y="501316"/>
                    <a:pt x="0" y="337985"/>
                  </a:cubicBezTo>
                  <a:cubicBezTo>
                    <a:pt x="0" y="174654"/>
                    <a:pt x="105961" y="38383"/>
                    <a:pt x="246821" y="6867"/>
                  </a:cubicBezTo>
                  <a:lnTo>
                    <a:pt x="270626" y="4243"/>
                  </a:lnTo>
                  <a:close/>
                </a:path>
              </a:pathLst>
            </a:cu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5" name="组合 4"/>
          <p:cNvGrpSpPr/>
          <p:nvPr/>
        </p:nvGrpSpPr>
        <p:grpSpPr>
          <a:xfrm flipH="1" flipV="1">
            <a:off x="0" y="5848350"/>
            <a:ext cx="9753600" cy="1010308"/>
            <a:chOff x="4067174" y="19038"/>
            <a:chExt cx="9258302" cy="1009663"/>
          </a:xfrm>
        </p:grpSpPr>
        <p:sp>
          <p:nvSpPr>
            <p:cNvPr id="6" name="任意多边形 5"/>
            <p:cNvSpPr/>
            <p:nvPr/>
          </p:nvSpPr>
          <p:spPr>
            <a:xfrm>
              <a:off x="4067174" y="19038"/>
              <a:ext cx="9258302" cy="723900"/>
            </a:xfrm>
            <a:custGeom>
              <a:avLst/>
              <a:gdLst>
                <a:gd name="connsiteX0" fmla="*/ 407194 w 8128000"/>
                <a:gd name="connsiteY0" fmla="*/ 0 h 723900"/>
                <a:gd name="connsiteX1" fmla="*/ 8128000 w 8128000"/>
                <a:gd name="connsiteY1" fmla="*/ 0 h 723900"/>
                <a:gd name="connsiteX2" fmla="*/ 8128000 w 8128000"/>
                <a:gd name="connsiteY2" fmla="*/ 723900 h 723900"/>
                <a:gd name="connsiteX3" fmla="*/ 0 w 8128000"/>
                <a:gd name="connsiteY3" fmla="*/ 723900 h 723900"/>
                <a:gd name="connsiteX0-1" fmla="*/ 435814 w 8156620"/>
                <a:gd name="connsiteY0-2" fmla="*/ 0 h 723900"/>
                <a:gd name="connsiteX1-3" fmla="*/ 8156620 w 8156620"/>
                <a:gd name="connsiteY1-4" fmla="*/ 0 h 723900"/>
                <a:gd name="connsiteX2-5" fmla="*/ 8156620 w 8156620"/>
                <a:gd name="connsiteY2-6" fmla="*/ 723900 h 723900"/>
                <a:gd name="connsiteX3-7" fmla="*/ 0 w 8156620"/>
                <a:gd name="connsiteY3-8" fmla="*/ 704850 h 723900"/>
                <a:gd name="connsiteX4" fmla="*/ 435814 w 8156620"/>
                <a:gd name="connsiteY4" fmla="*/ 0 h 723900"/>
                <a:gd name="connsiteX0-9" fmla="*/ 435814 w 8156620"/>
                <a:gd name="connsiteY0-10" fmla="*/ 0 h 723900"/>
                <a:gd name="connsiteX1-11" fmla="*/ 8156620 w 8156620"/>
                <a:gd name="connsiteY1-12" fmla="*/ 0 h 723900"/>
                <a:gd name="connsiteX2-13" fmla="*/ 8156620 w 8156620"/>
                <a:gd name="connsiteY2-14" fmla="*/ 723900 h 723900"/>
                <a:gd name="connsiteX3-15" fmla="*/ 0 w 8156620"/>
                <a:gd name="connsiteY3-16" fmla="*/ 704850 h 723900"/>
                <a:gd name="connsiteX4-17" fmla="*/ 435814 w 8156620"/>
                <a:gd name="connsiteY4-18" fmla="*/ 0 h 723900"/>
                <a:gd name="connsiteX0-19" fmla="*/ 435814 w 8156620"/>
                <a:gd name="connsiteY0-20" fmla="*/ 0 h 723900"/>
                <a:gd name="connsiteX1-21" fmla="*/ 8156620 w 8156620"/>
                <a:gd name="connsiteY1-22" fmla="*/ 0 h 723900"/>
                <a:gd name="connsiteX2-23" fmla="*/ 8156620 w 8156620"/>
                <a:gd name="connsiteY2-24" fmla="*/ 723900 h 723900"/>
                <a:gd name="connsiteX3-25" fmla="*/ 0 w 8156620"/>
                <a:gd name="connsiteY3-26" fmla="*/ 704850 h 723900"/>
                <a:gd name="connsiteX4-27" fmla="*/ 435814 w 8156620"/>
                <a:gd name="connsiteY4-28" fmla="*/ 0 h 723900"/>
                <a:gd name="connsiteX0-29" fmla="*/ 416734 w 8137540"/>
                <a:gd name="connsiteY0-30" fmla="*/ 0 h 723900"/>
                <a:gd name="connsiteX1-31" fmla="*/ 8137540 w 8137540"/>
                <a:gd name="connsiteY1-32" fmla="*/ 0 h 723900"/>
                <a:gd name="connsiteX2-33" fmla="*/ 8137540 w 8137540"/>
                <a:gd name="connsiteY2-34" fmla="*/ 723900 h 723900"/>
                <a:gd name="connsiteX3-35" fmla="*/ 0 w 8137540"/>
                <a:gd name="connsiteY3-36" fmla="*/ 704850 h 723900"/>
                <a:gd name="connsiteX4-37" fmla="*/ 416734 w 8137540"/>
                <a:gd name="connsiteY4-38" fmla="*/ 0 h 723900"/>
                <a:gd name="connsiteX0-39" fmla="*/ 416734 w 8137540"/>
                <a:gd name="connsiteY0-40" fmla="*/ 0 h 723900"/>
                <a:gd name="connsiteX1-41" fmla="*/ 8137540 w 8137540"/>
                <a:gd name="connsiteY1-42" fmla="*/ 0 h 723900"/>
                <a:gd name="connsiteX2-43" fmla="*/ 8137540 w 8137540"/>
                <a:gd name="connsiteY2-44" fmla="*/ 723900 h 723900"/>
                <a:gd name="connsiteX3-45" fmla="*/ 0 w 8137540"/>
                <a:gd name="connsiteY3-46" fmla="*/ 704850 h 723900"/>
                <a:gd name="connsiteX4-47" fmla="*/ 416734 w 8137540"/>
                <a:gd name="connsiteY4-48" fmla="*/ 0 h 723900"/>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8137540" h="723900">
                  <a:moveTo>
                    <a:pt x="416734" y="0"/>
                  </a:moveTo>
                  <a:lnTo>
                    <a:pt x="8137540" y="0"/>
                  </a:lnTo>
                  <a:lnTo>
                    <a:pt x="8137540" y="723900"/>
                  </a:lnTo>
                  <a:lnTo>
                    <a:pt x="0" y="704850"/>
                  </a:lnTo>
                  <a:cubicBezTo>
                    <a:pt x="107111" y="473075"/>
                    <a:pt x="281003" y="241300"/>
                    <a:pt x="416734" y="0"/>
                  </a:cubicBezTo>
                  <a:close/>
                </a:path>
              </a:pathLst>
            </a:custGeom>
            <a:solidFill>
              <a:srgbClr val="9814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任意多边形 6"/>
            <p:cNvSpPr/>
            <p:nvPr/>
          </p:nvSpPr>
          <p:spPr>
            <a:xfrm>
              <a:off x="4076700" y="434975"/>
              <a:ext cx="9248776" cy="593726"/>
            </a:xfrm>
            <a:custGeom>
              <a:avLst/>
              <a:gdLst>
                <a:gd name="connsiteX0" fmla="*/ 270626 w 8115301"/>
                <a:gd name="connsiteY0" fmla="*/ 0 h 675970"/>
                <a:gd name="connsiteX1" fmla="*/ 309120 w 8115301"/>
                <a:gd name="connsiteY1" fmla="*/ 0 h 675970"/>
                <a:gd name="connsiteX2" fmla="*/ 8115301 w 8115301"/>
                <a:gd name="connsiteY2" fmla="*/ 0 h 675970"/>
                <a:gd name="connsiteX3" fmla="*/ 8115301 w 8115301"/>
                <a:gd name="connsiteY3" fmla="*/ 675969 h 675970"/>
                <a:gd name="connsiteX4" fmla="*/ 309129 w 8115301"/>
                <a:gd name="connsiteY4" fmla="*/ 675969 h 675970"/>
                <a:gd name="connsiteX5" fmla="*/ 309120 w 8115301"/>
                <a:gd name="connsiteY5" fmla="*/ 675970 h 675970"/>
                <a:gd name="connsiteX6" fmla="*/ 309111 w 8115301"/>
                <a:gd name="connsiteY6" fmla="*/ 675969 h 675970"/>
                <a:gd name="connsiteX7" fmla="*/ 270626 w 8115301"/>
                <a:gd name="connsiteY7" fmla="*/ 675969 h 675970"/>
                <a:gd name="connsiteX8" fmla="*/ 270626 w 8115301"/>
                <a:gd name="connsiteY8" fmla="*/ 671727 h 675970"/>
                <a:gd name="connsiteX9" fmla="*/ 246821 w 8115301"/>
                <a:gd name="connsiteY9" fmla="*/ 669103 h 675970"/>
                <a:gd name="connsiteX10" fmla="*/ 0 w 8115301"/>
                <a:gd name="connsiteY10" fmla="*/ 337985 h 675970"/>
                <a:gd name="connsiteX11" fmla="*/ 246821 w 8115301"/>
                <a:gd name="connsiteY11" fmla="*/ 6867 h 675970"/>
                <a:gd name="connsiteX12" fmla="*/ 270626 w 8115301"/>
                <a:gd name="connsiteY12" fmla="*/ 4243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5301" h="675970">
                  <a:moveTo>
                    <a:pt x="270626" y="0"/>
                  </a:moveTo>
                  <a:lnTo>
                    <a:pt x="309120" y="0"/>
                  </a:lnTo>
                  <a:lnTo>
                    <a:pt x="8115301" y="0"/>
                  </a:lnTo>
                  <a:lnTo>
                    <a:pt x="8115301" y="675969"/>
                  </a:lnTo>
                  <a:lnTo>
                    <a:pt x="309129" y="675969"/>
                  </a:lnTo>
                  <a:lnTo>
                    <a:pt x="309120" y="675970"/>
                  </a:lnTo>
                  <a:lnTo>
                    <a:pt x="309111" y="675969"/>
                  </a:lnTo>
                  <a:lnTo>
                    <a:pt x="270626" y="675969"/>
                  </a:lnTo>
                  <a:lnTo>
                    <a:pt x="270626" y="671727"/>
                  </a:lnTo>
                  <a:lnTo>
                    <a:pt x="246821" y="669103"/>
                  </a:lnTo>
                  <a:cubicBezTo>
                    <a:pt x="105961" y="637588"/>
                    <a:pt x="0" y="501316"/>
                    <a:pt x="0" y="337985"/>
                  </a:cubicBezTo>
                  <a:cubicBezTo>
                    <a:pt x="0" y="174654"/>
                    <a:pt x="105961" y="38383"/>
                    <a:pt x="246821" y="6867"/>
                  </a:cubicBezTo>
                  <a:lnTo>
                    <a:pt x="270626" y="4243"/>
                  </a:lnTo>
                  <a:close/>
                </a:path>
              </a:pathLst>
            </a:cu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0" name="文本框 9"/>
          <p:cNvSpPr txBox="1"/>
          <p:nvPr/>
        </p:nvSpPr>
        <p:spPr>
          <a:xfrm>
            <a:off x="624114" y="3879001"/>
            <a:ext cx="10972801" cy="1015663"/>
          </a:xfrm>
          <a:prstGeom prst="rect">
            <a:avLst/>
          </a:prstGeom>
          <a:noFill/>
        </p:spPr>
        <p:txBody>
          <a:bodyPr wrap="square" rtlCol="0">
            <a:spAutoFit/>
          </a:bodyPr>
          <a:lstStyle/>
          <a:p>
            <a:pPr algn="ctr"/>
            <a:r>
              <a:rPr lang="en-US" altLang="zh-CN" sz="6000" dirty="0">
                <a:solidFill>
                  <a:srgbClr val="EE1C39"/>
                </a:solidFill>
                <a:latin typeface="Roboto" pitchFamily="2" charset="0"/>
                <a:ea typeface="Roboto" pitchFamily="2" charset="0"/>
              </a:rPr>
              <a:t>BUSINESS</a:t>
            </a:r>
            <a:r>
              <a:rPr lang="en-US" altLang="zh-CN" sz="6000" dirty="0">
                <a:solidFill>
                  <a:schemeClr val="bg1"/>
                </a:solidFill>
                <a:latin typeface="Roboto" pitchFamily="2" charset="0"/>
                <a:ea typeface="Roboto" pitchFamily="2" charset="0"/>
              </a:rPr>
              <a:t> REPROT TEMPLATE</a:t>
            </a:r>
            <a:endParaRPr lang="zh-CN" altLang="en-US" sz="6000" dirty="0">
              <a:solidFill>
                <a:schemeClr val="bg1"/>
              </a:solidFill>
              <a:latin typeface="Roboto" pitchFamily="2" charset="0"/>
            </a:endParaRPr>
          </a:p>
        </p:txBody>
      </p:sp>
      <p:sp>
        <p:nvSpPr>
          <p:cNvPr id="12" name="文本框 11"/>
          <p:cNvSpPr txBox="1"/>
          <p:nvPr/>
        </p:nvSpPr>
        <p:spPr>
          <a:xfrm>
            <a:off x="4013199" y="4936464"/>
            <a:ext cx="4194629" cy="369332"/>
          </a:xfrm>
          <a:prstGeom prst="rect">
            <a:avLst/>
          </a:prstGeom>
          <a:noFill/>
        </p:spPr>
        <p:txBody>
          <a:bodyPr wrap="square" rtlCol="0">
            <a:spAutoFit/>
          </a:bodyPr>
          <a:lstStyle/>
          <a:p>
            <a:pPr algn="ctr"/>
            <a:r>
              <a:rPr lang="en-US" altLang="zh-CN" dirty="0">
                <a:solidFill>
                  <a:schemeClr val="bg1">
                    <a:lumMod val="95000"/>
                  </a:schemeClr>
                </a:solidFill>
                <a:latin typeface="Open Sans Light" panose="020B0306030504020204" pitchFamily="34" charset="0"/>
                <a:ea typeface="Open Sans Light" panose="020B0306030504020204" pitchFamily="34" charset="0"/>
                <a:cs typeface="Open Sans Light" panose="020B0306030504020204" pitchFamily="34" charset="0"/>
              </a:rPr>
              <a:t>Speaker :  </a:t>
            </a:r>
            <a:r>
              <a:rPr lang="en-US" altLang="zh-CN" b="1" dirty="0">
                <a:solidFill>
                  <a:schemeClr val="bg1">
                    <a:lumMod val="95000"/>
                  </a:schemeClr>
                </a:solidFill>
                <a:latin typeface="Open Sans Light" panose="020B0306030504020204" pitchFamily="34" charset="0"/>
                <a:ea typeface="Open Sans Light" panose="020B0306030504020204" pitchFamily="34" charset="0"/>
                <a:cs typeface="Open Sans Light" panose="020B0306030504020204" pitchFamily="34" charset="0"/>
              </a:rPr>
              <a:t>Financial Man HRZ</a:t>
            </a:r>
            <a:endParaRPr lang="zh-CN" altLang="en-US" b="1" dirty="0">
              <a:solidFill>
                <a:schemeClr val="bg1">
                  <a:lumMod val="95000"/>
                </a:schemeClr>
              </a:solidFill>
              <a:latin typeface="Open Sans Light" panose="020B0306030504020204" pitchFamily="34" charset="0"/>
              <a:cs typeface="Open Sans Light" panose="020B0306030504020204" pitchFamily="34" charset="0"/>
            </a:endParaRPr>
          </a:p>
        </p:txBody>
      </p:sp>
      <p:grpSp>
        <p:nvGrpSpPr>
          <p:cNvPr id="19" name="组合 18"/>
          <p:cNvGrpSpPr/>
          <p:nvPr/>
        </p:nvGrpSpPr>
        <p:grpSpPr>
          <a:xfrm>
            <a:off x="5203372" y="1751311"/>
            <a:ext cx="1778000" cy="1778000"/>
            <a:chOff x="5159830" y="1574801"/>
            <a:chExt cx="1778000" cy="1778000"/>
          </a:xfrm>
        </p:grpSpPr>
        <p:sp>
          <p:nvSpPr>
            <p:cNvPr id="17" name="椭圆 16"/>
            <p:cNvSpPr/>
            <p:nvPr/>
          </p:nvSpPr>
          <p:spPr>
            <a:xfrm>
              <a:off x="5159830" y="1574801"/>
              <a:ext cx="1778000" cy="17780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Freeform 106"/>
            <p:cNvSpPr/>
            <p:nvPr/>
          </p:nvSpPr>
          <p:spPr bwMode="auto">
            <a:xfrm>
              <a:off x="6048830" y="2459186"/>
              <a:ext cx="0" cy="9231"/>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solidFill>
              <a:srgbClr val="EE1C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07"/>
            <p:cNvSpPr/>
            <p:nvPr/>
          </p:nvSpPr>
          <p:spPr bwMode="auto">
            <a:xfrm>
              <a:off x="6048830" y="24638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E1C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08"/>
            <p:cNvSpPr/>
            <p:nvPr/>
          </p:nvSpPr>
          <p:spPr bwMode="auto">
            <a:xfrm>
              <a:off x="5469702" y="2167130"/>
              <a:ext cx="1158256" cy="593342"/>
            </a:xfrm>
            <a:custGeom>
              <a:avLst/>
              <a:gdLst>
                <a:gd name="T0" fmla="*/ 136 w 136"/>
                <a:gd name="T1" fmla="*/ 23 h 70"/>
                <a:gd name="T2" fmla="*/ 89 w 136"/>
                <a:gd name="T3" fmla="*/ 23 h 70"/>
                <a:gd name="T4" fmla="*/ 89 w 136"/>
                <a:gd name="T5" fmla="*/ 25 h 70"/>
                <a:gd name="T6" fmla="*/ 89 w 136"/>
                <a:gd name="T7" fmla="*/ 26 h 70"/>
                <a:gd name="T8" fmla="*/ 89 w 136"/>
                <a:gd name="T9" fmla="*/ 46 h 70"/>
                <a:gd name="T10" fmla="*/ 78 w 136"/>
                <a:gd name="T11" fmla="*/ 49 h 70"/>
                <a:gd name="T12" fmla="*/ 77 w 136"/>
                <a:gd name="T13" fmla="*/ 44 h 70"/>
                <a:gd name="T14" fmla="*/ 77 w 136"/>
                <a:gd name="T15" fmla="*/ 26 h 70"/>
                <a:gd name="T16" fmla="*/ 77 w 136"/>
                <a:gd name="T17" fmla="*/ 24 h 70"/>
                <a:gd name="T18" fmla="*/ 53 w 136"/>
                <a:gd name="T19" fmla="*/ 0 h 70"/>
                <a:gd name="T20" fmla="*/ 29 w 136"/>
                <a:gd name="T21" fmla="*/ 24 h 70"/>
                <a:gd name="T22" fmla="*/ 29 w 136"/>
                <a:gd name="T23" fmla="*/ 25 h 70"/>
                <a:gd name="T24" fmla="*/ 29 w 136"/>
                <a:gd name="T25" fmla="*/ 26 h 70"/>
                <a:gd name="T26" fmla="*/ 29 w 136"/>
                <a:gd name="T27" fmla="*/ 44 h 70"/>
                <a:gd name="T28" fmla="*/ 23 w 136"/>
                <a:gd name="T29" fmla="*/ 52 h 70"/>
                <a:gd name="T30" fmla="*/ 17 w 136"/>
                <a:gd name="T31" fmla="*/ 46 h 70"/>
                <a:gd name="T32" fmla="*/ 17 w 136"/>
                <a:gd name="T33" fmla="*/ 18 h 70"/>
                <a:gd name="T34" fmla="*/ 9 w 136"/>
                <a:gd name="T35" fmla="*/ 9 h 70"/>
                <a:gd name="T36" fmla="*/ 0 w 136"/>
                <a:gd name="T37" fmla="*/ 44 h 70"/>
                <a:gd name="T38" fmla="*/ 0 w 136"/>
                <a:gd name="T39" fmla="*/ 45 h 70"/>
                <a:gd name="T40" fmla="*/ 23 w 136"/>
                <a:gd name="T41" fmla="*/ 70 h 70"/>
                <a:gd name="T42" fmla="*/ 47 w 136"/>
                <a:gd name="T43" fmla="*/ 46 h 70"/>
                <a:gd name="T44" fmla="*/ 47 w 136"/>
                <a:gd name="T45" fmla="*/ 44 h 70"/>
                <a:gd name="T46" fmla="*/ 47 w 136"/>
                <a:gd name="T47" fmla="*/ 24 h 70"/>
                <a:gd name="T48" fmla="*/ 58 w 136"/>
                <a:gd name="T49" fmla="*/ 21 h 70"/>
                <a:gd name="T50" fmla="*/ 59 w 136"/>
                <a:gd name="T51" fmla="*/ 25 h 70"/>
                <a:gd name="T52" fmla="*/ 59 w 136"/>
                <a:gd name="T53" fmla="*/ 44 h 70"/>
                <a:gd name="T54" fmla="*/ 59 w 136"/>
                <a:gd name="T55" fmla="*/ 45 h 70"/>
                <a:gd name="T56" fmla="*/ 59 w 136"/>
                <a:gd name="T57" fmla="*/ 46 h 70"/>
                <a:gd name="T58" fmla="*/ 83 w 136"/>
                <a:gd name="T59" fmla="*/ 70 h 70"/>
                <a:gd name="T60" fmla="*/ 106 w 136"/>
                <a:gd name="T61" fmla="*/ 45 h 70"/>
                <a:gd name="T62" fmla="*/ 106 w 136"/>
                <a:gd name="T63" fmla="*/ 44 h 70"/>
                <a:gd name="T64" fmla="*/ 107 w 136"/>
                <a:gd name="T65" fmla="*/ 24 h 70"/>
                <a:gd name="T66" fmla="*/ 118 w 136"/>
                <a:gd name="T67" fmla="*/ 21 h 70"/>
                <a:gd name="T68" fmla="*/ 118 w 136"/>
                <a:gd name="T69" fmla="*/ 26 h 70"/>
                <a:gd name="T70" fmla="*/ 118 w 136"/>
                <a:gd name="T71" fmla="*/ 52 h 70"/>
                <a:gd name="T72" fmla="*/ 127 w 136"/>
                <a:gd name="T73" fmla="*/ 61 h 70"/>
                <a:gd name="T74" fmla="*/ 136 w 136"/>
                <a:gd name="T75"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70">
                  <a:moveTo>
                    <a:pt x="136" y="24"/>
                  </a:moveTo>
                  <a:cubicBezTo>
                    <a:pt x="136" y="24"/>
                    <a:pt x="136" y="23"/>
                    <a:pt x="136" y="23"/>
                  </a:cubicBezTo>
                  <a:cubicBezTo>
                    <a:pt x="136" y="10"/>
                    <a:pt x="125" y="0"/>
                    <a:pt x="112" y="0"/>
                  </a:cubicBezTo>
                  <a:cubicBezTo>
                    <a:pt x="100" y="0"/>
                    <a:pt x="89" y="10"/>
                    <a:pt x="89" y="23"/>
                  </a:cubicBezTo>
                  <a:cubicBezTo>
                    <a:pt x="89" y="24"/>
                    <a:pt x="89" y="24"/>
                    <a:pt x="89" y="24"/>
                  </a:cubicBezTo>
                  <a:cubicBezTo>
                    <a:pt x="89" y="25"/>
                    <a:pt x="89" y="25"/>
                    <a:pt x="89" y="25"/>
                  </a:cubicBezTo>
                  <a:cubicBezTo>
                    <a:pt x="89" y="26"/>
                    <a:pt x="89" y="26"/>
                    <a:pt x="89" y="26"/>
                  </a:cubicBezTo>
                  <a:cubicBezTo>
                    <a:pt x="89" y="26"/>
                    <a:pt x="89" y="26"/>
                    <a:pt x="89" y="26"/>
                  </a:cubicBezTo>
                  <a:cubicBezTo>
                    <a:pt x="89" y="44"/>
                    <a:pt x="89" y="44"/>
                    <a:pt x="89" y="44"/>
                  </a:cubicBezTo>
                  <a:cubicBezTo>
                    <a:pt x="89" y="46"/>
                    <a:pt x="89" y="46"/>
                    <a:pt x="89" y="46"/>
                  </a:cubicBezTo>
                  <a:cubicBezTo>
                    <a:pt x="89" y="49"/>
                    <a:pt x="86" y="52"/>
                    <a:pt x="83" y="52"/>
                  </a:cubicBezTo>
                  <a:cubicBezTo>
                    <a:pt x="81" y="52"/>
                    <a:pt x="79" y="51"/>
                    <a:pt x="78" y="49"/>
                  </a:cubicBezTo>
                  <a:cubicBezTo>
                    <a:pt x="77" y="48"/>
                    <a:pt x="77" y="47"/>
                    <a:pt x="77" y="46"/>
                  </a:cubicBezTo>
                  <a:cubicBezTo>
                    <a:pt x="77" y="44"/>
                    <a:pt x="77" y="44"/>
                    <a:pt x="77" y="44"/>
                  </a:cubicBezTo>
                  <a:cubicBezTo>
                    <a:pt x="77" y="26"/>
                    <a:pt x="77" y="26"/>
                    <a:pt x="77" y="26"/>
                  </a:cubicBezTo>
                  <a:cubicBezTo>
                    <a:pt x="77" y="26"/>
                    <a:pt x="77" y="26"/>
                    <a:pt x="77" y="26"/>
                  </a:cubicBezTo>
                  <a:cubicBezTo>
                    <a:pt x="77" y="25"/>
                    <a:pt x="77" y="25"/>
                    <a:pt x="77" y="25"/>
                  </a:cubicBezTo>
                  <a:cubicBezTo>
                    <a:pt x="77" y="24"/>
                    <a:pt x="77" y="24"/>
                    <a:pt x="77" y="24"/>
                  </a:cubicBezTo>
                  <a:cubicBezTo>
                    <a:pt x="77" y="24"/>
                    <a:pt x="77" y="23"/>
                    <a:pt x="77" y="23"/>
                  </a:cubicBezTo>
                  <a:cubicBezTo>
                    <a:pt x="77" y="10"/>
                    <a:pt x="66" y="0"/>
                    <a:pt x="53" y="0"/>
                  </a:cubicBezTo>
                  <a:cubicBezTo>
                    <a:pt x="40" y="0"/>
                    <a:pt x="29" y="10"/>
                    <a:pt x="29" y="23"/>
                  </a:cubicBezTo>
                  <a:cubicBezTo>
                    <a:pt x="29" y="24"/>
                    <a:pt x="29" y="24"/>
                    <a:pt x="29" y="24"/>
                  </a:cubicBezTo>
                  <a:cubicBezTo>
                    <a:pt x="29" y="24"/>
                    <a:pt x="29" y="24"/>
                    <a:pt x="29" y="24"/>
                  </a:cubicBezTo>
                  <a:cubicBezTo>
                    <a:pt x="29" y="25"/>
                    <a:pt x="29" y="25"/>
                    <a:pt x="29" y="25"/>
                  </a:cubicBezTo>
                  <a:cubicBezTo>
                    <a:pt x="29" y="25"/>
                    <a:pt x="29" y="25"/>
                    <a:pt x="29" y="25"/>
                  </a:cubicBezTo>
                  <a:cubicBezTo>
                    <a:pt x="29" y="25"/>
                    <a:pt x="29" y="25"/>
                    <a:pt x="29" y="26"/>
                  </a:cubicBezTo>
                  <a:cubicBezTo>
                    <a:pt x="29" y="26"/>
                    <a:pt x="29" y="26"/>
                    <a:pt x="29" y="26"/>
                  </a:cubicBezTo>
                  <a:cubicBezTo>
                    <a:pt x="29" y="44"/>
                    <a:pt x="29" y="44"/>
                    <a:pt x="29" y="44"/>
                  </a:cubicBezTo>
                  <a:cubicBezTo>
                    <a:pt x="29" y="46"/>
                    <a:pt x="29" y="46"/>
                    <a:pt x="29" y="46"/>
                  </a:cubicBezTo>
                  <a:cubicBezTo>
                    <a:pt x="29" y="49"/>
                    <a:pt x="26" y="52"/>
                    <a:pt x="23" y="52"/>
                  </a:cubicBezTo>
                  <a:cubicBezTo>
                    <a:pt x="21" y="52"/>
                    <a:pt x="19" y="51"/>
                    <a:pt x="18" y="49"/>
                  </a:cubicBezTo>
                  <a:cubicBezTo>
                    <a:pt x="18" y="48"/>
                    <a:pt x="17" y="47"/>
                    <a:pt x="17" y="46"/>
                  </a:cubicBezTo>
                  <a:cubicBezTo>
                    <a:pt x="17" y="25"/>
                    <a:pt x="17" y="25"/>
                    <a:pt x="17" y="25"/>
                  </a:cubicBezTo>
                  <a:cubicBezTo>
                    <a:pt x="17" y="18"/>
                    <a:pt x="17" y="18"/>
                    <a:pt x="17" y="18"/>
                  </a:cubicBezTo>
                  <a:cubicBezTo>
                    <a:pt x="17" y="16"/>
                    <a:pt x="17" y="15"/>
                    <a:pt x="16" y="13"/>
                  </a:cubicBezTo>
                  <a:cubicBezTo>
                    <a:pt x="14" y="10"/>
                    <a:pt x="12" y="9"/>
                    <a:pt x="9" y="9"/>
                  </a:cubicBezTo>
                  <a:cubicBezTo>
                    <a:pt x="4" y="9"/>
                    <a:pt x="0" y="13"/>
                    <a:pt x="0" y="18"/>
                  </a:cubicBezTo>
                  <a:cubicBezTo>
                    <a:pt x="0" y="44"/>
                    <a:pt x="0" y="44"/>
                    <a:pt x="0" y="44"/>
                  </a:cubicBezTo>
                  <a:cubicBezTo>
                    <a:pt x="0" y="45"/>
                    <a:pt x="0" y="45"/>
                    <a:pt x="0" y="45"/>
                  </a:cubicBezTo>
                  <a:cubicBezTo>
                    <a:pt x="0" y="45"/>
                    <a:pt x="0" y="45"/>
                    <a:pt x="0" y="45"/>
                  </a:cubicBezTo>
                  <a:cubicBezTo>
                    <a:pt x="0" y="47"/>
                    <a:pt x="0" y="47"/>
                    <a:pt x="0" y="47"/>
                  </a:cubicBezTo>
                  <a:cubicBezTo>
                    <a:pt x="0" y="60"/>
                    <a:pt x="10" y="70"/>
                    <a:pt x="23" y="70"/>
                  </a:cubicBezTo>
                  <a:cubicBezTo>
                    <a:pt x="36" y="70"/>
                    <a:pt x="46" y="60"/>
                    <a:pt x="47" y="48"/>
                  </a:cubicBezTo>
                  <a:cubicBezTo>
                    <a:pt x="47" y="48"/>
                    <a:pt x="47" y="46"/>
                    <a:pt x="47" y="46"/>
                  </a:cubicBezTo>
                  <a:cubicBezTo>
                    <a:pt x="47" y="45"/>
                    <a:pt x="47" y="45"/>
                    <a:pt x="47" y="45"/>
                  </a:cubicBezTo>
                  <a:cubicBezTo>
                    <a:pt x="47" y="44"/>
                    <a:pt x="47" y="44"/>
                    <a:pt x="47" y="44"/>
                  </a:cubicBezTo>
                  <a:cubicBezTo>
                    <a:pt x="47" y="44"/>
                    <a:pt x="47" y="44"/>
                    <a:pt x="47" y="44"/>
                  </a:cubicBezTo>
                  <a:cubicBezTo>
                    <a:pt x="47" y="24"/>
                    <a:pt x="47" y="24"/>
                    <a:pt x="47" y="24"/>
                  </a:cubicBezTo>
                  <a:cubicBezTo>
                    <a:pt x="47" y="20"/>
                    <a:pt x="50" y="18"/>
                    <a:pt x="53" y="18"/>
                  </a:cubicBezTo>
                  <a:cubicBezTo>
                    <a:pt x="55" y="18"/>
                    <a:pt x="57" y="19"/>
                    <a:pt x="58" y="21"/>
                  </a:cubicBezTo>
                  <a:cubicBezTo>
                    <a:pt x="59" y="22"/>
                    <a:pt x="59" y="23"/>
                    <a:pt x="59" y="24"/>
                  </a:cubicBezTo>
                  <a:cubicBezTo>
                    <a:pt x="59" y="25"/>
                    <a:pt x="59" y="25"/>
                    <a:pt x="59" y="25"/>
                  </a:cubicBezTo>
                  <a:cubicBezTo>
                    <a:pt x="59" y="44"/>
                    <a:pt x="59" y="44"/>
                    <a:pt x="59" y="44"/>
                  </a:cubicBezTo>
                  <a:cubicBezTo>
                    <a:pt x="59" y="44"/>
                    <a:pt x="59" y="44"/>
                    <a:pt x="59" y="44"/>
                  </a:cubicBezTo>
                  <a:cubicBezTo>
                    <a:pt x="59" y="44"/>
                    <a:pt x="59" y="45"/>
                    <a:pt x="59" y="45"/>
                  </a:cubicBezTo>
                  <a:cubicBezTo>
                    <a:pt x="59" y="45"/>
                    <a:pt x="59" y="45"/>
                    <a:pt x="59" y="45"/>
                  </a:cubicBezTo>
                  <a:cubicBezTo>
                    <a:pt x="59" y="46"/>
                    <a:pt x="59" y="46"/>
                    <a:pt x="59" y="46"/>
                  </a:cubicBezTo>
                  <a:cubicBezTo>
                    <a:pt x="59" y="46"/>
                    <a:pt x="59" y="46"/>
                    <a:pt x="59" y="46"/>
                  </a:cubicBezTo>
                  <a:cubicBezTo>
                    <a:pt x="59" y="46"/>
                    <a:pt x="59" y="46"/>
                    <a:pt x="59" y="47"/>
                  </a:cubicBezTo>
                  <a:cubicBezTo>
                    <a:pt x="59" y="60"/>
                    <a:pt x="70" y="70"/>
                    <a:pt x="83" y="70"/>
                  </a:cubicBezTo>
                  <a:cubicBezTo>
                    <a:pt x="96" y="70"/>
                    <a:pt x="106" y="60"/>
                    <a:pt x="106" y="47"/>
                  </a:cubicBezTo>
                  <a:cubicBezTo>
                    <a:pt x="106" y="45"/>
                    <a:pt x="106" y="45"/>
                    <a:pt x="106" y="45"/>
                  </a:cubicBezTo>
                  <a:cubicBezTo>
                    <a:pt x="106" y="45"/>
                    <a:pt x="106" y="45"/>
                    <a:pt x="106" y="45"/>
                  </a:cubicBezTo>
                  <a:cubicBezTo>
                    <a:pt x="106" y="45"/>
                    <a:pt x="106" y="44"/>
                    <a:pt x="106" y="44"/>
                  </a:cubicBezTo>
                  <a:cubicBezTo>
                    <a:pt x="107" y="25"/>
                    <a:pt x="107" y="25"/>
                    <a:pt x="107" y="25"/>
                  </a:cubicBezTo>
                  <a:cubicBezTo>
                    <a:pt x="107" y="24"/>
                    <a:pt x="107" y="24"/>
                    <a:pt x="107" y="24"/>
                  </a:cubicBezTo>
                  <a:cubicBezTo>
                    <a:pt x="107" y="20"/>
                    <a:pt x="109" y="18"/>
                    <a:pt x="112" y="18"/>
                  </a:cubicBezTo>
                  <a:cubicBezTo>
                    <a:pt x="115" y="18"/>
                    <a:pt x="116" y="19"/>
                    <a:pt x="118" y="21"/>
                  </a:cubicBezTo>
                  <a:cubicBezTo>
                    <a:pt x="118" y="21"/>
                    <a:pt x="118" y="23"/>
                    <a:pt x="118" y="24"/>
                  </a:cubicBezTo>
                  <a:cubicBezTo>
                    <a:pt x="118" y="26"/>
                    <a:pt x="118" y="26"/>
                    <a:pt x="118" y="26"/>
                  </a:cubicBezTo>
                  <a:cubicBezTo>
                    <a:pt x="118" y="44"/>
                    <a:pt x="118" y="44"/>
                    <a:pt x="118" y="44"/>
                  </a:cubicBezTo>
                  <a:cubicBezTo>
                    <a:pt x="118" y="52"/>
                    <a:pt x="118" y="52"/>
                    <a:pt x="118" y="52"/>
                  </a:cubicBezTo>
                  <a:cubicBezTo>
                    <a:pt x="118" y="54"/>
                    <a:pt x="119" y="55"/>
                    <a:pt x="120" y="57"/>
                  </a:cubicBezTo>
                  <a:cubicBezTo>
                    <a:pt x="121" y="59"/>
                    <a:pt x="124" y="61"/>
                    <a:pt x="127" y="61"/>
                  </a:cubicBezTo>
                  <a:cubicBezTo>
                    <a:pt x="132" y="61"/>
                    <a:pt x="136" y="57"/>
                    <a:pt x="136" y="52"/>
                  </a:cubicBezTo>
                  <a:cubicBezTo>
                    <a:pt x="136" y="26"/>
                    <a:pt x="136" y="26"/>
                    <a:pt x="136" y="26"/>
                  </a:cubicBezTo>
                  <a:cubicBezTo>
                    <a:pt x="136" y="26"/>
                    <a:pt x="136" y="24"/>
                    <a:pt x="136" y="24"/>
                  </a:cubicBezTo>
                  <a:close/>
                </a:path>
              </a:pathLst>
            </a:custGeom>
            <a:solidFill>
              <a:srgbClr val="EE1C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
      <p:transition spd="slow">
        <p:fade thruBlk="1"/>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E222A"/>
        </a:solidFill>
        <a:effectLst/>
      </p:bgPr>
    </p:bg>
    <p:spTree>
      <p:nvGrpSpPr>
        <p:cNvPr id="1" name=""/>
        <p:cNvGrpSpPr/>
        <p:nvPr/>
      </p:nvGrpSpPr>
      <p:grpSpPr>
        <a:xfrm>
          <a:off x="0" y="0"/>
          <a:ext cx="0" cy="0"/>
          <a:chOff x="0" y="0"/>
          <a:chExt cx="0" cy="0"/>
        </a:xfrm>
      </p:grpSpPr>
      <p:sp>
        <p:nvSpPr>
          <p:cNvPr id="11" name="矩形 10"/>
          <p:cNvSpPr/>
          <p:nvPr/>
        </p:nvSpPr>
        <p:spPr>
          <a:xfrm>
            <a:off x="5187950" y="-9525"/>
            <a:ext cx="1816100" cy="2645221"/>
          </a:xfrm>
          <a:prstGeom prst="rect">
            <a:avLst/>
          </a:prstGeom>
          <a:solidFill>
            <a:srgbClr val="FAA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959502" y="4476274"/>
            <a:ext cx="8302493" cy="1015663"/>
          </a:xfrm>
          <a:prstGeom prst="rect">
            <a:avLst/>
          </a:prstGeom>
          <a:noFill/>
        </p:spPr>
        <p:txBody>
          <a:bodyPr wrap="square" rtlCol="0">
            <a:spAutoFit/>
          </a:bodyPr>
          <a:lstStyle/>
          <a:p>
            <a:pPr algn="ctr"/>
            <a:r>
              <a:rPr lang="en-US" altLang="zh-CN" sz="6000" dirty="0">
                <a:solidFill>
                  <a:schemeClr val="bg1"/>
                </a:solidFill>
                <a:latin typeface="Roboto" pitchFamily="2" charset="0"/>
                <a:ea typeface="Roboto" pitchFamily="2" charset="0"/>
              </a:rPr>
              <a:t>Prediction &amp; Strategy</a:t>
            </a:r>
            <a:endParaRPr lang="zh-CN" altLang="en-US" sz="6000" dirty="0">
              <a:solidFill>
                <a:schemeClr val="bg1"/>
              </a:solidFill>
              <a:latin typeface="Roboto" pitchFamily="2" charset="0"/>
            </a:endParaRPr>
          </a:p>
        </p:txBody>
      </p:sp>
      <p:grpSp>
        <p:nvGrpSpPr>
          <p:cNvPr id="9" name="组合 8"/>
          <p:cNvGrpSpPr/>
          <p:nvPr/>
        </p:nvGrpSpPr>
        <p:grpSpPr>
          <a:xfrm>
            <a:off x="5203372" y="1751311"/>
            <a:ext cx="1778000" cy="1778000"/>
            <a:chOff x="5203372" y="1751311"/>
            <a:chExt cx="1778000" cy="1778000"/>
          </a:xfrm>
        </p:grpSpPr>
        <p:grpSp>
          <p:nvGrpSpPr>
            <p:cNvPr id="19" name="组合 18"/>
            <p:cNvGrpSpPr/>
            <p:nvPr/>
          </p:nvGrpSpPr>
          <p:grpSpPr>
            <a:xfrm>
              <a:off x="5203372" y="1751311"/>
              <a:ext cx="1778000" cy="1778000"/>
              <a:chOff x="5159830" y="1574801"/>
              <a:chExt cx="1778000" cy="1778000"/>
            </a:xfrm>
            <a:solidFill>
              <a:srgbClr val="EE1C39"/>
            </a:solidFill>
          </p:grpSpPr>
          <p:sp>
            <p:nvSpPr>
              <p:cNvPr id="17" name="椭圆 16"/>
              <p:cNvSpPr/>
              <p:nvPr/>
            </p:nvSpPr>
            <p:spPr>
              <a:xfrm>
                <a:off x="5159830" y="1574801"/>
                <a:ext cx="1778000" cy="1778000"/>
              </a:xfrm>
              <a:prstGeom prst="ellipse">
                <a:avLst/>
              </a:prstGeom>
              <a:solidFill>
                <a:srgbClr val="FAAA2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Freeform 106"/>
              <p:cNvSpPr/>
              <p:nvPr/>
            </p:nvSpPr>
            <p:spPr bwMode="auto">
              <a:xfrm>
                <a:off x="6048830" y="2459186"/>
                <a:ext cx="0" cy="9231"/>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07"/>
              <p:cNvSpPr/>
              <p:nvPr/>
            </p:nvSpPr>
            <p:spPr bwMode="auto">
              <a:xfrm>
                <a:off x="6048830" y="24638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2" name="文本框 21"/>
            <p:cNvSpPr txBox="1"/>
            <p:nvPr/>
          </p:nvSpPr>
          <p:spPr>
            <a:xfrm>
              <a:off x="5391810" y="2078861"/>
              <a:ext cx="1442080" cy="1200329"/>
            </a:xfrm>
            <a:prstGeom prst="rect">
              <a:avLst/>
            </a:prstGeom>
            <a:noFill/>
          </p:spPr>
          <p:txBody>
            <a:bodyPr wrap="square" rtlCol="0">
              <a:spAutoFit/>
            </a:bodyPr>
            <a:lstStyle/>
            <a:p>
              <a:pPr algn="ctr"/>
              <a:r>
                <a:rPr lang="en-US" altLang="zh-CN" sz="7200" b="1" dirty="0">
                  <a:solidFill>
                    <a:schemeClr val="bg1"/>
                  </a:solidFill>
                  <a:latin typeface="Roboto" pitchFamily="2" charset="0"/>
                  <a:ea typeface="Roboto" pitchFamily="2" charset="0"/>
                </a:rPr>
                <a:t>04</a:t>
              </a:r>
              <a:endParaRPr lang="zh-CN" altLang="en-US" sz="7200" b="1" dirty="0">
                <a:solidFill>
                  <a:schemeClr val="bg1"/>
                </a:solidFill>
                <a:latin typeface="Roboto" pitchFamily="2" charset="0"/>
              </a:endParaRPr>
            </a:p>
          </p:txBody>
        </p:sp>
      </p:grpSp>
      <p:sp>
        <p:nvSpPr>
          <p:cNvPr id="23" name="矩形 22"/>
          <p:cNvSpPr/>
          <p:nvPr/>
        </p:nvSpPr>
        <p:spPr>
          <a:xfrm>
            <a:off x="5203372" y="6438900"/>
            <a:ext cx="1817882" cy="483163"/>
          </a:xfrm>
          <a:prstGeom prst="rect">
            <a:avLst/>
          </a:prstGeom>
          <a:solidFill>
            <a:srgbClr val="FAA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flipH="1">
            <a:off x="-19051" y="340072"/>
            <a:ext cx="1623000" cy="675969"/>
            <a:chOff x="3533690" y="533400"/>
            <a:chExt cx="1637426" cy="675969"/>
          </a:xfrm>
          <a:solidFill>
            <a:srgbClr val="FAAA21"/>
          </a:solidFill>
        </p:grpSpPr>
        <p:sp>
          <p:nvSpPr>
            <p:cNvPr id="5" name="矩形 4"/>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8" name="文本框 7"/>
          <p:cNvSpPr txBox="1"/>
          <p:nvPr/>
        </p:nvSpPr>
        <p:spPr>
          <a:xfrm>
            <a:off x="795210" y="385668"/>
            <a:ext cx="1143000" cy="584775"/>
          </a:xfrm>
          <a:prstGeom prst="rect">
            <a:avLst/>
          </a:prstGeom>
          <a:noFill/>
        </p:spPr>
        <p:txBody>
          <a:bodyPr wrap="square" rtlCol="0">
            <a:spAutoFit/>
          </a:bodyPr>
          <a:lstStyle/>
          <a:p>
            <a:r>
              <a:rPr lang="en-US" altLang="zh-CN" sz="3200" spc="300" dirty="0">
                <a:solidFill>
                  <a:schemeClr val="bg1"/>
                </a:solidFill>
                <a:latin typeface="Roboto" pitchFamily="2" charset="0"/>
              </a:rPr>
              <a:t>01</a:t>
            </a:r>
            <a:endParaRPr lang="zh-CN" altLang="en-US" sz="3200" spc="300" dirty="0">
              <a:solidFill>
                <a:schemeClr val="bg1"/>
              </a:solidFill>
              <a:latin typeface="Roboto" pitchFamily="2" charset="0"/>
            </a:endParaRPr>
          </a:p>
        </p:txBody>
      </p:sp>
      <p:sp>
        <p:nvSpPr>
          <p:cNvPr id="10" name="灯片编号占位符 9"/>
          <p:cNvSpPr>
            <a:spLocks noGrp="1"/>
          </p:cNvSpPr>
          <p:nvPr>
            <p:ph type="sldNum" sz="quarter" idx="12"/>
          </p:nvPr>
        </p:nvSpPr>
        <p:spPr>
          <a:xfrm>
            <a:off x="11359821" y="6424885"/>
            <a:ext cx="476250" cy="320675"/>
          </a:xfrm>
          <a:solidFill>
            <a:srgbClr val="FAAA21"/>
          </a:solidFill>
        </p:spPr>
        <p:txBody>
          <a:bodyPr/>
          <a:lstStyle/>
          <a:p>
            <a:pPr algn="ctr"/>
            <a:fld id="{AFAE5B16-0F33-4EE9-AE34-61D676368225}" type="slidenum">
              <a:rPr lang="zh-CN" altLang="en-US" sz="1800" smtClean="0">
                <a:solidFill>
                  <a:schemeClr val="bg1"/>
                </a:solidFill>
                <a:latin typeface="Roboto" pitchFamily="2" charset="0"/>
              </a:rPr>
              <a:t>31</a:t>
            </a:fld>
            <a:endParaRPr lang="zh-CN" altLang="en-US" sz="1800" dirty="0">
              <a:solidFill>
                <a:schemeClr val="bg1"/>
              </a:solidFill>
              <a:latin typeface="Roboto" pitchFamily="2" charset="0"/>
            </a:endParaRPr>
          </a:p>
        </p:txBody>
      </p:sp>
      <p:sp>
        <p:nvSpPr>
          <p:cNvPr id="13" name="文本框 12"/>
          <p:cNvSpPr txBox="1"/>
          <p:nvPr/>
        </p:nvSpPr>
        <p:spPr>
          <a:xfrm>
            <a:off x="1794449" y="340072"/>
            <a:ext cx="8302493" cy="707886"/>
          </a:xfrm>
          <a:prstGeom prst="rect">
            <a:avLst/>
          </a:prstGeom>
          <a:noFill/>
        </p:spPr>
        <p:txBody>
          <a:bodyPr wrap="square" rtlCol="0">
            <a:spAutoFit/>
          </a:bodyPr>
          <a:lstStyle/>
          <a:p>
            <a:r>
              <a:rPr lang="en-US" altLang="zh-CN" sz="4000" dirty="0">
                <a:latin typeface="Roboto" pitchFamily="2" charset="0"/>
                <a:ea typeface="Roboto" pitchFamily="2" charset="0"/>
              </a:rPr>
              <a:t>Prediction &amp; Strategy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pattFill prst="wdUpDiag">
          <a:fgClr>
            <a:srgbClr val="282D38"/>
          </a:fgClr>
          <a:bgClr>
            <a:srgbClr val="0B0D0F"/>
          </a:bgClr>
        </a:pattFill>
        <a:effectLst/>
      </p:bgPr>
    </p:bg>
    <p:spTree>
      <p:nvGrpSpPr>
        <p:cNvPr id="1" name=""/>
        <p:cNvGrpSpPr/>
        <p:nvPr/>
      </p:nvGrpSpPr>
      <p:grpSpPr>
        <a:xfrm>
          <a:off x="0" y="0"/>
          <a:ext cx="0" cy="0"/>
          <a:chOff x="0" y="0"/>
          <a:chExt cx="0" cy="0"/>
        </a:xfrm>
      </p:grpSpPr>
      <p:grpSp>
        <p:nvGrpSpPr>
          <p:cNvPr id="19" name="组合 18"/>
          <p:cNvGrpSpPr/>
          <p:nvPr/>
        </p:nvGrpSpPr>
        <p:grpSpPr>
          <a:xfrm>
            <a:off x="4552950" y="0"/>
            <a:ext cx="7639052" cy="967195"/>
            <a:chOff x="4067174" y="0"/>
            <a:chExt cx="8124827" cy="1028700"/>
          </a:xfrm>
        </p:grpSpPr>
        <p:sp>
          <p:nvSpPr>
            <p:cNvPr id="17" name="任意多边形 16"/>
            <p:cNvSpPr/>
            <p:nvPr/>
          </p:nvSpPr>
          <p:spPr>
            <a:xfrm>
              <a:off x="4067174" y="0"/>
              <a:ext cx="8124825" cy="723900"/>
            </a:xfrm>
            <a:custGeom>
              <a:avLst/>
              <a:gdLst>
                <a:gd name="connsiteX0" fmla="*/ 407194 w 8128000"/>
                <a:gd name="connsiteY0" fmla="*/ 0 h 723900"/>
                <a:gd name="connsiteX1" fmla="*/ 8128000 w 8128000"/>
                <a:gd name="connsiteY1" fmla="*/ 0 h 723900"/>
                <a:gd name="connsiteX2" fmla="*/ 8128000 w 8128000"/>
                <a:gd name="connsiteY2" fmla="*/ 723900 h 723900"/>
                <a:gd name="connsiteX3" fmla="*/ 0 w 8128000"/>
                <a:gd name="connsiteY3" fmla="*/ 723900 h 723900"/>
                <a:gd name="connsiteX0-1" fmla="*/ 435814 w 8156620"/>
                <a:gd name="connsiteY0-2" fmla="*/ 0 h 723900"/>
                <a:gd name="connsiteX1-3" fmla="*/ 8156620 w 8156620"/>
                <a:gd name="connsiteY1-4" fmla="*/ 0 h 723900"/>
                <a:gd name="connsiteX2-5" fmla="*/ 8156620 w 8156620"/>
                <a:gd name="connsiteY2-6" fmla="*/ 723900 h 723900"/>
                <a:gd name="connsiteX3-7" fmla="*/ 0 w 8156620"/>
                <a:gd name="connsiteY3-8" fmla="*/ 704850 h 723900"/>
                <a:gd name="connsiteX4" fmla="*/ 435814 w 8156620"/>
                <a:gd name="connsiteY4" fmla="*/ 0 h 723900"/>
                <a:gd name="connsiteX0-9" fmla="*/ 435814 w 8156620"/>
                <a:gd name="connsiteY0-10" fmla="*/ 0 h 723900"/>
                <a:gd name="connsiteX1-11" fmla="*/ 8156620 w 8156620"/>
                <a:gd name="connsiteY1-12" fmla="*/ 0 h 723900"/>
                <a:gd name="connsiteX2-13" fmla="*/ 8156620 w 8156620"/>
                <a:gd name="connsiteY2-14" fmla="*/ 723900 h 723900"/>
                <a:gd name="connsiteX3-15" fmla="*/ 0 w 8156620"/>
                <a:gd name="connsiteY3-16" fmla="*/ 704850 h 723900"/>
                <a:gd name="connsiteX4-17" fmla="*/ 435814 w 8156620"/>
                <a:gd name="connsiteY4-18" fmla="*/ 0 h 723900"/>
                <a:gd name="connsiteX0-19" fmla="*/ 435814 w 8156620"/>
                <a:gd name="connsiteY0-20" fmla="*/ 0 h 723900"/>
                <a:gd name="connsiteX1-21" fmla="*/ 8156620 w 8156620"/>
                <a:gd name="connsiteY1-22" fmla="*/ 0 h 723900"/>
                <a:gd name="connsiteX2-23" fmla="*/ 8156620 w 8156620"/>
                <a:gd name="connsiteY2-24" fmla="*/ 723900 h 723900"/>
                <a:gd name="connsiteX3-25" fmla="*/ 0 w 8156620"/>
                <a:gd name="connsiteY3-26" fmla="*/ 704850 h 723900"/>
                <a:gd name="connsiteX4-27" fmla="*/ 435814 w 8156620"/>
                <a:gd name="connsiteY4-28" fmla="*/ 0 h 723900"/>
                <a:gd name="connsiteX0-29" fmla="*/ 416734 w 8137540"/>
                <a:gd name="connsiteY0-30" fmla="*/ 0 h 723900"/>
                <a:gd name="connsiteX1-31" fmla="*/ 8137540 w 8137540"/>
                <a:gd name="connsiteY1-32" fmla="*/ 0 h 723900"/>
                <a:gd name="connsiteX2-33" fmla="*/ 8137540 w 8137540"/>
                <a:gd name="connsiteY2-34" fmla="*/ 723900 h 723900"/>
                <a:gd name="connsiteX3-35" fmla="*/ 0 w 8137540"/>
                <a:gd name="connsiteY3-36" fmla="*/ 704850 h 723900"/>
                <a:gd name="connsiteX4-37" fmla="*/ 416734 w 8137540"/>
                <a:gd name="connsiteY4-38" fmla="*/ 0 h 723900"/>
                <a:gd name="connsiteX0-39" fmla="*/ 416734 w 8137540"/>
                <a:gd name="connsiteY0-40" fmla="*/ 0 h 723900"/>
                <a:gd name="connsiteX1-41" fmla="*/ 8137540 w 8137540"/>
                <a:gd name="connsiteY1-42" fmla="*/ 0 h 723900"/>
                <a:gd name="connsiteX2-43" fmla="*/ 8137540 w 8137540"/>
                <a:gd name="connsiteY2-44" fmla="*/ 723900 h 723900"/>
                <a:gd name="connsiteX3-45" fmla="*/ 0 w 8137540"/>
                <a:gd name="connsiteY3-46" fmla="*/ 704850 h 723900"/>
                <a:gd name="connsiteX4-47" fmla="*/ 416734 w 8137540"/>
                <a:gd name="connsiteY4-48" fmla="*/ 0 h 723900"/>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8137540" h="723900">
                  <a:moveTo>
                    <a:pt x="416734" y="0"/>
                  </a:moveTo>
                  <a:lnTo>
                    <a:pt x="8137540" y="0"/>
                  </a:lnTo>
                  <a:lnTo>
                    <a:pt x="8137540" y="723900"/>
                  </a:lnTo>
                  <a:lnTo>
                    <a:pt x="0" y="704850"/>
                  </a:lnTo>
                  <a:cubicBezTo>
                    <a:pt x="107111" y="473075"/>
                    <a:pt x="281003" y="241300"/>
                    <a:pt x="416734" y="0"/>
                  </a:cubicBezTo>
                  <a:close/>
                </a:path>
              </a:pathLst>
            </a:custGeom>
            <a:solidFill>
              <a:srgbClr val="F178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任意多边形 14"/>
            <p:cNvSpPr/>
            <p:nvPr/>
          </p:nvSpPr>
          <p:spPr>
            <a:xfrm>
              <a:off x="4076700" y="434974"/>
              <a:ext cx="8115301" cy="593726"/>
            </a:xfrm>
            <a:custGeom>
              <a:avLst/>
              <a:gdLst>
                <a:gd name="connsiteX0" fmla="*/ 270626 w 8115301"/>
                <a:gd name="connsiteY0" fmla="*/ 0 h 675970"/>
                <a:gd name="connsiteX1" fmla="*/ 309120 w 8115301"/>
                <a:gd name="connsiteY1" fmla="*/ 0 h 675970"/>
                <a:gd name="connsiteX2" fmla="*/ 8115301 w 8115301"/>
                <a:gd name="connsiteY2" fmla="*/ 0 h 675970"/>
                <a:gd name="connsiteX3" fmla="*/ 8115301 w 8115301"/>
                <a:gd name="connsiteY3" fmla="*/ 675969 h 675970"/>
                <a:gd name="connsiteX4" fmla="*/ 309129 w 8115301"/>
                <a:gd name="connsiteY4" fmla="*/ 675969 h 675970"/>
                <a:gd name="connsiteX5" fmla="*/ 309120 w 8115301"/>
                <a:gd name="connsiteY5" fmla="*/ 675970 h 675970"/>
                <a:gd name="connsiteX6" fmla="*/ 309111 w 8115301"/>
                <a:gd name="connsiteY6" fmla="*/ 675969 h 675970"/>
                <a:gd name="connsiteX7" fmla="*/ 270626 w 8115301"/>
                <a:gd name="connsiteY7" fmla="*/ 675969 h 675970"/>
                <a:gd name="connsiteX8" fmla="*/ 270626 w 8115301"/>
                <a:gd name="connsiteY8" fmla="*/ 671727 h 675970"/>
                <a:gd name="connsiteX9" fmla="*/ 246821 w 8115301"/>
                <a:gd name="connsiteY9" fmla="*/ 669103 h 675970"/>
                <a:gd name="connsiteX10" fmla="*/ 0 w 8115301"/>
                <a:gd name="connsiteY10" fmla="*/ 337985 h 675970"/>
                <a:gd name="connsiteX11" fmla="*/ 246821 w 8115301"/>
                <a:gd name="connsiteY11" fmla="*/ 6867 h 675970"/>
                <a:gd name="connsiteX12" fmla="*/ 270626 w 8115301"/>
                <a:gd name="connsiteY12" fmla="*/ 4243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5301" h="675970">
                  <a:moveTo>
                    <a:pt x="270626" y="0"/>
                  </a:moveTo>
                  <a:lnTo>
                    <a:pt x="309120" y="0"/>
                  </a:lnTo>
                  <a:lnTo>
                    <a:pt x="8115301" y="0"/>
                  </a:lnTo>
                  <a:lnTo>
                    <a:pt x="8115301" y="675969"/>
                  </a:lnTo>
                  <a:lnTo>
                    <a:pt x="309129" y="675969"/>
                  </a:lnTo>
                  <a:lnTo>
                    <a:pt x="309120" y="675970"/>
                  </a:lnTo>
                  <a:lnTo>
                    <a:pt x="309111" y="675969"/>
                  </a:lnTo>
                  <a:lnTo>
                    <a:pt x="270626" y="675969"/>
                  </a:lnTo>
                  <a:lnTo>
                    <a:pt x="270626" y="671727"/>
                  </a:lnTo>
                  <a:lnTo>
                    <a:pt x="246821" y="669103"/>
                  </a:lnTo>
                  <a:cubicBezTo>
                    <a:pt x="105961" y="637588"/>
                    <a:pt x="0" y="501316"/>
                    <a:pt x="0" y="337985"/>
                  </a:cubicBezTo>
                  <a:cubicBezTo>
                    <a:pt x="0" y="174654"/>
                    <a:pt x="105961" y="38383"/>
                    <a:pt x="246821" y="6867"/>
                  </a:cubicBezTo>
                  <a:lnTo>
                    <a:pt x="270626" y="4243"/>
                  </a:lnTo>
                  <a:close/>
                </a:path>
              </a:pathLst>
            </a:custGeom>
            <a:solidFill>
              <a:srgbClr val="FAAA2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3" name="组合 22"/>
          <p:cNvGrpSpPr/>
          <p:nvPr/>
        </p:nvGrpSpPr>
        <p:grpSpPr>
          <a:xfrm flipH="1" flipV="1">
            <a:off x="0" y="5832074"/>
            <a:ext cx="9772650" cy="1026584"/>
            <a:chOff x="4067174" y="0"/>
            <a:chExt cx="9258302" cy="1028701"/>
          </a:xfrm>
        </p:grpSpPr>
        <p:sp>
          <p:nvSpPr>
            <p:cNvPr id="24" name="任意多边形 23"/>
            <p:cNvSpPr/>
            <p:nvPr/>
          </p:nvSpPr>
          <p:spPr>
            <a:xfrm>
              <a:off x="4067174" y="0"/>
              <a:ext cx="9258302" cy="723900"/>
            </a:xfrm>
            <a:custGeom>
              <a:avLst/>
              <a:gdLst>
                <a:gd name="connsiteX0" fmla="*/ 407194 w 8128000"/>
                <a:gd name="connsiteY0" fmla="*/ 0 h 723900"/>
                <a:gd name="connsiteX1" fmla="*/ 8128000 w 8128000"/>
                <a:gd name="connsiteY1" fmla="*/ 0 h 723900"/>
                <a:gd name="connsiteX2" fmla="*/ 8128000 w 8128000"/>
                <a:gd name="connsiteY2" fmla="*/ 723900 h 723900"/>
                <a:gd name="connsiteX3" fmla="*/ 0 w 8128000"/>
                <a:gd name="connsiteY3" fmla="*/ 723900 h 723900"/>
                <a:gd name="connsiteX0-1" fmla="*/ 435814 w 8156620"/>
                <a:gd name="connsiteY0-2" fmla="*/ 0 h 723900"/>
                <a:gd name="connsiteX1-3" fmla="*/ 8156620 w 8156620"/>
                <a:gd name="connsiteY1-4" fmla="*/ 0 h 723900"/>
                <a:gd name="connsiteX2-5" fmla="*/ 8156620 w 8156620"/>
                <a:gd name="connsiteY2-6" fmla="*/ 723900 h 723900"/>
                <a:gd name="connsiteX3-7" fmla="*/ 0 w 8156620"/>
                <a:gd name="connsiteY3-8" fmla="*/ 704850 h 723900"/>
                <a:gd name="connsiteX4" fmla="*/ 435814 w 8156620"/>
                <a:gd name="connsiteY4" fmla="*/ 0 h 723900"/>
                <a:gd name="connsiteX0-9" fmla="*/ 435814 w 8156620"/>
                <a:gd name="connsiteY0-10" fmla="*/ 0 h 723900"/>
                <a:gd name="connsiteX1-11" fmla="*/ 8156620 w 8156620"/>
                <a:gd name="connsiteY1-12" fmla="*/ 0 h 723900"/>
                <a:gd name="connsiteX2-13" fmla="*/ 8156620 w 8156620"/>
                <a:gd name="connsiteY2-14" fmla="*/ 723900 h 723900"/>
                <a:gd name="connsiteX3-15" fmla="*/ 0 w 8156620"/>
                <a:gd name="connsiteY3-16" fmla="*/ 704850 h 723900"/>
                <a:gd name="connsiteX4-17" fmla="*/ 435814 w 8156620"/>
                <a:gd name="connsiteY4-18" fmla="*/ 0 h 723900"/>
                <a:gd name="connsiteX0-19" fmla="*/ 435814 w 8156620"/>
                <a:gd name="connsiteY0-20" fmla="*/ 0 h 723900"/>
                <a:gd name="connsiteX1-21" fmla="*/ 8156620 w 8156620"/>
                <a:gd name="connsiteY1-22" fmla="*/ 0 h 723900"/>
                <a:gd name="connsiteX2-23" fmla="*/ 8156620 w 8156620"/>
                <a:gd name="connsiteY2-24" fmla="*/ 723900 h 723900"/>
                <a:gd name="connsiteX3-25" fmla="*/ 0 w 8156620"/>
                <a:gd name="connsiteY3-26" fmla="*/ 704850 h 723900"/>
                <a:gd name="connsiteX4-27" fmla="*/ 435814 w 8156620"/>
                <a:gd name="connsiteY4-28" fmla="*/ 0 h 723900"/>
                <a:gd name="connsiteX0-29" fmla="*/ 416734 w 8137540"/>
                <a:gd name="connsiteY0-30" fmla="*/ 0 h 723900"/>
                <a:gd name="connsiteX1-31" fmla="*/ 8137540 w 8137540"/>
                <a:gd name="connsiteY1-32" fmla="*/ 0 h 723900"/>
                <a:gd name="connsiteX2-33" fmla="*/ 8137540 w 8137540"/>
                <a:gd name="connsiteY2-34" fmla="*/ 723900 h 723900"/>
                <a:gd name="connsiteX3-35" fmla="*/ 0 w 8137540"/>
                <a:gd name="connsiteY3-36" fmla="*/ 704850 h 723900"/>
                <a:gd name="connsiteX4-37" fmla="*/ 416734 w 8137540"/>
                <a:gd name="connsiteY4-38" fmla="*/ 0 h 723900"/>
                <a:gd name="connsiteX0-39" fmla="*/ 416734 w 8137540"/>
                <a:gd name="connsiteY0-40" fmla="*/ 0 h 723900"/>
                <a:gd name="connsiteX1-41" fmla="*/ 8137540 w 8137540"/>
                <a:gd name="connsiteY1-42" fmla="*/ 0 h 723900"/>
                <a:gd name="connsiteX2-43" fmla="*/ 8137540 w 8137540"/>
                <a:gd name="connsiteY2-44" fmla="*/ 723900 h 723900"/>
                <a:gd name="connsiteX3-45" fmla="*/ 0 w 8137540"/>
                <a:gd name="connsiteY3-46" fmla="*/ 704850 h 723900"/>
                <a:gd name="connsiteX4-47" fmla="*/ 416734 w 8137540"/>
                <a:gd name="connsiteY4-48" fmla="*/ 0 h 723900"/>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8137540" h="723900">
                  <a:moveTo>
                    <a:pt x="416734" y="0"/>
                  </a:moveTo>
                  <a:lnTo>
                    <a:pt x="8137540" y="0"/>
                  </a:lnTo>
                  <a:lnTo>
                    <a:pt x="8137540" y="723900"/>
                  </a:lnTo>
                  <a:lnTo>
                    <a:pt x="0" y="704850"/>
                  </a:lnTo>
                  <a:cubicBezTo>
                    <a:pt x="107111" y="473075"/>
                    <a:pt x="281003" y="241300"/>
                    <a:pt x="416734" y="0"/>
                  </a:cubicBezTo>
                  <a:close/>
                </a:path>
              </a:pathLst>
            </a:custGeom>
            <a:solidFill>
              <a:srgbClr val="F178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 name="任意多边形 24"/>
            <p:cNvSpPr/>
            <p:nvPr/>
          </p:nvSpPr>
          <p:spPr>
            <a:xfrm>
              <a:off x="4076700" y="434975"/>
              <a:ext cx="9248776" cy="593726"/>
            </a:xfrm>
            <a:custGeom>
              <a:avLst/>
              <a:gdLst>
                <a:gd name="connsiteX0" fmla="*/ 270626 w 8115301"/>
                <a:gd name="connsiteY0" fmla="*/ 0 h 675970"/>
                <a:gd name="connsiteX1" fmla="*/ 309120 w 8115301"/>
                <a:gd name="connsiteY1" fmla="*/ 0 h 675970"/>
                <a:gd name="connsiteX2" fmla="*/ 8115301 w 8115301"/>
                <a:gd name="connsiteY2" fmla="*/ 0 h 675970"/>
                <a:gd name="connsiteX3" fmla="*/ 8115301 w 8115301"/>
                <a:gd name="connsiteY3" fmla="*/ 675969 h 675970"/>
                <a:gd name="connsiteX4" fmla="*/ 309129 w 8115301"/>
                <a:gd name="connsiteY4" fmla="*/ 675969 h 675970"/>
                <a:gd name="connsiteX5" fmla="*/ 309120 w 8115301"/>
                <a:gd name="connsiteY5" fmla="*/ 675970 h 675970"/>
                <a:gd name="connsiteX6" fmla="*/ 309111 w 8115301"/>
                <a:gd name="connsiteY6" fmla="*/ 675969 h 675970"/>
                <a:gd name="connsiteX7" fmla="*/ 270626 w 8115301"/>
                <a:gd name="connsiteY7" fmla="*/ 675969 h 675970"/>
                <a:gd name="connsiteX8" fmla="*/ 270626 w 8115301"/>
                <a:gd name="connsiteY8" fmla="*/ 671727 h 675970"/>
                <a:gd name="connsiteX9" fmla="*/ 246821 w 8115301"/>
                <a:gd name="connsiteY9" fmla="*/ 669103 h 675970"/>
                <a:gd name="connsiteX10" fmla="*/ 0 w 8115301"/>
                <a:gd name="connsiteY10" fmla="*/ 337985 h 675970"/>
                <a:gd name="connsiteX11" fmla="*/ 246821 w 8115301"/>
                <a:gd name="connsiteY11" fmla="*/ 6867 h 675970"/>
                <a:gd name="connsiteX12" fmla="*/ 270626 w 8115301"/>
                <a:gd name="connsiteY12" fmla="*/ 4243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5301" h="675970">
                  <a:moveTo>
                    <a:pt x="270626" y="0"/>
                  </a:moveTo>
                  <a:lnTo>
                    <a:pt x="309120" y="0"/>
                  </a:lnTo>
                  <a:lnTo>
                    <a:pt x="8115301" y="0"/>
                  </a:lnTo>
                  <a:lnTo>
                    <a:pt x="8115301" y="675969"/>
                  </a:lnTo>
                  <a:lnTo>
                    <a:pt x="309129" y="675969"/>
                  </a:lnTo>
                  <a:lnTo>
                    <a:pt x="309120" y="675970"/>
                  </a:lnTo>
                  <a:lnTo>
                    <a:pt x="309111" y="675969"/>
                  </a:lnTo>
                  <a:lnTo>
                    <a:pt x="270626" y="675969"/>
                  </a:lnTo>
                  <a:lnTo>
                    <a:pt x="270626" y="671727"/>
                  </a:lnTo>
                  <a:lnTo>
                    <a:pt x="246821" y="669103"/>
                  </a:lnTo>
                  <a:cubicBezTo>
                    <a:pt x="105961" y="637588"/>
                    <a:pt x="0" y="501316"/>
                    <a:pt x="0" y="337985"/>
                  </a:cubicBezTo>
                  <a:cubicBezTo>
                    <a:pt x="0" y="174654"/>
                    <a:pt x="105961" y="38383"/>
                    <a:pt x="246821" y="6867"/>
                  </a:cubicBezTo>
                  <a:lnTo>
                    <a:pt x="270626" y="4243"/>
                  </a:lnTo>
                  <a:close/>
                </a:path>
              </a:pathLst>
            </a:custGeom>
            <a:solidFill>
              <a:srgbClr val="FAAA2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28" name="文本框 27"/>
          <p:cNvSpPr txBox="1"/>
          <p:nvPr/>
        </p:nvSpPr>
        <p:spPr>
          <a:xfrm>
            <a:off x="624114" y="3951939"/>
            <a:ext cx="10972801" cy="1015663"/>
          </a:xfrm>
          <a:prstGeom prst="rect">
            <a:avLst/>
          </a:prstGeom>
          <a:noFill/>
        </p:spPr>
        <p:txBody>
          <a:bodyPr wrap="square" rtlCol="0">
            <a:spAutoFit/>
          </a:bodyPr>
          <a:lstStyle/>
          <a:p>
            <a:pPr algn="ctr"/>
            <a:r>
              <a:rPr lang="en-US" altLang="zh-CN" sz="6000" dirty="0">
                <a:solidFill>
                  <a:srgbClr val="FAAA21"/>
                </a:solidFill>
                <a:latin typeface="Roboto" pitchFamily="2" charset="0"/>
                <a:ea typeface="Roboto" pitchFamily="2" charset="0"/>
              </a:rPr>
              <a:t>THANKS</a:t>
            </a:r>
            <a:r>
              <a:rPr lang="en-US" altLang="zh-CN" sz="6000" dirty="0">
                <a:solidFill>
                  <a:srgbClr val="EE1C39"/>
                </a:solidFill>
                <a:latin typeface="Roboto" pitchFamily="2" charset="0"/>
                <a:ea typeface="Roboto" pitchFamily="2" charset="0"/>
              </a:rPr>
              <a:t> </a:t>
            </a:r>
            <a:r>
              <a:rPr lang="en-US" altLang="zh-CN" sz="6000" dirty="0">
                <a:solidFill>
                  <a:schemeClr val="bg1"/>
                </a:solidFill>
                <a:latin typeface="Roboto" pitchFamily="2" charset="0"/>
                <a:ea typeface="Roboto" pitchFamily="2" charset="0"/>
              </a:rPr>
              <a:t>FOR WACTHING</a:t>
            </a:r>
            <a:endParaRPr lang="zh-CN" altLang="en-US" sz="6000" dirty="0">
              <a:solidFill>
                <a:schemeClr val="bg1"/>
              </a:solidFill>
              <a:latin typeface="Roboto" pitchFamily="2" charset="0"/>
            </a:endParaRPr>
          </a:p>
        </p:txBody>
      </p:sp>
      <p:grpSp>
        <p:nvGrpSpPr>
          <p:cNvPr id="43" name="组合 42"/>
          <p:cNvGrpSpPr/>
          <p:nvPr/>
        </p:nvGrpSpPr>
        <p:grpSpPr>
          <a:xfrm>
            <a:off x="5243626" y="1922097"/>
            <a:ext cx="1672257" cy="1678229"/>
            <a:chOff x="2720975" y="1514475"/>
            <a:chExt cx="889000" cy="892175"/>
          </a:xfrm>
          <a:solidFill>
            <a:srgbClr val="EE1C39"/>
          </a:solidFill>
        </p:grpSpPr>
        <p:sp>
          <p:nvSpPr>
            <p:cNvPr id="44" name="Freeform 105"/>
            <p:cNvSpPr>
              <a:spLocks noEditPoints="1"/>
            </p:cNvSpPr>
            <p:nvPr/>
          </p:nvSpPr>
          <p:spPr bwMode="auto">
            <a:xfrm>
              <a:off x="2720975" y="1514475"/>
              <a:ext cx="889000" cy="892175"/>
            </a:xfrm>
            <a:custGeom>
              <a:avLst/>
              <a:gdLst>
                <a:gd name="T0" fmla="*/ 117 w 234"/>
                <a:gd name="T1" fmla="*/ 235 h 235"/>
                <a:gd name="T2" fmla="*/ 0 w 234"/>
                <a:gd name="T3" fmla="*/ 118 h 235"/>
                <a:gd name="T4" fmla="*/ 117 w 234"/>
                <a:gd name="T5" fmla="*/ 0 h 235"/>
                <a:gd name="T6" fmla="*/ 234 w 234"/>
                <a:gd name="T7" fmla="*/ 118 h 235"/>
                <a:gd name="T8" fmla="*/ 117 w 234"/>
                <a:gd name="T9" fmla="*/ 235 h 235"/>
                <a:gd name="T10" fmla="*/ 117 w 234"/>
                <a:gd name="T11" fmla="*/ 21 h 235"/>
                <a:gd name="T12" fmla="*/ 20 w 234"/>
                <a:gd name="T13" fmla="*/ 118 h 235"/>
                <a:gd name="T14" fmla="*/ 117 w 234"/>
                <a:gd name="T15" fmla="*/ 215 h 235"/>
                <a:gd name="T16" fmla="*/ 214 w 234"/>
                <a:gd name="T17" fmla="*/ 118 h 235"/>
                <a:gd name="T18" fmla="*/ 117 w 234"/>
                <a:gd name="T19" fmla="*/ 2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235">
                  <a:moveTo>
                    <a:pt x="117" y="235"/>
                  </a:moveTo>
                  <a:cubicBezTo>
                    <a:pt x="52" y="235"/>
                    <a:pt x="0" y="183"/>
                    <a:pt x="0" y="118"/>
                  </a:cubicBezTo>
                  <a:cubicBezTo>
                    <a:pt x="0" y="53"/>
                    <a:pt x="52" y="0"/>
                    <a:pt x="117" y="0"/>
                  </a:cubicBezTo>
                  <a:cubicBezTo>
                    <a:pt x="182" y="0"/>
                    <a:pt x="234" y="53"/>
                    <a:pt x="234" y="118"/>
                  </a:cubicBezTo>
                  <a:cubicBezTo>
                    <a:pt x="234" y="183"/>
                    <a:pt x="182" y="235"/>
                    <a:pt x="117" y="235"/>
                  </a:cubicBezTo>
                  <a:moveTo>
                    <a:pt x="117" y="21"/>
                  </a:moveTo>
                  <a:cubicBezTo>
                    <a:pt x="63" y="21"/>
                    <a:pt x="20" y="64"/>
                    <a:pt x="20" y="118"/>
                  </a:cubicBezTo>
                  <a:cubicBezTo>
                    <a:pt x="20" y="171"/>
                    <a:pt x="63" y="215"/>
                    <a:pt x="117" y="215"/>
                  </a:cubicBezTo>
                  <a:cubicBezTo>
                    <a:pt x="170" y="215"/>
                    <a:pt x="214" y="171"/>
                    <a:pt x="214" y="118"/>
                  </a:cubicBezTo>
                  <a:cubicBezTo>
                    <a:pt x="214" y="64"/>
                    <a:pt x="170" y="21"/>
                    <a:pt x="117" y="21"/>
                  </a:cubicBezTo>
                </a:path>
              </a:pathLst>
            </a:custGeom>
            <a:solidFill>
              <a:srgbClr val="FAAA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06"/>
            <p:cNvSpPr/>
            <p:nvPr/>
          </p:nvSpPr>
          <p:spPr bwMode="auto">
            <a:xfrm>
              <a:off x="3086100" y="2008188"/>
              <a:ext cx="0" cy="476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07"/>
            <p:cNvSpPr/>
            <p:nvPr/>
          </p:nvSpPr>
          <p:spPr bwMode="auto">
            <a:xfrm>
              <a:off x="3244850" y="19177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08"/>
            <p:cNvSpPr/>
            <p:nvPr/>
          </p:nvSpPr>
          <p:spPr bwMode="auto">
            <a:xfrm>
              <a:off x="2906713" y="1830388"/>
              <a:ext cx="517525" cy="265113"/>
            </a:xfrm>
            <a:custGeom>
              <a:avLst/>
              <a:gdLst>
                <a:gd name="T0" fmla="*/ 136 w 136"/>
                <a:gd name="T1" fmla="*/ 23 h 70"/>
                <a:gd name="T2" fmla="*/ 89 w 136"/>
                <a:gd name="T3" fmla="*/ 23 h 70"/>
                <a:gd name="T4" fmla="*/ 89 w 136"/>
                <a:gd name="T5" fmla="*/ 25 h 70"/>
                <a:gd name="T6" fmla="*/ 89 w 136"/>
                <a:gd name="T7" fmla="*/ 26 h 70"/>
                <a:gd name="T8" fmla="*/ 89 w 136"/>
                <a:gd name="T9" fmla="*/ 46 h 70"/>
                <a:gd name="T10" fmla="*/ 78 w 136"/>
                <a:gd name="T11" fmla="*/ 49 h 70"/>
                <a:gd name="T12" fmla="*/ 77 w 136"/>
                <a:gd name="T13" fmla="*/ 44 h 70"/>
                <a:gd name="T14" fmla="*/ 77 w 136"/>
                <a:gd name="T15" fmla="*/ 26 h 70"/>
                <a:gd name="T16" fmla="*/ 77 w 136"/>
                <a:gd name="T17" fmla="*/ 24 h 70"/>
                <a:gd name="T18" fmla="*/ 53 w 136"/>
                <a:gd name="T19" fmla="*/ 0 h 70"/>
                <a:gd name="T20" fmla="*/ 29 w 136"/>
                <a:gd name="T21" fmla="*/ 24 h 70"/>
                <a:gd name="T22" fmla="*/ 29 w 136"/>
                <a:gd name="T23" fmla="*/ 25 h 70"/>
                <a:gd name="T24" fmla="*/ 29 w 136"/>
                <a:gd name="T25" fmla="*/ 26 h 70"/>
                <a:gd name="T26" fmla="*/ 29 w 136"/>
                <a:gd name="T27" fmla="*/ 44 h 70"/>
                <a:gd name="T28" fmla="*/ 23 w 136"/>
                <a:gd name="T29" fmla="*/ 52 h 70"/>
                <a:gd name="T30" fmla="*/ 17 w 136"/>
                <a:gd name="T31" fmla="*/ 46 h 70"/>
                <a:gd name="T32" fmla="*/ 17 w 136"/>
                <a:gd name="T33" fmla="*/ 18 h 70"/>
                <a:gd name="T34" fmla="*/ 9 w 136"/>
                <a:gd name="T35" fmla="*/ 9 h 70"/>
                <a:gd name="T36" fmla="*/ 0 w 136"/>
                <a:gd name="T37" fmla="*/ 44 h 70"/>
                <a:gd name="T38" fmla="*/ 0 w 136"/>
                <a:gd name="T39" fmla="*/ 45 h 70"/>
                <a:gd name="T40" fmla="*/ 23 w 136"/>
                <a:gd name="T41" fmla="*/ 70 h 70"/>
                <a:gd name="T42" fmla="*/ 47 w 136"/>
                <a:gd name="T43" fmla="*/ 46 h 70"/>
                <a:gd name="T44" fmla="*/ 47 w 136"/>
                <a:gd name="T45" fmla="*/ 44 h 70"/>
                <a:gd name="T46" fmla="*/ 47 w 136"/>
                <a:gd name="T47" fmla="*/ 24 h 70"/>
                <a:gd name="T48" fmla="*/ 58 w 136"/>
                <a:gd name="T49" fmla="*/ 21 h 70"/>
                <a:gd name="T50" fmla="*/ 59 w 136"/>
                <a:gd name="T51" fmla="*/ 25 h 70"/>
                <a:gd name="T52" fmla="*/ 59 w 136"/>
                <a:gd name="T53" fmla="*/ 44 h 70"/>
                <a:gd name="T54" fmla="*/ 59 w 136"/>
                <a:gd name="T55" fmla="*/ 45 h 70"/>
                <a:gd name="T56" fmla="*/ 59 w 136"/>
                <a:gd name="T57" fmla="*/ 46 h 70"/>
                <a:gd name="T58" fmla="*/ 83 w 136"/>
                <a:gd name="T59" fmla="*/ 70 h 70"/>
                <a:gd name="T60" fmla="*/ 106 w 136"/>
                <a:gd name="T61" fmla="*/ 45 h 70"/>
                <a:gd name="T62" fmla="*/ 106 w 136"/>
                <a:gd name="T63" fmla="*/ 44 h 70"/>
                <a:gd name="T64" fmla="*/ 107 w 136"/>
                <a:gd name="T65" fmla="*/ 24 h 70"/>
                <a:gd name="T66" fmla="*/ 118 w 136"/>
                <a:gd name="T67" fmla="*/ 21 h 70"/>
                <a:gd name="T68" fmla="*/ 118 w 136"/>
                <a:gd name="T69" fmla="*/ 26 h 70"/>
                <a:gd name="T70" fmla="*/ 118 w 136"/>
                <a:gd name="T71" fmla="*/ 52 h 70"/>
                <a:gd name="T72" fmla="*/ 127 w 136"/>
                <a:gd name="T73" fmla="*/ 61 h 70"/>
                <a:gd name="T74" fmla="*/ 136 w 136"/>
                <a:gd name="T75"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70">
                  <a:moveTo>
                    <a:pt x="136" y="24"/>
                  </a:moveTo>
                  <a:cubicBezTo>
                    <a:pt x="136" y="24"/>
                    <a:pt x="136" y="23"/>
                    <a:pt x="136" y="23"/>
                  </a:cubicBezTo>
                  <a:cubicBezTo>
                    <a:pt x="136" y="10"/>
                    <a:pt x="125" y="0"/>
                    <a:pt x="112" y="0"/>
                  </a:cubicBezTo>
                  <a:cubicBezTo>
                    <a:pt x="100" y="0"/>
                    <a:pt x="89" y="10"/>
                    <a:pt x="89" y="23"/>
                  </a:cubicBezTo>
                  <a:cubicBezTo>
                    <a:pt x="89" y="24"/>
                    <a:pt x="89" y="24"/>
                    <a:pt x="89" y="24"/>
                  </a:cubicBezTo>
                  <a:cubicBezTo>
                    <a:pt x="89" y="25"/>
                    <a:pt x="89" y="25"/>
                    <a:pt x="89" y="25"/>
                  </a:cubicBezTo>
                  <a:cubicBezTo>
                    <a:pt x="89" y="26"/>
                    <a:pt x="89" y="26"/>
                    <a:pt x="89" y="26"/>
                  </a:cubicBezTo>
                  <a:cubicBezTo>
                    <a:pt x="89" y="26"/>
                    <a:pt x="89" y="26"/>
                    <a:pt x="89" y="26"/>
                  </a:cubicBezTo>
                  <a:cubicBezTo>
                    <a:pt x="89" y="44"/>
                    <a:pt x="89" y="44"/>
                    <a:pt x="89" y="44"/>
                  </a:cubicBezTo>
                  <a:cubicBezTo>
                    <a:pt x="89" y="46"/>
                    <a:pt x="89" y="46"/>
                    <a:pt x="89" y="46"/>
                  </a:cubicBezTo>
                  <a:cubicBezTo>
                    <a:pt x="89" y="49"/>
                    <a:pt x="86" y="52"/>
                    <a:pt x="83" y="52"/>
                  </a:cubicBezTo>
                  <a:cubicBezTo>
                    <a:pt x="81" y="52"/>
                    <a:pt x="79" y="51"/>
                    <a:pt x="78" y="49"/>
                  </a:cubicBezTo>
                  <a:cubicBezTo>
                    <a:pt x="77" y="48"/>
                    <a:pt x="77" y="47"/>
                    <a:pt x="77" y="46"/>
                  </a:cubicBezTo>
                  <a:cubicBezTo>
                    <a:pt x="77" y="44"/>
                    <a:pt x="77" y="44"/>
                    <a:pt x="77" y="44"/>
                  </a:cubicBezTo>
                  <a:cubicBezTo>
                    <a:pt x="77" y="26"/>
                    <a:pt x="77" y="26"/>
                    <a:pt x="77" y="26"/>
                  </a:cubicBezTo>
                  <a:cubicBezTo>
                    <a:pt x="77" y="26"/>
                    <a:pt x="77" y="26"/>
                    <a:pt x="77" y="26"/>
                  </a:cubicBezTo>
                  <a:cubicBezTo>
                    <a:pt x="77" y="25"/>
                    <a:pt x="77" y="25"/>
                    <a:pt x="77" y="25"/>
                  </a:cubicBezTo>
                  <a:cubicBezTo>
                    <a:pt x="77" y="24"/>
                    <a:pt x="77" y="24"/>
                    <a:pt x="77" y="24"/>
                  </a:cubicBezTo>
                  <a:cubicBezTo>
                    <a:pt x="77" y="24"/>
                    <a:pt x="77" y="23"/>
                    <a:pt x="77" y="23"/>
                  </a:cubicBezTo>
                  <a:cubicBezTo>
                    <a:pt x="77" y="10"/>
                    <a:pt x="66" y="0"/>
                    <a:pt x="53" y="0"/>
                  </a:cubicBezTo>
                  <a:cubicBezTo>
                    <a:pt x="40" y="0"/>
                    <a:pt x="29" y="10"/>
                    <a:pt x="29" y="23"/>
                  </a:cubicBezTo>
                  <a:cubicBezTo>
                    <a:pt x="29" y="24"/>
                    <a:pt x="29" y="24"/>
                    <a:pt x="29" y="24"/>
                  </a:cubicBezTo>
                  <a:cubicBezTo>
                    <a:pt x="29" y="24"/>
                    <a:pt x="29" y="24"/>
                    <a:pt x="29" y="24"/>
                  </a:cubicBezTo>
                  <a:cubicBezTo>
                    <a:pt x="29" y="25"/>
                    <a:pt x="29" y="25"/>
                    <a:pt x="29" y="25"/>
                  </a:cubicBezTo>
                  <a:cubicBezTo>
                    <a:pt x="29" y="25"/>
                    <a:pt x="29" y="25"/>
                    <a:pt x="29" y="25"/>
                  </a:cubicBezTo>
                  <a:cubicBezTo>
                    <a:pt x="29" y="25"/>
                    <a:pt x="29" y="25"/>
                    <a:pt x="29" y="26"/>
                  </a:cubicBezTo>
                  <a:cubicBezTo>
                    <a:pt x="29" y="26"/>
                    <a:pt x="29" y="26"/>
                    <a:pt x="29" y="26"/>
                  </a:cubicBezTo>
                  <a:cubicBezTo>
                    <a:pt x="29" y="44"/>
                    <a:pt x="29" y="44"/>
                    <a:pt x="29" y="44"/>
                  </a:cubicBezTo>
                  <a:cubicBezTo>
                    <a:pt x="29" y="46"/>
                    <a:pt x="29" y="46"/>
                    <a:pt x="29" y="46"/>
                  </a:cubicBezTo>
                  <a:cubicBezTo>
                    <a:pt x="29" y="49"/>
                    <a:pt x="26" y="52"/>
                    <a:pt x="23" y="52"/>
                  </a:cubicBezTo>
                  <a:cubicBezTo>
                    <a:pt x="21" y="52"/>
                    <a:pt x="19" y="51"/>
                    <a:pt x="18" y="49"/>
                  </a:cubicBezTo>
                  <a:cubicBezTo>
                    <a:pt x="18" y="48"/>
                    <a:pt x="17" y="47"/>
                    <a:pt x="17" y="46"/>
                  </a:cubicBezTo>
                  <a:cubicBezTo>
                    <a:pt x="17" y="25"/>
                    <a:pt x="17" y="25"/>
                    <a:pt x="17" y="25"/>
                  </a:cubicBezTo>
                  <a:cubicBezTo>
                    <a:pt x="17" y="18"/>
                    <a:pt x="17" y="18"/>
                    <a:pt x="17" y="18"/>
                  </a:cubicBezTo>
                  <a:cubicBezTo>
                    <a:pt x="17" y="16"/>
                    <a:pt x="17" y="15"/>
                    <a:pt x="16" y="13"/>
                  </a:cubicBezTo>
                  <a:cubicBezTo>
                    <a:pt x="14" y="10"/>
                    <a:pt x="12" y="9"/>
                    <a:pt x="9" y="9"/>
                  </a:cubicBezTo>
                  <a:cubicBezTo>
                    <a:pt x="4" y="9"/>
                    <a:pt x="0" y="13"/>
                    <a:pt x="0" y="18"/>
                  </a:cubicBezTo>
                  <a:cubicBezTo>
                    <a:pt x="0" y="44"/>
                    <a:pt x="0" y="44"/>
                    <a:pt x="0" y="44"/>
                  </a:cubicBezTo>
                  <a:cubicBezTo>
                    <a:pt x="0" y="45"/>
                    <a:pt x="0" y="45"/>
                    <a:pt x="0" y="45"/>
                  </a:cubicBezTo>
                  <a:cubicBezTo>
                    <a:pt x="0" y="45"/>
                    <a:pt x="0" y="45"/>
                    <a:pt x="0" y="45"/>
                  </a:cubicBezTo>
                  <a:cubicBezTo>
                    <a:pt x="0" y="47"/>
                    <a:pt x="0" y="47"/>
                    <a:pt x="0" y="47"/>
                  </a:cubicBezTo>
                  <a:cubicBezTo>
                    <a:pt x="0" y="60"/>
                    <a:pt x="10" y="70"/>
                    <a:pt x="23" y="70"/>
                  </a:cubicBezTo>
                  <a:cubicBezTo>
                    <a:pt x="36" y="70"/>
                    <a:pt x="46" y="60"/>
                    <a:pt x="47" y="48"/>
                  </a:cubicBezTo>
                  <a:cubicBezTo>
                    <a:pt x="47" y="48"/>
                    <a:pt x="47" y="46"/>
                    <a:pt x="47" y="46"/>
                  </a:cubicBezTo>
                  <a:cubicBezTo>
                    <a:pt x="47" y="45"/>
                    <a:pt x="47" y="45"/>
                    <a:pt x="47" y="45"/>
                  </a:cubicBezTo>
                  <a:cubicBezTo>
                    <a:pt x="47" y="44"/>
                    <a:pt x="47" y="44"/>
                    <a:pt x="47" y="44"/>
                  </a:cubicBezTo>
                  <a:cubicBezTo>
                    <a:pt x="47" y="44"/>
                    <a:pt x="47" y="44"/>
                    <a:pt x="47" y="44"/>
                  </a:cubicBezTo>
                  <a:cubicBezTo>
                    <a:pt x="47" y="24"/>
                    <a:pt x="47" y="24"/>
                    <a:pt x="47" y="24"/>
                  </a:cubicBezTo>
                  <a:cubicBezTo>
                    <a:pt x="47" y="20"/>
                    <a:pt x="50" y="18"/>
                    <a:pt x="53" y="18"/>
                  </a:cubicBezTo>
                  <a:cubicBezTo>
                    <a:pt x="55" y="18"/>
                    <a:pt x="57" y="19"/>
                    <a:pt x="58" y="21"/>
                  </a:cubicBezTo>
                  <a:cubicBezTo>
                    <a:pt x="59" y="22"/>
                    <a:pt x="59" y="23"/>
                    <a:pt x="59" y="24"/>
                  </a:cubicBezTo>
                  <a:cubicBezTo>
                    <a:pt x="59" y="25"/>
                    <a:pt x="59" y="25"/>
                    <a:pt x="59" y="25"/>
                  </a:cubicBezTo>
                  <a:cubicBezTo>
                    <a:pt x="59" y="44"/>
                    <a:pt x="59" y="44"/>
                    <a:pt x="59" y="44"/>
                  </a:cubicBezTo>
                  <a:cubicBezTo>
                    <a:pt x="59" y="44"/>
                    <a:pt x="59" y="44"/>
                    <a:pt x="59" y="44"/>
                  </a:cubicBezTo>
                  <a:cubicBezTo>
                    <a:pt x="59" y="44"/>
                    <a:pt x="59" y="45"/>
                    <a:pt x="59" y="45"/>
                  </a:cubicBezTo>
                  <a:cubicBezTo>
                    <a:pt x="59" y="45"/>
                    <a:pt x="59" y="45"/>
                    <a:pt x="59" y="45"/>
                  </a:cubicBezTo>
                  <a:cubicBezTo>
                    <a:pt x="59" y="46"/>
                    <a:pt x="59" y="46"/>
                    <a:pt x="59" y="46"/>
                  </a:cubicBezTo>
                  <a:cubicBezTo>
                    <a:pt x="59" y="46"/>
                    <a:pt x="59" y="46"/>
                    <a:pt x="59" y="46"/>
                  </a:cubicBezTo>
                  <a:cubicBezTo>
                    <a:pt x="59" y="46"/>
                    <a:pt x="59" y="46"/>
                    <a:pt x="59" y="47"/>
                  </a:cubicBezTo>
                  <a:cubicBezTo>
                    <a:pt x="59" y="60"/>
                    <a:pt x="70" y="70"/>
                    <a:pt x="83" y="70"/>
                  </a:cubicBezTo>
                  <a:cubicBezTo>
                    <a:pt x="96" y="70"/>
                    <a:pt x="106" y="60"/>
                    <a:pt x="106" y="47"/>
                  </a:cubicBezTo>
                  <a:cubicBezTo>
                    <a:pt x="106" y="45"/>
                    <a:pt x="106" y="45"/>
                    <a:pt x="106" y="45"/>
                  </a:cubicBezTo>
                  <a:cubicBezTo>
                    <a:pt x="106" y="45"/>
                    <a:pt x="106" y="45"/>
                    <a:pt x="106" y="45"/>
                  </a:cubicBezTo>
                  <a:cubicBezTo>
                    <a:pt x="106" y="45"/>
                    <a:pt x="106" y="44"/>
                    <a:pt x="106" y="44"/>
                  </a:cubicBezTo>
                  <a:cubicBezTo>
                    <a:pt x="107" y="25"/>
                    <a:pt x="107" y="25"/>
                    <a:pt x="107" y="25"/>
                  </a:cubicBezTo>
                  <a:cubicBezTo>
                    <a:pt x="107" y="24"/>
                    <a:pt x="107" y="24"/>
                    <a:pt x="107" y="24"/>
                  </a:cubicBezTo>
                  <a:cubicBezTo>
                    <a:pt x="107" y="20"/>
                    <a:pt x="109" y="18"/>
                    <a:pt x="112" y="18"/>
                  </a:cubicBezTo>
                  <a:cubicBezTo>
                    <a:pt x="115" y="18"/>
                    <a:pt x="116" y="19"/>
                    <a:pt x="118" y="21"/>
                  </a:cubicBezTo>
                  <a:cubicBezTo>
                    <a:pt x="118" y="21"/>
                    <a:pt x="118" y="23"/>
                    <a:pt x="118" y="24"/>
                  </a:cubicBezTo>
                  <a:cubicBezTo>
                    <a:pt x="118" y="26"/>
                    <a:pt x="118" y="26"/>
                    <a:pt x="118" y="26"/>
                  </a:cubicBezTo>
                  <a:cubicBezTo>
                    <a:pt x="118" y="44"/>
                    <a:pt x="118" y="44"/>
                    <a:pt x="118" y="44"/>
                  </a:cubicBezTo>
                  <a:cubicBezTo>
                    <a:pt x="118" y="52"/>
                    <a:pt x="118" y="52"/>
                    <a:pt x="118" y="52"/>
                  </a:cubicBezTo>
                  <a:cubicBezTo>
                    <a:pt x="118" y="54"/>
                    <a:pt x="119" y="55"/>
                    <a:pt x="120" y="57"/>
                  </a:cubicBezTo>
                  <a:cubicBezTo>
                    <a:pt x="121" y="59"/>
                    <a:pt x="124" y="61"/>
                    <a:pt x="127" y="61"/>
                  </a:cubicBezTo>
                  <a:cubicBezTo>
                    <a:pt x="132" y="61"/>
                    <a:pt x="136" y="57"/>
                    <a:pt x="136" y="52"/>
                  </a:cubicBezTo>
                  <a:cubicBezTo>
                    <a:pt x="136" y="26"/>
                    <a:pt x="136" y="26"/>
                    <a:pt x="136" y="26"/>
                  </a:cubicBezTo>
                  <a:cubicBezTo>
                    <a:pt x="136" y="26"/>
                    <a:pt x="136" y="24"/>
                    <a:pt x="136" y="2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E222A"/>
        </a:solidFill>
        <a:effectLst/>
      </p:bgPr>
    </p:bg>
    <p:spTree>
      <p:nvGrpSpPr>
        <p:cNvPr id="1" name=""/>
        <p:cNvGrpSpPr/>
        <p:nvPr/>
      </p:nvGrpSpPr>
      <p:grpSpPr>
        <a:xfrm>
          <a:off x="0" y="0"/>
          <a:ext cx="0" cy="0"/>
          <a:chOff x="0" y="0"/>
          <a:chExt cx="0" cy="0"/>
        </a:xfrm>
      </p:grpSpPr>
      <p:sp>
        <p:nvSpPr>
          <p:cNvPr id="21" name="文本框 20"/>
          <p:cNvSpPr txBox="1"/>
          <p:nvPr/>
        </p:nvSpPr>
        <p:spPr>
          <a:xfrm>
            <a:off x="1944754" y="4476274"/>
            <a:ext cx="8302493" cy="1015663"/>
          </a:xfrm>
          <a:prstGeom prst="rect">
            <a:avLst/>
          </a:prstGeom>
          <a:noFill/>
        </p:spPr>
        <p:txBody>
          <a:bodyPr wrap="square" rtlCol="0">
            <a:spAutoFit/>
          </a:bodyPr>
          <a:lstStyle/>
          <a:p>
            <a:pPr algn="ctr"/>
            <a:r>
              <a:rPr lang="en-US" altLang="zh-CN" sz="6000" dirty="0">
                <a:solidFill>
                  <a:schemeClr val="bg1"/>
                </a:solidFill>
                <a:latin typeface="Roboto" pitchFamily="2" charset="0"/>
                <a:ea typeface="Roboto" pitchFamily="2" charset="0"/>
              </a:rPr>
              <a:t>Present The Company</a:t>
            </a:r>
            <a:endParaRPr lang="zh-CN" altLang="en-US" sz="6000" dirty="0">
              <a:solidFill>
                <a:schemeClr val="bg1"/>
              </a:solidFill>
              <a:latin typeface="Roboto" pitchFamily="2" charset="0"/>
            </a:endParaRPr>
          </a:p>
        </p:txBody>
      </p:sp>
      <p:sp>
        <p:nvSpPr>
          <p:cNvPr id="8" name="矩形 7"/>
          <p:cNvSpPr/>
          <p:nvPr/>
        </p:nvSpPr>
        <p:spPr>
          <a:xfrm>
            <a:off x="5187950" y="-9525"/>
            <a:ext cx="1816100" cy="2645221"/>
          </a:xfrm>
          <a:prstGeom prst="rect">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5203372" y="1751311"/>
            <a:ext cx="1778000" cy="1778000"/>
          </a:xfrm>
          <a:prstGeom prst="ellipse">
            <a:avLst/>
          </a:prstGeom>
          <a:solidFill>
            <a:srgbClr val="EE1C3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Freeform 106"/>
          <p:cNvSpPr/>
          <p:nvPr/>
        </p:nvSpPr>
        <p:spPr bwMode="auto">
          <a:xfrm>
            <a:off x="6092372" y="2635696"/>
            <a:ext cx="0" cy="9231"/>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solidFill>
            <a:srgbClr val="EE1C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07"/>
          <p:cNvSpPr/>
          <p:nvPr/>
        </p:nvSpPr>
        <p:spPr bwMode="auto">
          <a:xfrm>
            <a:off x="6092372" y="264031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E1C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文本框 21"/>
          <p:cNvSpPr txBox="1"/>
          <p:nvPr/>
        </p:nvSpPr>
        <p:spPr>
          <a:xfrm>
            <a:off x="5391810" y="2078861"/>
            <a:ext cx="1442080" cy="1200329"/>
          </a:xfrm>
          <a:prstGeom prst="rect">
            <a:avLst/>
          </a:prstGeom>
          <a:noFill/>
        </p:spPr>
        <p:txBody>
          <a:bodyPr wrap="square" rtlCol="0">
            <a:spAutoFit/>
          </a:bodyPr>
          <a:lstStyle/>
          <a:p>
            <a:pPr algn="ctr"/>
            <a:r>
              <a:rPr lang="en-US" altLang="zh-CN" sz="7200" b="1" dirty="0">
                <a:solidFill>
                  <a:schemeClr val="bg1"/>
                </a:solidFill>
                <a:latin typeface="Roboto" pitchFamily="2" charset="0"/>
                <a:ea typeface="Roboto" pitchFamily="2" charset="0"/>
              </a:rPr>
              <a:t>01</a:t>
            </a:r>
            <a:endParaRPr lang="zh-CN" altLang="en-US" sz="7200" b="1" dirty="0">
              <a:solidFill>
                <a:schemeClr val="bg1"/>
              </a:solidFill>
              <a:latin typeface="Roboto" pitchFamily="2" charset="0"/>
            </a:endParaRPr>
          </a:p>
        </p:txBody>
      </p:sp>
      <p:sp>
        <p:nvSpPr>
          <p:cNvPr id="23" name="矩形 22"/>
          <p:cNvSpPr/>
          <p:nvPr/>
        </p:nvSpPr>
        <p:spPr>
          <a:xfrm>
            <a:off x="5203372" y="6438900"/>
            <a:ext cx="1817882" cy="483163"/>
          </a:xfrm>
          <a:prstGeom prst="rect">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cstate="email"/>
          <a:srcRect l="1536" t="12577" b="30527"/>
          <a:stretch>
            <a:fillRect/>
          </a:stretch>
        </p:blipFill>
        <p:spPr>
          <a:xfrm>
            <a:off x="1" y="1638300"/>
            <a:ext cx="12211051" cy="3619500"/>
          </a:xfrm>
          <a:custGeom>
            <a:avLst/>
            <a:gdLst>
              <a:gd name="connsiteX0" fmla="*/ 0 w 12211051"/>
              <a:gd name="connsiteY0" fmla="*/ 0 h 3619500"/>
              <a:gd name="connsiteX1" fmla="*/ 12211051 w 12211051"/>
              <a:gd name="connsiteY1" fmla="*/ 0 h 3619500"/>
              <a:gd name="connsiteX2" fmla="*/ 12211051 w 12211051"/>
              <a:gd name="connsiteY2" fmla="*/ 3619500 h 3619500"/>
              <a:gd name="connsiteX3" fmla="*/ 0 w 12211051"/>
              <a:gd name="connsiteY3" fmla="*/ 3619500 h 3619500"/>
            </a:gdLst>
            <a:ahLst/>
            <a:cxnLst>
              <a:cxn ang="0">
                <a:pos x="connsiteX0" y="connsiteY0"/>
              </a:cxn>
              <a:cxn ang="0">
                <a:pos x="connsiteX1" y="connsiteY1"/>
              </a:cxn>
              <a:cxn ang="0">
                <a:pos x="connsiteX2" y="connsiteY2"/>
              </a:cxn>
              <a:cxn ang="0">
                <a:pos x="connsiteX3" y="connsiteY3"/>
              </a:cxn>
            </a:cxnLst>
            <a:rect l="l" t="t" r="r" b="b"/>
            <a:pathLst>
              <a:path w="12211051" h="3619500">
                <a:moveTo>
                  <a:pt x="0" y="0"/>
                </a:moveTo>
                <a:lnTo>
                  <a:pt x="12211051" y="0"/>
                </a:lnTo>
                <a:lnTo>
                  <a:pt x="12211051" y="3619500"/>
                </a:lnTo>
                <a:lnTo>
                  <a:pt x="0" y="3619500"/>
                </a:lnTo>
                <a:close/>
              </a:path>
            </a:pathLst>
          </a:custGeom>
        </p:spPr>
      </p:pic>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9051" y="340072"/>
            <a:ext cx="1957261" cy="675969"/>
            <a:chOff x="285749" y="263872"/>
            <a:chExt cx="1957261" cy="675969"/>
          </a:xfrm>
        </p:grpSpPr>
        <p:grpSp>
          <p:nvGrpSpPr>
            <p:cNvPr id="4" name="组合 3"/>
            <p:cNvGrpSpPr/>
            <p:nvPr/>
          </p:nvGrpSpPr>
          <p:grpSpPr>
            <a:xfrm flipH="1">
              <a:off x="285749" y="263872"/>
              <a:ext cx="1623000" cy="675969"/>
              <a:chOff x="3533690" y="533400"/>
              <a:chExt cx="1637426" cy="675969"/>
            </a:xfrm>
            <a:solidFill>
              <a:srgbClr val="EE1C39"/>
            </a:solidFill>
          </p:grpSpPr>
          <p:sp>
            <p:nvSpPr>
              <p:cNvPr id="5" name="矩形 4"/>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8" name="文本框 7"/>
            <p:cNvSpPr txBox="1"/>
            <p:nvPr/>
          </p:nvSpPr>
          <p:spPr>
            <a:xfrm>
              <a:off x="1100010" y="309468"/>
              <a:ext cx="1143000" cy="584775"/>
            </a:xfrm>
            <a:prstGeom prst="rect">
              <a:avLst/>
            </a:prstGeom>
            <a:noFill/>
          </p:spPr>
          <p:txBody>
            <a:bodyPr wrap="square" rtlCol="0">
              <a:spAutoFit/>
            </a:bodyPr>
            <a:lstStyle/>
            <a:p>
              <a:r>
                <a:rPr lang="en-US" altLang="zh-CN" sz="3200" spc="300" dirty="0">
                  <a:solidFill>
                    <a:schemeClr val="bg1"/>
                  </a:solidFill>
                  <a:latin typeface="Roboto" pitchFamily="2" charset="0"/>
                </a:rPr>
                <a:t>01</a:t>
              </a:r>
              <a:endParaRPr lang="zh-CN" altLang="en-US" sz="3200" spc="300" dirty="0">
                <a:solidFill>
                  <a:schemeClr val="bg1"/>
                </a:solidFill>
                <a:latin typeface="Roboto" pitchFamily="2" charset="0"/>
              </a:endParaRPr>
            </a:p>
          </p:txBody>
        </p:sp>
      </p:grpSp>
      <p:sp>
        <p:nvSpPr>
          <p:cNvPr id="10" name="灯片编号占位符 9"/>
          <p:cNvSpPr>
            <a:spLocks noGrp="1"/>
          </p:cNvSpPr>
          <p:nvPr>
            <p:ph type="sldNum" sz="quarter" idx="12"/>
          </p:nvPr>
        </p:nvSpPr>
        <p:spPr>
          <a:xfrm>
            <a:off x="11359821" y="6424885"/>
            <a:ext cx="476250" cy="320675"/>
          </a:xfrm>
          <a:solidFill>
            <a:srgbClr val="EE1C39"/>
          </a:solidFill>
        </p:spPr>
        <p:txBody>
          <a:bodyPr/>
          <a:lstStyle/>
          <a:p>
            <a:pPr algn="ctr"/>
            <a:fld id="{AFAE5B16-0F33-4EE9-AE34-61D676368225}" type="slidenum">
              <a:rPr lang="zh-CN" altLang="en-US" sz="1800" smtClean="0">
                <a:solidFill>
                  <a:schemeClr val="bg1"/>
                </a:solidFill>
                <a:latin typeface="Roboto" pitchFamily="2" charset="0"/>
              </a:rPr>
              <a:t>5</a:t>
            </a:fld>
            <a:endParaRPr lang="zh-CN" altLang="en-US" sz="1800" dirty="0">
              <a:solidFill>
                <a:schemeClr val="bg1"/>
              </a:solidFill>
              <a:latin typeface="Roboto" pitchFamily="2" charset="0"/>
            </a:endParaRPr>
          </a:p>
        </p:txBody>
      </p:sp>
      <p:sp>
        <p:nvSpPr>
          <p:cNvPr id="13" name="文本框 12"/>
          <p:cNvSpPr txBox="1"/>
          <p:nvPr/>
        </p:nvSpPr>
        <p:spPr>
          <a:xfrm>
            <a:off x="1794449" y="340072"/>
            <a:ext cx="8302493" cy="707886"/>
          </a:xfrm>
          <a:prstGeom prst="rect">
            <a:avLst/>
          </a:prstGeom>
          <a:noFill/>
        </p:spPr>
        <p:txBody>
          <a:bodyPr wrap="square" rtlCol="0">
            <a:spAutoFit/>
          </a:bodyPr>
          <a:lstStyle/>
          <a:p>
            <a:r>
              <a:rPr lang="en-US" altLang="zh-CN" sz="4000" dirty="0">
                <a:latin typeface="Roboto" pitchFamily="2" charset="0"/>
                <a:ea typeface="Roboto" pitchFamily="2" charset="0"/>
              </a:rPr>
              <a:t>About Us</a:t>
            </a:r>
            <a:endParaRPr lang="zh-CN" altLang="en-US" sz="4000" dirty="0">
              <a:latin typeface="Roboto" pitchFamily="2" charset="0"/>
            </a:endParaRPr>
          </a:p>
        </p:txBody>
      </p:sp>
      <p:sp>
        <p:nvSpPr>
          <p:cNvPr id="15" name="矩形 14"/>
          <p:cNvSpPr/>
          <p:nvPr/>
        </p:nvSpPr>
        <p:spPr>
          <a:xfrm>
            <a:off x="8000999" y="1638300"/>
            <a:ext cx="4191001" cy="3619500"/>
          </a:xfrm>
          <a:prstGeom prst="rect">
            <a:avLst/>
          </a:prstGeom>
          <a:solidFill>
            <a:srgbClr val="EE1C39">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8283277" y="3299549"/>
            <a:ext cx="3596947" cy="1631216"/>
          </a:xfrm>
          <a:prstGeom prst="rect">
            <a:avLst/>
          </a:prstGeom>
        </p:spPr>
        <p:txBody>
          <a:bodyPr wrap="square">
            <a:spAutoFit/>
          </a:bodyPr>
          <a:lstStyle/>
          <a:p>
            <a:r>
              <a:rPr lang="en-US" altLang="zh-CN"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Lorem ipsum dolor sit amet, consectetur adipisicing elit, sed do eiusmod tempor incididunt ut labore et dolore magna aliqua. </a:t>
            </a:r>
            <a:endParaRPr lang="zh-CN" altLang="en-US" sz="2000" dirty="0">
              <a:solidFill>
                <a:schemeClr val="bg1"/>
              </a:solidFill>
              <a:latin typeface="Open Sans" panose="020B0606030504020204" pitchFamily="34" charset="0"/>
              <a:cs typeface="Open Sans" panose="020B0606030504020204" pitchFamily="34" charset="0"/>
            </a:endParaRPr>
          </a:p>
        </p:txBody>
      </p:sp>
      <p:cxnSp>
        <p:nvCxnSpPr>
          <p:cNvPr id="22" name="直接连接符 21"/>
          <p:cNvCxnSpPr/>
          <p:nvPr/>
        </p:nvCxnSpPr>
        <p:spPr>
          <a:xfrm>
            <a:off x="8347582" y="2050026"/>
            <a:ext cx="57518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8259094" y="2566215"/>
            <a:ext cx="2580973" cy="646331"/>
          </a:xfrm>
          <a:prstGeom prst="rect">
            <a:avLst/>
          </a:prstGeom>
          <a:noFill/>
        </p:spPr>
        <p:txBody>
          <a:bodyPr wrap="square" rtlCol="0">
            <a:spAutoFit/>
          </a:bodyPr>
          <a:lstStyle/>
          <a:p>
            <a:r>
              <a:rPr lang="en-US" altLang="zh-CN" sz="3600" b="1" dirty="0">
                <a:solidFill>
                  <a:schemeClr val="bg1"/>
                </a:solidFill>
                <a:latin typeface="Roboto" pitchFamily="2" charset="0"/>
                <a:ea typeface="Roboto" pitchFamily="2" charset="0"/>
              </a:rPr>
              <a:t>THE NO.1</a:t>
            </a:r>
            <a:endParaRPr lang="zh-CN" altLang="en-US" sz="3600" b="1" dirty="0">
              <a:solidFill>
                <a:schemeClr val="bg1"/>
              </a:solidFill>
              <a:latin typeface="Roboto" pitchFamily="2" charset="0"/>
            </a:endParaRPr>
          </a:p>
        </p:txBody>
      </p:sp>
      <p:sp>
        <p:nvSpPr>
          <p:cNvPr id="24" name="矩形 23"/>
          <p:cNvSpPr/>
          <p:nvPr/>
        </p:nvSpPr>
        <p:spPr>
          <a:xfrm>
            <a:off x="261677" y="5545799"/>
            <a:ext cx="11692287" cy="584775"/>
          </a:xfrm>
          <a:prstGeom prst="rect">
            <a:avLst/>
          </a:prstGeom>
        </p:spPr>
        <p:txBody>
          <a:bodyPr wrap="square">
            <a:spAutoFit/>
          </a:bodyPr>
          <a:lstStyle/>
          <a:p>
            <a:r>
              <a:rPr lang="en-US" altLang="zh-CN" sz="1600" dirty="0">
                <a:latin typeface="Open Sans" panose="020B0606030504020204" pitchFamily="34" charset="0"/>
                <a:ea typeface="Open Sans" panose="020B0606030504020204" pitchFamily="34" charset="0"/>
                <a:cs typeface="Open Sans" panose="020B0606030504020204" pitchFamily="34" charset="0"/>
              </a:rPr>
              <a:t>Lorem ipsum dolor sit amet, consectetur adipisicing elit, sed do eiusmod tempor incididunt ut labore et dolore magna aliqua. Ut enim ad minim veniam, quis nostrud exercitation ullamcol aboris nisi ut aliquip ex </a:t>
            </a:r>
            <a:r>
              <a:rPr lang="en-US" altLang="zh-CN" sz="1600" dirty="0" err="1">
                <a:latin typeface="Open Sans" panose="020B0606030504020204" pitchFamily="34" charset="0"/>
                <a:ea typeface="Open Sans" panose="020B0606030504020204" pitchFamily="34" charset="0"/>
                <a:cs typeface="Open Sans" panose="020B0606030504020204" pitchFamily="34" charset="0"/>
              </a:rPr>
              <a:t>commodo</a:t>
            </a:r>
            <a:r>
              <a:rPr lang="en-US" altLang="zh-CN" sz="1600" dirty="0">
                <a:latin typeface="Open Sans" panose="020B0606030504020204" pitchFamily="34" charset="0"/>
                <a:ea typeface="Open Sans" panose="020B0606030504020204" pitchFamily="34" charset="0"/>
                <a:cs typeface="Open Sans" panose="020B0606030504020204" pitchFamily="34" charset="0"/>
              </a:rPr>
              <a:t>. </a:t>
            </a:r>
            <a:endParaRPr lang="zh-CN" altLang="en-US" sz="1600" dirty="0">
              <a:latin typeface="Open Sans" panose="020B0606030504020204" pitchFamily="34" charset="0"/>
              <a:cs typeface="Open Sans" panose="020B0606030504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a:picLocks noChangeAspect="1"/>
          </p:cNvPicPr>
          <p:nvPr/>
        </p:nvPicPr>
        <p:blipFill>
          <a:blip r:embed="rId4" cstate="email"/>
          <a:srcRect/>
          <a:stretch>
            <a:fillRect/>
          </a:stretch>
        </p:blipFill>
        <p:spPr>
          <a:xfrm>
            <a:off x="9901923" y="4247532"/>
            <a:ext cx="1963645" cy="1755062"/>
          </a:xfrm>
          <a:custGeom>
            <a:avLst/>
            <a:gdLst>
              <a:gd name="connsiteX0" fmla="*/ 0 w 1963645"/>
              <a:gd name="connsiteY0" fmla="*/ 0 h 1755062"/>
              <a:gd name="connsiteX1" fmla="*/ 1963645 w 1963645"/>
              <a:gd name="connsiteY1" fmla="*/ 0 h 1755062"/>
              <a:gd name="connsiteX2" fmla="*/ 1963645 w 1963645"/>
              <a:gd name="connsiteY2" fmla="*/ 1755062 h 1755062"/>
              <a:gd name="connsiteX3" fmla="*/ 0 w 1963645"/>
              <a:gd name="connsiteY3" fmla="*/ 1755062 h 1755062"/>
            </a:gdLst>
            <a:ahLst/>
            <a:cxnLst>
              <a:cxn ang="0">
                <a:pos x="connsiteX0" y="connsiteY0"/>
              </a:cxn>
              <a:cxn ang="0">
                <a:pos x="connsiteX1" y="connsiteY1"/>
              </a:cxn>
              <a:cxn ang="0">
                <a:pos x="connsiteX2" y="connsiteY2"/>
              </a:cxn>
              <a:cxn ang="0">
                <a:pos x="connsiteX3" y="connsiteY3"/>
              </a:cxn>
            </a:cxnLst>
            <a:rect l="l" t="t" r="r" b="b"/>
            <a:pathLst>
              <a:path w="1963645" h="1755062">
                <a:moveTo>
                  <a:pt x="0" y="0"/>
                </a:moveTo>
                <a:lnTo>
                  <a:pt x="1963645" y="0"/>
                </a:lnTo>
                <a:lnTo>
                  <a:pt x="1963645" y="1755062"/>
                </a:lnTo>
                <a:lnTo>
                  <a:pt x="0" y="1755062"/>
                </a:lnTo>
                <a:close/>
              </a:path>
            </a:pathLst>
          </a:custGeom>
        </p:spPr>
      </p:pic>
      <p:pic>
        <p:nvPicPr>
          <p:cNvPr id="34" name="图片 33"/>
          <p:cNvPicPr>
            <a:picLocks noChangeAspect="1"/>
          </p:cNvPicPr>
          <p:nvPr/>
        </p:nvPicPr>
        <p:blipFill>
          <a:blip r:embed="rId5" cstate="email"/>
          <a:srcRect/>
          <a:stretch>
            <a:fillRect/>
          </a:stretch>
        </p:blipFill>
        <p:spPr>
          <a:xfrm>
            <a:off x="7871142" y="4247532"/>
            <a:ext cx="1963645" cy="1755062"/>
          </a:xfrm>
          <a:custGeom>
            <a:avLst/>
            <a:gdLst>
              <a:gd name="connsiteX0" fmla="*/ 0 w 1963645"/>
              <a:gd name="connsiteY0" fmla="*/ 0 h 1755062"/>
              <a:gd name="connsiteX1" fmla="*/ 1963645 w 1963645"/>
              <a:gd name="connsiteY1" fmla="*/ 0 h 1755062"/>
              <a:gd name="connsiteX2" fmla="*/ 1963645 w 1963645"/>
              <a:gd name="connsiteY2" fmla="*/ 1755062 h 1755062"/>
              <a:gd name="connsiteX3" fmla="*/ 0 w 1963645"/>
              <a:gd name="connsiteY3" fmla="*/ 1755062 h 1755062"/>
            </a:gdLst>
            <a:ahLst/>
            <a:cxnLst>
              <a:cxn ang="0">
                <a:pos x="connsiteX0" y="connsiteY0"/>
              </a:cxn>
              <a:cxn ang="0">
                <a:pos x="connsiteX1" y="connsiteY1"/>
              </a:cxn>
              <a:cxn ang="0">
                <a:pos x="connsiteX2" y="connsiteY2"/>
              </a:cxn>
              <a:cxn ang="0">
                <a:pos x="connsiteX3" y="connsiteY3"/>
              </a:cxn>
            </a:cxnLst>
            <a:rect l="l" t="t" r="r" b="b"/>
            <a:pathLst>
              <a:path w="1963645" h="1755062">
                <a:moveTo>
                  <a:pt x="0" y="0"/>
                </a:moveTo>
                <a:lnTo>
                  <a:pt x="1963645" y="0"/>
                </a:lnTo>
                <a:lnTo>
                  <a:pt x="1963645" y="1755062"/>
                </a:lnTo>
                <a:lnTo>
                  <a:pt x="0" y="1755062"/>
                </a:lnTo>
                <a:close/>
              </a:path>
            </a:pathLst>
          </a:custGeom>
        </p:spPr>
      </p:pic>
      <p:pic>
        <p:nvPicPr>
          <p:cNvPr id="33" name="图片 32"/>
          <p:cNvPicPr>
            <a:picLocks noChangeAspect="1"/>
          </p:cNvPicPr>
          <p:nvPr/>
        </p:nvPicPr>
        <p:blipFill>
          <a:blip r:embed="rId6" cstate="email"/>
          <a:srcRect/>
          <a:stretch>
            <a:fillRect/>
          </a:stretch>
        </p:blipFill>
        <p:spPr>
          <a:xfrm>
            <a:off x="5840361" y="4247532"/>
            <a:ext cx="1963645" cy="1755062"/>
          </a:xfrm>
          <a:custGeom>
            <a:avLst/>
            <a:gdLst>
              <a:gd name="connsiteX0" fmla="*/ 0 w 1963645"/>
              <a:gd name="connsiteY0" fmla="*/ 0 h 1755062"/>
              <a:gd name="connsiteX1" fmla="*/ 1963645 w 1963645"/>
              <a:gd name="connsiteY1" fmla="*/ 0 h 1755062"/>
              <a:gd name="connsiteX2" fmla="*/ 1963645 w 1963645"/>
              <a:gd name="connsiteY2" fmla="*/ 1755062 h 1755062"/>
              <a:gd name="connsiteX3" fmla="*/ 0 w 1963645"/>
              <a:gd name="connsiteY3" fmla="*/ 1755062 h 1755062"/>
            </a:gdLst>
            <a:ahLst/>
            <a:cxnLst>
              <a:cxn ang="0">
                <a:pos x="connsiteX0" y="connsiteY0"/>
              </a:cxn>
              <a:cxn ang="0">
                <a:pos x="connsiteX1" y="connsiteY1"/>
              </a:cxn>
              <a:cxn ang="0">
                <a:pos x="connsiteX2" y="connsiteY2"/>
              </a:cxn>
              <a:cxn ang="0">
                <a:pos x="connsiteX3" y="connsiteY3"/>
              </a:cxn>
            </a:cxnLst>
            <a:rect l="l" t="t" r="r" b="b"/>
            <a:pathLst>
              <a:path w="1963645" h="1755062">
                <a:moveTo>
                  <a:pt x="0" y="0"/>
                </a:moveTo>
                <a:lnTo>
                  <a:pt x="1963645" y="0"/>
                </a:lnTo>
                <a:lnTo>
                  <a:pt x="1963645" y="1755062"/>
                </a:lnTo>
                <a:lnTo>
                  <a:pt x="0" y="1755062"/>
                </a:lnTo>
                <a:close/>
              </a:path>
            </a:pathLst>
          </a:custGeom>
        </p:spPr>
      </p:pic>
      <p:pic>
        <p:nvPicPr>
          <p:cNvPr id="29" name="图片 28"/>
          <p:cNvPicPr>
            <a:picLocks noChangeAspect="1"/>
          </p:cNvPicPr>
          <p:nvPr/>
        </p:nvPicPr>
        <p:blipFill>
          <a:blip r:embed="rId7" cstate="email"/>
          <a:srcRect l="9055" t="2333" r="2862" b="44466"/>
          <a:stretch>
            <a:fillRect/>
          </a:stretch>
        </p:blipFill>
        <p:spPr>
          <a:xfrm>
            <a:off x="5840361" y="1415842"/>
            <a:ext cx="6025206" cy="2772697"/>
          </a:xfrm>
          <a:custGeom>
            <a:avLst/>
            <a:gdLst>
              <a:gd name="connsiteX0" fmla="*/ 0 w 6025206"/>
              <a:gd name="connsiteY0" fmla="*/ 0 h 2772697"/>
              <a:gd name="connsiteX1" fmla="*/ 6025206 w 6025206"/>
              <a:gd name="connsiteY1" fmla="*/ 0 h 2772697"/>
              <a:gd name="connsiteX2" fmla="*/ 6025206 w 6025206"/>
              <a:gd name="connsiteY2" fmla="*/ 2772697 h 2772697"/>
              <a:gd name="connsiteX3" fmla="*/ 0 w 6025206"/>
              <a:gd name="connsiteY3" fmla="*/ 2772697 h 2772697"/>
            </a:gdLst>
            <a:ahLst/>
            <a:cxnLst>
              <a:cxn ang="0">
                <a:pos x="connsiteX0" y="connsiteY0"/>
              </a:cxn>
              <a:cxn ang="0">
                <a:pos x="connsiteX1" y="connsiteY1"/>
              </a:cxn>
              <a:cxn ang="0">
                <a:pos x="connsiteX2" y="connsiteY2"/>
              </a:cxn>
              <a:cxn ang="0">
                <a:pos x="connsiteX3" y="connsiteY3"/>
              </a:cxn>
            </a:cxnLst>
            <a:rect l="l" t="t" r="r" b="b"/>
            <a:pathLst>
              <a:path w="6025206" h="2772697">
                <a:moveTo>
                  <a:pt x="0" y="0"/>
                </a:moveTo>
                <a:lnTo>
                  <a:pt x="6025206" y="0"/>
                </a:lnTo>
                <a:lnTo>
                  <a:pt x="6025206" y="2772697"/>
                </a:lnTo>
                <a:lnTo>
                  <a:pt x="0" y="2772697"/>
                </a:lnTo>
                <a:close/>
              </a:path>
            </a:pathLst>
          </a:custGeom>
        </p:spPr>
      </p:pic>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9051" y="340072"/>
            <a:ext cx="1957261" cy="675969"/>
            <a:chOff x="285749" y="263872"/>
            <a:chExt cx="1957261" cy="675969"/>
          </a:xfrm>
        </p:grpSpPr>
        <p:grpSp>
          <p:nvGrpSpPr>
            <p:cNvPr id="4" name="组合 3"/>
            <p:cNvGrpSpPr/>
            <p:nvPr/>
          </p:nvGrpSpPr>
          <p:grpSpPr>
            <a:xfrm flipH="1">
              <a:off x="285749" y="263872"/>
              <a:ext cx="1623000" cy="675969"/>
              <a:chOff x="3533690" y="533400"/>
              <a:chExt cx="1637426" cy="675969"/>
            </a:xfrm>
            <a:solidFill>
              <a:srgbClr val="EE1C39"/>
            </a:solidFill>
          </p:grpSpPr>
          <p:sp>
            <p:nvSpPr>
              <p:cNvPr id="5" name="矩形 4"/>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8" name="文本框 7"/>
            <p:cNvSpPr txBox="1"/>
            <p:nvPr/>
          </p:nvSpPr>
          <p:spPr>
            <a:xfrm>
              <a:off x="1100010" y="309468"/>
              <a:ext cx="1143000" cy="584775"/>
            </a:xfrm>
            <a:prstGeom prst="rect">
              <a:avLst/>
            </a:prstGeom>
            <a:noFill/>
          </p:spPr>
          <p:txBody>
            <a:bodyPr wrap="square" rtlCol="0">
              <a:spAutoFit/>
            </a:bodyPr>
            <a:lstStyle/>
            <a:p>
              <a:r>
                <a:rPr lang="en-US" altLang="zh-CN" sz="3200" spc="300" dirty="0">
                  <a:solidFill>
                    <a:schemeClr val="bg1"/>
                  </a:solidFill>
                  <a:latin typeface="Roboto" pitchFamily="2" charset="0"/>
                </a:rPr>
                <a:t>01</a:t>
              </a:r>
              <a:endParaRPr lang="zh-CN" altLang="en-US" sz="3200" spc="300" dirty="0">
                <a:solidFill>
                  <a:schemeClr val="bg1"/>
                </a:solidFill>
                <a:latin typeface="Roboto" pitchFamily="2" charset="0"/>
              </a:endParaRPr>
            </a:p>
          </p:txBody>
        </p:sp>
      </p:grpSp>
      <p:sp>
        <p:nvSpPr>
          <p:cNvPr id="10" name="灯片编号占位符 9"/>
          <p:cNvSpPr>
            <a:spLocks noGrp="1"/>
          </p:cNvSpPr>
          <p:nvPr>
            <p:ph type="sldNum" sz="quarter" idx="12"/>
          </p:nvPr>
        </p:nvSpPr>
        <p:spPr>
          <a:xfrm>
            <a:off x="11359821" y="6424885"/>
            <a:ext cx="476250" cy="320675"/>
          </a:xfrm>
          <a:solidFill>
            <a:srgbClr val="EE1C39"/>
          </a:solidFill>
        </p:spPr>
        <p:txBody>
          <a:bodyPr/>
          <a:lstStyle/>
          <a:p>
            <a:pPr algn="ctr"/>
            <a:fld id="{AFAE5B16-0F33-4EE9-AE34-61D676368225}" type="slidenum">
              <a:rPr lang="zh-CN" altLang="en-US" sz="1800" smtClean="0">
                <a:solidFill>
                  <a:schemeClr val="bg1"/>
                </a:solidFill>
                <a:latin typeface="Roboto" pitchFamily="2" charset="0"/>
              </a:rPr>
              <a:t>6</a:t>
            </a:fld>
            <a:endParaRPr lang="zh-CN" altLang="en-US" sz="1800" dirty="0">
              <a:solidFill>
                <a:schemeClr val="bg1"/>
              </a:solidFill>
              <a:latin typeface="Roboto" pitchFamily="2" charset="0"/>
            </a:endParaRPr>
          </a:p>
        </p:txBody>
      </p:sp>
      <p:sp>
        <p:nvSpPr>
          <p:cNvPr id="13" name="文本框 12"/>
          <p:cNvSpPr txBox="1"/>
          <p:nvPr/>
        </p:nvSpPr>
        <p:spPr>
          <a:xfrm>
            <a:off x="1794449" y="340072"/>
            <a:ext cx="8302493" cy="707886"/>
          </a:xfrm>
          <a:prstGeom prst="rect">
            <a:avLst/>
          </a:prstGeom>
          <a:noFill/>
        </p:spPr>
        <p:txBody>
          <a:bodyPr wrap="square" rtlCol="0">
            <a:spAutoFit/>
          </a:bodyPr>
          <a:lstStyle/>
          <a:p>
            <a:r>
              <a:rPr lang="en-US" altLang="zh-CN" sz="4000" dirty="0">
                <a:latin typeface="Roboto" pitchFamily="2" charset="0"/>
                <a:ea typeface="Roboto" pitchFamily="2" charset="0"/>
              </a:rPr>
              <a:t>About Us</a:t>
            </a:r>
            <a:endParaRPr lang="zh-CN" altLang="en-US" sz="4000" dirty="0">
              <a:latin typeface="Roboto" pitchFamily="2" charset="0"/>
            </a:endParaRPr>
          </a:p>
        </p:txBody>
      </p:sp>
      <p:grpSp>
        <p:nvGrpSpPr>
          <p:cNvPr id="22" name="组合 21"/>
          <p:cNvGrpSpPr/>
          <p:nvPr/>
        </p:nvGrpSpPr>
        <p:grpSpPr>
          <a:xfrm>
            <a:off x="383458" y="1454694"/>
            <a:ext cx="3904943" cy="523220"/>
            <a:chOff x="383458" y="1441994"/>
            <a:chExt cx="3904943" cy="523220"/>
          </a:xfrm>
        </p:grpSpPr>
        <p:sp>
          <p:nvSpPr>
            <p:cNvPr id="17" name="文本框 16"/>
            <p:cNvSpPr txBox="1"/>
            <p:nvPr/>
          </p:nvSpPr>
          <p:spPr>
            <a:xfrm>
              <a:off x="468569" y="1441994"/>
              <a:ext cx="3819832" cy="523220"/>
            </a:xfrm>
            <a:prstGeom prst="rect">
              <a:avLst/>
            </a:prstGeom>
            <a:noFill/>
          </p:spPr>
          <p:txBody>
            <a:bodyPr wrap="square" rtlCol="0">
              <a:spAutoFit/>
            </a:bodyPr>
            <a:lstStyle/>
            <a:p>
              <a:r>
                <a:rPr lang="en-US" altLang="zh-CN" sz="2800" b="1" dirty="0"/>
                <a:t>Our Showcases</a:t>
              </a:r>
              <a:endParaRPr lang="zh-CN" altLang="en-US" sz="2800" b="1" dirty="0"/>
            </a:p>
          </p:txBody>
        </p:sp>
        <p:cxnSp>
          <p:nvCxnSpPr>
            <p:cNvPr id="19" name="直接连接符 18"/>
            <p:cNvCxnSpPr/>
            <p:nvPr/>
          </p:nvCxnSpPr>
          <p:spPr>
            <a:xfrm>
              <a:off x="383458" y="1521097"/>
              <a:ext cx="0" cy="365014"/>
            </a:xfrm>
            <a:prstGeom prst="line">
              <a:avLst/>
            </a:prstGeom>
            <a:ln w="38100">
              <a:solidFill>
                <a:srgbClr val="EE1C39"/>
              </a:solidFill>
            </a:ln>
          </p:spPr>
          <p:style>
            <a:lnRef idx="1">
              <a:schemeClr val="accent1"/>
            </a:lnRef>
            <a:fillRef idx="0">
              <a:schemeClr val="accent1"/>
            </a:fillRef>
            <a:effectRef idx="0">
              <a:schemeClr val="accent1"/>
            </a:effectRef>
            <a:fontRef idx="minor">
              <a:schemeClr val="tx1"/>
            </a:fontRef>
          </p:style>
        </p:cxnSp>
      </p:grpSp>
      <p:sp>
        <p:nvSpPr>
          <p:cNvPr id="23" name="矩形 22"/>
          <p:cNvSpPr/>
          <p:nvPr/>
        </p:nvSpPr>
        <p:spPr>
          <a:xfrm>
            <a:off x="276835" y="2125395"/>
            <a:ext cx="5353360" cy="2063257"/>
          </a:xfrm>
          <a:prstGeom prst="rect">
            <a:avLst/>
          </a:prstGeom>
        </p:spPr>
        <p:txBody>
          <a:bodyPr wrap="square">
            <a:spAutoFit/>
          </a:bodyPr>
          <a:lstStyle/>
          <a:p>
            <a:pPr>
              <a:lnSpc>
                <a:spcPct val="120000"/>
              </a:lnSpc>
            </a:pPr>
            <a:r>
              <a:rPr lang="en-US" altLang="zh-CN" dirty="0"/>
              <a:t>Lorem ipsum dolor sit amet, consectetur adipisicing elit, sed do eiusmod tempor incididunt ut labore et dolore magna aliqua. Ut enim ad minim veniam, quis nostrud exercitation ullamcol aboris nisi ut aliquip ex commodo consequat. </a:t>
            </a:r>
            <a:endParaRPr lang="zh-CN" altLang="en-US" dirty="0"/>
          </a:p>
        </p:txBody>
      </p:sp>
      <p:grpSp>
        <p:nvGrpSpPr>
          <p:cNvPr id="24" name="组合 23"/>
          <p:cNvGrpSpPr/>
          <p:nvPr/>
        </p:nvGrpSpPr>
        <p:grpSpPr>
          <a:xfrm>
            <a:off x="383458" y="4378830"/>
            <a:ext cx="3904943" cy="523220"/>
            <a:chOff x="383458" y="1441994"/>
            <a:chExt cx="3904943" cy="523220"/>
          </a:xfrm>
        </p:grpSpPr>
        <p:sp>
          <p:nvSpPr>
            <p:cNvPr id="25" name="文本框 24"/>
            <p:cNvSpPr txBox="1"/>
            <p:nvPr/>
          </p:nvSpPr>
          <p:spPr>
            <a:xfrm>
              <a:off x="468569" y="1441994"/>
              <a:ext cx="3819832" cy="523220"/>
            </a:xfrm>
            <a:prstGeom prst="rect">
              <a:avLst/>
            </a:prstGeom>
            <a:noFill/>
          </p:spPr>
          <p:txBody>
            <a:bodyPr wrap="square" rtlCol="0">
              <a:spAutoFit/>
            </a:bodyPr>
            <a:lstStyle/>
            <a:p>
              <a:r>
                <a:rPr lang="en-US" altLang="zh-CN" sz="2800" b="1" dirty="0"/>
                <a:t>Successful Products</a:t>
              </a:r>
              <a:endParaRPr lang="zh-CN" altLang="en-US" sz="2800" b="1" dirty="0"/>
            </a:p>
          </p:txBody>
        </p:sp>
        <p:cxnSp>
          <p:nvCxnSpPr>
            <p:cNvPr id="26" name="直接连接符 25"/>
            <p:cNvCxnSpPr/>
            <p:nvPr/>
          </p:nvCxnSpPr>
          <p:spPr>
            <a:xfrm>
              <a:off x="383458" y="1521097"/>
              <a:ext cx="0" cy="365014"/>
            </a:xfrm>
            <a:prstGeom prst="line">
              <a:avLst/>
            </a:prstGeom>
            <a:ln w="38100">
              <a:solidFill>
                <a:srgbClr val="EE1C39"/>
              </a:solidFill>
            </a:ln>
          </p:spPr>
          <p:style>
            <a:lnRef idx="1">
              <a:schemeClr val="accent1"/>
            </a:lnRef>
            <a:fillRef idx="0">
              <a:schemeClr val="accent1"/>
            </a:fillRef>
            <a:effectRef idx="0">
              <a:schemeClr val="accent1"/>
            </a:effectRef>
            <a:fontRef idx="minor">
              <a:schemeClr val="tx1"/>
            </a:fontRef>
          </p:style>
        </p:cxnSp>
      </p:grpSp>
      <p:sp>
        <p:nvSpPr>
          <p:cNvPr id="27" name="矩形 26"/>
          <p:cNvSpPr/>
          <p:nvPr/>
        </p:nvSpPr>
        <p:spPr>
          <a:xfrm>
            <a:off x="276835" y="5064279"/>
            <a:ext cx="4944094" cy="757130"/>
          </a:xfrm>
          <a:prstGeom prst="rect">
            <a:avLst/>
          </a:prstGeom>
        </p:spPr>
        <p:txBody>
          <a:bodyPr wrap="square">
            <a:spAutoFit/>
          </a:bodyPr>
          <a:lstStyle/>
          <a:p>
            <a:pPr>
              <a:lnSpc>
                <a:spcPct val="120000"/>
              </a:lnSpc>
            </a:pPr>
            <a:r>
              <a:rPr lang="en-US" altLang="zh-CN" dirty="0"/>
              <a:t>Lorem ipsum dolor sit amet, consectetur adipisicing elit, sed do eiusmod tempor. </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9051" y="340072"/>
            <a:ext cx="1957261" cy="675969"/>
            <a:chOff x="285749" y="263872"/>
            <a:chExt cx="1957261" cy="675969"/>
          </a:xfrm>
        </p:grpSpPr>
        <p:grpSp>
          <p:nvGrpSpPr>
            <p:cNvPr id="4" name="组合 3"/>
            <p:cNvGrpSpPr/>
            <p:nvPr/>
          </p:nvGrpSpPr>
          <p:grpSpPr>
            <a:xfrm flipH="1">
              <a:off x="285749" y="263872"/>
              <a:ext cx="1623000" cy="675969"/>
              <a:chOff x="3533690" y="533400"/>
              <a:chExt cx="1637426" cy="675969"/>
            </a:xfrm>
            <a:solidFill>
              <a:srgbClr val="EE1C39"/>
            </a:solidFill>
          </p:grpSpPr>
          <p:sp>
            <p:nvSpPr>
              <p:cNvPr id="5" name="矩形 4"/>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8" name="文本框 7"/>
            <p:cNvSpPr txBox="1"/>
            <p:nvPr/>
          </p:nvSpPr>
          <p:spPr>
            <a:xfrm>
              <a:off x="1100010" y="309468"/>
              <a:ext cx="1143000" cy="584775"/>
            </a:xfrm>
            <a:prstGeom prst="rect">
              <a:avLst/>
            </a:prstGeom>
            <a:noFill/>
          </p:spPr>
          <p:txBody>
            <a:bodyPr wrap="square" rtlCol="0">
              <a:spAutoFit/>
            </a:bodyPr>
            <a:lstStyle/>
            <a:p>
              <a:r>
                <a:rPr lang="en-US" altLang="zh-CN" sz="3200" spc="300" dirty="0">
                  <a:solidFill>
                    <a:schemeClr val="bg1"/>
                  </a:solidFill>
                  <a:latin typeface="Roboto" pitchFamily="2" charset="0"/>
                </a:rPr>
                <a:t>01</a:t>
              </a:r>
              <a:endParaRPr lang="zh-CN" altLang="en-US" sz="3200" spc="300" dirty="0">
                <a:solidFill>
                  <a:schemeClr val="bg1"/>
                </a:solidFill>
                <a:latin typeface="Roboto" pitchFamily="2" charset="0"/>
              </a:endParaRPr>
            </a:p>
          </p:txBody>
        </p:sp>
      </p:grpSp>
      <p:sp>
        <p:nvSpPr>
          <p:cNvPr id="10" name="灯片编号占位符 9"/>
          <p:cNvSpPr>
            <a:spLocks noGrp="1"/>
          </p:cNvSpPr>
          <p:nvPr>
            <p:ph type="sldNum" sz="quarter" idx="12"/>
          </p:nvPr>
        </p:nvSpPr>
        <p:spPr>
          <a:xfrm>
            <a:off x="11359821" y="6424885"/>
            <a:ext cx="476250" cy="320675"/>
          </a:xfrm>
          <a:solidFill>
            <a:srgbClr val="EE1C39"/>
          </a:solidFill>
        </p:spPr>
        <p:txBody>
          <a:bodyPr/>
          <a:lstStyle/>
          <a:p>
            <a:pPr algn="ctr"/>
            <a:fld id="{AFAE5B16-0F33-4EE9-AE34-61D676368225}" type="slidenum">
              <a:rPr lang="zh-CN" altLang="en-US" sz="1800" smtClean="0">
                <a:solidFill>
                  <a:schemeClr val="bg1"/>
                </a:solidFill>
                <a:latin typeface="Roboto" pitchFamily="2" charset="0"/>
              </a:rPr>
              <a:t>7</a:t>
            </a:fld>
            <a:endParaRPr lang="zh-CN" altLang="en-US" sz="1800" dirty="0">
              <a:solidFill>
                <a:schemeClr val="bg1"/>
              </a:solidFill>
              <a:latin typeface="Roboto" pitchFamily="2" charset="0"/>
            </a:endParaRPr>
          </a:p>
        </p:txBody>
      </p:sp>
      <p:sp>
        <p:nvSpPr>
          <p:cNvPr id="13" name="文本框 12"/>
          <p:cNvSpPr txBox="1"/>
          <p:nvPr/>
        </p:nvSpPr>
        <p:spPr>
          <a:xfrm>
            <a:off x="1794449" y="340072"/>
            <a:ext cx="8302493" cy="707886"/>
          </a:xfrm>
          <a:prstGeom prst="rect">
            <a:avLst/>
          </a:prstGeom>
          <a:noFill/>
        </p:spPr>
        <p:txBody>
          <a:bodyPr wrap="square" rtlCol="0">
            <a:spAutoFit/>
          </a:bodyPr>
          <a:lstStyle/>
          <a:p>
            <a:r>
              <a:rPr lang="en-US" altLang="zh-CN" sz="4000" dirty="0">
                <a:latin typeface="Roboto" pitchFamily="2" charset="0"/>
                <a:ea typeface="Roboto" pitchFamily="2" charset="0"/>
              </a:rPr>
              <a:t>Present The Company</a:t>
            </a:r>
          </a:p>
        </p:txBody>
      </p:sp>
      <p:grpSp>
        <p:nvGrpSpPr>
          <p:cNvPr id="11" name="组合 10"/>
          <p:cNvGrpSpPr/>
          <p:nvPr/>
        </p:nvGrpSpPr>
        <p:grpSpPr>
          <a:xfrm>
            <a:off x="5146307" y="-1"/>
            <a:ext cx="6670951" cy="6585223"/>
            <a:chOff x="528101" y="272780"/>
            <a:chExt cx="6670951" cy="6585223"/>
          </a:xfrm>
        </p:grpSpPr>
        <p:sp>
          <p:nvSpPr>
            <p:cNvPr id="14" name="矩形 13"/>
            <p:cNvSpPr/>
            <p:nvPr/>
          </p:nvSpPr>
          <p:spPr>
            <a:xfrm>
              <a:off x="4701733" y="272780"/>
              <a:ext cx="1048629" cy="3534721"/>
            </a:xfrm>
            <a:prstGeom prst="rect">
              <a:avLst/>
            </a:prstGeom>
            <a:solidFill>
              <a:srgbClr val="D911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L 形 14"/>
            <p:cNvSpPr/>
            <p:nvPr/>
          </p:nvSpPr>
          <p:spPr>
            <a:xfrm rot="5400000">
              <a:off x="1752076" y="2859717"/>
              <a:ext cx="4114802" cy="3881770"/>
            </a:xfrm>
            <a:prstGeom prst="corner">
              <a:avLst>
                <a:gd name="adj1" fmla="val 27216"/>
                <a:gd name="adj2" fmla="val 27602"/>
              </a:avLst>
            </a:prstGeom>
            <a:solidFill>
              <a:srgbClr val="E82C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矩形 15"/>
            <p:cNvSpPr/>
            <p:nvPr/>
          </p:nvSpPr>
          <p:spPr>
            <a:xfrm>
              <a:off x="1873770" y="2743199"/>
              <a:ext cx="1066978" cy="4114802"/>
            </a:xfrm>
            <a:prstGeom prst="rect">
              <a:avLst/>
            </a:prstGeom>
            <a:solidFill>
              <a:srgbClr val="D911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矩形 16"/>
            <p:cNvSpPr/>
            <p:nvPr/>
          </p:nvSpPr>
          <p:spPr>
            <a:xfrm>
              <a:off x="3349048" y="1369124"/>
              <a:ext cx="1023937" cy="3829525"/>
            </a:xfrm>
            <a:prstGeom prst="rect">
              <a:avLst/>
            </a:prstGeom>
            <a:solidFill>
              <a:srgbClr val="282D3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L 形 17"/>
            <p:cNvSpPr/>
            <p:nvPr/>
          </p:nvSpPr>
          <p:spPr>
            <a:xfrm rot="5400000">
              <a:off x="1111459" y="3596475"/>
              <a:ext cx="2678168" cy="3844883"/>
            </a:xfrm>
            <a:prstGeom prst="corner">
              <a:avLst>
                <a:gd name="adj1" fmla="val 38909"/>
                <a:gd name="adj2" fmla="val 38431"/>
              </a:avLst>
            </a:prstGeom>
            <a:solidFill>
              <a:srgbClr val="383F4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矩形 18"/>
            <p:cNvSpPr/>
            <p:nvPr/>
          </p:nvSpPr>
          <p:spPr>
            <a:xfrm>
              <a:off x="6173652" y="272780"/>
              <a:ext cx="1025400" cy="2140760"/>
            </a:xfrm>
            <a:prstGeom prst="rect">
              <a:avLst/>
            </a:prstGeom>
            <a:solidFill>
              <a:srgbClr val="282D3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矩形 19"/>
            <p:cNvSpPr/>
            <p:nvPr/>
          </p:nvSpPr>
          <p:spPr>
            <a:xfrm>
              <a:off x="3349048" y="1369124"/>
              <a:ext cx="3835014" cy="1044416"/>
            </a:xfrm>
            <a:prstGeom prst="rect">
              <a:avLst/>
            </a:prstGeom>
            <a:solidFill>
              <a:srgbClr val="383F4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 name="矩形 20"/>
            <p:cNvSpPr/>
            <p:nvPr/>
          </p:nvSpPr>
          <p:spPr>
            <a:xfrm>
              <a:off x="1868592" y="2743199"/>
              <a:ext cx="3891582" cy="1064303"/>
            </a:xfrm>
            <a:prstGeom prst="rect">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23" name="Freeform 163"/>
          <p:cNvSpPr>
            <a:spLocks noEditPoints="1"/>
          </p:cNvSpPr>
          <p:nvPr/>
        </p:nvSpPr>
        <p:spPr bwMode="auto">
          <a:xfrm>
            <a:off x="6808951" y="2754615"/>
            <a:ext cx="735013" cy="523875"/>
          </a:xfrm>
          <a:custGeom>
            <a:avLst/>
            <a:gdLst>
              <a:gd name="T0" fmla="*/ 112 w 284"/>
              <a:gd name="T1" fmla="*/ 0 h 201"/>
              <a:gd name="T2" fmla="*/ 35 w 284"/>
              <a:gd name="T3" fmla="*/ 77 h 201"/>
              <a:gd name="T4" fmla="*/ 35 w 284"/>
              <a:gd name="T5" fmla="*/ 78 h 201"/>
              <a:gd name="T6" fmla="*/ 0 w 284"/>
              <a:gd name="T7" fmla="*/ 136 h 201"/>
              <a:gd name="T8" fmla="*/ 65 w 284"/>
              <a:gd name="T9" fmla="*/ 201 h 201"/>
              <a:gd name="T10" fmla="*/ 65 w 284"/>
              <a:gd name="T11" fmla="*/ 201 h 201"/>
              <a:gd name="T12" fmla="*/ 222 w 284"/>
              <a:gd name="T13" fmla="*/ 201 h 201"/>
              <a:gd name="T14" fmla="*/ 225 w 284"/>
              <a:gd name="T15" fmla="*/ 201 h 201"/>
              <a:gd name="T16" fmla="*/ 284 w 284"/>
              <a:gd name="T17" fmla="*/ 142 h 201"/>
              <a:gd name="T18" fmla="*/ 247 w 284"/>
              <a:gd name="T19" fmla="*/ 86 h 201"/>
              <a:gd name="T20" fmla="*/ 248 w 284"/>
              <a:gd name="T21" fmla="*/ 77 h 201"/>
              <a:gd name="T22" fmla="*/ 207 w 284"/>
              <a:gd name="T23" fmla="*/ 35 h 201"/>
              <a:gd name="T24" fmla="*/ 182 w 284"/>
              <a:gd name="T25" fmla="*/ 43 h 201"/>
              <a:gd name="T26" fmla="*/ 112 w 284"/>
              <a:gd name="T27" fmla="*/ 0 h 201"/>
              <a:gd name="T28" fmla="*/ 142 w 284"/>
              <a:gd name="T29" fmla="*/ 59 h 201"/>
              <a:gd name="T30" fmla="*/ 183 w 284"/>
              <a:gd name="T31" fmla="*/ 75 h 201"/>
              <a:gd name="T32" fmla="*/ 201 w 284"/>
              <a:gd name="T33" fmla="*/ 59 h 201"/>
              <a:gd name="T34" fmla="*/ 201 w 284"/>
              <a:gd name="T35" fmla="*/ 106 h 201"/>
              <a:gd name="T36" fmla="*/ 200 w 284"/>
              <a:gd name="T37" fmla="*/ 106 h 201"/>
              <a:gd name="T38" fmla="*/ 181 w 284"/>
              <a:gd name="T39" fmla="*/ 106 h 201"/>
              <a:gd name="T40" fmla="*/ 153 w 284"/>
              <a:gd name="T41" fmla="*/ 106 h 201"/>
              <a:gd name="T42" fmla="*/ 171 w 284"/>
              <a:gd name="T43" fmla="*/ 89 h 201"/>
              <a:gd name="T44" fmla="*/ 142 w 284"/>
              <a:gd name="T45" fmla="*/ 77 h 201"/>
              <a:gd name="T46" fmla="*/ 103 w 284"/>
              <a:gd name="T47" fmla="*/ 106 h 201"/>
              <a:gd name="T48" fmla="*/ 84 w 284"/>
              <a:gd name="T49" fmla="*/ 106 h 201"/>
              <a:gd name="T50" fmla="*/ 142 w 284"/>
              <a:gd name="T51" fmla="*/ 59 h 201"/>
              <a:gd name="T52" fmla="*/ 82 w 284"/>
              <a:gd name="T53" fmla="*/ 130 h 201"/>
              <a:gd name="T54" fmla="*/ 84 w 284"/>
              <a:gd name="T55" fmla="*/ 130 h 201"/>
              <a:gd name="T56" fmla="*/ 102 w 284"/>
              <a:gd name="T57" fmla="*/ 130 h 201"/>
              <a:gd name="T58" fmla="*/ 130 w 284"/>
              <a:gd name="T59" fmla="*/ 130 h 201"/>
              <a:gd name="T60" fmla="*/ 113 w 284"/>
              <a:gd name="T61" fmla="*/ 146 h 201"/>
              <a:gd name="T62" fmla="*/ 141 w 284"/>
              <a:gd name="T63" fmla="*/ 158 h 201"/>
              <a:gd name="T64" fmla="*/ 180 w 284"/>
              <a:gd name="T65" fmla="*/ 130 h 201"/>
              <a:gd name="T66" fmla="*/ 200 w 284"/>
              <a:gd name="T67" fmla="*/ 130 h 201"/>
              <a:gd name="T68" fmla="*/ 142 w 284"/>
              <a:gd name="T69" fmla="*/ 177 h 201"/>
              <a:gd name="T70" fmla="*/ 100 w 284"/>
              <a:gd name="T71" fmla="*/ 160 h 201"/>
              <a:gd name="T72" fmla="*/ 82 w 284"/>
              <a:gd name="T73" fmla="*/ 177 h 201"/>
              <a:gd name="T74" fmla="*/ 82 w 284"/>
              <a:gd name="T75" fmla="*/ 13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4" h="201">
                <a:moveTo>
                  <a:pt x="112" y="0"/>
                </a:moveTo>
                <a:cubicBezTo>
                  <a:pt x="70" y="0"/>
                  <a:pt x="35" y="34"/>
                  <a:pt x="35" y="77"/>
                </a:cubicBezTo>
                <a:cubicBezTo>
                  <a:pt x="35" y="77"/>
                  <a:pt x="35" y="77"/>
                  <a:pt x="35" y="78"/>
                </a:cubicBezTo>
                <a:cubicBezTo>
                  <a:pt x="14" y="88"/>
                  <a:pt x="0" y="110"/>
                  <a:pt x="0" y="136"/>
                </a:cubicBezTo>
                <a:cubicBezTo>
                  <a:pt x="0" y="171"/>
                  <a:pt x="29" y="201"/>
                  <a:pt x="65" y="201"/>
                </a:cubicBezTo>
                <a:cubicBezTo>
                  <a:pt x="65" y="201"/>
                  <a:pt x="65" y="201"/>
                  <a:pt x="65" y="201"/>
                </a:cubicBezTo>
                <a:cubicBezTo>
                  <a:pt x="222" y="201"/>
                  <a:pt x="222" y="201"/>
                  <a:pt x="222" y="201"/>
                </a:cubicBezTo>
                <a:cubicBezTo>
                  <a:pt x="225" y="201"/>
                  <a:pt x="225" y="201"/>
                  <a:pt x="225" y="201"/>
                </a:cubicBezTo>
                <a:cubicBezTo>
                  <a:pt x="257" y="201"/>
                  <a:pt x="284" y="174"/>
                  <a:pt x="284" y="142"/>
                </a:cubicBezTo>
                <a:cubicBezTo>
                  <a:pt x="284" y="117"/>
                  <a:pt x="268" y="95"/>
                  <a:pt x="247" y="86"/>
                </a:cubicBezTo>
                <a:cubicBezTo>
                  <a:pt x="248" y="84"/>
                  <a:pt x="248" y="80"/>
                  <a:pt x="248" y="77"/>
                </a:cubicBezTo>
                <a:cubicBezTo>
                  <a:pt x="248" y="53"/>
                  <a:pt x="230" y="35"/>
                  <a:pt x="207" y="35"/>
                </a:cubicBezTo>
                <a:cubicBezTo>
                  <a:pt x="197" y="35"/>
                  <a:pt x="189" y="37"/>
                  <a:pt x="182" y="43"/>
                </a:cubicBezTo>
                <a:cubicBezTo>
                  <a:pt x="169" y="17"/>
                  <a:pt x="143" y="0"/>
                  <a:pt x="112" y="0"/>
                </a:cubicBezTo>
                <a:close/>
                <a:moveTo>
                  <a:pt x="142" y="59"/>
                </a:moveTo>
                <a:cubicBezTo>
                  <a:pt x="158" y="59"/>
                  <a:pt x="173" y="65"/>
                  <a:pt x="183" y="75"/>
                </a:cubicBezTo>
                <a:cubicBezTo>
                  <a:pt x="201" y="59"/>
                  <a:pt x="201" y="59"/>
                  <a:pt x="201" y="59"/>
                </a:cubicBezTo>
                <a:cubicBezTo>
                  <a:pt x="201" y="106"/>
                  <a:pt x="201" y="106"/>
                  <a:pt x="201" y="106"/>
                </a:cubicBezTo>
                <a:cubicBezTo>
                  <a:pt x="200" y="106"/>
                  <a:pt x="200" y="106"/>
                  <a:pt x="200" y="106"/>
                </a:cubicBezTo>
                <a:cubicBezTo>
                  <a:pt x="181" y="106"/>
                  <a:pt x="181" y="106"/>
                  <a:pt x="181" y="106"/>
                </a:cubicBezTo>
                <a:cubicBezTo>
                  <a:pt x="153" y="106"/>
                  <a:pt x="153" y="106"/>
                  <a:pt x="153" y="106"/>
                </a:cubicBezTo>
                <a:cubicBezTo>
                  <a:pt x="171" y="89"/>
                  <a:pt x="171" y="89"/>
                  <a:pt x="171" y="89"/>
                </a:cubicBezTo>
                <a:cubicBezTo>
                  <a:pt x="163" y="81"/>
                  <a:pt x="153" y="77"/>
                  <a:pt x="142" y="77"/>
                </a:cubicBezTo>
                <a:cubicBezTo>
                  <a:pt x="124" y="77"/>
                  <a:pt x="108" y="90"/>
                  <a:pt x="103" y="106"/>
                </a:cubicBezTo>
                <a:cubicBezTo>
                  <a:pt x="84" y="106"/>
                  <a:pt x="84" y="106"/>
                  <a:pt x="84" y="106"/>
                </a:cubicBezTo>
                <a:cubicBezTo>
                  <a:pt x="89" y="79"/>
                  <a:pt x="113" y="59"/>
                  <a:pt x="142" y="59"/>
                </a:cubicBezTo>
                <a:close/>
                <a:moveTo>
                  <a:pt x="82" y="130"/>
                </a:moveTo>
                <a:cubicBezTo>
                  <a:pt x="84" y="130"/>
                  <a:pt x="84" y="130"/>
                  <a:pt x="84" y="130"/>
                </a:cubicBezTo>
                <a:cubicBezTo>
                  <a:pt x="102" y="130"/>
                  <a:pt x="102" y="130"/>
                  <a:pt x="102" y="130"/>
                </a:cubicBezTo>
                <a:cubicBezTo>
                  <a:pt x="130" y="130"/>
                  <a:pt x="130" y="130"/>
                  <a:pt x="130" y="130"/>
                </a:cubicBezTo>
                <a:cubicBezTo>
                  <a:pt x="113" y="146"/>
                  <a:pt x="113" y="146"/>
                  <a:pt x="113" y="146"/>
                </a:cubicBezTo>
                <a:cubicBezTo>
                  <a:pt x="120" y="153"/>
                  <a:pt x="130" y="158"/>
                  <a:pt x="141" y="158"/>
                </a:cubicBezTo>
                <a:cubicBezTo>
                  <a:pt x="160" y="158"/>
                  <a:pt x="175" y="147"/>
                  <a:pt x="180" y="130"/>
                </a:cubicBezTo>
                <a:cubicBezTo>
                  <a:pt x="200" y="130"/>
                  <a:pt x="200" y="130"/>
                  <a:pt x="200" y="130"/>
                </a:cubicBezTo>
                <a:cubicBezTo>
                  <a:pt x="194" y="156"/>
                  <a:pt x="170" y="177"/>
                  <a:pt x="142" y="177"/>
                </a:cubicBezTo>
                <a:cubicBezTo>
                  <a:pt x="125" y="177"/>
                  <a:pt x="111" y="170"/>
                  <a:pt x="100" y="160"/>
                </a:cubicBezTo>
                <a:cubicBezTo>
                  <a:pt x="82" y="177"/>
                  <a:pt x="82" y="177"/>
                  <a:pt x="82" y="177"/>
                </a:cubicBezTo>
                <a:cubicBezTo>
                  <a:pt x="82" y="130"/>
                  <a:pt x="82" y="130"/>
                  <a:pt x="82" y="13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4" name="Freeform 167"/>
          <p:cNvSpPr/>
          <p:nvPr/>
        </p:nvSpPr>
        <p:spPr bwMode="auto">
          <a:xfrm>
            <a:off x="5473653" y="4073019"/>
            <a:ext cx="685800" cy="674688"/>
          </a:xfrm>
          <a:custGeom>
            <a:avLst/>
            <a:gdLst>
              <a:gd name="T0" fmla="*/ 95 w 279"/>
              <a:gd name="T1" fmla="*/ 3 h 274"/>
              <a:gd name="T2" fmla="*/ 65 w 279"/>
              <a:gd name="T3" fmla="*/ 46 h 274"/>
              <a:gd name="T4" fmla="*/ 70 w 279"/>
              <a:gd name="T5" fmla="*/ 88 h 274"/>
              <a:gd name="T6" fmla="*/ 12 w 279"/>
              <a:gd name="T7" fmla="*/ 99 h 274"/>
              <a:gd name="T8" fmla="*/ 5 w 279"/>
              <a:gd name="T9" fmla="*/ 152 h 274"/>
              <a:gd name="T10" fmla="*/ 6 w 279"/>
              <a:gd name="T11" fmla="*/ 251 h 274"/>
              <a:gd name="T12" fmla="*/ 43 w 279"/>
              <a:gd name="T13" fmla="*/ 270 h 274"/>
              <a:gd name="T14" fmla="*/ 77 w 279"/>
              <a:gd name="T15" fmla="*/ 258 h 274"/>
              <a:gd name="T16" fmla="*/ 62 w 279"/>
              <a:gd name="T17" fmla="*/ 219 h 274"/>
              <a:gd name="T18" fmla="*/ 95 w 279"/>
              <a:gd name="T19" fmla="*/ 179 h 274"/>
              <a:gd name="T20" fmla="*/ 127 w 279"/>
              <a:gd name="T21" fmla="*/ 219 h 274"/>
              <a:gd name="T22" fmla="*/ 112 w 279"/>
              <a:gd name="T23" fmla="*/ 260 h 274"/>
              <a:gd name="T24" fmla="*/ 162 w 279"/>
              <a:gd name="T25" fmla="*/ 269 h 274"/>
              <a:gd name="T26" fmla="*/ 182 w 279"/>
              <a:gd name="T27" fmla="*/ 229 h 274"/>
              <a:gd name="T28" fmla="*/ 201 w 279"/>
              <a:gd name="T29" fmla="*/ 195 h 274"/>
              <a:gd name="T30" fmla="*/ 245 w 279"/>
              <a:gd name="T31" fmla="*/ 214 h 274"/>
              <a:gd name="T32" fmla="*/ 269 w 279"/>
              <a:gd name="T33" fmla="*/ 165 h 274"/>
              <a:gd name="T34" fmla="*/ 230 w 279"/>
              <a:gd name="T35" fmla="*/ 149 h 274"/>
              <a:gd name="T36" fmla="*/ 189 w 279"/>
              <a:gd name="T37" fmla="*/ 159 h 274"/>
              <a:gd name="T38" fmla="*/ 176 w 279"/>
              <a:gd name="T39" fmla="*/ 98 h 274"/>
              <a:gd name="T40" fmla="*/ 116 w 279"/>
              <a:gd name="T41" fmla="*/ 85 h 274"/>
              <a:gd name="T42" fmla="*/ 121 w 279"/>
              <a:gd name="T43" fmla="*/ 50 h 274"/>
              <a:gd name="T44" fmla="*/ 108 w 279"/>
              <a:gd name="T45" fmla="*/ 4 h 274"/>
              <a:gd name="T46" fmla="*/ 95 w 279"/>
              <a:gd name="T47" fmla="*/ 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9" h="274">
                <a:moveTo>
                  <a:pt x="95" y="3"/>
                </a:moveTo>
                <a:cubicBezTo>
                  <a:pt x="73" y="0"/>
                  <a:pt x="53" y="27"/>
                  <a:pt x="65" y="46"/>
                </a:cubicBezTo>
                <a:cubicBezTo>
                  <a:pt x="78" y="55"/>
                  <a:pt x="87" y="78"/>
                  <a:pt x="70" y="88"/>
                </a:cubicBezTo>
                <a:cubicBezTo>
                  <a:pt x="53" y="98"/>
                  <a:pt x="28" y="83"/>
                  <a:pt x="12" y="99"/>
                </a:cubicBezTo>
                <a:cubicBezTo>
                  <a:pt x="0" y="113"/>
                  <a:pt x="7" y="134"/>
                  <a:pt x="5" y="152"/>
                </a:cubicBezTo>
                <a:cubicBezTo>
                  <a:pt x="5" y="185"/>
                  <a:pt x="4" y="218"/>
                  <a:pt x="6" y="251"/>
                </a:cubicBezTo>
                <a:cubicBezTo>
                  <a:pt x="10" y="267"/>
                  <a:pt x="28" y="270"/>
                  <a:pt x="43" y="270"/>
                </a:cubicBezTo>
                <a:cubicBezTo>
                  <a:pt x="55" y="271"/>
                  <a:pt x="69" y="270"/>
                  <a:pt x="77" y="258"/>
                </a:cubicBezTo>
                <a:cubicBezTo>
                  <a:pt x="86" y="242"/>
                  <a:pt x="65" y="232"/>
                  <a:pt x="62" y="219"/>
                </a:cubicBezTo>
                <a:cubicBezTo>
                  <a:pt x="55" y="199"/>
                  <a:pt x="75" y="178"/>
                  <a:pt x="95" y="179"/>
                </a:cubicBezTo>
                <a:cubicBezTo>
                  <a:pt x="114" y="179"/>
                  <a:pt x="133" y="200"/>
                  <a:pt x="127" y="219"/>
                </a:cubicBezTo>
                <a:cubicBezTo>
                  <a:pt x="120" y="232"/>
                  <a:pt x="101" y="244"/>
                  <a:pt x="112" y="260"/>
                </a:cubicBezTo>
                <a:cubicBezTo>
                  <a:pt x="125" y="274"/>
                  <a:pt x="146" y="270"/>
                  <a:pt x="162" y="269"/>
                </a:cubicBezTo>
                <a:cubicBezTo>
                  <a:pt x="180" y="265"/>
                  <a:pt x="187" y="246"/>
                  <a:pt x="182" y="229"/>
                </a:cubicBezTo>
                <a:cubicBezTo>
                  <a:pt x="181" y="216"/>
                  <a:pt x="185" y="197"/>
                  <a:pt x="201" y="195"/>
                </a:cubicBezTo>
                <a:cubicBezTo>
                  <a:pt x="218" y="193"/>
                  <a:pt x="226" y="218"/>
                  <a:pt x="245" y="214"/>
                </a:cubicBezTo>
                <a:cubicBezTo>
                  <a:pt x="266" y="211"/>
                  <a:pt x="279" y="185"/>
                  <a:pt x="269" y="165"/>
                </a:cubicBezTo>
                <a:cubicBezTo>
                  <a:pt x="263" y="152"/>
                  <a:pt x="244" y="140"/>
                  <a:pt x="230" y="149"/>
                </a:cubicBezTo>
                <a:cubicBezTo>
                  <a:pt x="219" y="159"/>
                  <a:pt x="202" y="174"/>
                  <a:pt x="189" y="159"/>
                </a:cubicBezTo>
                <a:cubicBezTo>
                  <a:pt x="174" y="141"/>
                  <a:pt x="192" y="116"/>
                  <a:pt x="176" y="98"/>
                </a:cubicBezTo>
                <a:cubicBezTo>
                  <a:pt x="159" y="82"/>
                  <a:pt x="133" y="99"/>
                  <a:pt x="116" y="85"/>
                </a:cubicBezTo>
                <a:cubicBezTo>
                  <a:pt x="103" y="75"/>
                  <a:pt x="112" y="59"/>
                  <a:pt x="121" y="50"/>
                </a:cubicBezTo>
                <a:cubicBezTo>
                  <a:pt x="136" y="36"/>
                  <a:pt x="126" y="10"/>
                  <a:pt x="108" y="4"/>
                </a:cubicBezTo>
                <a:cubicBezTo>
                  <a:pt x="104" y="3"/>
                  <a:pt x="99" y="3"/>
                  <a:pt x="95"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 name="Freeform 5"/>
          <p:cNvSpPr>
            <a:spLocks noEditPoints="1"/>
          </p:cNvSpPr>
          <p:nvPr/>
        </p:nvSpPr>
        <p:spPr bwMode="auto">
          <a:xfrm>
            <a:off x="8279036" y="1330325"/>
            <a:ext cx="646113" cy="646113"/>
          </a:xfrm>
          <a:custGeom>
            <a:avLst/>
            <a:gdLst>
              <a:gd name="T0" fmla="*/ 393 w 1905"/>
              <a:gd name="T1" fmla="*/ 1 h 1906"/>
              <a:gd name="T2" fmla="*/ 355 w 1905"/>
              <a:gd name="T3" fmla="*/ 9 h 1906"/>
              <a:gd name="T4" fmla="*/ 693 w 1905"/>
              <a:gd name="T5" fmla="*/ 348 h 1906"/>
              <a:gd name="T6" fmla="*/ 606 w 1905"/>
              <a:gd name="T7" fmla="*/ 607 h 1906"/>
              <a:gd name="T8" fmla="*/ 347 w 1905"/>
              <a:gd name="T9" fmla="*/ 694 h 1906"/>
              <a:gd name="T10" fmla="*/ 8 w 1905"/>
              <a:gd name="T11" fmla="*/ 356 h 1906"/>
              <a:gd name="T12" fmla="*/ 0 w 1905"/>
              <a:gd name="T13" fmla="*/ 434 h 1906"/>
              <a:gd name="T14" fmla="*/ 0 w 1905"/>
              <a:gd name="T15" fmla="*/ 450 h 1906"/>
              <a:gd name="T16" fmla="*/ 0 w 1905"/>
              <a:gd name="T17" fmla="*/ 477 h 1906"/>
              <a:gd name="T18" fmla="*/ 477 w 1905"/>
              <a:gd name="T19" fmla="*/ 954 h 1906"/>
              <a:gd name="T20" fmla="*/ 590 w 1905"/>
              <a:gd name="T21" fmla="*/ 937 h 1906"/>
              <a:gd name="T22" fmla="*/ 671 w 1905"/>
              <a:gd name="T23" fmla="*/ 1016 h 1906"/>
              <a:gd name="T24" fmla="*/ 606 w 1905"/>
              <a:gd name="T25" fmla="*/ 1127 h 1906"/>
              <a:gd name="T26" fmla="*/ 347 w 1905"/>
              <a:gd name="T27" fmla="*/ 1213 h 1906"/>
              <a:gd name="T28" fmla="*/ 44 w 1905"/>
              <a:gd name="T29" fmla="*/ 1516 h 1906"/>
              <a:gd name="T30" fmla="*/ 0 w 1905"/>
              <a:gd name="T31" fmla="*/ 1560 h 1906"/>
              <a:gd name="T32" fmla="*/ 347 w 1905"/>
              <a:gd name="T33" fmla="*/ 1906 h 1906"/>
              <a:gd name="T34" fmla="*/ 693 w 1905"/>
              <a:gd name="T35" fmla="*/ 1560 h 1906"/>
              <a:gd name="T36" fmla="*/ 688 w 1905"/>
              <a:gd name="T37" fmla="*/ 1527 h 1906"/>
              <a:gd name="T38" fmla="*/ 693 w 1905"/>
              <a:gd name="T39" fmla="*/ 1465 h 1906"/>
              <a:gd name="T40" fmla="*/ 717 w 1905"/>
              <a:gd name="T41" fmla="*/ 1397 h 1906"/>
              <a:gd name="T42" fmla="*/ 755 w 1905"/>
              <a:gd name="T43" fmla="*/ 1327 h 1906"/>
              <a:gd name="T44" fmla="*/ 761 w 1905"/>
              <a:gd name="T45" fmla="*/ 1322 h 1906"/>
              <a:gd name="T46" fmla="*/ 780 w 1905"/>
              <a:gd name="T47" fmla="*/ 1300 h 1906"/>
              <a:gd name="T48" fmla="*/ 831 w 1905"/>
              <a:gd name="T49" fmla="*/ 1259 h 1906"/>
              <a:gd name="T50" fmla="*/ 885 w 1905"/>
              <a:gd name="T51" fmla="*/ 1230 h 1906"/>
              <a:gd name="T52" fmla="*/ 955 w 1905"/>
              <a:gd name="T53" fmla="*/ 1300 h 1906"/>
              <a:gd name="T54" fmla="*/ 1126 w 1905"/>
              <a:gd name="T55" fmla="*/ 1473 h 1906"/>
              <a:gd name="T56" fmla="*/ 1386 w 1905"/>
              <a:gd name="T57" fmla="*/ 1733 h 1906"/>
              <a:gd name="T58" fmla="*/ 1559 w 1905"/>
              <a:gd name="T59" fmla="*/ 1803 h 1906"/>
              <a:gd name="T60" fmla="*/ 1800 w 1905"/>
              <a:gd name="T61" fmla="*/ 1560 h 1906"/>
              <a:gd name="T62" fmla="*/ 1732 w 1905"/>
              <a:gd name="T63" fmla="*/ 1387 h 1906"/>
              <a:gd name="T64" fmla="*/ 1729 w 1905"/>
              <a:gd name="T65" fmla="*/ 1378 h 1906"/>
              <a:gd name="T66" fmla="*/ 1472 w 1905"/>
              <a:gd name="T67" fmla="*/ 1127 h 1906"/>
              <a:gd name="T68" fmla="*/ 1172 w 1905"/>
              <a:gd name="T69" fmla="*/ 821 h 1906"/>
              <a:gd name="T70" fmla="*/ 1732 w 1905"/>
              <a:gd name="T71" fmla="*/ 261 h 1906"/>
              <a:gd name="T72" fmla="*/ 1775 w 1905"/>
              <a:gd name="T73" fmla="*/ 304 h 1906"/>
              <a:gd name="T74" fmla="*/ 1905 w 1905"/>
              <a:gd name="T75" fmla="*/ 88 h 1906"/>
              <a:gd name="T76" fmla="*/ 1819 w 1905"/>
              <a:gd name="T77" fmla="*/ 1 h 1906"/>
              <a:gd name="T78" fmla="*/ 1602 w 1905"/>
              <a:gd name="T79" fmla="*/ 131 h 1906"/>
              <a:gd name="T80" fmla="*/ 1645 w 1905"/>
              <a:gd name="T81" fmla="*/ 174 h 1906"/>
              <a:gd name="T82" fmla="*/ 1085 w 1905"/>
              <a:gd name="T83" fmla="*/ 735 h 1906"/>
              <a:gd name="T84" fmla="*/ 936 w 1905"/>
              <a:gd name="T85" fmla="*/ 591 h 1906"/>
              <a:gd name="T86" fmla="*/ 953 w 1905"/>
              <a:gd name="T87" fmla="*/ 477 h 1906"/>
              <a:gd name="T88" fmla="*/ 477 w 1905"/>
              <a:gd name="T89" fmla="*/ 1 h 1906"/>
              <a:gd name="T90" fmla="*/ 455 w 1905"/>
              <a:gd name="T91" fmla="*/ 1 h 1906"/>
              <a:gd name="T92" fmla="*/ 433 w 1905"/>
              <a:gd name="T93" fmla="*/ 1 h 1906"/>
              <a:gd name="T94" fmla="*/ 393 w 1905"/>
              <a:gd name="T95" fmla="*/ 1 h 1906"/>
              <a:gd name="T96" fmla="*/ 1559 w 1905"/>
              <a:gd name="T97" fmla="*/ 1430 h 1906"/>
              <a:gd name="T98" fmla="*/ 1689 w 1905"/>
              <a:gd name="T99" fmla="*/ 1560 h 1906"/>
              <a:gd name="T100" fmla="*/ 1559 w 1905"/>
              <a:gd name="T101" fmla="*/ 1690 h 1906"/>
              <a:gd name="T102" fmla="*/ 1429 w 1905"/>
              <a:gd name="T103" fmla="*/ 1560 h 1906"/>
              <a:gd name="T104" fmla="*/ 1559 w 1905"/>
              <a:gd name="T105" fmla="*/ 1430 h 1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05" h="1906">
                <a:moveTo>
                  <a:pt x="393" y="1"/>
                </a:moveTo>
                <a:cubicBezTo>
                  <a:pt x="380" y="2"/>
                  <a:pt x="368" y="5"/>
                  <a:pt x="355" y="9"/>
                </a:cubicBezTo>
                <a:cubicBezTo>
                  <a:pt x="693" y="348"/>
                  <a:pt x="693" y="348"/>
                  <a:pt x="693" y="348"/>
                </a:cubicBezTo>
                <a:cubicBezTo>
                  <a:pt x="606" y="607"/>
                  <a:pt x="606" y="607"/>
                  <a:pt x="606" y="607"/>
                </a:cubicBezTo>
                <a:cubicBezTo>
                  <a:pt x="347" y="694"/>
                  <a:pt x="347" y="694"/>
                  <a:pt x="347" y="694"/>
                </a:cubicBezTo>
                <a:cubicBezTo>
                  <a:pt x="8" y="356"/>
                  <a:pt x="8" y="356"/>
                  <a:pt x="8" y="356"/>
                </a:cubicBezTo>
                <a:cubicBezTo>
                  <a:pt x="4" y="382"/>
                  <a:pt x="0" y="400"/>
                  <a:pt x="0" y="434"/>
                </a:cubicBezTo>
                <a:cubicBezTo>
                  <a:pt x="0" y="434"/>
                  <a:pt x="0" y="442"/>
                  <a:pt x="0" y="450"/>
                </a:cubicBezTo>
                <a:cubicBezTo>
                  <a:pt x="0" y="459"/>
                  <a:pt x="0" y="469"/>
                  <a:pt x="0" y="477"/>
                </a:cubicBezTo>
                <a:cubicBezTo>
                  <a:pt x="0" y="737"/>
                  <a:pt x="214" y="954"/>
                  <a:pt x="477" y="954"/>
                </a:cubicBezTo>
                <a:cubicBezTo>
                  <a:pt x="516" y="954"/>
                  <a:pt x="553" y="946"/>
                  <a:pt x="590" y="937"/>
                </a:cubicBezTo>
                <a:cubicBezTo>
                  <a:pt x="671" y="1016"/>
                  <a:pt x="671" y="1016"/>
                  <a:pt x="671" y="1016"/>
                </a:cubicBezTo>
                <a:cubicBezTo>
                  <a:pt x="653" y="1060"/>
                  <a:pt x="629" y="1103"/>
                  <a:pt x="606" y="1127"/>
                </a:cubicBezTo>
                <a:cubicBezTo>
                  <a:pt x="556" y="1170"/>
                  <a:pt x="423" y="1239"/>
                  <a:pt x="347" y="1213"/>
                </a:cubicBezTo>
                <a:cubicBezTo>
                  <a:pt x="44" y="1516"/>
                  <a:pt x="44" y="1516"/>
                  <a:pt x="44" y="1516"/>
                </a:cubicBezTo>
                <a:cubicBezTo>
                  <a:pt x="0" y="1560"/>
                  <a:pt x="0" y="1560"/>
                  <a:pt x="0" y="1560"/>
                </a:cubicBezTo>
                <a:cubicBezTo>
                  <a:pt x="347" y="1906"/>
                  <a:pt x="347" y="1906"/>
                  <a:pt x="347" y="1906"/>
                </a:cubicBezTo>
                <a:cubicBezTo>
                  <a:pt x="693" y="1560"/>
                  <a:pt x="693" y="1560"/>
                  <a:pt x="693" y="1560"/>
                </a:cubicBezTo>
                <a:cubicBezTo>
                  <a:pt x="690" y="1550"/>
                  <a:pt x="689" y="1538"/>
                  <a:pt x="688" y="1527"/>
                </a:cubicBezTo>
                <a:cubicBezTo>
                  <a:pt x="686" y="1508"/>
                  <a:pt x="688" y="1487"/>
                  <a:pt x="693" y="1465"/>
                </a:cubicBezTo>
                <a:cubicBezTo>
                  <a:pt x="698" y="1442"/>
                  <a:pt x="708" y="1419"/>
                  <a:pt x="717" y="1397"/>
                </a:cubicBezTo>
                <a:cubicBezTo>
                  <a:pt x="729" y="1371"/>
                  <a:pt x="741" y="1346"/>
                  <a:pt x="755" y="1327"/>
                </a:cubicBezTo>
                <a:cubicBezTo>
                  <a:pt x="757" y="1325"/>
                  <a:pt x="759" y="1324"/>
                  <a:pt x="761" y="1322"/>
                </a:cubicBezTo>
                <a:cubicBezTo>
                  <a:pt x="767" y="1314"/>
                  <a:pt x="773" y="1305"/>
                  <a:pt x="780" y="1300"/>
                </a:cubicBezTo>
                <a:cubicBezTo>
                  <a:pt x="792" y="1287"/>
                  <a:pt x="810" y="1273"/>
                  <a:pt x="831" y="1259"/>
                </a:cubicBezTo>
                <a:cubicBezTo>
                  <a:pt x="848" y="1249"/>
                  <a:pt x="866" y="1238"/>
                  <a:pt x="885" y="1230"/>
                </a:cubicBezTo>
                <a:cubicBezTo>
                  <a:pt x="955" y="1300"/>
                  <a:pt x="955" y="1300"/>
                  <a:pt x="955" y="1300"/>
                </a:cubicBezTo>
                <a:cubicBezTo>
                  <a:pt x="1126" y="1473"/>
                  <a:pt x="1126" y="1473"/>
                  <a:pt x="1126" y="1473"/>
                </a:cubicBezTo>
                <a:cubicBezTo>
                  <a:pt x="1386" y="1733"/>
                  <a:pt x="1386" y="1733"/>
                  <a:pt x="1386" y="1733"/>
                </a:cubicBezTo>
                <a:cubicBezTo>
                  <a:pt x="1429" y="1776"/>
                  <a:pt x="1491" y="1803"/>
                  <a:pt x="1559" y="1803"/>
                </a:cubicBezTo>
                <a:cubicBezTo>
                  <a:pt x="1692" y="1803"/>
                  <a:pt x="1800" y="1698"/>
                  <a:pt x="1800" y="1560"/>
                </a:cubicBezTo>
                <a:cubicBezTo>
                  <a:pt x="1800" y="1490"/>
                  <a:pt x="1774" y="1430"/>
                  <a:pt x="1732" y="1387"/>
                </a:cubicBezTo>
                <a:cubicBezTo>
                  <a:pt x="1729" y="1378"/>
                  <a:pt x="1729" y="1378"/>
                  <a:pt x="1729" y="1378"/>
                </a:cubicBezTo>
                <a:cubicBezTo>
                  <a:pt x="1472" y="1127"/>
                  <a:pt x="1472" y="1127"/>
                  <a:pt x="1472" y="1127"/>
                </a:cubicBezTo>
                <a:cubicBezTo>
                  <a:pt x="1172" y="821"/>
                  <a:pt x="1172" y="821"/>
                  <a:pt x="1172" y="821"/>
                </a:cubicBezTo>
                <a:cubicBezTo>
                  <a:pt x="1732" y="261"/>
                  <a:pt x="1732" y="261"/>
                  <a:pt x="1732" y="261"/>
                </a:cubicBezTo>
                <a:cubicBezTo>
                  <a:pt x="1775" y="304"/>
                  <a:pt x="1775" y="304"/>
                  <a:pt x="1775" y="304"/>
                </a:cubicBezTo>
                <a:cubicBezTo>
                  <a:pt x="1905" y="88"/>
                  <a:pt x="1905" y="88"/>
                  <a:pt x="1905" y="88"/>
                </a:cubicBezTo>
                <a:cubicBezTo>
                  <a:pt x="1819" y="1"/>
                  <a:pt x="1819" y="1"/>
                  <a:pt x="1819" y="1"/>
                </a:cubicBezTo>
                <a:cubicBezTo>
                  <a:pt x="1602" y="131"/>
                  <a:pt x="1602" y="131"/>
                  <a:pt x="1602" y="131"/>
                </a:cubicBezTo>
                <a:cubicBezTo>
                  <a:pt x="1645" y="174"/>
                  <a:pt x="1645" y="174"/>
                  <a:pt x="1645" y="174"/>
                </a:cubicBezTo>
                <a:cubicBezTo>
                  <a:pt x="1085" y="735"/>
                  <a:pt x="1085" y="735"/>
                  <a:pt x="1085" y="735"/>
                </a:cubicBezTo>
                <a:cubicBezTo>
                  <a:pt x="936" y="591"/>
                  <a:pt x="936" y="591"/>
                  <a:pt x="936" y="591"/>
                </a:cubicBezTo>
                <a:cubicBezTo>
                  <a:pt x="946" y="548"/>
                  <a:pt x="953" y="512"/>
                  <a:pt x="953" y="477"/>
                </a:cubicBezTo>
                <a:cubicBezTo>
                  <a:pt x="953" y="209"/>
                  <a:pt x="740" y="1"/>
                  <a:pt x="477" y="1"/>
                </a:cubicBezTo>
                <a:cubicBezTo>
                  <a:pt x="455" y="1"/>
                  <a:pt x="455" y="1"/>
                  <a:pt x="455" y="1"/>
                </a:cubicBezTo>
                <a:cubicBezTo>
                  <a:pt x="433" y="1"/>
                  <a:pt x="433" y="1"/>
                  <a:pt x="433" y="1"/>
                </a:cubicBezTo>
                <a:cubicBezTo>
                  <a:pt x="420" y="1"/>
                  <a:pt x="406" y="0"/>
                  <a:pt x="393" y="1"/>
                </a:cubicBezTo>
                <a:close/>
                <a:moveTo>
                  <a:pt x="1559" y="1430"/>
                </a:moveTo>
                <a:cubicBezTo>
                  <a:pt x="1630" y="1430"/>
                  <a:pt x="1689" y="1482"/>
                  <a:pt x="1689" y="1560"/>
                </a:cubicBezTo>
                <a:cubicBezTo>
                  <a:pt x="1689" y="1629"/>
                  <a:pt x="1630" y="1690"/>
                  <a:pt x="1559" y="1690"/>
                </a:cubicBezTo>
                <a:cubicBezTo>
                  <a:pt x="1487" y="1690"/>
                  <a:pt x="1429" y="1629"/>
                  <a:pt x="1429" y="1560"/>
                </a:cubicBezTo>
                <a:cubicBezTo>
                  <a:pt x="1429" y="1482"/>
                  <a:pt x="1487" y="1430"/>
                  <a:pt x="1559" y="143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5" name="矩形 24"/>
          <p:cNvSpPr/>
          <p:nvPr/>
        </p:nvSpPr>
        <p:spPr>
          <a:xfrm>
            <a:off x="6290080" y="4147793"/>
            <a:ext cx="2765696" cy="584775"/>
          </a:xfrm>
          <a:prstGeom prst="rect">
            <a:avLst/>
          </a:prstGeom>
        </p:spPr>
        <p:txBody>
          <a:bodyPr wrap="square">
            <a:spAutoFit/>
          </a:bodyPr>
          <a:lstStyle/>
          <a:p>
            <a:r>
              <a:rPr lang="en-US" altLang="zh-CN"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Lorem ipsum dolor </a:t>
            </a:r>
            <a:r>
              <a:rPr lang="en-US" altLang="zh-CN" sz="16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amet</a:t>
            </a:r>
            <a:r>
              <a:rPr lang="en-US" altLang="zh-CN"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altLang="zh-CN" sz="16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consectetur</a:t>
            </a:r>
            <a:r>
              <a:rPr lang="en-US" altLang="zh-CN"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altLang="zh-CN" sz="16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adipisicing</a:t>
            </a:r>
            <a:r>
              <a:rPr lang="en-US" altLang="zh-CN"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矩形 26"/>
          <p:cNvSpPr/>
          <p:nvPr/>
        </p:nvSpPr>
        <p:spPr>
          <a:xfrm>
            <a:off x="7612684" y="2723353"/>
            <a:ext cx="2765696" cy="584775"/>
          </a:xfrm>
          <a:prstGeom prst="rect">
            <a:avLst/>
          </a:prstGeom>
        </p:spPr>
        <p:txBody>
          <a:bodyPr wrap="square">
            <a:spAutoFit/>
          </a:bodyPr>
          <a:lstStyle/>
          <a:p>
            <a:r>
              <a:rPr lang="en-US" altLang="zh-CN"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Lorem ipsum dolor </a:t>
            </a:r>
            <a:r>
              <a:rPr lang="en-US" altLang="zh-CN" sz="16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amet</a:t>
            </a:r>
            <a:r>
              <a:rPr lang="en-US" altLang="zh-CN"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altLang="zh-CN" sz="16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consectetur</a:t>
            </a:r>
            <a:r>
              <a:rPr lang="en-US" altLang="zh-CN"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altLang="zh-CN" sz="16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adipisicing</a:t>
            </a:r>
            <a:r>
              <a:rPr lang="en-US" altLang="zh-CN"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矩形 27"/>
          <p:cNvSpPr/>
          <p:nvPr/>
        </p:nvSpPr>
        <p:spPr>
          <a:xfrm>
            <a:off x="9036572" y="1342819"/>
            <a:ext cx="2765696" cy="584775"/>
          </a:xfrm>
          <a:prstGeom prst="rect">
            <a:avLst/>
          </a:prstGeom>
        </p:spPr>
        <p:txBody>
          <a:bodyPr wrap="square">
            <a:spAutoFit/>
          </a:bodyPr>
          <a:lstStyle/>
          <a:p>
            <a:r>
              <a:rPr lang="en-US" altLang="zh-CN"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Lorem ipsum dolor </a:t>
            </a:r>
            <a:r>
              <a:rPr lang="en-US" altLang="zh-CN" sz="16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amet</a:t>
            </a:r>
            <a:r>
              <a:rPr lang="en-US" altLang="zh-CN"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altLang="zh-CN" sz="16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consectetur</a:t>
            </a:r>
            <a:r>
              <a:rPr lang="en-US" altLang="zh-CN"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altLang="zh-CN" sz="16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adipisicing</a:t>
            </a:r>
            <a:r>
              <a:rPr lang="en-US" altLang="zh-CN"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9" name="组合 28"/>
          <p:cNvGrpSpPr/>
          <p:nvPr/>
        </p:nvGrpSpPr>
        <p:grpSpPr>
          <a:xfrm>
            <a:off x="391839" y="2752381"/>
            <a:ext cx="3919457" cy="523220"/>
            <a:chOff x="383458" y="1441994"/>
            <a:chExt cx="3919457" cy="523220"/>
          </a:xfrm>
        </p:grpSpPr>
        <p:sp>
          <p:nvSpPr>
            <p:cNvPr id="30" name="文本框 29"/>
            <p:cNvSpPr txBox="1"/>
            <p:nvPr/>
          </p:nvSpPr>
          <p:spPr>
            <a:xfrm>
              <a:off x="483083" y="1441994"/>
              <a:ext cx="3819832" cy="523220"/>
            </a:xfrm>
            <a:prstGeom prst="rect">
              <a:avLst/>
            </a:prstGeom>
            <a:noFill/>
          </p:spPr>
          <p:txBody>
            <a:bodyPr wrap="square" rtlCol="0">
              <a:spAutoFit/>
            </a:bodyPr>
            <a:lstStyle/>
            <a:p>
              <a:r>
                <a:rPr lang="en-US" altLang="zh-CN" sz="2800" b="1" dirty="0"/>
                <a:t>Our Process</a:t>
              </a:r>
              <a:endParaRPr lang="zh-CN" altLang="en-US" sz="2800" b="1" dirty="0"/>
            </a:p>
          </p:txBody>
        </p:sp>
        <p:cxnSp>
          <p:nvCxnSpPr>
            <p:cNvPr id="31" name="直接连接符 30"/>
            <p:cNvCxnSpPr/>
            <p:nvPr/>
          </p:nvCxnSpPr>
          <p:spPr>
            <a:xfrm>
              <a:off x="383458" y="1521097"/>
              <a:ext cx="0" cy="365014"/>
            </a:xfrm>
            <a:prstGeom prst="line">
              <a:avLst/>
            </a:prstGeom>
            <a:ln w="38100">
              <a:solidFill>
                <a:srgbClr val="EE1C39"/>
              </a:solidFill>
            </a:ln>
          </p:spPr>
          <p:style>
            <a:lnRef idx="1">
              <a:schemeClr val="accent1"/>
            </a:lnRef>
            <a:fillRef idx="0">
              <a:schemeClr val="accent1"/>
            </a:fillRef>
            <a:effectRef idx="0">
              <a:schemeClr val="accent1"/>
            </a:effectRef>
            <a:fontRef idx="minor">
              <a:schemeClr val="tx1"/>
            </a:fontRef>
          </p:style>
        </p:cxnSp>
      </p:grpSp>
      <p:sp>
        <p:nvSpPr>
          <p:cNvPr id="32" name="矩形 31"/>
          <p:cNvSpPr/>
          <p:nvPr/>
        </p:nvSpPr>
        <p:spPr>
          <a:xfrm>
            <a:off x="278462" y="3582007"/>
            <a:ext cx="4203938" cy="1532727"/>
          </a:xfrm>
          <a:prstGeom prst="rect">
            <a:avLst/>
          </a:prstGeom>
        </p:spPr>
        <p:txBody>
          <a:bodyPr wrap="square">
            <a:spAutoFit/>
          </a:bodyPr>
          <a:lstStyle/>
          <a:p>
            <a:pPr>
              <a:lnSpc>
                <a:spcPct val="120000"/>
              </a:lnSpc>
            </a:pPr>
            <a:r>
              <a:rPr lang="en-US" altLang="zh-CN" sz="2400" b="1" dirty="0">
                <a:solidFill>
                  <a:srgbClr val="D9112E"/>
                </a:solidFill>
              </a:rPr>
              <a:t>Lorem</a:t>
            </a:r>
            <a:r>
              <a:rPr lang="en-US" altLang="zh-CN" dirty="0"/>
              <a:t> ipsum dolor sit amet, consectetur adipisicing elit, sed do eiusmod tempor incididunt ut labore et dolore magna aliqua. </a:t>
            </a:r>
            <a:endParaRPr lang="zh-CN" altLang="en-US" dirty="0"/>
          </a:p>
        </p:txBody>
      </p:sp>
      <p:sp>
        <p:nvSpPr>
          <p:cNvPr id="33" name="矩形 32"/>
          <p:cNvSpPr/>
          <p:nvPr/>
        </p:nvSpPr>
        <p:spPr>
          <a:xfrm>
            <a:off x="293850" y="5130109"/>
            <a:ext cx="4017446" cy="1089529"/>
          </a:xfrm>
          <a:prstGeom prst="rect">
            <a:avLst/>
          </a:prstGeom>
        </p:spPr>
        <p:txBody>
          <a:bodyPr wrap="square">
            <a:spAutoFit/>
          </a:bodyPr>
          <a:lstStyle/>
          <a:p>
            <a:pPr>
              <a:lnSpc>
                <a:spcPct val="120000"/>
              </a:lnSpc>
            </a:pPr>
            <a:r>
              <a:rPr lang="en-US" altLang="zh-CN" dirty="0"/>
              <a:t>Lorem ipsum dolor sit amet, consectetur adipisicing elit, sed do eiusmod tempor. </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E222A"/>
        </a:solidFill>
        <a:effectLst/>
      </p:bgPr>
    </p:bg>
    <p:spTree>
      <p:nvGrpSpPr>
        <p:cNvPr id="1" name=""/>
        <p:cNvGrpSpPr/>
        <p:nvPr/>
      </p:nvGrpSpPr>
      <p:grpSpPr>
        <a:xfrm>
          <a:off x="0" y="0"/>
          <a:ext cx="0" cy="0"/>
          <a:chOff x="0" y="0"/>
          <a:chExt cx="0" cy="0"/>
        </a:xfrm>
      </p:grpSpPr>
      <p:sp>
        <p:nvSpPr>
          <p:cNvPr id="11" name="矩形 10"/>
          <p:cNvSpPr/>
          <p:nvPr/>
        </p:nvSpPr>
        <p:spPr>
          <a:xfrm>
            <a:off x="5187950" y="-9525"/>
            <a:ext cx="1816100" cy="2645221"/>
          </a:xfrm>
          <a:prstGeom prst="rect">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640970" y="4476274"/>
            <a:ext cx="8939556" cy="1015663"/>
          </a:xfrm>
          <a:prstGeom prst="rect">
            <a:avLst/>
          </a:prstGeom>
          <a:noFill/>
        </p:spPr>
        <p:txBody>
          <a:bodyPr wrap="square" rtlCol="0">
            <a:spAutoFit/>
          </a:bodyPr>
          <a:lstStyle/>
          <a:p>
            <a:pPr algn="ctr"/>
            <a:r>
              <a:rPr lang="en-US" altLang="zh-CN" sz="6000" dirty="0">
                <a:solidFill>
                  <a:schemeClr val="bg1"/>
                </a:solidFill>
                <a:latin typeface="Roboto" pitchFamily="2" charset="0"/>
              </a:rPr>
              <a:t>Our Successful Projects</a:t>
            </a:r>
            <a:endParaRPr lang="zh-CN" altLang="en-US" sz="6000" dirty="0">
              <a:solidFill>
                <a:schemeClr val="bg1"/>
              </a:solidFill>
              <a:latin typeface="Roboto" pitchFamily="2" charset="0"/>
            </a:endParaRPr>
          </a:p>
        </p:txBody>
      </p:sp>
      <p:grpSp>
        <p:nvGrpSpPr>
          <p:cNvPr id="19" name="组合 18"/>
          <p:cNvGrpSpPr/>
          <p:nvPr/>
        </p:nvGrpSpPr>
        <p:grpSpPr>
          <a:xfrm>
            <a:off x="5203372" y="1751311"/>
            <a:ext cx="1778000" cy="1778000"/>
            <a:chOff x="5159830" y="1574801"/>
            <a:chExt cx="1778000" cy="1778000"/>
          </a:xfrm>
          <a:solidFill>
            <a:srgbClr val="EE1C39"/>
          </a:solidFill>
        </p:grpSpPr>
        <p:sp>
          <p:nvSpPr>
            <p:cNvPr id="17" name="椭圆 16"/>
            <p:cNvSpPr/>
            <p:nvPr/>
          </p:nvSpPr>
          <p:spPr>
            <a:xfrm>
              <a:off x="5159830" y="1574801"/>
              <a:ext cx="1778000" cy="17780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Freeform 106"/>
            <p:cNvSpPr/>
            <p:nvPr/>
          </p:nvSpPr>
          <p:spPr bwMode="auto">
            <a:xfrm>
              <a:off x="6048830" y="2459186"/>
              <a:ext cx="0" cy="9231"/>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07"/>
            <p:cNvSpPr/>
            <p:nvPr/>
          </p:nvSpPr>
          <p:spPr bwMode="auto">
            <a:xfrm>
              <a:off x="6048830" y="24638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2" name="文本框 21"/>
          <p:cNvSpPr txBox="1"/>
          <p:nvPr/>
        </p:nvSpPr>
        <p:spPr>
          <a:xfrm>
            <a:off x="5391810" y="2078861"/>
            <a:ext cx="1442080" cy="1200329"/>
          </a:xfrm>
          <a:prstGeom prst="rect">
            <a:avLst/>
          </a:prstGeom>
          <a:noFill/>
        </p:spPr>
        <p:txBody>
          <a:bodyPr wrap="square" rtlCol="0">
            <a:spAutoFit/>
          </a:bodyPr>
          <a:lstStyle/>
          <a:p>
            <a:pPr algn="ctr"/>
            <a:r>
              <a:rPr lang="en-US" altLang="zh-CN" sz="7200" b="1" dirty="0">
                <a:solidFill>
                  <a:schemeClr val="bg1"/>
                </a:solidFill>
                <a:latin typeface="Roboto" pitchFamily="2" charset="0"/>
                <a:ea typeface="Roboto" pitchFamily="2" charset="0"/>
              </a:rPr>
              <a:t>02</a:t>
            </a:r>
            <a:endParaRPr lang="zh-CN" altLang="en-US" sz="7200" b="1" dirty="0">
              <a:solidFill>
                <a:schemeClr val="bg1"/>
              </a:solidFill>
              <a:latin typeface="Roboto" pitchFamily="2" charset="0"/>
            </a:endParaRPr>
          </a:p>
        </p:txBody>
      </p:sp>
      <p:sp>
        <p:nvSpPr>
          <p:cNvPr id="23" name="矩形 22"/>
          <p:cNvSpPr/>
          <p:nvPr/>
        </p:nvSpPr>
        <p:spPr>
          <a:xfrm>
            <a:off x="5203372" y="6438900"/>
            <a:ext cx="1817882" cy="483163"/>
          </a:xfrm>
          <a:prstGeom prst="rect">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9051" y="340072"/>
            <a:ext cx="1957261" cy="675969"/>
            <a:chOff x="285749" y="263872"/>
            <a:chExt cx="1957261" cy="675969"/>
          </a:xfrm>
        </p:grpSpPr>
        <p:grpSp>
          <p:nvGrpSpPr>
            <p:cNvPr id="4" name="组合 3"/>
            <p:cNvGrpSpPr/>
            <p:nvPr/>
          </p:nvGrpSpPr>
          <p:grpSpPr>
            <a:xfrm flipH="1">
              <a:off x="285749" y="263872"/>
              <a:ext cx="1623000" cy="675969"/>
              <a:chOff x="3533690" y="533400"/>
              <a:chExt cx="1637426" cy="675969"/>
            </a:xfrm>
            <a:solidFill>
              <a:srgbClr val="EE1C39"/>
            </a:solidFill>
          </p:grpSpPr>
          <p:sp>
            <p:nvSpPr>
              <p:cNvPr id="5" name="矩形 4"/>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8" name="文本框 7"/>
            <p:cNvSpPr txBox="1"/>
            <p:nvPr/>
          </p:nvSpPr>
          <p:spPr>
            <a:xfrm>
              <a:off x="1100010" y="309468"/>
              <a:ext cx="1143000" cy="584775"/>
            </a:xfrm>
            <a:prstGeom prst="rect">
              <a:avLst/>
            </a:prstGeom>
            <a:noFill/>
          </p:spPr>
          <p:txBody>
            <a:bodyPr wrap="square" rtlCol="0">
              <a:spAutoFit/>
            </a:bodyPr>
            <a:lstStyle/>
            <a:p>
              <a:r>
                <a:rPr lang="en-US" altLang="zh-CN" sz="3200" spc="300" dirty="0">
                  <a:solidFill>
                    <a:schemeClr val="bg1"/>
                  </a:solidFill>
                  <a:latin typeface="Roboto" pitchFamily="2" charset="0"/>
                </a:rPr>
                <a:t>02</a:t>
              </a:r>
              <a:endParaRPr lang="zh-CN" altLang="en-US" sz="3200" spc="300" dirty="0">
                <a:solidFill>
                  <a:schemeClr val="bg1"/>
                </a:solidFill>
                <a:latin typeface="Roboto" pitchFamily="2" charset="0"/>
              </a:endParaRPr>
            </a:p>
          </p:txBody>
        </p:sp>
      </p:grpSp>
      <p:sp>
        <p:nvSpPr>
          <p:cNvPr id="10" name="灯片编号占位符 9"/>
          <p:cNvSpPr>
            <a:spLocks noGrp="1"/>
          </p:cNvSpPr>
          <p:nvPr>
            <p:ph type="sldNum" sz="quarter" idx="12"/>
          </p:nvPr>
        </p:nvSpPr>
        <p:spPr>
          <a:xfrm>
            <a:off x="11359821" y="6424885"/>
            <a:ext cx="476250" cy="320675"/>
          </a:xfrm>
          <a:solidFill>
            <a:srgbClr val="EE1C39"/>
          </a:solidFill>
        </p:spPr>
        <p:txBody>
          <a:bodyPr/>
          <a:lstStyle/>
          <a:p>
            <a:pPr algn="ctr"/>
            <a:fld id="{AFAE5B16-0F33-4EE9-AE34-61D676368225}" type="slidenum">
              <a:rPr lang="zh-CN" altLang="en-US" sz="1800" smtClean="0">
                <a:solidFill>
                  <a:schemeClr val="bg1"/>
                </a:solidFill>
                <a:latin typeface="Roboto" pitchFamily="2" charset="0"/>
              </a:rPr>
              <a:t>9</a:t>
            </a:fld>
            <a:endParaRPr lang="zh-CN" altLang="en-US" sz="1800" dirty="0">
              <a:solidFill>
                <a:schemeClr val="bg1"/>
              </a:solidFill>
              <a:latin typeface="Roboto" pitchFamily="2" charset="0"/>
            </a:endParaRPr>
          </a:p>
        </p:txBody>
      </p:sp>
      <p:sp>
        <p:nvSpPr>
          <p:cNvPr id="13" name="文本框 12"/>
          <p:cNvSpPr txBox="1"/>
          <p:nvPr/>
        </p:nvSpPr>
        <p:spPr>
          <a:xfrm>
            <a:off x="1794449" y="340072"/>
            <a:ext cx="8302493" cy="707886"/>
          </a:xfrm>
          <a:prstGeom prst="rect">
            <a:avLst/>
          </a:prstGeom>
          <a:noFill/>
        </p:spPr>
        <p:txBody>
          <a:bodyPr wrap="square" rtlCol="0">
            <a:spAutoFit/>
          </a:bodyPr>
          <a:lstStyle/>
          <a:p>
            <a:r>
              <a:rPr lang="en-US" altLang="zh-CN" sz="4000" dirty="0">
                <a:latin typeface="Roboto" pitchFamily="2" charset="0"/>
                <a:ea typeface="Roboto" pitchFamily="2" charset="0"/>
              </a:rPr>
              <a:t>Our Projects</a:t>
            </a:r>
            <a:endParaRPr lang="zh-CN" altLang="en-US" sz="4000" dirty="0">
              <a:latin typeface="Roboto" pitchFamily="2" charset="0"/>
            </a:endParaRPr>
          </a:p>
        </p:txBody>
      </p:sp>
      <p:grpSp>
        <p:nvGrpSpPr>
          <p:cNvPr id="89" name="组合 88"/>
          <p:cNvGrpSpPr/>
          <p:nvPr/>
        </p:nvGrpSpPr>
        <p:grpSpPr>
          <a:xfrm>
            <a:off x="942166" y="1562255"/>
            <a:ext cx="3704066" cy="4419467"/>
            <a:chOff x="942166" y="1562255"/>
            <a:chExt cx="3704066" cy="4419467"/>
          </a:xfrm>
        </p:grpSpPr>
        <p:sp>
          <p:nvSpPr>
            <p:cNvPr id="14" name="Freeform 13"/>
            <p:cNvSpPr/>
            <p:nvPr/>
          </p:nvSpPr>
          <p:spPr bwMode="auto">
            <a:xfrm>
              <a:off x="960353" y="3398725"/>
              <a:ext cx="3597132" cy="1935886"/>
            </a:xfrm>
            <a:custGeom>
              <a:avLst/>
              <a:gdLst>
                <a:gd name="T0" fmla="*/ 994 w 994"/>
                <a:gd name="T1" fmla="*/ 213 h 425"/>
                <a:gd name="T2" fmla="*/ 497 w 994"/>
                <a:gd name="T3" fmla="*/ 425 h 425"/>
                <a:gd name="T4" fmla="*/ 0 w 994"/>
                <a:gd name="T5" fmla="*/ 213 h 425"/>
                <a:gd name="T6" fmla="*/ 497 w 994"/>
                <a:gd name="T7" fmla="*/ 0 h 425"/>
                <a:gd name="T8" fmla="*/ 994 w 994"/>
                <a:gd name="T9" fmla="*/ 213 h 425"/>
              </a:gdLst>
              <a:ahLst/>
              <a:cxnLst>
                <a:cxn ang="0">
                  <a:pos x="T0" y="T1"/>
                </a:cxn>
                <a:cxn ang="0">
                  <a:pos x="T2" y="T3"/>
                </a:cxn>
                <a:cxn ang="0">
                  <a:pos x="T4" y="T5"/>
                </a:cxn>
                <a:cxn ang="0">
                  <a:pos x="T6" y="T7"/>
                </a:cxn>
                <a:cxn ang="0">
                  <a:pos x="T8" y="T9"/>
                </a:cxn>
              </a:cxnLst>
              <a:rect l="0" t="0" r="r" b="b"/>
              <a:pathLst>
                <a:path w="994" h="425">
                  <a:moveTo>
                    <a:pt x="994" y="213"/>
                  </a:moveTo>
                  <a:lnTo>
                    <a:pt x="497" y="425"/>
                  </a:lnTo>
                  <a:lnTo>
                    <a:pt x="0" y="213"/>
                  </a:lnTo>
                  <a:lnTo>
                    <a:pt x="497" y="0"/>
                  </a:lnTo>
                  <a:lnTo>
                    <a:pt x="994" y="2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 name="Freeform 15"/>
            <p:cNvSpPr/>
            <p:nvPr/>
          </p:nvSpPr>
          <p:spPr bwMode="auto">
            <a:xfrm>
              <a:off x="2758920" y="4368947"/>
              <a:ext cx="1791330" cy="1184306"/>
            </a:xfrm>
            <a:custGeom>
              <a:avLst/>
              <a:gdLst>
                <a:gd name="T0" fmla="*/ 495 w 495"/>
                <a:gd name="T1" fmla="*/ 0 h 260"/>
                <a:gd name="T2" fmla="*/ 0 w 495"/>
                <a:gd name="T3" fmla="*/ 212 h 260"/>
                <a:gd name="T4" fmla="*/ 0 w 495"/>
                <a:gd name="T5" fmla="*/ 260 h 260"/>
                <a:gd name="T6" fmla="*/ 495 w 495"/>
                <a:gd name="T7" fmla="*/ 47 h 260"/>
              </a:gdLst>
              <a:ahLst/>
              <a:cxnLst>
                <a:cxn ang="0">
                  <a:pos x="T0" y="T1"/>
                </a:cxn>
                <a:cxn ang="0">
                  <a:pos x="T2" y="T3"/>
                </a:cxn>
                <a:cxn ang="0">
                  <a:pos x="T4" y="T5"/>
                </a:cxn>
                <a:cxn ang="0">
                  <a:pos x="T6" y="T7"/>
                </a:cxn>
              </a:cxnLst>
              <a:rect l="0" t="0" r="r" b="b"/>
              <a:pathLst>
                <a:path w="495" h="260">
                  <a:moveTo>
                    <a:pt x="495" y="0"/>
                  </a:moveTo>
                  <a:lnTo>
                    <a:pt x="0" y="212"/>
                  </a:lnTo>
                  <a:lnTo>
                    <a:pt x="0" y="260"/>
                  </a:lnTo>
                  <a:lnTo>
                    <a:pt x="495"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16" name="组合 15"/>
            <p:cNvGrpSpPr/>
            <p:nvPr/>
          </p:nvGrpSpPr>
          <p:grpSpPr>
            <a:xfrm>
              <a:off x="942166" y="3827195"/>
              <a:ext cx="3597132" cy="2154527"/>
              <a:chOff x="3921371" y="3319272"/>
              <a:chExt cx="4371360" cy="2618256"/>
            </a:xfrm>
          </p:grpSpPr>
          <p:sp>
            <p:nvSpPr>
              <p:cNvPr id="35" name="Freeform 12"/>
              <p:cNvSpPr/>
              <p:nvPr/>
            </p:nvSpPr>
            <p:spPr bwMode="auto">
              <a:xfrm>
                <a:off x="3921371" y="3319272"/>
                <a:ext cx="4371360" cy="2352556"/>
              </a:xfrm>
              <a:custGeom>
                <a:avLst/>
                <a:gdLst>
                  <a:gd name="T0" fmla="*/ 994 w 994"/>
                  <a:gd name="T1" fmla="*/ 213 h 425"/>
                  <a:gd name="T2" fmla="*/ 497 w 994"/>
                  <a:gd name="T3" fmla="*/ 425 h 425"/>
                  <a:gd name="T4" fmla="*/ 0 w 994"/>
                  <a:gd name="T5" fmla="*/ 213 h 425"/>
                  <a:gd name="T6" fmla="*/ 497 w 994"/>
                  <a:gd name="T7" fmla="*/ 0 h 425"/>
                  <a:gd name="T8" fmla="*/ 994 w 994"/>
                  <a:gd name="T9" fmla="*/ 213 h 425"/>
                </a:gdLst>
                <a:ahLst/>
                <a:cxnLst>
                  <a:cxn ang="0">
                    <a:pos x="T0" y="T1"/>
                  </a:cxn>
                  <a:cxn ang="0">
                    <a:pos x="T2" y="T3"/>
                  </a:cxn>
                  <a:cxn ang="0">
                    <a:pos x="T4" y="T5"/>
                  </a:cxn>
                  <a:cxn ang="0">
                    <a:pos x="T6" y="T7"/>
                  </a:cxn>
                  <a:cxn ang="0">
                    <a:pos x="T8" y="T9"/>
                  </a:cxn>
                </a:cxnLst>
                <a:rect l="0" t="0" r="r" b="b"/>
                <a:pathLst>
                  <a:path w="994" h="425">
                    <a:moveTo>
                      <a:pt x="994" y="213"/>
                    </a:moveTo>
                    <a:lnTo>
                      <a:pt x="497" y="425"/>
                    </a:lnTo>
                    <a:lnTo>
                      <a:pt x="0" y="213"/>
                    </a:lnTo>
                    <a:lnTo>
                      <a:pt x="497" y="0"/>
                    </a:lnTo>
                    <a:lnTo>
                      <a:pt x="994" y="213"/>
                    </a:lnTo>
                    <a:close/>
                  </a:path>
                </a:pathLst>
              </a:custGeom>
              <a:solidFill>
                <a:srgbClr val="383F4E">
                  <a:alpha val="94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 name="Freeform 14"/>
              <p:cNvSpPr/>
              <p:nvPr/>
            </p:nvSpPr>
            <p:spPr bwMode="auto">
              <a:xfrm>
                <a:off x="6107052" y="4498319"/>
                <a:ext cx="2176886" cy="1439209"/>
              </a:xfrm>
              <a:custGeom>
                <a:avLst/>
                <a:gdLst>
                  <a:gd name="T0" fmla="*/ 495 w 495"/>
                  <a:gd name="T1" fmla="*/ 0 h 260"/>
                  <a:gd name="T2" fmla="*/ 0 w 495"/>
                  <a:gd name="T3" fmla="*/ 212 h 260"/>
                  <a:gd name="T4" fmla="*/ 0 w 495"/>
                  <a:gd name="T5" fmla="*/ 260 h 260"/>
                  <a:gd name="T6" fmla="*/ 495 w 495"/>
                  <a:gd name="T7" fmla="*/ 47 h 260"/>
                  <a:gd name="T8" fmla="*/ 495 w 495"/>
                  <a:gd name="T9" fmla="*/ 0 h 260"/>
                </a:gdLst>
                <a:ahLst/>
                <a:cxnLst>
                  <a:cxn ang="0">
                    <a:pos x="T0" y="T1"/>
                  </a:cxn>
                  <a:cxn ang="0">
                    <a:pos x="T2" y="T3"/>
                  </a:cxn>
                  <a:cxn ang="0">
                    <a:pos x="T4" y="T5"/>
                  </a:cxn>
                  <a:cxn ang="0">
                    <a:pos x="T6" y="T7"/>
                  </a:cxn>
                  <a:cxn ang="0">
                    <a:pos x="T8" y="T9"/>
                  </a:cxn>
                </a:cxnLst>
                <a:rect l="0" t="0" r="r" b="b"/>
                <a:pathLst>
                  <a:path w="495" h="260">
                    <a:moveTo>
                      <a:pt x="495" y="0"/>
                    </a:moveTo>
                    <a:lnTo>
                      <a:pt x="0" y="212"/>
                    </a:lnTo>
                    <a:lnTo>
                      <a:pt x="0" y="260"/>
                    </a:lnTo>
                    <a:lnTo>
                      <a:pt x="495" y="47"/>
                    </a:lnTo>
                    <a:lnTo>
                      <a:pt x="495" y="0"/>
                    </a:lnTo>
                    <a:close/>
                  </a:path>
                </a:pathLst>
              </a:custGeom>
              <a:solidFill>
                <a:srgbClr val="282D38">
                  <a:alpha val="94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 name="Freeform 16"/>
              <p:cNvSpPr/>
              <p:nvPr/>
            </p:nvSpPr>
            <p:spPr bwMode="auto">
              <a:xfrm>
                <a:off x="3930166" y="4498319"/>
                <a:ext cx="2176886" cy="1439209"/>
              </a:xfrm>
              <a:custGeom>
                <a:avLst/>
                <a:gdLst>
                  <a:gd name="T0" fmla="*/ 0 w 495"/>
                  <a:gd name="T1" fmla="*/ 0 h 260"/>
                  <a:gd name="T2" fmla="*/ 495 w 495"/>
                  <a:gd name="T3" fmla="*/ 212 h 260"/>
                  <a:gd name="T4" fmla="*/ 495 w 495"/>
                  <a:gd name="T5" fmla="*/ 260 h 260"/>
                  <a:gd name="T6" fmla="*/ 0 w 495"/>
                  <a:gd name="T7" fmla="*/ 47 h 260"/>
                  <a:gd name="T8" fmla="*/ 0 w 495"/>
                  <a:gd name="T9" fmla="*/ 0 h 260"/>
                </a:gdLst>
                <a:ahLst/>
                <a:cxnLst>
                  <a:cxn ang="0">
                    <a:pos x="T0" y="T1"/>
                  </a:cxn>
                  <a:cxn ang="0">
                    <a:pos x="T2" y="T3"/>
                  </a:cxn>
                  <a:cxn ang="0">
                    <a:pos x="T4" y="T5"/>
                  </a:cxn>
                  <a:cxn ang="0">
                    <a:pos x="T6" y="T7"/>
                  </a:cxn>
                  <a:cxn ang="0">
                    <a:pos x="T8" y="T9"/>
                  </a:cxn>
                </a:cxnLst>
                <a:rect l="0" t="0" r="r" b="b"/>
                <a:pathLst>
                  <a:path w="495" h="260">
                    <a:moveTo>
                      <a:pt x="0" y="0"/>
                    </a:moveTo>
                    <a:lnTo>
                      <a:pt x="495" y="212"/>
                    </a:lnTo>
                    <a:lnTo>
                      <a:pt x="495" y="260"/>
                    </a:lnTo>
                    <a:lnTo>
                      <a:pt x="0" y="47"/>
                    </a:lnTo>
                    <a:lnTo>
                      <a:pt x="0" y="0"/>
                    </a:lnTo>
                    <a:close/>
                  </a:path>
                </a:pathLst>
              </a:custGeom>
              <a:solidFill>
                <a:srgbClr val="282D38">
                  <a:alpha val="94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7" name="Freeform 18"/>
            <p:cNvSpPr/>
            <p:nvPr/>
          </p:nvSpPr>
          <p:spPr bwMode="auto">
            <a:xfrm>
              <a:off x="960353" y="2920449"/>
              <a:ext cx="3597132" cy="1935886"/>
            </a:xfrm>
            <a:custGeom>
              <a:avLst/>
              <a:gdLst>
                <a:gd name="T0" fmla="*/ 994 w 994"/>
                <a:gd name="T1" fmla="*/ 213 h 425"/>
                <a:gd name="T2" fmla="*/ 497 w 994"/>
                <a:gd name="T3" fmla="*/ 425 h 425"/>
                <a:gd name="T4" fmla="*/ 0 w 994"/>
                <a:gd name="T5" fmla="*/ 213 h 425"/>
                <a:gd name="T6" fmla="*/ 497 w 994"/>
                <a:gd name="T7" fmla="*/ 0 h 425"/>
                <a:gd name="T8" fmla="*/ 994 w 994"/>
                <a:gd name="T9" fmla="*/ 213 h 425"/>
              </a:gdLst>
              <a:ahLst/>
              <a:cxnLst>
                <a:cxn ang="0">
                  <a:pos x="T0" y="T1"/>
                </a:cxn>
                <a:cxn ang="0">
                  <a:pos x="T2" y="T3"/>
                </a:cxn>
                <a:cxn ang="0">
                  <a:pos x="T4" y="T5"/>
                </a:cxn>
                <a:cxn ang="0">
                  <a:pos x="T6" y="T7"/>
                </a:cxn>
                <a:cxn ang="0">
                  <a:pos x="T8" y="T9"/>
                </a:cxn>
              </a:cxnLst>
              <a:rect l="0" t="0" r="r" b="b"/>
              <a:pathLst>
                <a:path w="994" h="425">
                  <a:moveTo>
                    <a:pt x="994" y="213"/>
                  </a:moveTo>
                  <a:lnTo>
                    <a:pt x="497" y="425"/>
                  </a:lnTo>
                  <a:lnTo>
                    <a:pt x="0" y="213"/>
                  </a:lnTo>
                  <a:lnTo>
                    <a:pt x="497" y="0"/>
                  </a:lnTo>
                  <a:lnTo>
                    <a:pt x="994" y="2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Freeform 20"/>
            <p:cNvSpPr/>
            <p:nvPr/>
          </p:nvSpPr>
          <p:spPr bwMode="auto">
            <a:xfrm>
              <a:off x="2758920" y="3890668"/>
              <a:ext cx="1791330" cy="1184306"/>
            </a:xfrm>
            <a:custGeom>
              <a:avLst/>
              <a:gdLst>
                <a:gd name="T0" fmla="*/ 495 w 495"/>
                <a:gd name="T1" fmla="*/ 0 h 260"/>
                <a:gd name="T2" fmla="*/ 0 w 495"/>
                <a:gd name="T3" fmla="*/ 212 h 260"/>
                <a:gd name="T4" fmla="*/ 0 w 495"/>
                <a:gd name="T5" fmla="*/ 260 h 260"/>
                <a:gd name="T6" fmla="*/ 495 w 495"/>
                <a:gd name="T7" fmla="*/ 47 h 260"/>
              </a:gdLst>
              <a:ahLst/>
              <a:cxnLst>
                <a:cxn ang="0">
                  <a:pos x="T0" y="T1"/>
                </a:cxn>
                <a:cxn ang="0">
                  <a:pos x="T2" y="T3"/>
                </a:cxn>
                <a:cxn ang="0">
                  <a:pos x="T4" y="T5"/>
                </a:cxn>
                <a:cxn ang="0">
                  <a:pos x="T6" y="T7"/>
                </a:cxn>
              </a:cxnLst>
              <a:rect l="0" t="0" r="r" b="b"/>
              <a:pathLst>
                <a:path w="495" h="260">
                  <a:moveTo>
                    <a:pt x="495" y="0"/>
                  </a:moveTo>
                  <a:lnTo>
                    <a:pt x="0" y="212"/>
                  </a:lnTo>
                  <a:lnTo>
                    <a:pt x="0" y="260"/>
                  </a:lnTo>
                  <a:lnTo>
                    <a:pt x="495"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19" name="组合 18"/>
            <p:cNvGrpSpPr/>
            <p:nvPr/>
          </p:nvGrpSpPr>
          <p:grpSpPr>
            <a:xfrm>
              <a:off x="942166" y="3207479"/>
              <a:ext cx="3597132" cy="2138848"/>
              <a:chOff x="3921371" y="2738055"/>
              <a:chExt cx="4371360" cy="2599202"/>
            </a:xfrm>
          </p:grpSpPr>
          <p:sp>
            <p:nvSpPr>
              <p:cNvPr id="32" name="Freeform 17"/>
              <p:cNvSpPr/>
              <p:nvPr/>
            </p:nvSpPr>
            <p:spPr bwMode="auto">
              <a:xfrm>
                <a:off x="3921371" y="2738055"/>
                <a:ext cx="4371360" cy="2352556"/>
              </a:xfrm>
              <a:custGeom>
                <a:avLst/>
                <a:gdLst>
                  <a:gd name="T0" fmla="*/ 994 w 994"/>
                  <a:gd name="T1" fmla="*/ 213 h 425"/>
                  <a:gd name="T2" fmla="*/ 497 w 994"/>
                  <a:gd name="T3" fmla="*/ 425 h 425"/>
                  <a:gd name="T4" fmla="*/ 0 w 994"/>
                  <a:gd name="T5" fmla="*/ 213 h 425"/>
                  <a:gd name="T6" fmla="*/ 497 w 994"/>
                  <a:gd name="T7" fmla="*/ 0 h 425"/>
                  <a:gd name="T8" fmla="*/ 994 w 994"/>
                  <a:gd name="T9" fmla="*/ 213 h 425"/>
                </a:gdLst>
                <a:ahLst/>
                <a:cxnLst>
                  <a:cxn ang="0">
                    <a:pos x="T0" y="T1"/>
                  </a:cxn>
                  <a:cxn ang="0">
                    <a:pos x="T2" y="T3"/>
                  </a:cxn>
                  <a:cxn ang="0">
                    <a:pos x="T4" y="T5"/>
                  </a:cxn>
                  <a:cxn ang="0">
                    <a:pos x="T6" y="T7"/>
                  </a:cxn>
                  <a:cxn ang="0">
                    <a:pos x="T8" y="T9"/>
                  </a:cxn>
                </a:cxnLst>
                <a:rect l="0" t="0" r="r" b="b"/>
                <a:pathLst>
                  <a:path w="994" h="425">
                    <a:moveTo>
                      <a:pt x="994" y="213"/>
                    </a:moveTo>
                    <a:lnTo>
                      <a:pt x="497" y="425"/>
                    </a:lnTo>
                    <a:lnTo>
                      <a:pt x="0" y="213"/>
                    </a:lnTo>
                    <a:lnTo>
                      <a:pt x="497" y="0"/>
                    </a:lnTo>
                    <a:lnTo>
                      <a:pt x="994" y="213"/>
                    </a:lnTo>
                    <a:close/>
                  </a:path>
                </a:pathLst>
              </a:custGeom>
              <a:solidFill>
                <a:srgbClr val="383F4E">
                  <a:alpha val="94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19"/>
              <p:cNvSpPr/>
              <p:nvPr/>
            </p:nvSpPr>
            <p:spPr bwMode="auto">
              <a:xfrm>
                <a:off x="6107052" y="3898048"/>
                <a:ext cx="2176886" cy="1439209"/>
              </a:xfrm>
              <a:custGeom>
                <a:avLst/>
                <a:gdLst>
                  <a:gd name="T0" fmla="*/ 495 w 495"/>
                  <a:gd name="T1" fmla="*/ 0 h 260"/>
                  <a:gd name="T2" fmla="*/ 0 w 495"/>
                  <a:gd name="T3" fmla="*/ 212 h 260"/>
                  <a:gd name="T4" fmla="*/ 0 w 495"/>
                  <a:gd name="T5" fmla="*/ 260 h 260"/>
                  <a:gd name="T6" fmla="*/ 495 w 495"/>
                  <a:gd name="T7" fmla="*/ 47 h 260"/>
                  <a:gd name="T8" fmla="*/ 495 w 495"/>
                  <a:gd name="T9" fmla="*/ 0 h 260"/>
                </a:gdLst>
                <a:ahLst/>
                <a:cxnLst>
                  <a:cxn ang="0">
                    <a:pos x="T0" y="T1"/>
                  </a:cxn>
                  <a:cxn ang="0">
                    <a:pos x="T2" y="T3"/>
                  </a:cxn>
                  <a:cxn ang="0">
                    <a:pos x="T4" y="T5"/>
                  </a:cxn>
                  <a:cxn ang="0">
                    <a:pos x="T6" y="T7"/>
                  </a:cxn>
                  <a:cxn ang="0">
                    <a:pos x="T8" y="T9"/>
                  </a:cxn>
                </a:cxnLst>
                <a:rect l="0" t="0" r="r" b="b"/>
                <a:pathLst>
                  <a:path w="495" h="260">
                    <a:moveTo>
                      <a:pt x="495" y="0"/>
                    </a:moveTo>
                    <a:lnTo>
                      <a:pt x="0" y="212"/>
                    </a:lnTo>
                    <a:lnTo>
                      <a:pt x="0" y="260"/>
                    </a:lnTo>
                    <a:lnTo>
                      <a:pt x="495" y="47"/>
                    </a:lnTo>
                    <a:lnTo>
                      <a:pt x="495" y="0"/>
                    </a:lnTo>
                    <a:close/>
                  </a:path>
                </a:pathLst>
              </a:custGeom>
              <a:solidFill>
                <a:srgbClr val="282D38">
                  <a:alpha val="94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Freeform 21"/>
              <p:cNvSpPr/>
              <p:nvPr/>
            </p:nvSpPr>
            <p:spPr bwMode="auto">
              <a:xfrm>
                <a:off x="3930166" y="3898048"/>
                <a:ext cx="2176886" cy="1439209"/>
              </a:xfrm>
              <a:custGeom>
                <a:avLst/>
                <a:gdLst>
                  <a:gd name="T0" fmla="*/ 0 w 495"/>
                  <a:gd name="T1" fmla="*/ 0 h 260"/>
                  <a:gd name="T2" fmla="*/ 495 w 495"/>
                  <a:gd name="T3" fmla="*/ 212 h 260"/>
                  <a:gd name="T4" fmla="*/ 495 w 495"/>
                  <a:gd name="T5" fmla="*/ 260 h 260"/>
                  <a:gd name="T6" fmla="*/ 0 w 495"/>
                  <a:gd name="T7" fmla="*/ 47 h 260"/>
                  <a:gd name="T8" fmla="*/ 0 w 495"/>
                  <a:gd name="T9" fmla="*/ 0 h 260"/>
                </a:gdLst>
                <a:ahLst/>
                <a:cxnLst>
                  <a:cxn ang="0">
                    <a:pos x="T0" y="T1"/>
                  </a:cxn>
                  <a:cxn ang="0">
                    <a:pos x="T2" y="T3"/>
                  </a:cxn>
                  <a:cxn ang="0">
                    <a:pos x="T4" y="T5"/>
                  </a:cxn>
                  <a:cxn ang="0">
                    <a:pos x="T6" y="T7"/>
                  </a:cxn>
                  <a:cxn ang="0">
                    <a:pos x="T8" y="T9"/>
                  </a:cxn>
                </a:cxnLst>
                <a:rect l="0" t="0" r="r" b="b"/>
                <a:pathLst>
                  <a:path w="495" h="260">
                    <a:moveTo>
                      <a:pt x="0" y="0"/>
                    </a:moveTo>
                    <a:lnTo>
                      <a:pt x="495" y="212"/>
                    </a:lnTo>
                    <a:lnTo>
                      <a:pt x="495" y="260"/>
                    </a:lnTo>
                    <a:lnTo>
                      <a:pt x="0" y="47"/>
                    </a:lnTo>
                    <a:lnTo>
                      <a:pt x="0" y="0"/>
                    </a:lnTo>
                    <a:close/>
                  </a:path>
                </a:pathLst>
              </a:custGeom>
              <a:solidFill>
                <a:srgbClr val="282D38">
                  <a:alpha val="94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0" name="Freeform 23"/>
            <p:cNvSpPr/>
            <p:nvPr/>
          </p:nvSpPr>
          <p:spPr bwMode="auto">
            <a:xfrm>
              <a:off x="960353" y="2446727"/>
              <a:ext cx="3597132" cy="1931329"/>
            </a:xfrm>
            <a:custGeom>
              <a:avLst/>
              <a:gdLst>
                <a:gd name="T0" fmla="*/ 994 w 994"/>
                <a:gd name="T1" fmla="*/ 212 h 424"/>
                <a:gd name="T2" fmla="*/ 497 w 994"/>
                <a:gd name="T3" fmla="*/ 424 h 424"/>
                <a:gd name="T4" fmla="*/ 0 w 994"/>
                <a:gd name="T5" fmla="*/ 212 h 424"/>
                <a:gd name="T6" fmla="*/ 497 w 994"/>
                <a:gd name="T7" fmla="*/ 0 h 424"/>
                <a:gd name="T8" fmla="*/ 994 w 994"/>
                <a:gd name="T9" fmla="*/ 212 h 424"/>
              </a:gdLst>
              <a:ahLst/>
              <a:cxnLst>
                <a:cxn ang="0">
                  <a:pos x="T0" y="T1"/>
                </a:cxn>
                <a:cxn ang="0">
                  <a:pos x="T2" y="T3"/>
                </a:cxn>
                <a:cxn ang="0">
                  <a:pos x="T4" y="T5"/>
                </a:cxn>
                <a:cxn ang="0">
                  <a:pos x="T6" y="T7"/>
                </a:cxn>
                <a:cxn ang="0">
                  <a:pos x="T8" y="T9"/>
                </a:cxn>
              </a:cxnLst>
              <a:rect l="0" t="0" r="r" b="b"/>
              <a:pathLst>
                <a:path w="994" h="424">
                  <a:moveTo>
                    <a:pt x="994" y="212"/>
                  </a:moveTo>
                  <a:lnTo>
                    <a:pt x="497" y="424"/>
                  </a:lnTo>
                  <a:lnTo>
                    <a:pt x="0" y="212"/>
                  </a:lnTo>
                  <a:lnTo>
                    <a:pt x="497" y="0"/>
                  </a:lnTo>
                  <a:lnTo>
                    <a:pt x="994" y="2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25"/>
            <p:cNvSpPr/>
            <p:nvPr/>
          </p:nvSpPr>
          <p:spPr bwMode="auto">
            <a:xfrm>
              <a:off x="2758920" y="3412391"/>
              <a:ext cx="1791330" cy="1184306"/>
            </a:xfrm>
            <a:custGeom>
              <a:avLst/>
              <a:gdLst>
                <a:gd name="T0" fmla="*/ 495 w 495"/>
                <a:gd name="T1" fmla="*/ 0 h 260"/>
                <a:gd name="T2" fmla="*/ 0 w 495"/>
                <a:gd name="T3" fmla="*/ 212 h 260"/>
                <a:gd name="T4" fmla="*/ 0 w 495"/>
                <a:gd name="T5" fmla="*/ 260 h 260"/>
                <a:gd name="T6" fmla="*/ 495 w 495"/>
                <a:gd name="T7" fmla="*/ 47 h 260"/>
              </a:gdLst>
              <a:ahLst/>
              <a:cxnLst>
                <a:cxn ang="0">
                  <a:pos x="T0" y="T1"/>
                </a:cxn>
                <a:cxn ang="0">
                  <a:pos x="T2" y="T3"/>
                </a:cxn>
                <a:cxn ang="0">
                  <a:pos x="T4" y="T5"/>
                </a:cxn>
                <a:cxn ang="0">
                  <a:pos x="T6" y="T7"/>
                </a:cxn>
              </a:cxnLst>
              <a:rect l="0" t="0" r="r" b="b"/>
              <a:pathLst>
                <a:path w="495" h="260">
                  <a:moveTo>
                    <a:pt x="495" y="0"/>
                  </a:moveTo>
                  <a:lnTo>
                    <a:pt x="0" y="212"/>
                  </a:lnTo>
                  <a:lnTo>
                    <a:pt x="0" y="260"/>
                  </a:lnTo>
                  <a:lnTo>
                    <a:pt x="495"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22" name="组合 21"/>
            <p:cNvGrpSpPr/>
            <p:nvPr/>
          </p:nvGrpSpPr>
          <p:grpSpPr>
            <a:xfrm>
              <a:off x="942166" y="2576641"/>
              <a:ext cx="3597132" cy="2149970"/>
              <a:chOff x="3921371" y="2162371"/>
              <a:chExt cx="4371360" cy="2612718"/>
            </a:xfrm>
          </p:grpSpPr>
          <p:sp>
            <p:nvSpPr>
              <p:cNvPr id="29" name="Freeform 22"/>
              <p:cNvSpPr/>
              <p:nvPr/>
            </p:nvSpPr>
            <p:spPr bwMode="auto">
              <a:xfrm>
                <a:off x="3921371" y="2162371"/>
                <a:ext cx="4371360" cy="2347018"/>
              </a:xfrm>
              <a:custGeom>
                <a:avLst/>
                <a:gdLst>
                  <a:gd name="T0" fmla="*/ 994 w 994"/>
                  <a:gd name="T1" fmla="*/ 212 h 424"/>
                  <a:gd name="T2" fmla="*/ 497 w 994"/>
                  <a:gd name="T3" fmla="*/ 424 h 424"/>
                  <a:gd name="T4" fmla="*/ 0 w 994"/>
                  <a:gd name="T5" fmla="*/ 212 h 424"/>
                  <a:gd name="T6" fmla="*/ 497 w 994"/>
                  <a:gd name="T7" fmla="*/ 0 h 424"/>
                  <a:gd name="T8" fmla="*/ 994 w 994"/>
                  <a:gd name="T9" fmla="*/ 212 h 424"/>
                </a:gdLst>
                <a:ahLst/>
                <a:cxnLst>
                  <a:cxn ang="0">
                    <a:pos x="T0" y="T1"/>
                  </a:cxn>
                  <a:cxn ang="0">
                    <a:pos x="T2" y="T3"/>
                  </a:cxn>
                  <a:cxn ang="0">
                    <a:pos x="T4" y="T5"/>
                  </a:cxn>
                  <a:cxn ang="0">
                    <a:pos x="T6" y="T7"/>
                  </a:cxn>
                  <a:cxn ang="0">
                    <a:pos x="T8" y="T9"/>
                  </a:cxn>
                </a:cxnLst>
                <a:rect l="0" t="0" r="r" b="b"/>
                <a:pathLst>
                  <a:path w="994" h="424">
                    <a:moveTo>
                      <a:pt x="994" y="212"/>
                    </a:moveTo>
                    <a:lnTo>
                      <a:pt x="497" y="424"/>
                    </a:lnTo>
                    <a:lnTo>
                      <a:pt x="0" y="212"/>
                    </a:lnTo>
                    <a:lnTo>
                      <a:pt x="497" y="0"/>
                    </a:lnTo>
                    <a:lnTo>
                      <a:pt x="994" y="212"/>
                    </a:lnTo>
                    <a:close/>
                  </a:path>
                </a:pathLst>
              </a:custGeom>
              <a:solidFill>
                <a:srgbClr val="EE1C39">
                  <a:alpha val="94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24"/>
              <p:cNvSpPr/>
              <p:nvPr/>
            </p:nvSpPr>
            <p:spPr bwMode="auto">
              <a:xfrm>
                <a:off x="6107052" y="3317101"/>
                <a:ext cx="2176886" cy="1439209"/>
              </a:xfrm>
              <a:custGeom>
                <a:avLst/>
                <a:gdLst>
                  <a:gd name="T0" fmla="*/ 495 w 495"/>
                  <a:gd name="T1" fmla="*/ 0 h 260"/>
                  <a:gd name="T2" fmla="*/ 0 w 495"/>
                  <a:gd name="T3" fmla="*/ 212 h 260"/>
                  <a:gd name="T4" fmla="*/ 0 w 495"/>
                  <a:gd name="T5" fmla="*/ 260 h 260"/>
                  <a:gd name="T6" fmla="*/ 495 w 495"/>
                  <a:gd name="T7" fmla="*/ 47 h 260"/>
                  <a:gd name="T8" fmla="*/ 495 w 495"/>
                  <a:gd name="T9" fmla="*/ 0 h 260"/>
                </a:gdLst>
                <a:ahLst/>
                <a:cxnLst>
                  <a:cxn ang="0">
                    <a:pos x="T0" y="T1"/>
                  </a:cxn>
                  <a:cxn ang="0">
                    <a:pos x="T2" y="T3"/>
                  </a:cxn>
                  <a:cxn ang="0">
                    <a:pos x="T4" y="T5"/>
                  </a:cxn>
                  <a:cxn ang="0">
                    <a:pos x="T6" y="T7"/>
                  </a:cxn>
                  <a:cxn ang="0">
                    <a:pos x="T8" y="T9"/>
                  </a:cxn>
                </a:cxnLst>
                <a:rect l="0" t="0" r="r" b="b"/>
                <a:pathLst>
                  <a:path w="495" h="260">
                    <a:moveTo>
                      <a:pt x="495" y="0"/>
                    </a:moveTo>
                    <a:lnTo>
                      <a:pt x="0" y="212"/>
                    </a:lnTo>
                    <a:lnTo>
                      <a:pt x="0" y="260"/>
                    </a:lnTo>
                    <a:lnTo>
                      <a:pt x="495" y="47"/>
                    </a:lnTo>
                    <a:lnTo>
                      <a:pt x="495" y="0"/>
                    </a:lnTo>
                    <a:close/>
                  </a:path>
                </a:pathLst>
              </a:custGeom>
              <a:solidFill>
                <a:srgbClr val="98141D">
                  <a:alpha val="94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26"/>
              <p:cNvSpPr/>
              <p:nvPr/>
            </p:nvSpPr>
            <p:spPr bwMode="auto">
              <a:xfrm>
                <a:off x="3930166" y="3335880"/>
                <a:ext cx="2176886" cy="1439209"/>
              </a:xfrm>
              <a:custGeom>
                <a:avLst/>
                <a:gdLst>
                  <a:gd name="T0" fmla="*/ 0 w 495"/>
                  <a:gd name="T1" fmla="*/ 0 h 260"/>
                  <a:gd name="T2" fmla="*/ 495 w 495"/>
                  <a:gd name="T3" fmla="*/ 212 h 260"/>
                  <a:gd name="T4" fmla="*/ 495 w 495"/>
                  <a:gd name="T5" fmla="*/ 260 h 260"/>
                  <a:gd name="T6" fmla="*/ 0 w 495"/>
                  <a:gd name="T7" fmla="*/ 47 h 260"/>
                  <a:gd name="T8" fmla="*/ 0 w 495"/>
                  <a:gd name="T9" fmla="*/ 0 h 260"/>
                </a:gdLst>
                <a:ahLst/>
                <a:cxnLst>
                  <a:cxn ang="0">
                    <a:pos x="T0" y="T1"/>
                  </a:cxn>
                  <a:cxn ang="0">
                    <a:pos x="T2" y="T3"/>
                  </a:cxn>
                  <a:cxn ang="0">
                    <a:pos x="T4" y="T5"/>
                  </a:cxn>
                  <a:cxn ang="0">
                    <a:pos x="T6" y="T7"/>
                  </a:cxn>
                  <a:cxn ang="0">
                    <a:pos x="T8" y="T9"/>
                  </a:cxn>
                </a:cxnLst>
                <a:rect l="0" t="0" r="r" b="b"/>
                <a:pathLst>
                  <a:path w="495" h="260">
                    <a:moveTo>
                      <a:pt x="0" y="0"/>
                    </a:moveTo>
                    <a:lnTo>
                      <a:pt x="495" y="212"/>
                    </a:lnTo>
                    <a:lnTo>
                      <a:pt x="495" y="260"/>
                    </a:lnTo>
                    <a:lnTo>
                      <a:pt x="0" y="47"/>
                    </a:lnTo>
                    <a:lnTo>
                      <a:pt x="0" y="0"/>
                    </a:lnTo>
                    <a:close/>
                  </a:path>
                </a:pathLst>
              </a:custGeom>
              <a:solidFill>
                <a:srgbClr val="98141D">
                  <a:alpha val="94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3" name="Freeform 28"/>
            <p:cNvSpPr/>
            <p:nvPr/>
          </p:nvSpPr>
          <p:spPr bwMode="auto">
            <a:xfrm>
              <a:off x="960353" y="1968448"/>
              <a:ext cx="3597132" cy="1931329"/>
            </a:xfrm>
            <a:custGeom>
              <a:avLst/>
              <a:gdLst>
                <a:gd name="T0" fmla="*/ 994 w 994"/>
                <a:gd name="T1" fmla="*/ 212 h 424"/>
                <a:gd name="T2" fmla="*/ 497 w 994"/>
                <a:gd name="T3" fmla="*/ 424 h 424"/>
                <a:gd name="T4" fmla="*/ 0 w 994"/>
                <a:gd name="T5" fmla="*/ 212 h 424"/>
                <a:gd name="T6" fmla="*/ 497 w 994"/>
                <a:gd name="T7" fmla="*/ 0 h 424"/>
                <a:gd name="T8" fmla="*/ 994 w 994"/>
                <a:gd name="T9" fmla="*/ 212 h 424"/>
              </a:gdLst>
              <a:ahLst/>
              <a:cxnLst>
                <a:cxn ang="0">
                  <a:pos x="T0" y="T1"/>
                </a:cxn>
                <a:cxn ang="0">
                  <a:pos x="T2" y="T3"/>
                </a:cxn>
                <a:cxn ang="0">
                  <a:pos x="T4" y="T5"/>
                </a:cxn>
                <a:cxn ang="0">
                  <a:pos x="T6" y="T7"/>
                </a:cxn>
                <a:cxn ang="0">
                  <a:pos x="T8" y="T9"/>
                </a:cxn>
              </a:cxnLst>
              <a:rect l="0" t="0" r="r" b="b"/>
              <a:pathLst>
                <a:path w="994" h="424">
                  <a:moveTo>
                    <a:pt x="994" y="212"/>
                  </a:moveTo>
                  <a:lnTo>
                    <a:pt x="497" y="424"/>
                  </a:lnTo>
                  <a:lnTo>
                    <a:pt x="0" y="212"/>
                  </a:lnTo>
                  <a:lnTo>
                    <a:pt x="497" y="0"/>
                  </a:lnTo>
                  <a:lnTo>
                    <a:pt x="994" y="2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30"/>
            <p:cNvSpPr/>
            <p:nvPr/>
          </p:nvSpPr>
          <p:spPr bwMode="auto">
            <a:xfrm>
              <a:off x="2758920" y="2934112"/>
              <a:ext cx="1791330" cy="1184306"/>
            </a:xfrm>
            <a:custGeom>
              <a:avLst/>
              <a:gdLst>
                <a:gd name="T0" fmla="*/ 495 w 495"/>
                <a:gd name="T1" fmla="*/ 0 h 260"/>
                <a:gd name="T2" fmla="*/ 0 w 495"/>
                <a:gd name="T3" fmla="*/ 212 h 260"/>
                <a:gd name="T4" fmla="*/ 0 w 495"/>
                <a:gd name="T5" fmla="*/ 260 h 260"/>
                <a:gd name="T6" fmla="*/ 495 w 495"/>
                <a:gd name="T7" fmla="*/ 48 h 260"/>
              </a:gdLst>
              <a:ahLst/>
              <a:cxnLst>
                <a:cxn ang="0">
                  <a:pos x="T0" y="T1"/>
                </a:cxn>
                <a:cxn ang="0">
                  <a:pos x="T2" y="T3"/>
                </a:cxn>
                <a:cxn ang="0">
                  <a:pos x="T4" y="T5"/>
                </a:cxn>
                <a:cxn ang="0">
                  <a:pos x="T6" y="T7"/>
                </a:cxn>
              </a:cxnLst>
              <a:rect l="0" t="0" r="r" b="b"/>
              <a:pathLst>
                <a:path w="495" h="260">
                  <a:moveTo>
                    <a:pt x="495" y="0"/>
                  </a:moveTo>
                  <a:lnTo>
                    <a:pt x="0" y="212"/>
                  </a:lnTo>
                  <a:lnTo>
                    <a:pt x="0" y="260"/>
                  </a:lnTo>
                  <a:lnTo>
                    <a:pt x="495"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25" name="组合 24"/>
            <p:cNvGrpSpPr/>
            <p:nvPr/>
          </p:nvGrpSpPr>
          <p:grpSpPr>
            <a:xfrm>
              <a:off x="988852" y="1562255"/>
              <a:ext cx="3657380" cy="2156141"/>
              <a:chOff x="3899270" y="1608968"/>
              <a:chExt cx="4384668" cy="2584900"/>
            </a:xfrm>
          </p:grpSpPr>
          <p:sp>
            <p:nvSpPr>
              <p:cNvPr id="26" name="Freeform 27"/>
              <p:cNvSpPr/>
              <p:nvPr/>
            </p:nvSpPr>
            <p:spPr bwMode="auto">
              <a:xfrm>
                <a:off x="3899270" y="1608968"/>
                <a:ext cx="4371360" cy="2347018"/>
              </a:xfrm>
              <a:custGeom>
                <a:avLst/>
                <a:gdLst>
                  <a:gd name="T0" fmla="*/ 994 w 994"/>
                  <a:gd name="T1" fmla="*/ 212 h 424"/>
                  <a:gd name="T2" fmla="*/ 497 w 994"/>
                  <a:gd name="T3" fmla="*/ 424 h 424"/>
                  <a:gd name="T4" fmla="*/ 0 w 994"/>
                  <a:gd name="T5" fmla="*/ 212 h 424"/>
                  <a:gd name="T6" fmla="*/ 497 w 994"/>
                  <a:gd name="T7" fmla="*/ 0 h 424"/>
                  <a:gd name="T8" fmla="*/ 994 w 994"/>
                  <a:gd name="T9" fmla="*/ 212 h 424"/>
                </a:gdLst>
                <a:ahLst/>
                <a:cxnLst>
                  <a:cxn ang="0">
                    <a:pos x="T0" y="T1"/>
                  </a:cxn>
                  <a:cxn ang="0">
                    <a:pos x="T2" y="T3"/>
                  </a:cxn>
                  <a:cxn ang="0">
                    <a:pos x="T4" y="T5"/>
                  </a:cxn>
                  <a:cxn ang="0">
                    <a:pos x="T6" y="T7"/>
                  </a:cxn>
                  <a:cxn ang="0">
                    <a:pos x="T8" y="T9"/>
                  </a:cxn>
                </a:cxnLst>
                <a:rect l="0" t="0" r="r" b="b"/>
                <a:pathLst>
                  <a:path w="994" h="424">
                    <a:moveTo>
                      <a:pt x="994" y="212"/>
                    </a:moveTo>
                    <a:lnTo>
                      <a:pt x="497" y="424"/>
                    </a:lnTo>
                    <a:lnTo>
                      <a:pt x="0" y="212"/>
                    </a:lnTo>
                    <a:lnTo>
                      <a:pt x="497" y="0"/>
                    </a:lnTo>
                    <a:lnTo>
                      <a:pt x="994" y="212"/>
                    </a:lnTo>
                    <a:close/>
                  </a:path>
                </a:pathLst>
              </a:custGeom>
              <a:solidFill>
                <a:srgbClr val="383F4E">
                  <a:alpha val="94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29"/>
              <p:cNvSpPr/>
              <p:nvPr/>
            </p:nvSpPr>
            <p:spPr bwMode="auto">
              <a:xfrm>
                <a:off x="6107052" y="2754659"/>
                <a:ext cx="2176886" cy="1439209"/>
              </a:xfrm>
              <a:custGeom>
                <a:avLst/>
                <a:gdLst>
                  <a:gd name="T0" fmla="*/ 495 w 495"/>
                  <a:gd name="T1" fmla="*/ 0 h 260"/>
                  <a:gd name="T2" fmla="*/ 0 w 495"/>
                  <a:gd name="T3" fmla="*/ 212 h 260"/>
                  <a:gd name="T4" fmla="*/ 0 w 495"/>
                  <a:gd name="T5" fmla="*/ 260 h 260"/>
                  <a:gd name="T6" fmla="*/ 495 w 495"/>
                  <a:gd name="T7" fmla="*/ 48 h 260"/>
                  <a:gd name="T8" fmla="*/ 495 w 495"/>
                  <a:gd name="T9" fmla="*/ 0 h 260"/>
                </a:gdLst>
                <a:ahLst/>
                <a:cxnLst>
                  <a:cxn ang="0">
                    <a:pos x="T0" y="T1"/>
                  </a:cxn>
                  <a:cxn ang="0">
                    <a:pos x="T2" y="T3"/>
                  </a:cxn>
                  <a:cxn ang="0">
                    <a:pos x="T4" y="T5"/>
                  </a:cxn>
                  <a:cxn ang="0">
                    <a:pos x="T6" y="T7"/>
                  </a:cxn>
                  <a:cxn ang="0">
                    <a:pos x="T8" y="T9"/>
                  </a:cxn>
                </a:cxnLst>
                <a:rect l="0" t="0" r="r" b="b"/>
                <a:pathLst>
                  <a:path w="495" h="260">
                    <a:moveTo>
                      <a:pt x="495" y="0"/>
                    </a:moveTo>
                    <a:lnTo>
                      <a:pt x="0" y="212"/>
                    </a:lnTo>
                    <a:lnTo>
                      <a:pt x="0" y="260"/>
                    </a:lnTo>
                    <a:lnTo>
                      <a:pt x="495" y="48"/>
                    </a:lnTo>
                    <a:lnTo>
                      <a:pt x="495" y="0"/>
                    </a:lnTo>
                    <a:close/>
                  </a:path>
                </a:pathLst>
              </a:custGeom>
              <a:solidFill>
                <a:srgbClr val="282D38">
                  <a:alpha val="94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31"/>
              <p:cNvSpPr/>
              <p:nvPr/>
            </p:nvSpPr>
            <p:spPr bwMode="auto">
              <a:xfrm>
                <a:off x="3930166" y="2754659"/>
                <a:ext cx="2176886" cy="1439209"/>
              </a:xfrm>
              <a:custGeom>
                <a:avLst/>
                <a:gdLst>
                  <a:gd name="T0" fmla="*/ 0 w 495"/>
                  <a:gd name="T1" fmla="*/ 0 h 260"/>
                  <a:gd name="T2" fmla="*/ 495 w 495"/>
                  <a:gd name="T3" fmla="*/ 212 h 260"/>
                  <a:gd name="T4" fmla="*/ 495 w 495"/>
                  <a:gd name="T5" fmla="*/ 260 h 260"/>
                  <a:gd name="T6" fmla="*/ 0 w 495"/>
                  <a:gd name="T7" fmla="*/ 48 h 260"/>
                  <a:gd name="T8" fmla="*/ 0 w 495"/>
                  <a:gd name="T9" fmla="*/ 0 h 260"/>
                </a:gdLst>
                <a:ahLst/>
                <a:cxnLst>
                  <a:cxn ang="0">
                    <a:pos x="T0" y="T1"/>
                  </a:cxn>
                  <a:cxn ang="0">
                    <a:pos x="T2" y="T3"/>
                  </a:cxn>
                  <a:cxn ang="0">
                    <a:pos x="T4" y="T5"/>
                  </a:cxn>
                  <a:cxn ang="0">
                    <a:pos x="T6" y="T7"/>
                  </a:cxn>
                  <a:cxn ang="0">
                    <a:pos x="T8" y="T9"/>
                  </a:cxn>
                </a:cxnLst>
                <a:rect l="0" t="0" r="r" b="b"/>
                <a:pathLst>
                  <a:path w="495" h="260">
                    <a:moveTo>
                      <a:pt x="0" y="0"/>
                    </a:moveTo>
                    <a:lnTo>
                      <a:pt x="495" y="212"/>
                    </a:lnTo>
                    <a:lnTo>
                      <a:pt x="495" y="260"/>
                    </a:lnTo>
                    <a:lnTo>
                      <a:pt x="0" y="48"/>
                    </a:lnTo>
                    <a:lnTo>
                      <a:pt x="0" y="0"/>
                    </a:lnTo>
                    <a:close/>
                  </a:path>
                </a:pathLst>
              </a:custGeom>
              <a:solidFill>
                <a:srgbClr val="282D38">
                  <a:alpha val="93333"/>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cxnSp>
        <p:nvCxnSpPr>
          <p:cNvPr id="3" name="直接连接符 2"/>
          <p:cNvCxnSpPr/>
          <p:nvPr/>
        </p:nvCxnSpPr>
        <p:spPr>
          <a:xfrm>
            <a:off x="3678452" y="2026505"/>
            <a:ext cx="2818786" cy="0"/>
          </a:xfrm>
          <a:prstGeom prst="line">
            <a:avLst/>
          </a:prstGeom>
          <a:ln w="12700">
            <a:solidFill>
              <a:schemeClr val="bg1">
                <a:lumMod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4122057" y="3173059"/>
            <a:ext cx="2375181" cy="0"/>
          </a:xfrm>
          <a:prstGeom prst="line">
            <a:avLst/>
          </a:prstGeom>
          <a:ln w="12700">
            <a:solidFill>
              <a:schemeClr val="bg1">
                <a:lumMod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4601029" y="4319613"/>
            <a:ext cx="1896209" cy="0"/>
          </a:xfrm>
          <a:prstGeom prst="line">
            <a:avLst/>
          </a:prstGeom>
          <a:ln w="12700">
            <a:solidFill>
              <a:schemeClr val="bg1">
                <a:lumMod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3478266" y="5466166"/>
            <a:ext cx="3018972" cy="0"/>
          </a:xfrm>
          <a:prstGeom prst="line">
            <a:avLst/>
          </a:prstGeom>
          <a:ln w="12700">
            <a:solidFill>
              <a:schemeClr val="bg1">
                <a:lumMod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6863036" y="1665640"/>
            <a:ext cx="5025307" cy="1008994"/>
            <a:chOff x="6894242" y="1825295"/>
            <a:chExt cx="5025307" cy="1008994"/>
          </a:xfrm>
        </p:grpSpPr>
        <p:grpSp>
          <p:nvGrpSpPr>
            <p:cNvPr id="46" name="组合 45"/>
            <p:cNvGrpSpPr/>
            <p:nvPr/>
          </p:nvGrpSpPr>
          <p:grpSpPr>
            <a:xfrm>
              <a:off x="7010354" y="1825295"/>
              <a:ext cx="3908580" cy="461665"/>
              <a:chOff x="383458" y="1472769"/>
              <a:chExt cx="3908580" cy="461665"/>
            </a:xfrm>
          </p:grpSpPr>
          <p:sp>
            <p:nvSpPr>
              <p:cNvPr id="47" name="文本框 46"/>
              <p:cNvSpPr txBox="1"/>
              <p:nvPr/>
            </p:nvSpPr>
            <p:spPr>
              <a:xfrm>
                <a:off x="472206" y="1472769"/>
                <a:ext cx="3819832" cy="461665"/>
              </a:xfrm>
              <a:prstGeom prst="rect">
                <a:avLst/>
              </a:prstGeom>
              <a:noFill/>
            </p:spPr>
            <p:txBody>
              <a:bodyPr wrap="square" rtlCol="0">
                <a:spAutoFit/>
              </a:bodyPr>
              <a:lstStyle/>
              <a:p>
                <a:r>
                  <a:rPr lang="en-US" altLang="zh-CN" sz="2400" b="1" dirty="0"/>
                  <a:t>Text your title</a:t>
                </a:r>
                <a:endParaRPr lang="zh-CN" altLang="en-US" sz="2400" b="1" dirty="0"/>
              </a:p>
            </p:txBody>
          </p:sp>
          <p:cxnSp>
            <p:nvCxnSpPr>
              <p:cNvPr id="48" name="直接连接符 47"/>
              <p:cNvCxnSpPr/>
              <p:nvPr/>
            </p:nvCxnSpPr>
            <p:spPr>
              <a:xfrm>
                <a:off x="383458" y="1561787"/>
                <a:ext cx="0" cy="283631"/>
              </a:xfrm>
              <a:prstGeom prst="line">
                <a:avLst/>
              </a:prstGeom>
              <a:ln w="38100">
                <a:solidFill>
                  <a:srgbClr val="EE1C39"/>
                </a:solidFill>
              </a:ln>
            </p:spPr>
            <p:style>
              <a:lnRef idx="1">
                <a:schemeClr val="accent1"/>
              </a:lnRef>
              <a:fillRef idx="0">
                <a:schemeClr val="accent1"/>
              </a:fillRef>
              <a:effectRef idx="0">
                <a:schemeClr val="accent1"/>
              </a:effectRef>
              <a:fontRef idx="minor">
                <a:schemeClr val="tx1"/>
              </a:fontRef>
            </p:style>
          </p:cxnSp>
        </p:grpSp>
        <p:sp>
          <p:nvSpPr>
            <p:cNvPr id="49" name="矩形 48"/>
            <p:cNvSpPr/>
            <p:nvPr/>
          </p:nvSpPr>
          <p:spPr>
            <a:xfrm>
              <a:off x="6894242" y="2249514"/>
              <a:ext cx="5025307" cy="584775"/>
            </a:xfrm>
            <a:prstGeom prst="rect">
              <a:avLst/>
            </a:prstGeom>
          </p:spPr>
          <p:txBody>
            <a:bodyPr wrap="square">
              <a:spAutoFit/>
            </a:bodyPr>
            <a:lstStyle/>
            <a:p>
              <a:r>
                <a:rPr lang="en-US" altLang="zh-CN" sz="1600" dirty="0"/>
                <a:t>Lorem ipsum dolor sit amet, consectetur adipisicing elit, sed do eiusmod tempor. </a:t>
              </a:r>
              <a:endParaRPr lang="zh-CN" altLang="en-US" sz="1600" dirty="0"/>
            </a:p>
          </p:txBody>
        </p:sp>
      </p:grpSp>
      <p:grpSp>
        <p:nvGrpSpPr>
          <p:cNvPr id="72" name="组合 71"/>
          <p:cNvGrpSpPr/>
          <p:nvPr/>
        </p:nvGrpSpPr>
        <p:grpSpPr>
          <a:xfrm>
            <a:off x="6863035" y="2820844"/>
            <a:ext cx="5025307" cy="1008994"/>
            <a:chOff x="6894242" y="1825295"/>
            <a:chExt cx="5025307" cy="1008994"/>
          </a:xfrm>
        </p:grpSpPr>
        <p:grpSp>
          <p:nvGrpSpPr>
            <p:cNvPr id="73" name="组合 72"/>
            <p:cNvGrpSpPr/>
            <p:nvPr/>
          </p:nvGrpSpPr>
          <p:grpSpPr>
            <a:xfrm>
              <a:off x="7010354" y="1825295"/>
              <a:ext cx="3908580" cy="461665"/>
              <a:chOff x="383458" y="1472769"/>
              <a:chExt cx="3908580" cy="461665"/>
            </a:xfrm>
          </p:grpSpPr>
          <p:sp>
            <p:nvSpPr>
              <p:cNvPr id="75" name="文本框 74"/>
              <p:cNvSpPr txBox="1"/>
              <p:nvPr/>
            </p:nvSpPr>
            <p:spPr>
              <a:xfrm>
                <a:off x="472206" y="1472769"/>
                <a:ext cx="3819832" cy="461665"/>
              </a:xfrm>
              <a:prstGeom prst="rect">
                <a:avLst/>
              </a:prstGeom>
              <a:noFill/>
            </p:spPr>
            <p:txBody>
              <a:bodyPr wrap="square" rtlCol="0">
                <a:spAutoFit/>
              </a:bodyPr>
              <a:lstStyle/>
              <a:p>
                <a:r>
                  <a:rPr lang="en-US" altLang="zh-CN" sz="2400" b="1" dirty="0"/>
                  <a:t>Text your title</a:t>
                </a:r>
                <a:endParaRPr lang="zh-CN" altLang="en-US" sz="2400" b="1" dirty="0"/>
              </a:p>
            </p:txBody>
          </p:sp>
          <p:cxnSp>
            <p:nvCxnSpPr>
              <p:cNvPr id="76" name="直接连接符 75"/>
              <p:cNvCxnSpPr/>
              <p:nvPr/>
            </p:nvCxnSpPr>
            <p:spPr>
              <a:xfrm>
                <a:off x="383458" y="1561787"/>
                <a:ext cx="0" cy="283631"/>
              </a:xfrm>
              <a:prstGeom prst="line">
                <a:avLst/>
              </a:prstGeom>
              <a:ln w="38100">
                <a:solidFill>
                  <a:srgbClr val="EE1C39"/>
                </a:solidFill>
              </a:ln>
            </p:spPr>
            <p:style>
              <a:lnRef idx="1">
                <a:schemeClr val="accent1"/>
              </a:lnRef>
              <a:fillRef idx="0">
                <a:schemeClr val="accent1"/>
              </a:fillRef>
              <a:effectRef idx="0">
                <a:schemeClr val="accent1"/>
              </a:effectRef>
              <a:fontRef idx="minor">
                <a:schemeClr val="tx1"/>
              </a:fontRef>
            </p:style>
          </p:cxnSp>
        </p:grpSp>
        <p:sp>
          <p:nvSpPr>
            <p:cNvPr id="74" name="矩形 73"/>
            <p:cNvSpPr/>
            <p:nvPr/>
          </p:nvSpPr>
          <p:spPr>
            <a:xfrm>
              <a:off x="6894242" y="2249514"/>
              <a:ext cx="5025307" cy="584775"/>
            </a:xfrm>
            <a:prstGeom prst="rect">
              <a:avLst/>
            </a:prstGeom>
          </p:spPr>
          <p:txBody>
            <a:bodyPr wrap="square">
              <a:spAutoFit/>
            </a:bodyPr>
            <a:lstStyle/>
            <a:p>
              <a:r>
                <a:rPr lang="en-US" altLang="zh-CN" sz="1600" dirty="0"/>
                <a:t>Lorem ipsum dolor sit amet, consectetur adipisicing elit, sed do eiusmod tempor. </a:t>
              </a:r>
              <a:endParaRPr lang="zh-CN" altLang="en-US" sz="1600" dirty="0"/>
            </a:p>
          </p:txBody>
        </p:sp>
      </p:grpSp>
      <p:grpSp>
        <p:nvGrpSpPr>
          <p:cNvPr id="77" name="组合 76"/>
          <p:cNvGrpSpPr/>
          <p:nvPr/>
        </p:nvGrpSpPr>
        <p:grpSpPr>
          <a:xfrm>
            <a:off x="6863034" y="3976048"/>
            <a:ext cx="5025307" cy="1008994"/>
            <a:chOff x="6894242" y="1825295"/>
            <a:chExt cx="5025307" cy="1008994"/>
          </a:xfrm>
        </p:grpSpPr>
        <p:grpSp>
          <p:nvGrpSpPr>
            <p:cNvPr id="78" name="组合 77"/>
            <p:cNvGrpSpPr/>
            <p:nvPr/>
          </p:nvGrpSpPr>
          <p:grpSpPr>
            <a:xfrm>
              <a:off x="7010354" y="1825295"/>
              <a:ext cx="3908580" cy="461665"/>
              <a:chOff x="383458" y="1472769"/>
              <a:chExt cx="3908580" cy="461665"/>
            </a:xfrm>
          </p:grpSpPr>
          <p:sp>
            <p:nvSpPr>
              <p:cNvPr id="80" name="文本框 79"/>
              <p:cNvSpPr txBox="1"/>
              <p:nvPr/>
            </p:nvSpPr>
            <p:spPr>
              <a:xfrm>
                <a:off x="472206" y="1472769"/>
                <a:ext cx="3819832" cy="461665"/>
              </a:xfrm>
              <a:prstGeom prst="rect">
                <a:avLst/>
              </a:prstGeom>
              <a:noFill/>
            </p:spPr>
            <p:txBody>
              <a:bodyPr wrap="square" rtlCol="0">
                <a:spAutoFit/>
              </a:bodyPr>
              <a:lstStyle/>
              <a:p>
                <a:r>
                  <a:rPr lang="en-US" altLang="zh-CN" sz="2400" b="1" dirty="0"/>
                  <a:t>Text your title</a:t>
                </a:r>
                <a:endParaRPr lang="zh-CN" altLang="en-US" sz="2400" b="1" dirty="0"/>
              </a:p>
            </p:txBody>
          </p:sp>
          <p:cxnSp>
            <p:nvCxnSpPr>
              <p:cNvPr id="81" name="直接连接符 80"/>
              <p:cNvCxnSpPr/>
              <p:nvPr/>
            </p:nvCxnSpPr>
            <p:spPr>
              <a:xfrm>
                <a:off x="383458" y="1561787"/>
                <a:ext cx="0" cy="283631"/>
              </a:xfrm>
              <a:prstGeom prst="line">
                <a:avLst/>
              </a:prstGeom>
              <a:ln w="38100">
                <a:solidFill>
                  <a:srgbClr val="EE1C39"/>
                </a:solidFill>
              </a:ln>
            </p:spPr>
            <p:style>
              <a:lnRef idx="1">
                <a:schemeClr val="accent1"/>
              </a:lnRef>
              <a:fillRef idx="0">
                <a:schemeClr val="accent1"/>
              </a:fillRef>
              <a:effectRef idx="0">
                <a:schemeClr val="accent1"/>
              </a:effectRef>
              <a:fontRef idx="minor">
                <a:schemeClr val="tx1"/>
              </a:fontRef>
            </p:style>
          </p:cxnSp>
        </p:grpSp>
        <p:sp>
          <p:nvSpPr>
            <p:cNvPr id="79" name="矩形 78"/>
            <p:cNvSpPr/>
            <p:nvPr/>
          </p:nvSpPr>
          <p:spPr>
            <a:xfrm>
              <a:off x="6894242" y="2249514"/>
              <a:ext cx="5025307" cy="584775"/>
            </a:xfrm>
            <a:prstGeom prst="rect">
              <a:avLst/>
            </a:prstGeom>
          </p:spPr>
          <p:txBody>
            <a:bodyPr wrap="square">
              <a:spAutoFit/>
            </a:bodyPr>
            <a:lstStyle/>
            <a:p>
              <a:r>
                <a:rPr lang="en-US" altLang="zh-CN" sz="1600" dirty="0"/>
                <a:t>Lorem ipsum dolor sit amet, consectetur adipisicing elit, sed do eiusmod tempor. </a:t>
              </a:r>
              <a:endParaRPr lang="zh-CN" altLang="en-US" sz="1600" dirty="0"/>
            </a:p>
          </p:txBody>
        </p:sp>
      </p:grpSp>
      <p:grpSp>
        <p:nvGrpSpPr>
          <p:cNvPr id="82" name="组合 81"/>
          <p:cNvGrpSpPr/>
          <p:nvPr/>
        </p:nvGrpSpPr>
        <p:grpSpPr>
          <a:xfrm>
            <a:off x="6863033" y="5131252"/>
            <a:ext cx="5025307" cy="1008994"/>
            <a:chOff x="6894242" y="1825295"/>
            <a:chExt cx="5025307" cy="1008994"/>
          </a:xfrm>
        </p:grpSpPr>
        <p:grpSp>
          <p:nvGrpSpPr>
            <p:cNvPr id="83" name="组合 82"/>
            <p:cNvGrpSpPr/>
            <p:nvPr/>
          </p:nvGrpSpPr>
          <p:grpSpPr>
            <a:xfrm>
              <a:off x="7010354" y="1825295"/>
              <a:ext cx="3908580" cy="461665"/>
              <a:chOff x="383458" y="1472769"/>
              <a:chExt cx="3908580" cy="461665"/>
            </a:xfrm>
          </p:grpSpPr>
          <p:sp>
            <p:nvSpPr>
              <p:cNvPr id="85" name="文本框 84"/>
              <p:cNvSpPr txBox="1"/>
              <p:nvPr/>
            </p:nvSpPr>
            <p:spPr>
              <a:xfrm>
                <a:off x="472206" y="1472769"/>
                <a:ext cx="3819832" cy="461665"/>
              </a:xfrm>
              <a:prstGeom prst="rect">
                <a:avLst/>
              </a:prstGeom>
              <a:noFill/>
            </p:spPr>
            <p:txBody>
              <a:bodyPr wrap="square" rtlCol="0">
                <a:spAutoFit/>
              </a:bodyPr>
              <a:lstStyle/>
              <a:p>
                <a:r>
                  <a:rPr lang="en-US" altLang="zh-CN" sz="2400" b="1" dirty="0"/>
                  <a:t>Text your title</a:t>
                </a:r>
                <a:endParaRPr lang="zh-CN" altLang="en-US" sz="2400" b="1" dirty="0"/>
              </a:p>
            </p:txBody>
          </p:sp>
          <p:cxnSp>
            <p:nvCxnSpPr>
              <p:cNvPr id="86" name="直接连接符 85"/>
              <p:cNvCxnSpPr/>
              <p:nvPr/>
            </p:nvCxnSpPr>
            <p:spPr>
              <a:xfrm>
                <a:off x="383458" y="1561787"/>
                <a:ext cx="0" cy="283631"/>
              </a:xfrm>
              <a:prstGeom prst="line">
                <a:avLst/>
              </a:prstGeom>
              <a:ln w="38100">
                <a:solidFill>
                  <a:srgbClr val="EE1C39"/>
                </a:solidFill>
              </a:ln>
            </p:spPr>
            <p:style>
              <a:lnRef idx="1">
                <a:schemeClr val="accent1"/>
              </a:lnRef>
              <a:fillRef idx="0">
                <a:schemeClr val="accent1"/>
              </a:fillRef>
              <a:effectRef idx="0">
                <a:schemeClr val="accent1"/>
              </a:effectRef>
              <a:fontRef idx="minor">
                <a:schemeClr val="tx1"/>
              </a:fontRef>
            </p:style>
          </p:cxnSp>
        </p:grpSp>
        <p:sp>
          <p:nvSpPr>
            <p:cNvPr id="84" name="矩形 83"/>
            <p:cNvSpPr/>
            <p:nvPr/>
          </p:nvSpPr>
          <p:spPr>
            <a:xfrm>
              <a:off x="6894242" y="2249514"/>
              <a:ext cx="5025307" cy="584775"/>
            </a:xfrm>
            <a:prstGeom prst="rect">
              <a:avLst/>
            </a:prstGeom>
          </p:spPr>
          <p:txBody>
            <a:bodyPr wrap="square">
              <a:spAutoFit/>
            </a:bodyPr>
            <a:lstStyle/>
            <a:p>
              <a:r>
                <a:rPr lang="en-US" altLang="zh-CN" sz="1600" dirty="0"/>
                <a:t>Lorem ipsum dolor sit amet, consectetur adipisicing elit, sed do eiusmod tempor. </a:t>
              </a:r>
              <a:endParaRPr lang="zh-CN" altLang="en-US" sz="1600"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fontScheme name="自定义 3">
      <a:majorFont>
        <a:latin typeface="Roboto"/>
        <a:ea typeface="微软雅黑"/>
        <a:cs typeface=""/>
      </a:majorFont>
      <a:minorFont>
        <a:latin typeface="Open Sans"/>
        <a:ea typeface="冬青黑体简体中文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E1C3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10.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11.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12.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13.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14.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15.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16.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17.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18.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19.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20.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21.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22.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23.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24.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25.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26.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27.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28.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29.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30.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31.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32.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4.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5.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6.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7.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8.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9.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docProps/app.xml><?xml version="1.0" encoding="utf-8"?>
<Properties xmlns="http://schemas.openxmlformats.org/officeDocument/2006/extended-properties" xmlns:vt="http://schemas.openxmlformats.org/officeDocument/2006/docPropsVTypes">
  <TotalTime>0</TotalTime>
  <Words>833</Words>
  <Application>Microsoft Office PowerPoint</Application>
  <PresentationFormat>宽屏</PresentationFormat>
  <Paragraphs>185</Paragraphs>
  <Slides>32</Slides>
  <Notes>8</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32</vt:i4>
      </vt:variant>
    </vt:vector>
  </HeadingPairs>
  <TitlesOfParts>
    <vt:vector size="39" baseType="lpstr">
      <vt:lpstr>Open Sans</vt:lpstr>
      <vt:lpstr>Open Sans Light</vt:lpstr>
      <vt:lpstr>Roboto</vt:lpstr>
      <vt:lpstr>等线</vt:lpstr>
      <vt:lpstr>微软雅黑</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贺镕庄</dc:creator>
  <cp:lastModifiedBy>天 下</cp:lastModifiedBy>
  <cp:revision>56</cp:revision>
  <dcterms:created xsi:type="dcterms:W3CDTF">2015-12-17T03:48:00Z</dcterms:created>
  <dcterms:modified xsi:type="dcterms:W3CDTF">2021-01-05T16:37:05Z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