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317" r:id="rId2"/>
    <p:sldId id="293" r:id="rId3"/>
    <p:sldId id="264" r:id="rId4"/>
    <p:sldId id="322" r:id="rId5"/>
    <p:sldId id="259" r:id="rId6"/>
    <p:sldId id="274" r:id="rId7"/>
    <p:sldId id="287" r:id="rId8"/>
    <p:sldId id="299" r:id="rId9"/>
    <p:sldId id="278" r:id="rId10"/>
    <p:sldId id="321" r:id="rId11"/>
    <p:sldId id="288" r:id="rId12"/>
    <p:sldId id="289" r:id="rId13"/>
    <p:sldId id="262" r:id="rId14"/>
    <p:sldId id="290" r:id="rId15"/>
    <p:sldId id="277" r:id="rId16"/>
    <p:sldId id="320" r:id="rId17"/>
    <p:sldId id="300" r:id="rId18"/>
    <p:sldId id="267" r:id="rId19"/>
    <p:sldId id="260" r:id="rId20"/>
    <p:sldId id="266" r:id="rId21"/>
    <p:sldId id="272" r:id="rId22"/>
    <p:sldId id="319" r:id="rId23"/>
    <p:sldId id="268" r:id="rId24"/>
    <p:sldId id="270" r:id="rId25"/>
    <p:sldId id="285" r:id="rId26"/>
    <p:sldId id="265" r:id="rId27"/>
    <p:sldId id="269" r:id="rId28"/>
    <p:sldId id="313" r:id="rId29"/>
    <p:sldId id="292" r:id="rId30"/>
    <p:sldId id="281" r:id="rId31"/>
    <p:sldId id="271" r:id="rId32"/>
    <p:sldId id="261" r:id="rId33"/>
    <p:sldId id="301" r:id="rId34"/>
    <p:sldId id="318" r:id="rId35"/>
  </p:sldIdLst>
  <p:sldSz cx="9144000" cy="5143500" type="screen16x9"/>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5" autoAdjust="0"/>
    <p:restoredTop sz="94660" autoAdjust="0"/>
  </p:normalViewPr>
  <p:slideViewPr>
    <p:cSldViewPr>
      <p:cViewPr varScale="1">
        <p:scale>
          <a:sx n="117" d="100"/>
          <a:sy n="117" d="100"/>
        </p:scale>
        <p:origin x="378"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p:transition spd="slow"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p:transition spd="slow"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advTm="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advTm="0">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56" y="8174"/>
            <a:ext cx="9144000" cy="317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Rectangle 3"/>
          <p:cNvSpPr txBox="1">
            <a:spLocks noChangeArrowheads="1"/>
          </p:cNvSpPr>
          <p:nvPr/>
        </p:nvSpPr>
        <p:spPr>
          <a:xfrm>
            <a:off x="1683215" y="1928630"/>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000" b="1" dirty="0">
                <a:solidFill>
                  <a:schemeClr val="bg1"/>
                </a:solidFill>
                <a:latin typeface="微软雅黑" panose="020B0503020204020204" pitchFamily="34" charset="-122"/>
                <a:ea typeface="微软雅黑" panose="020B0503020204020204" pitchFamily="34" charset="-122"/>
              </a:rPr>
              <a:t>述职报告工作总结</a:t>
            </a:r>
            <a:r>
              <a:rPr lang="en-US" altLang="zh-CN" sz="3000" b="1" dirty="0">
                <a:solidFill>
                  <a:schemeClr val="bg1"/>
                </a:solidFill>
                <a:latin typeface="微软雅黑" panose="020B0503020204020204" pitchFamily="34" charset="-122"/>
                <a:ea typeface="微软雅黑" panose="020B0503020204020204" pitchFamily="34" charset="-122"/>
              </a:rPr>
              <a:t>PPT</a:t>
            </a:r>
            <a:r>
              <a:rPr lang="zh-CN" altLang="en-US" sz="3000" b="1" dirty="0">
                <a:solidFill>
                  <a:schemeClr val="bg1"/>
                </a:solidFill>
                <a:latin typeface="微软雅黑" panose="020B0503020204020204" pitchFamily="34" charset="-122"/>
                <a:ea typeface="微软雅黑" panose="020B0503020204020204" pitchFamily="34" charset="-122"/>
              </a:rPr>
              <a:t>模板</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bg1"/>
                </a:solidFill>
                <a:latin typeface="微软雅黑" panose="020B0503020204020204" pitchFamily="34" charset="-122"/>
                <a:ea typeface="微软雅黑" panose="020B0503020204020204" pitchFamily="34" charset="-122"/>
              </a:rPr>
              <a:t>框架完整的年终总结、工作汇报、述职报告</a:t>
            </a:r>
            <a:r>
              <a:rPr lang="en-US" altLang="zh-CN" sz="1400" dirty="0">
                <a:solidFill>
                  <a:schemeClr val="bg1"/>
                </a:solidFill>
                <a:latin typeface="微软雅黑" panose="020B0503020204020204" pitchFamily="34" charset="-122"/>
                <a:ea typeface="微软雅黑" panose="020B0503020204020204" pitchFamily="34" charset="-122"/>
              </a:rPr>
              <a:t>PPT</a:t>
            </a:r>
            <a:r>
              <a:rPr lang="zh-CN" altLang="en-US" sz="1400" dirty="0">
                <a:solidFill>
                  <a:schemeClr val="bg1"/>
                </a:solidFill>
                <a:latin typeface="微软雅黑" panose="020B0503020204020204" pitchFamily="34" charset="-122"/>
                <a:ea typeface="微软雅黑" panose="020B0503020204020204" pitchFamily="34" charset="-122"/>
              </a:rPr>
              <a:t>模板</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矩形 47"/>
          <p:cNvSpPr/>
          <p:nvPr/>
        </p:nvSpPr>
        <p:spPr>
          <a:xfrm>
            <a:off x="353032" y="551595"/>
            <a:ext cx="2891790" cy="1421130"/>
          </a:xfrm>
          <a:prstGeom prst="rect">
            <a:avLst/>
          </a:prstGeom>
        </p:spPr>
        <p:txBody>
          <a:bodyPr wrap="none" lIns="68571" tIns="34285" rIns="68571" bIns="34285">
            <a:spAutoFit/>
          </a:bodyPr>
          <a:lstStyle/>
          <a:p>
            <a:pPr algn="r"/>
            <a:r>
              <a:rPr lang="en-US" altLang="zh-CN" sz="8800" b="1" dirty="0">
                <a:solidFill>
                  <a:schemeClr val="bg1"/>
                </a:solidFill>
                <a:latin typeface="微软雅黑" panose="020B0503020204020204" pitchFamily="34" charset="-122"/>
                <a:ea typeface="微软雅黑" panose="020B0503020204020204" pitchFamily="34" charset="-122"/>
              </a:rPr>
              <a:t>2020</a:t>
            </a:r>
          </a:p>
        </p:txBody>
      </p:sp>
      <p:grpSp>
        <p:nvGrpSpPr>
          <p:cNvPr id="49" name="组合 48"/>
          <p:cNvGrpSpPr/>
          <p:nvPr/>
        </p:nvGrpSpPr>
        <p:grpSpPr>
          <a:xfrm>
            <a:off x="8541729" y="4515180"/>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7245585" y="4515573"/>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893657" y="4515180"/>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949441" y="4515180"/>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597513" y="4515180"/>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3"/>
                                        </p:tgtEl>
                                        <p:attrNameLst>
                                          <p:attrName>ppt_y</p:attrName>
                                        </p:attrNameLst>
                                      </p:cBhvr>
                                      <p:tavLst>
                                        <p:tav tm="0">
                                          <p:val>
                                            <p:strVal val="#ppt_y"/>
                                          </p:val>
                                        </p:tav>
                                        <p:tav tm="100000">
                                          <p:val>
                                            <p:strVal val="#ppt_y"/>
                                          </p:val>
                                        </p:tav>
                                      </p:tavLst>
                                    </p:anim>
                                    <p:anim calcmode="lin" valueType="num">
                                      <p:cBhvr>
                                        <p:cTn id="15"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3"/>
                                        </p:tgtEl>
                                      </p:cBhvr>
                                    </p:animEffect>
                                  </p:childTnLst>
                                </p:cTn>
                              </p:par>
                            </p:childTnLst>
                          </p:cTn>
                        </p:par>
                        <p:par>
                          <p:cTn id="18" fill="hold">
                            <p:stCondLst>
                              <p:cond delay="2099"/>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1000"/>
                                        <p:tgtEl>
                                          <p:spTgt spid="46"/>
                                        </p:tgtEl>
                                      </p:cBhvr>
                                    </p:animEffect>
                                  </p:childTnLst>
                                </p:cTn>
                              </p:par>
                            </p:childTnLst>
                          </p:cTn>
                        </p:par>
                        <p:par>
                          <p:cTn id="22" fill="hold">
                            <p:stCondLst>
                              <p:cond delay="3099"/>
                            </p:stCondLst>
                            <p:childTnLst>
                              <p:par>
                                <p:cTn id="23" presetID="53" presetClass="entr" presetSubtype="16" fill="hold" grpId="0" nodeType="afterEffect">
                                  <p:stCondLst>
                                    <p:cond delay="0"/>
                                  </p:stCondLst>
                                  <p:iterate type="lt">
                                    <p:tmPct val="7000"/>
                                  </p:iterate>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4404"/>
                            </p:stCondLst>
                            <p:childTnLst>
                              <p:par>
                                <p:cTn id="29" presetID="53" presetClass="entr" presetSubtype="16" fill="hold"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p:cTn id="31" dur="500" fill="hold"/>
                                        <p:tgtEl>
                                          <p:spTgt spid="58"/>
                                        </p:tgtEl>
                                        <p:attrNameLst>
                                          <p:attrName>ppt_w</p:attrName>
                                        </p:attrNameLst>
                                      </p:cBhvr>
                                      <p:tavLst>
                                        <p:tav tm="0">
                                          <p:val>
                                            <p:fltVal val="0"/>
                                          </p:val>
                                        </p:tav>
                                        <p:tav tm="100000">
                                          <p:val>
                                            <p:strVal val="#ppt_w"/>
                                          </p:val>
                                        </p:tav>
                                      </p:tavLst>
                                    </p:anim>
                                    <p:anim calcmode="lin" valueType="num">
                                      <p:cBhvr>
                                        <p:cTn id="32" dur="500" fill="hold"/>
                                        <p:tgtEl>
                                          <p:spTgt spid="58"/>
                                        </p:tgtEl>
                                        <p:attrNameLst>
                                          <p:attrName>ppt_h</p:attrName>
                                        </p:attrNameLst>
                                      </p:cBhvr>
                                      <p:tavLst>
                                        <p:tav tm="0">
                                          <p:val>
                                            <p:fltVal val="0"/>
                                          </p:val>
                                        </p:tav>
                                        <p:tav tm="100000">
                                          <p:val>
                                            <p:strVal val="#ppt_h"/>
                                          </p:val>
                                        </p:tav>
                                      </p:tavLst>
                                    </p:anim>
                                    <p:animEffect transition="in" filter="fade">
                                      <p:cBhvr>
                                        <p:cTn id="33" dur="500"/>
                                        <p:tgtEl>
                                          <p:spTgt spid="58"/>
                                        </p:tgtEl>
                                      </p:cBhvr>
                                    </p:animEffect>
                                  </p:childTnLst>
                                </p:cTn>
                              </p:par>
                              <p:par>
                                <p:cTn id="34" presetID="53" presetClass="entr" presetSubtype="16" fill="hold" nodeType="withEffect">
                                  <p:stCondLst>
                                    <p:cond delay="20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ppt_w</p:attrName>
                                        </p:attrNameLst>
                                      </p:cBhvr>
                                      <p:tavLst>
                                        <p:tav tm="0">
                                          <p:val>
                                            <p:fltVal val="0"/>
                                          </p:val>
                                        </p:tav>
                                        <p:tav tm="100000">
                                          <p:val>
                                            <p:strVal val="#ppt_w"/>
                                          </p:val>
                                        </p:tav>
                                      </p:tavLst>
                                    </p:anim>
                                    <p:anim calcmode="lin" valueType="num">
                                      <p:cBhvr>
                                        <p:cTn id="37" dur="500" fill="hold"/>
                                        <p:tgtEl>
                                          <p:spTgt spid="61"/>
                                        </p:tgtEl>
                                        <p:attrNameLst>
                                          <p:attrName>ppt_h</p:attrName>
                                        </p:attrNameLst>
                                      </p:cBhvr>
                                      <p:tavLst>
                                        <p:tav tm="0">
                                          <p:val>
                                            <p:fltVal val="0"/>
                                          </p:val>
                                        </p:tav>
                                        <p:tav tm="100000">
                                          <p:val>
                                            <p:strVal val="#ppt_h"/>
                                          </p:val>
                                        </p:tav>
                                      </p:tavLst>
                                    </p:anim>
                                    <p:animEffect transition="in" filter="fade">
                                      <p:cBhvr>
                                        <p:cTn id="38" dur="500"/>
                                        <p:tgtEl>
                                          <p:spTgt spid="61"/>
                                        </p:tgtEl>
                                      </p:cBhvr>
                                    </p:animEffect>
                                  </p:childTnLst>
                                </p:cTn>
                              </p:par>
                              <p:par>
                                <p:cTn id="39" presetID="53" presetClass="entr" presetSubtype="16" fill="hold" nodeType="withEffect">
                                  <p:stCondLst>
                                    <p:cond delay="40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53" presetClass="entr" presetSubtype="16" fill="hold" nodeType="withEffect">
                                  <p:stCondLst>
                                    <p:cond delay="60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par>
                                <p:cTn id="49" presetID="53" presetClass="entr" presetSubtype="16" fill="hold" nodeType="withEffect">
                                  <p:stCondLst>
                                    <p:cond delay="80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4" grpId="0"/>
      <p:bldP spid="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a:solidFill>
                  <a:schemeClr val="bg1"/>
                </a:solidFill>
                <a:latin typeface="微软雅黑" panose="020B0503020204020204" pitchFamily="34" charset="-122"/>
                <a:ea typeface="微软雅黑" panose="020B0503020204020204" pitchFamily="34" charset="-122"/>
              </a:rPr>
              <a:t>02</a:t>
            </a:r>
            <a:endParaRPr lang="zh-CN" altLang="en-US" sz="9600"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latin typeface="微软雅黑" panose="020B0503020204020204" pitchFamily="34" charset="-122"/>
                <a:ea typeface="微软雅黑" panose="020B0503020204020204" pitchFamily="34" charset="-122"/>
              </a:rPr>
              <a:t>点击添加标题</a:t>
            </a: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a:latin typeface="微软雅黑" panose="020B0503020204020204" pitchFamily="34" charset="-122"/>
                <a:ea typeface="微软雅黑" panose="020B0503020204020204" pitchFamily="34" charset="-122"/>
              </a:rPr>
              <a:t>添加内容</a:t>
            </a: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37" name="TextBox 36"/>
          <p:cNvSpPr txBox="1"/>
          <p:nvPr/>
        </p:nvSpPr>
        <p:spPr>
          <a:xfrm>
            <a:off x="3142299" y="28067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latin typeface="微软雅黑" panose="020B0503020204020204" pitchFamily="34" charset="-122"/>
                <a:ea typeface="微软雅黑" panose="020B0503020204020204" pitchFamily="34" charset="-122"/>
              </a:rPr>
              <a:t>点击添加标题</a:t>
            </a:r>
          </a:p>
        </p:txBody>
      </p:sp>
      <p:sp>
        <p:nvSpPr>
          <p:cNvPr id="40" name="TextBox 39"/>
          <p:cNvSpPr txBox="1"/>
          <p:nvPr/>
        </p:nvSpPr>
        <p:spPr>
          <a:xfrm>
            <a:off x="3142299" y="40010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14:bounceEnd="50000">
                                          <p:cBhvr additive="base">
                                            <p:cTn id="33"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14:bounceEnd="50000">
                                          <p:cBhvr additive="base">
                                            <p:cTn id="51"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14:bounceEnd="50000">
                                          <p:cBhvr additive="base">
                                            <p:cTn id="69"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7" name="Group 66"/>
          <p:cNvGrpSpPr/>
          <p:nvPr/>
        </p:nvGrpSpPr>
        <p:grpSpPr bwMode="auto">
          <a:xfrm>
            <a:off x="395641" y="986284"/>
            <a:ext cx="4453517" cy="3745706"/>
            <a:chOff x="720" y="839"/>
            <a:chExt cx="3740" cy="3146"/>
          </a:xfrm>
          <a:solidFill>
            <a:schemeClr val="accent1"/>
          </a:solidFill>
        </p:grpSpPr>
        <p:sp>
          <p:nvSpPr>
            <p:cNvPr id="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p>
          </p:txBody>
        </p:sp>
        <p:sp>
          <p:nvSpPr>
            <p:cNvPr id="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p>
          </p:txBody>
        </p:sp>
        <p:sp>
          <p:nvSpPr>
            <p:cNvPr id="1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p>
          </p:txBody>
        </p:sp>
        <p:sp>
          <p:nvSpPr>
            <p:cNvPr id="1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p>
          </p:txBody>
        </p:sp>
        <p:sp>
          <p:nvSpPr>
            <p:cNvPr id="1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p>
          </p:txBody>
        </p:sp>
        <p:sp>
          <p:nvSpPr>
            <p:cNvPr id="1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p>
          </p:txBody>
        </p:sp>
        <p:sp>
          <p:nvSpPr>
            <p:cNvPr id="1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p>
          </p:txBody>
        </p:sp>
        <p:sp>
          <p:nvSpPr>
            <p:cNvPr id="1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p>
          </p:txBody>
        </p:sp>
        <p:sp>
          <p:nvSpPr>
            <p:cNvPr id="1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p>
          </p:txBody>
        </p:sp>
        <p:sp>
          <p:nvSpPr>
            <p:cNvPr id="1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p>
          </p:txBody>
        </p:sp>
        <p:sp>
          <p:nvSpPr>
            <p:cNvPr id="1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p>
          </p:txBody>
        </p:sp>
        <p:sp>
          <p:nvSpPr>
            <p:cNvPr id="1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p>
          </p:txBody>
        </p:sp>
        <p:sp>
          <p:nvSpPr>
            <p:cNvPr id="2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p>
          </p:txBody>
        </p:sp>
        <p:sp>
          <p:nvSpPr>
            <p:cNvPr id="2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p>
          </p:txBody>
        </p:sp>
        <p:sp>
          <p:nvSpPr>
            <p:cNvPr id="2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p>
          </p:txBody>
        </p:sp>
        <p:sp>
          <p:nvSpPr>
            <p:cNvPr id="2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p>
          </p:txBody>
        </p:sp>
        <p:sp>
          <p:nvSpPr>
            <p:cNvPr id="2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p>
          </p:txBody>
        </p:sp>
        <p:sp>
          <p:nvSpPr>
            <p:cNvPr id="2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p>
          </p:txBody>
        </p:sp>
        <p:sp>
          <p:nvSpPr>
            <p:cNvPr id="2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p>
          </p:txBody>
        </p:sp>
        <p:sp>
          <p:nvSpPr>
            <p:cNvPr id="2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p>
          </p:txBody>
        </p:sp>
        <p:sp>
          <p:nvSpPr>
            <p:cNvPr id="2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p>
          </p:txBody>
        </p:sp>
        <p:sp>
          <p:nvSpPr>
            <p:cNvPr id="2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p>
          </p:txBody>
        </p:sp>
        <p:sp>
          <p:nvSpPr>
            <p:cNvPr id="3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p>
          </p:txBody>
        </p:sp>
        <p:sp>
          <p:nvSpPr>
            <p:cNvPr id="3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p>
          </p:txBody>
        </p:sp>
        <p:sp>
          <p:nvSpPr>
            <p:cNvPr id="3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p>
          </p:txBody>
        </p:sp>
        <p:sp>
          <p:nvSpPr>
            <p:cNvPr id="3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p>
          </p:txBody>
        </p:sp>
        <p:sp>
          <p:nvSpPr>
            <p:cNvPr id="3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p>
          </p:txBody>
        </p:sp>
        <p:sp>
          <p:nvSpPr>
            <p:cNvPr id="3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p>
          </p:txBody>
        </p:sp>
        <p:sp>
          <p:nvSpPr>
            <p:cNvPr id="3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p>
          </p:txBody>
        </p:sp>
        <p:sp>
          <p:nvSpPr>
            <p:cNvPr id="3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p>
          </p:txBody>
        </p:sp>
        <p:sp>
          <p:nvSpPr>
            <p:cNvPr id="3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p>
          </p:txBody>
        </p:sp>
        <p:sp>
          <p:nvSpPr>
            <p:cNvPr id="3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p>
          </p:txBody>
        </p:sp>
        <p:sp>
          <p:nvSpPr>
            <p:cNvPr id="4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p>
          </p:txBody>
        </p:sp>
        <p:sp>
          <p:nvSpPr>
            <p:cNvPr id="4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p>
          </p:txBody>
        </p:sp>
        <p:sp>
          <p:nvSpPr>
            <p:cNvPr id="4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p>
          </p:txBody>
        </p:sp>
        <p:sp>
          <p:nvSpPr>
            <p:cNvPr id="4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p>
          </p:txBody>
        </p:sp>
        <p:sp>
          <p:nvSpPr>
            <p:cNvPr id="4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p>
          </p:txBody>
        </p:sp>
        <p:sp>
          <p:nvSpPr>
            <p:cNvPr id="4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p>
          </p:txBody>
        </p:sp>
        <p:sp>
          <p:nvSpPr>
            <p:cNvPr id="4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p>
          </p:txBody>
        </p:sp>
        <p:sp>
          <p:nvSpPr>
            <p:cNvPr id="4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p>
          </p:txBody>
        </p:sp>
        <p:sp>
          <p:nvSpPr>
            <p:cNvPr id="4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p>
          </p:txBody>
        </p:sp>
        <p:sp>
          <p:nvSpPr>
            <p:cNvPr id="4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p>
          </p:txBody>
        </p:sp>
        <p:sp>
          <p:nvSpPr>
            <p:cNvPr id="5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p>
          </p:txBody>
        </p:sp>
        <p:sp>
          <p:nvSpPr>
            <p:cNvPr id="5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p>
          </p:txBody>
        </p:sp>
        <p:sp>
          <p:nvSpPr>
            <p:cNvPr id="5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p>
          </p:txBody>
        </p:sp>
        <p:sp>
          <p:nvSpPr>
            <p:cNvPr id="5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p>
          </p:txBody>
        </p:sp>
        <p:sp>
          <p:nvSpPr>
            <p:cNvPr id="5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p>
          </p:txBody>
        </p:sp>
        <p:sp>
          <p:nvSpPr>
            <p:cNvPr id="5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p>
          </p:txBody>
        </p:sp>
        <p:sp>
          <p:nvSpPr>
            <p:cNvPr id="5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p>
          </p:txBody>
        </p:sp>
        <p:sp>
          <p:nvSpPr>
            <p:cNvPr id="5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p>
          </p:txBody>
        </p:sp>
        <p:sp>
          <p:nvSpPr>
            <p:cNvPr id="5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p>
          </p:txBody>
        </p:sp>
        <p:sp>
          <p:nvSpPr>
            <p:cNvPr id="5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p>
          </p:txBody>
        </p:sp>
        <p:sp>
          <p:nvSpPr>
            <p:cNvPr id="6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p>
          </p:txBody>
        </p:sp>
        <p:sp>
          <p:nvSpPr>
            <p:cNvPr id="6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p>
          </p:txBody>
        </p:sp>
        <p:sp>
          <p:nvSpPr>
            <p:cNvPr id="6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p>
          </p:txBody>
        </p:sp>
        <p:sp>
          <p:nvSpPr>
            <p:cNvPr id="6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p>
          </p:txBody>
        </p:sp>
        <p:sp>
          <p:nvSpPr>
            <p:cNvPr id="6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p>
          </p:txBody>
        </p:sp>
        <p:sp>
          <p:nvSpPr>
            <p:cNvPr id="6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p>
          </p:txBody>
        </p:sp>
        <p:sp>
          <p:nvSpPr>
            <p:cNvPr id="6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p>
          </p:txBody>
        </p:sp>
        <p:sp>
          <p:nvSpPr>
            <p:cNvPr id="6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p>
          </p:txBody>
        </p:sp>
        <p:sp>
          <p:nvSpPr>
            <p:cNvPr id="6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p>
          </p:txBody>
        </p:sp>
        <p:sp>
          <p:nvSpPr>
            <p:cNvPr id="6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p>
          </p:txBody>
        </p:sp>
      </p:grpSp>
      <p:sp>
        <p:nvSpPr>
          <p:cNvPr id="70"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1"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2"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sp>
        <p:nvSpPr>
          <p:cNvPr id="73"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2"/>
          </a:solidFill>
          <a:ln w="6350">
            <a:solidFill>
              <a:srgbClr val="FFFFFF"/>
            </a:solidFill>
            <a:prstDash val="solid"/>
            <a:round/>
          </a:ln>
        </p:spPr>
        <p:txBody>
          <a:bodyPr lIns="68567" tIns="34284" rIns="68567" bIns="34284"/>
          <a:lstStyle/>
          <a:p>
            <a:endParaRPr lang="zh-CN" altLang="en-US"/>
          </a:p>
        </p:txBody>
      </p:sp>
      <p:cxnSp>
        <p:nvCxnSpPr>
          <p:cNvPr id="74" name="直接连接符 73"/>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3" name="矩形 82"/>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4" name="矩形 83"/>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5" name="矩形 84"/>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6" name="矩形标注 85"/>
          <p:cNvSpPr/>
          <p:nvPr/>
        </p:nvSpPr>
        <p:spPr>
          <a:xfrm>
            <a:off x="6607141" y="1836028"/>
            <a:ext cx="1957258" cy="2630982"/>
          </a:xfrm>
          <a:prstGeom prst="wedgeRectCallout">
            <a:avLst>
              <a:gd name="adj1" fmla="val -72333"/>
              <a:gd name="adj2" fmla="val 1971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87" name="TextBox 86"/>
          <p:cNvSpPr txBox="1"/>
          <p:nvPr/>
        </p:nvSpPr>
        <p:spPr>
          <a:xfrm>
            <a:off x="6781196" y="2014550"/>
            <a:ext cx="1656184" cy="2269840"/>
          </a:xfrm>
          <a:prstGeom prst="rect">
            <a:avLst/>
          </a:prstGeom>
          <a:noFill/>
        </p:spPr>
        <p:txBody>
          <a:bodyPr wrap="square" lIns="68567" tIns="34284" rIns="68567" bIns="34284" rtlCol="0">
            <a:spAutoFit/>
          </a:bodyPr>
          <a:lstStyle/>
          <a:p>
            <a:pPr algn="just">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p:transition spd="slow"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14:presetBounceEnd="58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8000">
                                          <p:cBhvr additive="base">
                                            <p:cTn id="15" dur="1000" fill="hold"/>
                                            <p:tgtEl>
                                              <p:spTgt spid="7"/>
                                            </p:tgtEl>
                                            <p:attrNameLst>
                                              <p:attrName>ppt_x</p:attrName>
                                            </p:attrNameLst>
                                          </p:cBhvr>
                                          <p:tavLst>
                                            <p:tav tm="0">
                                              <p:val>
                                                <p:strVal val="0-#ppt_w/2"/>
                                              </p:val>
                                            </p:tav>
                                            <p:tav tm="100000">
                                              <p:val>
                                                <p:strVal val="#ppt_x"/>
                                              </p:val>
                                            </p:tav>
                                          </p:tavLst>
                                        </p:anim>
                                        <p:anim calcmode="lin" valueType="num" p14:bounceEnd="58000">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 name="Shape 1726"/>
            <p:cNvSpPr/>
            <p:nvPr/>
          </p:nvSpPr>
          <p:spPr>
            <a:xfrm rot="18900000">
              <a:off x="5379142"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 name="Shape 1732"/>
            <p:cNvSpPr/>
            <p:nvPr/>
          </p:nvSpPr>
          <p:spPr>
            <a:xfrm rot="18900000">
              <a:off x="1743076"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6" name="Shape 1738"/>
            <p:cNvSpPr/>
            <p:nvPr/>
          </p:nvSpPr>
          <p:spPr>
            <a:xfrm rot="18900000">
              <a:off x="9015209"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17" name="Text Placeholder 4"/>
          <p:cNvSpPr txBox="1"/>
          <p:nvPr/>
        </p:nvSpPr>
        <p:spPr>
          <a:xfrm>
            <a:off x="13837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3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18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3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28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3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38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48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3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287010"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观点一：</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p>
        </p:txBody>
      </p:sp>
      <p:sp>
        <p:nvSpPr>
          <p:cNvPr id="9" name="TextBox 8"/>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观点二：</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0" name="TextBox 9"/>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观点三：</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959418"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结论一：</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p>
        </p:txBody>
      </p:sp>
      <p:sp>
        <p:nvSpPr>
          <p:cNvPr id="16" name="TextBox 15"/>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结论二：</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
        <p:nvSpPr>
          <p:cNvPr id="17" name="TextBox 16"/>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结论三：</a:t>
            </a:r>
            <a:r>
              <a:rPr lang="zh-CN" altLang="en-US" sz="1200" dirty="0">
                <a:solidFill>
                  <a:schemeClr val="tx1">
                    <a:lumMod val="75000"/>
                    <a:lumOff val="25000"/>
                  </a:schemeClr>
                </a:solidFill>
              </a:rPr>
              <a:t>详写内容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点击输入本栏的具体文字，简明扼要的说明分项内容，此为概念图解，请根据您的具体内容酌情修改。</a:t>
            </a:r>
            <a:endParaRPr lang="en-US" altLang="zh-CN" sz="1200" dirty="0">
              <a:solidFill>
                <a:schemeClr val="tx1">
                  <a:lumMod val="75000"/>
                  <a:lumOff val="25000"/>
                </a:schemeClr>
              </a:solidFill>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8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3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28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3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8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8" y="992379"/>
            <a:ext cx="8062181" cy="64326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5" name="Text Placeholder 4"/>
          <p:cNvSpPr txBox="1"/>
          <p:nvPr/>
        </p:nvSpPr>
        <p:spPr>
          <a:xfrm>
            <a:off x="763925"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35%</a:t>
            </a:r>
          </a:p>
        </p:txBody>
      </p:sp>
      <p:sp>
        <p:nvSpPr>
          <p:cNvPr id="6" name="Text Placeholder 4"/>
          <p:cNvSpPr txBox="1"/>
          <p:nvPr/>
        </p:nvSpPr>
        <p:spPr>
          <a:xfrm>
            <a:off x="789961"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 name="Text Placeholder 6"/>
          <p:cNvSpPr txBox="1"/>
          <p:nvPr/>
        </p:nvSpPr>
        <p:spPr>
          <a:xfrm>
            <a:off x="691130"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 name="Down Arrow 91"/>
          <p:cNvSpPr/>
          <p:nvPr/>
        </p:nvSpPr>
        <p:spPr>
          <a:xfrm>
            <a:off x="1970012"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0" name="Text Placeholder 4"/>
          <p:cNvSpPr txBox="1"/>
          <p:nvPr/>
        </p:nvSpPr>
        <p:spPr>
          <a:xfrm>
            <a:off x="2106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80%</a:t>
            </a:r>
          </a:p>
        </p:txBody>
      </p:sp>
      <p:sp>
        <p:nvSpPr>
          <p:cNvPr id="11" name="Text Placeholder 4"/>
          <p:cNvSpPr txBox="1"/>
          <p:nvPr/>
        </p:nvSpPr>
        <p:spPr>
          <a:xfrm>
            <a:off x="2132892"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12" name="Text Placeholder 6"/>
          <p:cNvSpPr txBox="1"/>
          <p:nvPr/>
        </p:nvSpPr>
        <p:spPr>
          <a:xfrm>
            <a:off x="2034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5" name="Text Placeholder 4"/>
          <p:cNvSpPr txBox="1"/>
          <p:nvPr/>
        </p:nvSpPr>
        <p:spPr>
          <a:xfrm>
            <a:off x="3443362"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95%</a:t>
            </a:r>
          </a:p>
        </p:txBody>
      </p:sp>
      <p:sp>
        <p:nvSpPr>
          <p:cNvPr id="16" name="Text Placeholder 4"/>
          <p:cNvSpPr txBox="1"/>
          <p:nvPr/>
        </p:nvSpPr>
        <p:spPr>
          <a:xfrm>
            <a:off x="3469398"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Text Placeholder 6"/>
          <p:cNvSpPr txBox="1"/>
          <p:nvPr/>
        </p:nvSpPr>
        <p:spPr>
          <a:xfrm>
            <a:off x="3370566"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0" name="Text Placeholder 4"/>
          <p:cNvSpPr txBox="1"/>
          <p:nvPr/>
        </p:nvSpPr>
        <p:spPr>
          <a:xfrm>
            <a:off x="4792719"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25%</a:t>
            </a:r>
          </a:p>
        </p:txBody>
      </p:sp>
      <p:sp>
        <p:nvSpPr>
          <p:cNvPr id="21" name="Text Placeholder 4"/>
          <p:cNvSpPr txBox="1"/>
          <p:nvPr/>
        </p:nvSpPr>
        <p:spPr>
          <a:xfrm>
            <a:off x="4818754"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22" name="Text Placeholder 6"/>
          <p:cNvSpPr txBox="1"/>
          <p:nvPr/>
        </p:nvSpPr>
        <p:spPr>
          <a:xfrm>
            <a:off x="4719923"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5" name="Text Placeholder 4"/>
          <p:cNvSpPr txBox="1"/>
          <p:nvPr/>
        </p:nvSpPr>
        <p:spPr>
          <a:xfrm>
            <a:off x="6142076"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14%</a:t>
            </a:r>
          </a:p>
        </p:txBody>
      </p:sp>
      <p:sp>
        <p:nvSpPr>
          <p:cNvPr id="26" name="Text Placeholder 4"/>
          <p:cNvSpPr txBox="1"/>
          <p:nvPr/>
        </p:nvSpPr>
        <p:spPr>
          <a:xfrm>
            <a:off x="6168110"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27" name="Text Placeholder 6"/>
          <p:cNvSpPr txBox="1"/>
          <p:nvPr/>
        </p:nvSpPr>
        <p:spPr>
          <a:xfrm>
            <a:off x="6069279"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28" name="Down Arrow 111"/>
          <p:cNvSpPr/>
          <p:nvPr/>
        </p:nvSpPr>
        <p:spPr>
          <a:xfrm>
            <a:off x="7361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30" name="Text Placeholder 4"/>
          <p:cNvSpPr txBox="1"/>
          <p:nvPr/>
        </p:nvSpPr>
        <p:spPr>
          <a:xfrm>
            <a:off x="7497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23%</a:t>
            </a:r>
          </a:p>
        </p:txBody>
      </p:sp>
      <p:sp>
        <p:nvSpPr>
          <p:cNvPr id="31" name="Text Placeholder 4"/>
          <p:cNvSpPr txBox="1"/>
          <p:nvPr/>
        </p:nvSpPr>
        <p:spPr>
          <a:xfrm>
            <a:off x="7523893"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32" name="Text Placeholder 6"/>
          <p:cNvSpPr txBox="1"/>
          <p:nvPr/>
        </p:nvSpPr>
        <p:spPr>
          <a:xfrm>
            <a:off x="7425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18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3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28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3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38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a:solidFill>
                  <a:schemeClr val="bg1"/>
                </a:solidFill>
                <a:latin typeface="微软雅黑" panose="020B0503020204020204" pitchFamily="34" charset="-122"/>
                <a:ea typeface="微软雅黑" panose="020B0503020204020204" pitchFamily="34" charset="-122"/>
              </a:rPr>
              <a:t>03</a:t>
            </a:r>
            <a:endParaRPr lang="zh-CN" altLang="en-US" sz="9600"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17" name="TextBox 16"/>
          <p:cNvSpPr txBox="1"/>
          <p:nvPr/>
        </p:nvSpPr>
        <p:spPr>
          <a:xfrm>
            <a:off x="1689817" y="363057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4710544" y="5261738"/>
                <a:ext cx="437950" cy="8864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 name="Rectangle 11"/>
          <p:cNvSpPr>
            <a:spLocks noChangeArrowheads="1"/>
          </p:cNvSpPr>
          <p:nvPr/>
        </p:nvSpPr>
        <p:spPr bwMode="gray">
          <a:xfrm>
            <a:off x="3836056" y="3376032"/>
            <a:ext cx="1463708" cy="707886"/>
          </a:xfrm>
          <a:prstGeom prst="rect">
            <a:avLst/>
          </a:prstGeom>
          <a:noFill/>
          <a:ln>
            <a:noFill/>
          </a:ln>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点击添加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标题内容</a:t>
            </a: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7" name="TextBox 36"/>
          <p:cNvSpPr txBox="1"/>
          <p:nvPr/>
        </p:nvSpPr>
        <p:spPr>
          <a:xfrm>
            <a:off x="2384912" y="192322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38" name="TextBox 37"/>
          <p:cNvSpPr txBox="1"/>
          <p:nvPr/>
        </p:nvSpPr>
        <p:spPr>
          <a:xfrm>
            <a:off x="4132606" y="1275606"/>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39" name="TextBox 38"/>
          <p:cNvSpPr txBox="1"/>
          <p:nvPr/>
        </p:nvSpPr>
        <p:spPr>
          <a:xfrm>
            <a:off x="5724128" y="194120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40" name="TextBox 39"/>
          <p:cNvSpPr txBox="1"/>
          <p:nvPr/>
        </p:nvSpPr>
        <p:spPr>
          <a:xfrm>
            <a:off x="6548712" y="3631402"/>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点击输入本页需要详写的文字内容，简明扼要，此为概念图解，根据您的具体内容酌情修改。</a:t>
              </a:r>
              <a:endParaRPr lang="en-US" altLang="zh-CN" dirty="0"/>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3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18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3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28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3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38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3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3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3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8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33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43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8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53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58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63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867224" y="915566"/>
            <a:ext cx="2256285" cy="50405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b="1" dirty="0">
                <a:solidFill>
                  <a:schemeClr val="accent1"/>
                </a:solidFill>
                <a:latin typeface="微软雅黑" panose="020B0503020204020204" pitchFamily="34" charset="-122"/>
                <a:ea typeface="微软雅黑" panose="020B0503020204020204" pitchFamily="34" charset="-122"/>
              </a:rPr>
              <a:t>前言</a:t>
            </a:r>
            <a:r>
              <a:rPr lang="en-US" altLang="zh-CN" b="1" dirty="0">
                <a:solidFill>
                  <a:schemeClr val="accent1"/>
                </a:solidFill>
                <a:latin typeface="微软雅黑" panose="020B0503020204020204" pitchFamily="34" charset="-122"/>
                <a:ea typeface="微软雅黑" panose="020B0503020204020204" pitchFamily="34" charset="-122"/>
              </a:rPr>
              <a:t>/</a:t>
            </a:r>
            <a:r>
              <a:rPr lang="en-US" altLang="zh-CN" sz="1800" b="1" dirty="0">
                <a:solidFill>
                  <a:schemeClr val="accent1"/>
                </a:solidFill>
                <a:latin typeface="微软雅黑" panose="020B0503020204020204" pitchFamily="34" charset="-122"/>
                <a:ea typeface="微软雅黑" panose="020B0503020204020204" pitchFamily="34" charset="-122"/>
              </a:rPr>
              <a:t>PREFACE</a:t>
            </a:r>
            <a:endParaRPr lang="en-GB" sz="1800" b="1" dirty="0">
              <a:solidFill>
                <a:schemeClr val="accent1"/>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899592" y="1923678"/>
            <a:ext cx="5832648" cy="1915911"/>
          </a:xfrm>
          <a:prstGeom prst="rect">
            <a:avLst/>
          </a:prstGeom>
          <a:noFill/>
        </p:spPr>
        <p:txBody>
          <a:bodyPr wrap="square" lIns="68584" tIns="34291" rIns="68584" bIns="34291" rtlCol="0">
            <a:spAutoFit/>
          </a:bodyPr>
          <a:lstStyle/>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岁月流转，时光飞逝，转眼间</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回首过去一年的工作，经过全体领导及员工的共同努力，公司经营业绩保持良好，行业地位、社会形象日渐提升，各项工作全面发展。</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新起点、新希望。站在</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直接连接符 12"/>
          <p:cNvCxnSpPr/>
          <p:nvPr/>
        </p:nvCxnSpPr>
        <p:spPr>
          <a:xfrm>
            <a:off x="978872" y="1544039"/>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152189" y="1077866"/>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8"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9" name="组合 28"/>
          <p:cNvGrpSpPr/>
          <p:nvPr/>
        </p:nvGrpSpPr>
        <p:grpSpPr>
          <a:xfrm>
            <a:off x="5166969" y="1078093"/>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1"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2" name="组合 31"/>
          <p:cNvGrpSpPr/>
          <p:nvPr/>
        </p:nvGrpSpPr>
        <p:grpSpPr>
          <a:xfrm>
            <a:off x="5670405" y="1077866"/>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4"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5" name="组合 34"/>
          <p:cNvGrpSpPr/>
          <p:nvPr/>
        </p:nvGrpSpPr>
        <p:grpSpPr>
          <a:xfrm>
            <a:off x="4158237" y="1077866"/>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7"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8" name="组合 37"/>
          <p:cNvGrpSpPr/>
          <p:nvPr/>
        </p:nvGrpSpPr>
        <p:grpSpPr>
          <a:xfrm>
            <a:off x="4662293" y="1077866"/>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0"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20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nodeType="withEffect">
                                  <p:stCondLst>
                                    <p:cond delay="40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cTn>
                              </p:par>
                              <p:par>
                                <p:cTn id="37" presetID="53" presetClass="entr" presetSubtype="16" fill="hold" nodeType="withEffect">
                                  <p:stCondLst>
                                    <p:cond delay="60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16" fill="hold" nodeType="withEffect">
                                  <p:stCondLst>
                                    <p:cond delay="80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000"/>
                            </p:stCondLst>
                            <p:childTnLst>
                              <p:par>
                                <p:cTn id="48" presetID="22" presetClass="entr" presetSubtype="8" fill="hold" grpId="0" nodeType="afterEffect">
                                  <p:stCondLst>
                                    <p:cond delay="0"/>
                                  </p:stCondLst>
                                  <p:iterate type="lt">
                                    <p:tmPct val="30000"/>
                                  </p:iterate>
                                  <p:childTnLst>
                                    <p:set>
                                      <p:cBhvr>
                                        <p:cTn id="49" dur="1" fill="hold">
                                          <p:stCondLst>
                                            <p:cond delay="0"/>
                                          </p:stCondLst>
                                        </p:cTn>
                                        <p:tgtEl>
                                          <p:spTgt spid="5"/>
                                        </p:tgtEl>
                                        <p:attrNameLst>
                                          <p:attrName>style.visibility</p:attrName>
                                        </p:attrNameLst>
                                      </p:cBhvr>
                                      <p:to>
                                        <p:strVal val="visible"/>
                                      </p:to>
                                    </p:set>
                                    <p:animEffect transition="in" filter="wipe(left)">
                                      <p:cBhvr>
                                        <p:cTn id="50" dur="100"/>
                                        <p:tgtEl>
                                          <p:spTgt spid="5"/>
                                        </p:tgtEl>
                                      </p:cBhvr>
                                    </p:animEffect>
                                  </p:childTnLst>
                                </p:cTn>
                              </p:par>
                              <p:par>
                                <p:cTn id="51" presetID="36" presetClass="emph" presetSubtype="0" fill="hold" grpId="1" nodeType="withEffect">
                                  <p:stCondLst>
                                    <p:cond delay="0"/>
                                  </p:stCondLst>
                                  <p:iterate type="lt">
                                    <p:tmPct val="30000"/>
                                  </p:iterate>
                                  <p:childTnLst>
                                    <p:animScale>
                                      <p:cBhvr>
                                        <p:cTn id="52" dur="50" autoRev="1" fill="hold">
                                          <p:stCondLst>
                                            <p:cond delay="0"/>
                                          </p:stCondLst>
                                        </p:cTn>
                                        <p:tgtEl>
                                          <p:spTgt spid="5"/>
                                        </p:tgtEl>
                                      </p:cBhvr>
                                      <p:to x="80000" y="100000"/>
                                    </p:animScale>
                                    <p:anim by="(#ppt_w*0.10)" calcmode="lin" valueType="num">
                                      <p:cBhvr>
                                        <p:cTn id="53" dur="50" autoRev="1" fill="hold">
                                          <p:stCondLst>
                                            <p:cond delay="0"/>
                                          </p:stCondLst>
                                        </p:cTn>
                                        <p:tgtEl>
                                          <p:spTgt spid="5"/>
                                        </p:tgtEl>
                                        <p:attrNameLst>
                                          <p:attrName>ppt_x</p:attrName>
                                        </p:attrNameLst>
                                      </p:cBhvr>
                                    </p:anim>
                                    <p:anim by="(-#ppt_w*0.10)" calcmode="lin" valueType="num">
                                      <p:cBhvr>
                                        <p:cTn id="54" dur="50" autoRev="1" fill="hold">
                                          <p:stCondLst>
                                            <p:cond delay="0"/>
                                          </p:stCondLst>
                                        </p:cTn>
                                        <p:tgtEl>
                                          <p:spTgt spid="5"/>
                                        </p:tgtEl>
                                        <p:attrNameLst>
                                          <p:attrName>ppt_y</p:attrName>
                                        </p:attrNameLst>
                                      </p:cBhvr>
                                    </p:anim>
                                    <p:animRot by="-480000">
                                      <p:cBhvr>
                                        <p:cTn id="55" dur="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5" grpId="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p>
        </p:txBody>
      </p:sp>
      <p:sp>
        <p:nvSpPr>
          <p:cNvPr id="3" name="Text Placeholder 3"/>
          <p:cNvSpPr txBox="1"/>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 name="Text Placeholder 4"/>
          <p:cNvSpPr txBox="1"/>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8" name="Text Placeholder 3"/>
          <p:cNvSpPr txBox="1"/>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9" name="Text Placeholder 4"/>
          <p:cNvSpPr txBox="1"/>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 Placeholder 3"/>
          <p:cNvSpPr txBox="1"/>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1" name="Text Placeholder 4"/>
          <p:cNvSpPr txBox="1"/>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3" name="Text Placeholder 4"/>
          <p:cNvSpPr txBox="1"/>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Placeholder 4"/>
          <p:cNvSpPr txBox="1"/>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01</a:t>
            </a:r>
          </a:p>
        </p:txBody>
      </p:sp>
      <p:sp>
        <p:nvSpPr>
          <p:cNvPr id="25" name="Text Placeholder 4"/>
          <p:cNvSpPr txBox="1"/>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02</a:t>
            </a:r>
          </a:p>
        </p:txBody>
      </p:sp>
      <p:sp>
        <p:nvSpPr>
          <p:cNvPr id="26" name="Text Placeholder 4"/>
          <p:cNvSpPr txBox="1"/>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03</a:t>
            </a:r>
          </a:p>
        </p:txBody>
      </p:sp>
      <p:sp>
        <p:nvSpPr>
          <p:cNvPr id="27" name="Text Placeholder 4"/>
          <p:cNvSpPr txBox="1"/>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04</a:t>
            </a: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30" name="Text Placeholder 3"/>
          <p:cNvSpPr txBox="1"/>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18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3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28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3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3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48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3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58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3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68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3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78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3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88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3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6" name="Shape 335"/>
            <p:cNvSpPr/>
            <p:nvPr/>
          </p:nvSpPr>
          <p:spPr>
            <a:xfrm>
              <a:off x="1288917" y="1207643"/>
              <a:ext cx="2462211" cy="492443"/>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cs typeface="Lato Regular"/>
                </a:rPr>
                <a:t>输入文本内容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1</a:t>
              </a: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2" name="Shape 362"/>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2</a:t>
              </a: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35" name="Shape 365"/>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3</a:t>
              </a: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4</a:t>
              </a: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41" name="Shape 371"/>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5</a:t>
              </a:r>
            </a:p>
          </p:txBody>
        </p:sp>
      </p:grpSp>
      <p:sp>
        <p:nvSpPr>
          <p:cNvPr id="43" name="Shape 373"/>
          <p:cNvSpPr/>
          <p:nvPr/>
        </p:nvSpPr>
        <p:spPr>
          <a:xfrm>
            <a:off x="1043608"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Shape 376"/>
          <p:cNvSpPr/>
          <p:nvPr/>
        </p:nvSpPr>
        <p:spPr>
          <a:xfrm>
            <a:off x="250935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Shape 379"/>
          <p:cNvSpPr/>
          <p:nvPr/>
        </p:nvSpPr>
        <p:spPr>
          <a:xfrm>
            <a:off x="394951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Shape 382"/>
          <p:cNvSpPr/>
          <p:nvPr/>
        </p:nvSpPr>
        <p:spPr>
          <a:xfrm>
            <a:off x="5436096"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Shape 385"/>
          <p:cNvSpPr/>
          <p:nvPr/>
        </p:nvSpPr>
        <p:spPr>
          <a:xfrm>
            <a:off x="6901842"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indefinite"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childTnLst>
                                    <p:set>
                                      <p:cBhvr>
                                        <p:cTn id="18" dur="indefinite"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childTnLst>
                                    <p:set>
                                      <p:cBhvr>
                                        <p:cTn id="22" dur="indefinite"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childTnLst>
                                    <p:set>
                                      <p:cBhvr>
                                        <p:cTn id="26" dur="indefinite"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childTnLst>
                                    <p:set>
                                      <p:cBhvr>
                                        <p:cTn id="30" dur="indefinite"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1850"/>
                            </p:stCondLst>
                            <p:childTnLst>
                              <p:par>
                                <p:cTn id="34" presetID="2" presetClass="entr" presetSubtype="4" fill="hold" grpId="0" nodeType="afterEffect">
                                  <p:stCondLst>
                                    <p:cond delay="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indefinite"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childTnLst>
                                    <p:set>
                                      <p:cBhvr>
                                        <p:cTn id="51" dur="indefinite"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28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33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38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43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48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nimBg="1" advAuto="0"/>
      <p:bldP spid="12" grpId="0" advAuto="0"/>
      <p:bldP spid="17" grpId="0" animBg="1"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P spid="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a:solidFill>
                  <a:schemeClr val="bg1"/>
                </a:solidFill>
                <a:latin typeface="微软雅黑" panose="020B0503020204020204" pitchFamily="34" charset="-122"/>
                <a:ea typeface="微软雅黑" panose="020B0503020204020204" pitchFamily="34" charset="-122"/>
              </a:rPr>
              <a:t>04</a:t>
            </a:r>
            <a:endParaRPr lang="zh-CN" altLang="en-US" sz="9600"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7" name="Shape 2021"/>
          <p:cNvSpPr/>
          <p:nvPr/>
        </p:nvSpPr>
        <p:spPr>
          <a:xfrm>
            <a:off x="1747495" y="1851670"/>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1" name="Shape 2025"/>
          <p:cNvSpPr/>
          <p:nvPr/>
        </p:nvSpPr>
        <p:spPr>
          <a:xfrm>
            <a:off x="5654872" y="1851670"/>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Shape 2026"/>
          <p:cNvSpPr/>
          <p:nvPr/>
        </p:nvSpPr>
        <p:spPr>
          <a:xfrm>
            <a:off x="5987765"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3" name="Shape 2027"/>
          <p:cNvSpPr/>
          <p:nvPr/>
        </p:nvSpPr>
        <p:spPr>
          <a:xfrm>
            <a:off x="5654873" y="3304101"/>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Shape 2028"/>
          <p:cNvSpPr/>
          <p:nvPr/>
        </p:nvSpPr>
        <p:spPr>
          <a:xfrm>
            <a:off x="5987765"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grpSp>
      <p:sp>
        <p:nvSpPr>
          <p:cNvPr id="26" name="Text Placeholder 5"/>
          <p:cNvSpPr txBox="1"/>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20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2000" b="1" dirty="0">
              <a:solidFill>
                <a:schemeClr val="bg1"/>
              </a:solidFill>
              <a:latin typeface="微软雅黑" panose="020B0503020204020204" pitchFamily="34" charset="-122"/>
              <a:ea typeface="微软雅黑" panose="020B0503020204020204" pitchFamily="34" charset="-122"/>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8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3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3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38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3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48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3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58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3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68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3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78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7" name="矩形 7"/>
          <p:cNvSpPr>
            <a:spLocks noChangeArrowheads="1"/>
          </p:cNvSpPr>
          <p:nvPr/>
        </p:nvSpPr>
        <p:spPr bwMode="auto">
          <a:xfrm>
            <a:off x="4303713" y="1830537"/>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01</a:t>
            </a:r>
            <a:endParaRPr lang="zh-CN" altLang="en-US" sz="2800">
              <a:solidFill>
                <a:schemeClr val="bg1"/>
              </a:solidFill>
              <a:latin typeface="Swiss911 UCm BT" pitchFamily="2" charset="0"/>
              <a:sym typeface="Swiss911 UCm BT" pitchFamily="2" charset="0"/>
            </a:endParaRPr>
          </a:p>
        </p:txBody>
      </p:sp>
      <p:sp>
        <p:nvSpPr>
          <p:cNvPr id="38" name="矩形 8"/>
          <p:cNvSpPr>
            <a:spLocks noChangeArrowheads="1"/>
          </p:cNvSpPr>
          <p:nvPr/>
        </p:nvSpPr>
        <p:spPr bwMode="auto">
          <a:xfrm>
            <a:off x="5264150" y="2514749"/>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02</a:t>
            </a:r>
            <a:endParaRPr lang="zh-CN" altLang="en-US" sz="2800">
              <a:solidFill>
                <a:schemeClr val="bg1"/>
              </a:solidFill>
              <a:latin typeface="Swiss911 UCm BT" pitchFamily="2" charset="0"/>
              <a:sym typeface="Swiss911 UCm BT" pitchFamily="2" charset="0"/>
            </a:endParaRPr>
          </a:p>
        </p:txBody>
      </p:sp>
      <p:sp>
        <p:nvSpPr>
          <p:cNvPr id="39" name="矩形 9"/>
          <p:cNvSpPr>
            <a:spLocks noChangeArrowheads="1"/>
          </p:cNvSpPr>
          <p:nvPr/>
        </p:nvSpPr>
        <p:spPr bwMode="auto">
          <a:xfrm>
            <a:off x="4905375" y="3654574"/>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03</a:t>
            </a:r>
            <a:endParaRPr lang="zh-CN" altLang="en-US" sz="2800">
              <a:solidFill>
                <a:schemeClr val="bg1"/>
              </a:solidFill>
              <a:latin typeface="Swiss911 UCm BT" pitchFamily="2" charset="0"/>
              <a:sym typeface="Swiss911 UCm BT" pitchFamily="2" charset="0"/>
            </a:endParaRPr>
          </a:p>
        </p:txBody>
      </p:sp>
      <p:sp>
        <p:nvSpPr>
          <p:cNvPr id="40" name="矩形 10"/>
          <p:cNvSpPr>
            <a:spLocks noChangeArrowheads="1"/>
          </p:cNvSpPr>
          <p:nvPr/>
        </p:nvSpPr>
        <p:spPr bwMode="auto">
          <a:xfrm>
            <a:off x="3646488" y="3668862"/>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04</a:t>
            </a:r>
            <a:endParaRPr lang="zh-CN" altLang="en-US" sz="2800">
              <a:solidFill>
                <a:schemeClr val="bg1"/>
              </a:solidFill>
              <a:latin typeface="Swiss911 UCm BT" pitchFamily="2" charset="0"/>
              <a:sym typeface="Swiss911 UCm BT" pitchFamily="2" charset="0"/>
            </a:endParaRPr>
          </a:p>
        </p:txBody>
      </p:sp>
      <p:sp>
        <p:nvSpPr>
          <p:cNvPr id="41" name="矩形 11"/>
          <p:cNvSpPr>
            <a:spLocks noChangeArrowheads="1"/>
          </p:cNvSpPr>
          <p:nvPr/>
        </p:nvSpPr>
        <p:spPr bwMode="auto">
          <a:xfrm>
            <a:off x="3348038" y="2524274"/>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05</a:t>
            </a:r>
            <a:endParaRPr lang="zh-CN" altLang="en-US" sz="2800">
              <a:solidFill>
                <a:schemeClr val="bg1"/>
              </a:solidFill>
              <a:latin typeface="Swiss911 UCm BT" pitchFamily="2" charset="0"/>
              <a:sym typeface="Swiss911 UCm BT" pitchFamily="2" charset="0"/>
            </a:endParaRPr>
          </a:p>
        </p:txBody>
      </p:sp>
      <p:sp>
        <p:nvSpPr>
          <p:cNvPr id="42" name="TextBox 12"/>
          <p:cNvSpPr>
            <a:spLocks noChangeArrowheads="1"/>
          </p:cNvSpPr>
          <p:nvPr/>
        </p:nvSpPr>
        <p:spPr bwMode="auto">
          <a:xfrm>
            <a:off x="4879975" y="1260624"/>
            <a:ext cx="257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3" name="TextBox 13"/>
          <p:cNvSpPr>
            <a:spLocks noChangeArrowheads="1"/>
          </p:cNvSpPr>
          <p:nvPr/>
        </p:nvSpPr>
        <p:spPr bwMode="auto">
          <a:xfrm>
            <a:off x="6138863" y="2484587"/>
            <a:ext cx="21097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4" name="TextBox 14"/>
          <p:cNvSpPr>
            <a:spLocks noChangeArrowheads="1"/>
          </p:cNvSpPr>
          <p:nvPr/>
        </p:nvSpPr>
        <p:spPr bwMode="auto">
          <a:xfrm>
            <a:off x="5622925" y="3930799"/>
            <a:ext cx="21097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5" name="TextBox 15"/>
          <p:cNvSpPr>
            <a:spLocks noChangeArrowheads="1"/>
          </p:cNvSpPr>
          <p:nvPr/>
        </p:nvSpPr>
        <p:spPr bwMode="auto">
          <a:xfrm>
            <a:off x="1136650" y="3629174"/>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6" name="TextBox 16"/>
          <p:cNvSpPr>
            <a:spLocks noChangeArrowheads="1"/>
          </p:cNvSpPr>
          <p:nvPr/>
        </p:nvSpPr>
        <p:spPr bwMode="auto">
          <a:xfrm>
            <a:off x="1136650" y="1881337"/>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3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18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3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3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38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48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3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3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68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78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3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a:p>
            <a:endParaRPr lang="en-US" altLang="zh-CN" sz="1000" dirty="0">
              <a:solidFill>
                <a:schemeClr val="bg1"/>
              </a:solidFill>
              <a:latin typeface="微软雅黑" panose="020B0503020204020204" pitchFamily="34" charset="-122"/>
              <a:ea typeface="微软雅黑" panose="020B0503020204020204" pitchFamily="34" charset="-122"/>
            </a:endParaRPr>
          </a:p>
          <a:p>
            <a:pPr algn="just"/>
            <a:r>
              <a:rPr lang="zh-CN" altLang="en-US" sz="10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t>添加标题</a:t>
            </a:r>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solidFill>
                  <a:schemeClr val="tx1">
                    <a:lumMod val="75000"/>
                    <a:lumOff val="25000"/>
                  </a:schemeClr>
                </a:solidFill>
              </a:rPr>
              <a:t>添加标题</a:t>
            </a: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字号请根据你的内容多少，及演示需要调整大小。</a:t>
            </a:r>
            <a:endParaRPr lang="en-US"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8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点击输入标题</a:t>
            </a: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18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3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28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3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38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3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8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8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3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68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3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78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3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88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3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98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3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 Placeholder 4"/>
          <p:cNvSpPr txBox="1"/>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 Placeholder 4"/>
          <p:cNvSpPr txBox="1"/>
          <p:nvPr/>
        </p:nvSpPr>
        <p:spPr>
          <a:xfrm>
            <a:off x="6084168"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4"/>
          <p:cNvSpPr txBox="1"/>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 Placeholder 4"/>
          <p:cNvSpPr txBox="1"/>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4"/>
          <p:cNvSpPr txBox="1"/>
          <p:nvPr/>
        </p:nvSpPr>
        <p:spPr>
          <a:xfrm>
            <a:off x="927391" y="1954214"/>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4"/>
          <p:cNvSpPr txBox="1"/>
          <p:nvPr/>
        </p:nvSpPr>
        <p:spPr>
          <a:xfrm>
            <a:off x="1010414" y="2933290"/>
            <a:ext cx="1977410"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4"/>
          <p:cNvSpPr txBox="1"/>
          <p:nvPr/>
        </p:nvSpPr>
        <p:spPr>
          <a:xfrm>
            <a:off x="1610533" y="3739078"/>
            <a:ext cx="2025363"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4"/>
          <p:cNvSpPr txBox="1"/>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1</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4"/>
          <p:cNvSpPr txBox="1"/>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2</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4"/>
          <p:cNvSpPr txBox="1"/>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3</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4"/>
          <p:cNvSpPr txBox="1"/>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500" b="1">
                <a:solidFill>
                  <a:schemeClr val="tx1">
                    <a:lumMod val="75000"/>
                    <a:lumOff val="25000"/>
                  </a:schemeClr>
                </a:solidFill>
                <a:latin typeface="微软雅黑" panose="020B0503020204020204" pitchFamily="34" charset="-122"/>
                <a:ea typeface="微软雅黑" panose="020B0503020204020204" pitchFamily="34" charset="-122"/>
              </a:rPr>
              <a:t>4</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4"/>
          <p:cNvSpPr txBox="1"/>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5</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4"/>
          <p:cNvSpPr txBox="1"/>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6</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4"/>
          <p:cNvSpPr txBox="1"/>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a:solidFill>
                  <a:schemeClr val="tx1">
                    <a:lumMod val="75000"/>
                    <a:lumOff val="25000"/>
                  </a:schemeClr>
                </a:solidFill>
                <a:latin typeface="微软雅黑" panose="020B0503020204020204" pitchFamily="34" charset="-122"/>
                <a:ea typeface="微软雅黑" panose="020B0503020204020204" pitchFamily="34" charset="-122"/>
              </a:rPr>
              <a:t>7</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dirty="0">
                <a:solidFill>
                  <a:schemeClr val="tx1">
                    <a:lumMod val="75000"/>
                    <a:lumOff val="25000"/>
                  </a:schemeClr>
                </a:solidFill>
                <a:latin typeface="微软雅黑" panose="020B0503020204020204" pitchFamily="34" charset="-122"/>
                <a:ea typeface="微软雅黑" panose="020B0503020204020204" pitchFamily="34" charset="-122"/>
              </a:rPr>
              <a:t>8</a:t>
            </a:r>
          </a:p>
        </p:txBody>
      </p:sp>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3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18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350"/>
                            </p:stCondLst>
                            <p:childTnLst>
                              <p:par>
                                <p:cTn id="28" presetID="10" presetClass="entr" presetSubtype="0" fill="hold" grpId="0" nodeType="afterEffect">
                                  <p:stCondLst>
                                    <p:cond delay="0"/>
                                  </p:stCondLst>
                                  <p:childTnLst>
                                    <p:set>
                                      <p:cBhvr>
                                        <p:cTn id="29" dur="1" fill="hold">
                                          <p:stCondLst>
                                            <p:cond delay="0"/>
                                          </p:stCondLst>
                                        </p:cTn>
                                        <p:tgtEl>
                                          <p:spTgt spid="29">
                                            <p:txEl>
                                              <p:pRg st="1" end="1"/>
                                            </p:txEl>
                                          </p:spTgt>
                                        </p:tgtEl>
                                        <p:attrNameLst>
                                          <p:attrName>style.visibility</p:attrName>
                                        </p:attrNameLst>
                                      </p:cBhvr>
                                      <p:to>
                                        <p:strVal val="visible"/>
                                      </p:to>
                                    </p:set>
                                    <p:animEffect transition="in" filter="fade">
                                      <p:cBhvr>
                                        <p:cTn id="30" dur="500"/>
                                        <p:tgtEl>
                                          <p:spTgt spid="29">
                                            <p:txEl>
                                              <p:pRg st="1" end="1"/>
                                            </p:txEl>
                                          </p:spTgt>
                                        </p:tgtEl>
                                      </p:cBhvr>
                                    </p:animEffect>
                                  </p:childTnLst>
                                </p:cTn>
                              </p:par>
                            </p:childTnLst>
                          </p:cTn>
                        </p:par>
                        <p:par>
                          <p:cTn id="31" fill="hold">
                            <p:stCondLst>
                              <p:cond delay="2850"/>
                            </p:stCondLst>
                            <p:childTnLst>
                              <p:par>
                                <p:cTn id="32" presetID="9"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childTnLst>
                                </p:cTn>
                              </p:par>
                            </p:childTnLst>
                          </p:cTn>
                        </p:par>
                        <p:par>
                          <p:cTn id="38" fill="hold">
                            <p:stCondLst>
                              <p:cond delay="3350"/>
                            </p:stCondLst>
                            <p:childTnLst>
                              <p:par>
                                <p:cTn id="39" presetID="10" presetClass="entr" presetSubtype="0" fill="hold" grpId="0" nodeType="afterEffect">
                                  <p:stCondLst>
                                    <p:cond delay="0"/>
                                  </p:stCondLst>
                                  <p:childTnLst>
                                    <p:set>
                                      <p:cBhvr>
                                        <p:cTn id="40" dur="1" fill="hold">
                                          <p:stCondLst>
                                            <p:cond delay="0"/>
                                          </p:stCondLst>
                                        </p:cTn>
                                        <p:tgtEl>
                                          <p:spTgt spid="30">
                                            <p:txEl>
                                              <p:pRg st="0" end="0"/>
                                            </p:txEl>
                                          </p:spTgt>
                                        </p:tgtEl>
                                        <p:attrNameLst>
                                          <p:attrName>style.visibility</p:attrName>
                                        </p:attrNameLst>
                                      </p:cBhvr>
                                      <p:to>
                                        <p:strVal val="visible"/>
                                      </p:to>
                                    </p:set>
                                    <p:animEffect transition="in" filter="fade">
                                      <p:cBhvr>
                                        <p:cTn id="41" dur="500"/>
                                        <p:tgtEl>
                                          <p:spTgt spid="30">
                                            <p:txEl>
                                              <p:pRg st="0" end="0"/>
                                            </p:txEl>
                                          </p:spTgt>
                                        </p:tgtEl>
                                      </p:cBhvr>
                                    </p:animEffect>
                                  </p:childTnLst>
                                </p:cTn>
                              </p:par>
                            </p:childTnLst>
                          </p:cTn>
                        </p:par>
                        <p:par>
                          <p:cTn id="42" fill="hold">
                            <p:stCondLst>
                              <p:cond delay="3850"/>
                            </p:stCondLst>
                            <p:childTnLst>
                              <p:par>
                                <p:cTn id="43" presetID="10" presetClass="entr" presetSubtype="0" fill="hold" grpId="0" nodeType="afterEffect">
                                  <p:stCondLst>
                                    <p:cond delay="0"/>
                                  </p:stCondLst>
                                  <p:childTnLst>
                                    <p:set>
                                      <p:cBhvr>
                                        <p:cTn id="44" dur="1" fill="hold">
                                          <p:stCondLst>
                                            <p:cond delay="0"/>
                                          </p:stCondLst>
                                        </p:cTn>
                                        <p:tgtEl>
                                          <p:spTgt spid="30">
                                            <p:txEl>
                                              <p:pRg st="1" end="1"/>
                                            </p:txEl>
                                          </p:spTgt>
                                        </p:tgtEl>
                                        <p:attrNameLst>
                                          <p:attrName>style.visibility</p:attrName>
                                        </p:attrNameLst>
                                      </p:cBhvr>
                                      <p:to>
                                        <p:strVal val="visible"/>
                                      </p:to>
                                    </p:set>
                                    <p:animEffect transition="in" filter="fade">
                                      <p:cBhvr>
                                        <p:cTn id="45" dur="500"/>
                                        <p:tgtEl>
                                          <p:spTgt spid="30">
                                            <p:txEl>
                                              <p:pRg st="1" end="1"/>
                                            </p:txEl>
                                          </p:spTgt>
                                        </p:tgtEl>
                                      </p:cBhvr>
                                    </p:animEffect>
                                  </p:childTnLst>
                                </p:cTn>
                              </p:par>
                            </p:childTnLst>
                          </p:cTn>
                        </p:par>
                        <p:par>
                          <p:cTn id="46" fill="hold">
                            <p:stCondLst>
                              <p:cond delay="4350"/>
                            </p:stCondLst>
                            <p:childTnLst>
                              <p:par>
                                <p:cTn id="47" presetID="9"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childTnLst>
                          </p:cTn>
                        </p:par>
                        <p:par>
                          <p:cTn id="53" fill="hold">
                            <p:stCondLst>
                              <p:cond delay="4850"/>
                            </p:stCondLst>
                            <p:childTnLst>
                              <p:par>
                                <p:cTn id="54" presetID="10" presetClass="entr" presetSubtype="0" fill="hold" grpId="0" nodeType="after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par>
                          <p:cTn id="57" fill="hold">
                            <p:stCondLst>
                              <p:cond delay="5350"/>
                            </p:stCondLst>
                            <p:childTnLst>
                              <p:par>
                                <p:cTn id="58" presetID="10" presetClass="entr" presetSubtype="0" fill="hold" grpId="0" nodeType="afterEffect">
                                  <p:stCondLst>
                                    <p:cond delay="0"/>
                                  </p:stCondLst>
                                  <p:childTnLst>
                                    <p:set>
                                      <p:cBhvr>
                                        <p:cTn id="59" dur="1" fill="hold">
                                          <p:stCondLst>
                                            <p:cond delay="0"/>
                                          </p:stCondLst>
                                        </p:cTn>
                                        <p:tgtEl>
                                          <p:spTgt spid="31">
                                            <p:txEl>
                                              <p:pRg st="1" end="1"/>
                                            </p:txEl>
                                          </p:spTgt>
                                        </p:tgtEl>
                                        <p:attrNameLst>
                                          <p:attrName>style.visibility</p:attrName>
                                        </p:attrNameLst>
                                      </p:cBhvr>
                                      <p:to>
                                        <p:strVal val="visible"/>
                                      </p:to>
                                    </p:set>
                                    <p:animEffect transition="in" filter="fade">
                                      <p:cBhvr>
                                        <p:cTn id="60" dur="500"/>
                                        <p:tgtEl>
                                          <p:spTgt spid="31">
                                            <p:txEl>
                                              <p:pRg st="1" end="1"/>
                                            </p:txEl>
                                          </p:spTgt>
                                        </p:tgtEl>
                                      </p:cBhvr>
                                    </p:animEffect>
                                  </p:childTnLst>
                                </p:cTn>
                              </p:par>
                            </p:childTnLst>
                          </p:cTn>
                        </p:par>
                        <p:par>
                          <p:cTn id="61" fill="hold">
                            <p:stCondLst>
                              <p:cond delay="5850"/>
                            </p:stCondLst>
                            <p:childTnLst>
                              <p:par>
                                <p:cTn id="62" presetID="9"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dissolve">
                                      <p:cBhvr>
                                        <p:cTn id="64" dur="500"/>
                                        <p:tgtEl>
                                          <p:spTgt spid="1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fade">
                                      <p:cBhvr>
                                        <p:cTn id="67" dur="500"/>
                                        <p:tgtEl>
                                          <p:spTgt spid="40">
                                            <p:txEl>
                                              <p:pRg st="0" end="0"/>
                                            </p:txEl>
                                          </p:spTgt>
                                        </p:tgtEl>
                                      </p:cBhvr>
                                    </p:animEffect>
                                  </p:childTnLst>
                                </p:cTn>
                              </p:par>
                            </p:childTnLst>
                          </p:cTn>
                        </p:par>
                        <p:par>
                          <p:cTn id="68" fill="hold">
                            <p:stCondLst>
                              <p:cond delay="6350"/>
                            </p:stCondLst>
                            <p:childTnLst>
                              <p:par>
                                <p:cTn id="69" presetID="10" presetClass="entr" presetSubtype="0" fill="hold" grpId="0" nodeType="afterEffect">
                                  <p:stCondLst>
                                    <p:cond delay="0"/>
                                  </p:stCondLst>
                                  <p:childTnLst>
                                    <p:set>
                                      <p:cBhvr>
                                        <p:cTn id="70" dur="1" fill="hold">
                                          <p:stCondLst>
                                            <p:cond delay="0"/>
                                          </p:stCondLst>
                                        </p:cTn>
                                        <p:tgtEl>
                                          <p:spTgt spid="32">
                                            <p:txEl>
                                              <p:pRg st="0" end="0"/>
                                            </p:txEl>
                                          </p:spTgt>
                                        </p:tgtEl>
                                        <p:attrNameLst>
                                          <p:attrName>style.visibility</p:attrName>
                                        </p:attrNameLst>
                                      </p:cBhvr>
                                      <p:to>
                                        <p:strVal val="visible"/>
                                      </p:to>
                                    </p:set>
                                    <p:animEffect transition="in" filter="fade">
                                      <p:cBhvr>
                                        <p:cTn id="71" dur="500"/>
                                        <p:tgtEl>
                                          <p:spTgt spid="32">
                                            <p:txEl>
                                              <p:pRg st="0" end="0"/>
                                            </p:txEl>
                                          </p:spTgt>
                                        </p:tgtEl>
                                      </p:cBhvr>
                                    </p:animEffect>
                                  </p:childTnLst>
                                </p:cTn>
                              </p:par>
                            </p:childTnLst>
                          </p:cTn>
                        </p:par>
                        <p:par>
                          <p:cTn id="72" fill="hold">
                            <p:stCondLst>
                              <p:cond delay="6850"/>
                            </p:stCondLst>
                            <p:childTnLst>
                              <p:par>
                                <p:cTn id="73" presetID="10" presetClass="entr" presetSubtype="0" fill="hold" grpId="0" nodeType="afterEffect">
                                  <p:stCondLst>
                                    <p:cond delay="0"/>
                                  </p:stCondLst>
                                  <p:childTnLst>
                                    <p:set>
                                      <p:cBhvr>
                                        <p:cTn id="74" dur="1" fill="hold">
                                          <p:stCondLst>
                                            <p:cond delay="0"/>
                                          </p:stCondLst>
                                        </p:cTn>
                                        <p:tgtEl>
                                          <p:spTgt spid="32">
                                            <p:txEl>
                                              <p:pRg st="1" end="1"/>
                                            </p:txEl>
                                          </p:spTgt>
                                        </p:tgtEl>
                                        <p:attrNameLst>
                                          <p:attrName>style.visibility</p:attrName>
                                        </p:attrNameLst>
                                      </p:cBhvr>
                                      <p:to>
                                        <p:strVal val="visible"/>
                                      </p:to>
                                    </p:set>
                                    <p:animEffect transition="in" filter="fade">
                                      <p:cBhvr>
                                        <p:cTn id="75" dur="500"/>
                                        <p:tgtEl>
                                          <p:spTgt spid="32">
                                            <p:txEl>
                                              <p:pRg st="1" end="1"/>
                                            </p:txEl>
                                          </p:spTgt>
                                        </p:tgtEl>
                                      </p:cBhvr>
                                    </p:animEffect>
                                  </p:childTnLst>
                                </p:cTn>
                              </p:par>
                            </p:childTnLst>
                          </p:cTn>
                        </p:par>
                        <p:par>
                          <p:cTn id="76" fill="hold">
                            <p:stCondLst>
                              <p:cond delay="7350"/>
                            </p:stCondLst>
                            <p:childTnLst>
                              <p:par>
                                <p:cTn id="77" presetID="9"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dissolv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fade">
                                      <p:cBhvr>
                                        <p:cTn id="82" dur="500"/>
                                        <p:tgtEl>
                                          <p:spTgt spid="41">
                                            <p:txEl>
                                              <p:pRg st="0" end="0"/>
                                            </p:txEl>
                                          </p:spTgt>
                                        </p:tgtEl>
                                      </p:cBhvr>
                                    </p:animEffect>
                                  </p:childTnLst>
                                </p:cTn>
                              </p:par>
                            </p:childTnLst>
                          </p:cTn>
                        </p:par>
                        <p:par>
                          <p:cTn id="83" fill="hold">
                            <p:stCondLst>
                              <p:cond delay="7850"/>
                            </p:stCondLst>
                            <p:childTnLst>
                              <p:par>
                                <p:cTn id="84" presetID="10" presetClass="entr" presetSubtype="0" fill="hold" grpId="0" nodeType="afterEffect">
                                  <p:stCondLst>
                                    <p:cond delay="0"/>
                                  </p:stCondLst>
                                  <p:childTnLst>
                                    <p:set>
                                      <p:cBhvr>
                                        <p:cTn id="85" dur="1" fill="hold">
                                          <p:stCondLst>
                                            <p:cond delay="0"/>
                                          </p:stCondLst>
                                        </p:cTn>
                                        <p:tgtEl>
                                          <p:spTgt spid="36">
                                            <p:txEl>
                                              <p:pRg st="0" end="0"/>
                                            </p:txEl>
                                          </p:spTgt>
                                        </p:tgtEl>
                                        <p:attrNameLst>
                                          <p:attrName>style.visibility</p:attrName>
                                        </p:attrNameLst>
                                      </p:cBhvr>
                                      <p:to>
                                        <p:strVal val="visible"/>
                                      </p:to>
                                    </p:set>
                                    <p:animEffect transition="in" filter="fade">
                                      <p:cBhvr>
                                        <p:cTn id="86" dur="500"/>
                                        <p:tgtEl>
                                          <p:spTgt spid="36">
                                            <p:txEl>
                                              <p:pRg st="0" end="0"/>
                                            </p:txEl>
                                          </p:spTgt>
                                        </p:tgtEl>
                                      </p:cBhvr>
                                    </p:animEffect>
                                  </p:childTnLst>
                                </p:cTn>
                              </p:par>
                            </p:childTnLst>
                          </p:cTn>
                        </p:par>
                        <p:par>
                          <p:cTn id="87" fill="hold">
                            <p:stCondLst>
                              <p:cond delay="8350"/>
                            </p:stCondLst>
                            <p:childTnLst>
                              <p:par>
                                <p:cTn id="88" presetID="10" presetClass="entr" presetSubtype="0" fill="hold" grpId="0" nodeType="afterEffect">
                                  <p:stCondLst>
                                    <p:cond delay="0"/>
                                  </p:stCondLst>
                                  <p:childTnLst>
                                    <p:set>
                                      <p:cBhvr>
                                        <p:cTn id="89" dur="1" fill="hold">
                                          <p:stCondLst>
                                            <p:cond delay="0"/>
                                          </p:stCondLst>
                                        </p:cTn>
                                        <p:tgtEl>
                                          <p:spTgt spid="36">
                                            <p:txEl>
                                              <p:pRg st="1" end="1"/>
                                            </p:txEl>
                                          </p:spTgt>
                                        </p:tgtEl>
                                        <p:attrNameLst>
                                          <p:attrName>style.visibility</p:attrName>
                                        </p:attrNameLst>
                                      </p:cBhvr>
                                      <p:to>
                                        <p:strVal val="visible"/>
                                      </p:to>
                                    </p:set>
                                    <p:animEffect transition="in" filter="fade">
                                      <p:cBhvr>
                                        <p:cTn id="90" dur="500"/>
                                        <p:tgtEl>
                                          <p:spTgt spid="36">
                                            <p:txEl>
                                              <p:pRg st="1" end="1"/>
                                            </p:txEl>
                                          </p:spTgt>
                                        </p:tgtEl>
                                      </p:cBhvr>
                                    </p:animEffect>
                                  </p:childTnLst>
                                </p:cTn>
                              </p:par>
                            </p:childTnLst>
                          </p:cTn>
                        </p:par>
                        <p:par>
                          <p:cTn id="91" fill="hold">
                            <p:stCondLst>
                              <p:cond delay="8850"/>
                            </p:stCondLst>
                            <p:childTnLst>
                              <p:par>
                                <p:cTn id="92" presetID="9" presetClass="entr" presetSubtype="0"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fade">
                                      <p:cBhvr>
                                        <p:cTn id="97" dur="500"/>
                                        <p:tgtEl>
                                          <p:spTgt spid="42">
                                            <p:txEl>
                                              <p:pRg st="0" end="0"/>
                                            </p:txEl>
                                          </p:spTgt>
                                        </p:tgtEl>
                                      </p:cBhvr>
                                    </p:animEffect>
                                  </p:childTnLst>
                                </p:cTn>
                              </p:par>
                            </p:childTnLst>
                          </p:cTn>
                        </p:par>
                        <p:par>
                          <p:cTn id="98" fill="hold">
                            <p:stCondLst>
                              <p:cond delay="9350"/>
                            </p:stCondLst>
                            <p:childTnLst>
                              <p:par>
                                <p:cTn id="99" presetID="10" presetClass="entr" presetSubtype="0" fill="hold" grpId="0" nodeType="afterEffect">
                                  <p:stCondLst>
                                    <p:cond delay="0"/>
                                  </p:stCondLst>
                                  <p:childTnLst>
                                    <p:set>
                                      <p:cBhvr>
                                        <p:cTn id="100" dur="1" fill="hold">
                                          <p:stCondLst>
                                            <p:cond delay="0"/>
                                          </p:stCondLst>
                                        </p:cTn>
                                        <p:tgtEl>
                                          <p:spTgt spid="35">
                                            <p:txEl>
                                              <p:pRg st="0" end="0"/>
                                            </p:txEl>
                                          </p:spTgt>
                                        </p:tgtEl>
                                        <p:attrNameLst>
                                          <p:attrName>style.visibility</p:attrName>
                                        </p:attrNameLst>
                                      </p:cBhvr>
                                      <p:to>
                                        <p:strVal val="visible"/>
                                      </p:to>
                                    </p:set>
                                    <p:animEffect transition="in" filter="fade">
                                      <p:cBhvr>
                                        <p:cTn id="101" dur="500"/>
                                        <p:tgtEl>
                                          <p:spTgt spid="35">
                                            <p:txEl>
                                              <p:pRg st="0" end="0"/>
                                            </p:txEl>
                                          </p:spTgt>
                                        </p:tgtEl>
                                      </p:cBhvr>
                                    </p:animEffect>
                                  </p:childTnLst>
                                </p:cTn>
                              </p:par>
                            </p:childTnLst>
                          </p:cTn>
                        </p:par>
                        <p:par>
                          <p:cTn id="102" fill="hold">
                            <p:stCondLst>
                              <p:cond delay="9850"/>
                            </p:stCondLst>
                            <p:childTnLst>
                              <p:par>
                                <p:cTn id="103" presetID="10" presetClass="entr" presetSubtype="0" fill="hold" grpId="0" nodeType="afterEffect">
                                  <p:stCondLst>
                                    <p:cond delay="0"/>
                                  </p:stCondLst>
                                  <p:childTnLst>
                                    <p:set>
                                      <p:cBhvr>
                                        <p:cTn id="104" dur="1" fill="hold">
                                          <p:stCondLst>
                                            <p:cond delay="0"/>
                                          </p:stCondLst>
                                        </p:cTn>
                                        <p:tgtEl>
                                          <p:spTgt spid="35">
                                            <p:txEl>
                                              <p:pRg st="1" end="1"/>
                                            </p:txEl>
                                          </p:spTgt>
                                        </p:tgtEl>
                                        <p:attrNameLst>
                                          <p:attrName>style.visibility</p:attrName>
                                        </p:attrNameLst>
                                      </p:cBhvr>
                                      <p:to>
                                        <p:strVal val="visible"/>
                                      </p:to>
                                    </p:set>
                                    <p:animEffect transition="in" filter="fade">
                                      <p:cBhvr>
                                        <p:cTn id="105" dur="500"/>
                                        <p:tgtEl>
                                          <p:spTgt spid="35">
                                            <p:txEl>
                                              <p:pRg st="1" end="1"/>
                                            </p:txEl>
                                          </p:spTgt>
                                        </p:tgtEl>
                                      </p:cBhvr>
                                    </p:animEffect>
                                  </p:childTnLst>
                                </p:cTn>
                              </p:par>
                            </p:childTnLst>
                          </p:cTn>
                        </p:par>
                        <p:par>
                          <p:cTn id="106" fill="hold">
                            <p:stCondLst>
                              <p:cond delay="10350"/>
                            </p:stCondLst>
                            <p:childTnLst>
                              <p:par>
                                <p:cTn id="107" presetID="9" presetClass="entr" presetSubtype="0"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dissolve">
                                      <p:cBhvr>
                                        <p:cTn id="109" dur="5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3">
                                            <p:txEl>
                                              <p:pRg st="0" end="0"/>
                                            </p:txEl>
                                          </p:spTgt>
                                        </p:tgtEl>
                                        <p:attrNameLst>
                                          <p:attrName>style.visibility</p:attrName>
                                        </p:attrNameLst>
                                      </p:cBhvr>
                                      <p:to>
                                        <p:strVal val="visible"/>
                                      </p:to>
                                    </p:set>
                                    <p:animEffect transition="in" filter="fade">
                                      <p:cBhvr>
                                        <p:cTn id="112" dur="500"/>
                                        <p:tgtEl>
                                          <p:spTgt spid="43">
                                            <p:txEl>
                                              <p:pRg st="0" end="0"/>
                                            </p:txEl>
                                          </p:spTgt>
                                        </p:tgtEl>
                                      </p:cBhvr>
                                    </p:animEffect>
                                  </p:childTnLst>
                                </p:cTn>
                              </p:par>
                            </p:childTnLst>
                          </p:cTn>
                        </p:par>
                        <p:par>
                          <p:cTn id="113" fill="hold">
                            <p:stCondLst>
                              <p:cond delay="10850"/>
                            </p:stCondLst>
                            <p:childTnLst>
                              <p:par>
                                <p:cTn id="114" presetID="10" presetClass="entr" presetSubtype="0" fill="hold" grpId="0" nodeType="afterEffect">
                                  <p:stCondLst>
                                    <p:cond delay="0"/>
                                  </p:stCondLst>
                                  <p:childTnLst>
                                    <p:set>
                                      <p:cBhvr>
                                        <p:cTn id="115" dur="1" fill="hold">
                                          <p:stCondLst>
                                            <p:cond delay="0"/>
                                          </p:stCondLst>
                                        </p:cTn>
                                        <p:tgtEl>
                                          <p:spTgt spid="34">
                                            <p:txEl>
                                              <p:pRg st="0" end="0"/>
                                            </p:txEl>
                                          </p:spTgt>
                                        </p:tgtEl>
                                        <p:attrNameLst>
                                          <p:attrName>style.visibility</p:attrName>
                                        </p:attrNameLst>
                                      </p:cBhvr>
                                      <p:to>
                                        <p:strVal val="visible"/>
                                      </p:to>
                                    </p:set>
                                    <p:animEffect transition="in" filter="fade">
                                      <p:cBhvr>
                                        <p:cTn id="116" dur="500"/>
                                        <p:tgtEl>
                                          <p:spTgt spid="34">
                                            <p:txEl>
                                              <p:pRg st="0" end="0"/>
                                            </p:txEl>
                                          </p:spTgt>
                                        </p:tgtEl>
                                      </p:cBhvr>
                                    </p:animEffect>
                                  </p:childTnLst>
                                </p:cTn>
                              </p:par>
                            </p:childTnLst>
                          </p:cTn>
                        </p:par>
                        <p:par>
                          <p:cTn id="117" fill="hold">
                            <p:stCondLst>
                              <p:cond delay="11350"/>
                            </p:stCondLst>
                            <p:childTnLst>
                              <p:par>
                                <p:cTn id="118" presetID="10" presetClass="entr" presetSubtype="0" fill="hold" grpId="0" nodeType="afterEffect">
                                  <p:stCondLst>
                                    <p:cond delay="0"/>
                                  </p:stCondLst>
                                  <p:childTnLst>
                                    <p:set>
                                      <p:cBhvr>
                                        <p:cTn id="119" dur="1" fill="hold">
                                          <p:stCondLst>
                                            <p:cond delay="0"/>
                                          </p:stCondLst>
                                        </p:cTn>
                                        <p:tgtEl>
                                          <p:spTgt spid="34">
                                            <p:txEl>
                                              <p:pRg st="1" end="1"/>
                                            </p:txEl>
                                          </p:spTgt>
                                        </p:tgtEl>
                                        <p:attrNameLst>
                                          <p:attrName>style.visibility</p:attrName>
                                        </p:attrNameLst>
                                      </p:cBhvr>
                                      <p:to>
                                        <p:strVal val="visible"/>
                                      </p:to>
                                    </p:set>
                                    <p:animEffect transition="in" filter="fade">
                                      <p:cBhvr>
                                        <p:cTn id="120" dur="500"/>
                                        <p:tgtEl>
                                          <p:spTgt spid="34">
                                            <p:txEl>
                                              <p:pRg st="1" end="1"/>
                                            </p:txEl>
                                          </p:spTgt>
                                        </p:tgtEl>
                                      </p:cBhvr>
                                    </p:animEffect>
                                  </p:childTnLst>
                                </p:cTn>
                              </p:par>
                            </p:childTnLst>
                          </p:cTn>
                        </p:par>
                        <p:par>
                          <p:cTn id="121" fill="hold">
                            <p:stCondLst>
                              <p:cond delay="11850"/>
                            </p:stCondLst>
                            <p:childTnLst>
                              <p:par>
                                <p:cTn id="122" presetID="9" presetClass="entr" presetSubtype="0" fill="hold" nodeType="after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dissolve">
                                      <p:cBhvr>
                                        <p:cTn id="124" dur="500"/>
                                        <p:tgtEl>
                                          <p:spTgt spid="2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4">
                                            <p:txEl>
                                              <p:pRg st="0" end="0"/>
                                            </p:txEl>
                                          </p:spTgt>
                                        </p:tgtEl>
                                        <p:attrNameLst>
                                          <p:attrName>style.visibility</p:attrName>
                                        </p:attrNameLst>
                                      </p:cBhvr>
                                      <p:to>
                                        <p:strVal val="visible"/>
                                      </p:to>
                                    </p:set>
                                    <p:animEffect transition="in" filter="fade">
                                      <p:cBhvr>
                                        <p:cTn id="127" dur="500"/>
                                        <p:tgtEl>
                                          <p:spTgt spid="44">
                                            <p:txEl>
                                              <p:pRg st="0" end="0"/>
                                            </p:txEl>
                                          </p:spTgt>
                                        </p:tgtEl>
                                      </p:cBhvr>
                                    </p:animEffect>
                                  </p:childTnLst>
                                </p:cTn>
                              </p:par>
                            </p:childTnLst>
                          </p:cTn>
                        </p:par>
                        <p:par>
                          <p:cTn id="128" fill="hold">
                            <p:stCondLst>
                              <p:cond delay="12350"/>
                            </p:stCondLst>
                            <p:childTnLst>
                              <p:par>
                                <p:cTn id="129" presetID="10" presetClass="entr" presetSubtype="0" fill="hold" grpId="0" nodeType="afterEffect">
                                  <p:stCondLst>
                                    <p:cond delay="0"/>
                                  </p:stCondLst>
                                  <p:childTnLst>
                                    <p:set>
                                      <p:cBhvr>
                                        <p:cTn id="130" dur="1" fill="hold">
                                          <p:stCondLst>
                                            <p:cond delay="0"/>
                                          </p:stCondLst>
                                        </p:cTn>
                                        <p:tgtEl>
                                          <p:spTgt spid="33">
                                            <p:txEl>
                                              <p:pRg st="0" end="0"/>
                                            </p:txEl>
                                          </p:spTgt>
                                        </p:tgtEl>
                                        <p:attrNameLst>
                                          <p:attrName>style.visibility</p:attrName>
                                        </p:attrNameLst>
                                      </p:cBhvr>
                                      <p:to>
                                        <p:strVal val="visible"/>
                                      </p:to>
                                    </p:set>
                                    <p:animEffect transition="in" filter="fade">
                                      <p:cBhvr>
                                        <p:cTn id="131" dur="500"/>
                                        <p:tgtEl>
                                          <p:spTgt spid="33">
                                            <p:txEl>
                                              <p:pRg st="0" end="0"/>
                                            </p:txEl>
                                          </p:spTgt>
                                        </p:tgtEl>
                                      </p:cBhvr>
                                    </p:animEffect>
                                  </p:childTnLst>
                                </p:cTn>
                              </p:par>
                            </p:childTnLst>
                          </p:cTn>
                        </p:par>
                        <p:par>
                          <p:cTn id="132" fill="hold">
                            <p:stCondLst>
                              <p:cond delay="12850"/>
                            </p:stCondLst>
                            <p:childTnLst>
                              <p:par>
                                <p:cTn id="133" presetID="10" presetClass="entr" presetSubtype="0" fill="hold" grpId="0" nodeType="afterEffect">
                                  <p:stCondLst>
                                    <p:cond delay="0"/>
                                  </p:stCondLst>
                                  <p:childTnLst>
                                    <p:set>
                                      <p:cBhvr>
                                        <p:cTn id="134" dur="1" fill="hold">
                                          <p:stCondLst>
                                            <p:cond delay="0"/>
                                          </p:stCondLst>
                                        </p:cTn>
                                        <p:tgtEl>
                                          <p:spTgt spid="33">
                                            <p:txEl>
                                              <p:pRg st="1" end="1"/>
                                            </p:txEl>
                                          </p:spTgt>
                                        </p:tgtEl>
                                        <p:attrNameLst>
                                          <p:attrName>style.visibility</p:attrName>
                                        </p:attrNameLst>
                                      </p:cBhvr>
                                      <p:to>
                                        <p:strVal val="visible"/>
                                      </p:to>
                                    </p:set>
                                    <p:animEffect transition="in" filter="fade">
                                      <p:cBhvr>
                                        <p:cTn id="135"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a:solidFill>
                  <a:schemeClr val="bg1"/>
                </a:solidFill>
                <a:latin typeface="微软雅黑" panose="020B0503020204020204" pitchFamily="34" charset="-122"/>
                <a:ea typeface="微软雅黑" panose="020B0503020204020204" pitchFamily="34" charset="-122"/>
              </a:rPr>
              <a:t>05</a:t>
            </a:r>
            <a:endParaRPr lang="zh-CN" altLang="en-US" sz="9600"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明年工作计划目标</a:t>
            </a: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 name="组合 32"/>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8" name="组合 36"/>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2" name="组合 40"/>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grpSp>
        <p:nvGrpSpPr>
          <p:cNvPr id="22" name="组合 53"/>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3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23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8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38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43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53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58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611560" y="429469"/>
            <a:ext cx="2256285" cy="49678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b="1" dirty="0">
                <a:solidFill>
                  <a:schemeClr val="accent1"/>
                </a:solidFill>
                <a:latin typeface="微软雅黑" panose="020B0503020204020204" pitchFamily="34" charset="-122"/>
                <a:ea typeface="微软雅黑" panose="020B0503020204020204" pitchFamily="34" charset="-122"/>
              </a:rPr>
              <a:t>目录</a:t>
            </a:r>
            <a:r>
              <a:rPr lang="en-US" altLang="zh-CN" b="1" dirty="0">
                <a:solidFill>
                  <a:schemeClr val="accent1"/>
                </a:solidFill>
                <a:latin typeface="微软雅黑" panose="020B0503020204020204" pitchFamily="34" charset="-122"/>
                <a:ea typeface="微软雅黑" panose="020B0503020204020204" pitchFamily="34" charset="-122"/>
              </a:rPr>
              <a:t>/</a:t>
            </a:r>
            <a:r>
              <a:rPr lang="en-US" altLang="zh-CN" sz="1800" b="1" dirty="0">
                <a:solidFill>
                  <a:schemeClr val="accent1"/>
                </a:solidFill>
                <a:latin typeface="微软雅黑" panose="020B0503020204020204" pitchFamily="34" charset="-122"/>
                <a:ea typeface="微软雅黑" panose="020B0503020204020204" pitchFamily="34" charset="-122"/>
              </a:rPr>
              <a:t>Contents</a:t>
            </a:r>
            <a:endParaRPr lang="en-GB" sz="1800" b="1" dirty="0">
              <a:solidFill>
                <a:schemeClr val="accent1"/>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339753" y="1419622"/>
            <a:ext cx="894259" cy="489631"/>
            <a:chOff x="2215144" y="927951"/>
            <a:chExt cx="1244730" cy="897673"/>
          </a:xfrm>
        </p:grpSpPr>
        <p:sp>
          <p:nvSpPr>
            <p:cNvPr id="46" name="平行四边形 4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7" name="文本框 9"/>
            <p:cNvSpPr txBox="1"/>
            <p:nvPr/>
          </p:nvSpPr>
          <p:spPr>
            <a:xfrm>
              <a:off x="2393075" y="927951"/>
              <a:ext cx="1066799" cy="816504"/>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48" name="组合 47"/>
          <p:cNvGrpSpPr/>
          <p:nvPr/>
        </p:nvGrpSpPr>
        <p:grpSpPr>
          <a:xfrm>
            <a:off x="2339753" y="2099236"/>
            <a:ext cx="894259" cy="504163"/>
            <a:chOff x="2215144" y="1952311"/>
            <a:chExt cx="1244730" cy="924318"/>
          </a:xfrm>
        </p:grpSpPr>
        <p:sp>
          <p:nvSpPr>
            <p:cNvPr id="49" name="平行四边形 48"/>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0" name="文本框 10"/>
            <p:cNvSpPr txBox="1"/>
            <p:nvPr/>
          </p:nvSpPr>
          <p:spPr>
            <a:xfrm>
              <a:off x="2393075" y="1952311"/>
              <a:ext cx="1066799" cy="816508"/>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51" name="组合 50"/>
          <p:cNvGrpSpPr/>
          <p:nvPr/>
        </p:nvGrpSpPr>
        <p:grpSpPr>
          <a:xfrm>
            <a:off x="2339753" y="2801084"/>
            <a:ext cx="894259" cy="496081"/>
            <a:chOff x="2215144" y="3018134"/>
            <a:chExt cx="1244730" cy="909499"/>
          </a:xfrm>
        </p:grpSpPr>
        <p:sp>
          <p:nvSpPr>
            <p:cNvPr id="52" name="平行四边形 51"/>
            <p:cNvSpPr/>
            <p:nvPr/>
          </p:nvSpPr>
          <p:spPr>
            <a:xfrm>
              <a:off x="2215144" y="3084852"/>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3" name="文本框 11"/>
            <p:cNvSpPr txBox="1"/>
            <p:nvPr/>
          </p:nvSpPr>
          <p:spPr>
            <a:xfrm>
              <a:off x="2393075" y="3018134"/>
              <a:ext cx="1066799" cy="816505"/>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grpSp>
      <p:grpSp>
        <p:nvGrpSpPr>
          <p:cNvPr id="54" name="组合 53"/>
          <p:cNvGrpSpPr/>
          <p:nvPr/>
        </p:nvGrpSpPr>
        <p:grpSpPr>
          <a:xfrm>
            <a:off x="2339753" y="3483574"/>
            <a:ext cx="894259" cy="508134"/>
            <a:chOff x="2215144" y="4047039"/>
            <a:chExt cx="1244730" cy="931598"/>
          </a:xfrm>
        </p:grpSpPr>
        <p:sp>
          <p:nvSpPr>
            <p:cNvPr id="55" name="平行四边形 54"/>
            <p:cNvSpPr/>
            <p:nvPr/>
          </p:nvSpPr>
          <p:spPr>
            <a:xfrm>
              <a:off x="2215144" y="4135856"/>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6" name="文本框 12"/>
            <p:cNvSpPr txBox="1"/>
            <p:nvPr/>
          </p:nvSpPr>
          <p:spPr>
            <a:xfrm>
              <a:off x="2393075" y="4047039"/>
              <a:ext cx="1066799" cy="816506"/>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grpSp>
      <p:grpSp>
        <p:nvGrpSpPr>
          <p:cNvPr id="57" name="组合 56"/>
          <p:cNvGrpSpPr/>
          <p:nvPr/>
        </p:nvGrpSpPr>
        <p:grpSpPr>
          <a:xfrm>
            <a:off x="2339752" y="4183115"/>
            <a:ext cx="884486" cy="502735"/>
            <a:chOff x="2215144" y="5107938"/>
            <a:chExt cx="1231128" cy="921702"/>
          </a:xfrm>
        </p:grpSpPr>
        <p:sp>
          <p:nvSpPr>
            <p:cNvPr id="58" name="平行四边形 57"/>
            <p:cNvSpPr/>
            <p:nvPr/>
          </p:nvSpPr>
          <p:spPr>
            <a:xfrm>
              <a:off x="2215144" y="5186859"/>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9" name="文本框 13"/>
            <p:cNvSpPr txBox="1"/>
            <p:nvPr/>
          </p:nvSpPr>
          <p:spPr>
            <a:xfrm>
              <a:off x="2379473" y="5107938"/>
              <a:ext cx="1066799" cy="816510"/>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05</a:t>
              </a:r>
              <a:endParaRPr lang="zh-CN" altLang="en-US" sz="2800" dirty="0">
                <a:solidFill>
                  <a:schemeClr val="bg1"/>
                </a:solidFill>
                <a:latin typeface="Impact" panose="020B0806030902050204" pitchFamily="34" charset="0"/>
              </a:endParaRPr>
            </a:p>
          </p:txBody>
        </p:sp>
      </p:grpSp>
      <p:grpSp>
        <p:nvGrpSpPr>
          <p:cNvPr id="60" name="组合 59"/>
          <p:cNvGrpSpPr/>
          <p:nvPr/>
        </p:nvGrpSpPr>
        <p:grpSpPr>
          <a:xfrm>
            <a:off x="3019006" y="1432933"/>
            <a:ext cx="3857250" cy="459690"/>
            <a:chOff x="4315150" y="953426"/>
            <a:chExt cx="3857250" cy="540057"/>
          </a:xfrm>
        </p:grpSpPr>
        <p:sp>
          <p:nvSpPr>
            <p:cNvPr id="61" name="矩形 60"/>
            <p:cNvSpPr/>
            <p:nvPr/>
          </p:nvSpPr>
          <p:spPr>
            <a:xfrm>
              <a:off x="4841196" y="1036090"/>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平行四边形 61"/>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3" name="组合 62"/>
          <p:cNvGrpSpPr/>
          <p:nvPr/>
        </p:nvGrpSpPr>
        <p:grpSpPr>
          <a:xfrm>
            <a:off x="3019006" y="2127086"/>
            <a:ext cx="3857250" cy="459690"/>
            <a:chOff x="4315150" y="1647579"/>
            <a:chExt cx="3857250" cy="540057"/>
          </a:xfrm>
        </p:grpSpPr>
        <p:sp>
          <p:nvSpPr>
            <p:cNvPr id="64" name="矩形 63"/>
            <p:cNvSpPr/>
            <p:nvPr/>
          </p:nvSpPr>
          <p:spPr>
            <a:xfrm>
              <a:off x="4841196" y="1730243"/>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平行四边形 64"/>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6" name="组合 65"/>
          <p:cNvGrpSpPr/>
          <p:nvPr/>
        </p:nvGrpSpPr>
        <p:grpSpPr>
          <a:xfrm>
            <a:off x="3019006" y="2821238"/>
            <a:ext cx="3857250" cy="459690"/>
            <a:chOff x="4315150" y="2341731"/>
            <a:chExt cx="3857250" cy="540057"/>
          </a:xfrm>
        </p:grpSpPr>
        <p:sp>
          <p:nvSpPr>
            <p:cNvPr id="67" name="矩形 66"/>
            <p:cNvSpPr/>
            <p:nvPr/>
          </p:nvSpPr>
          <p:spPr>
            <a:xfrm>
              <a:off x="4841197" y="2424395"/>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平行四边形 67"/>
            <p:cNvSpPr/>
            <p:nvPr/>
          </p:nvSpPr>
          <p:spPr>
            <a:xfrm>
              <a:off x="4315150" y="2341731"/>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9" name="组合 68"/>
          <p:cNvGrpSpPr/>
          <p:nvPr/>
        </p:nvGrpSpPr>
        <p:grpSpPr>
          <a:xfrm>
            <a:off x="3019006" y="3515391"/>
            <a:ext cx="3857250" cy="459690"/>
            <a:chOff x="4315150" y="3035884"/>
            <a:chExt cx="3857250" cy="540057"/>
          </a:xfrm>
        </p:grpSpPr>
        <p:sp>
          <p:nvSpPr>
            <p:cNvPr id="70" name="矩形 69"/>
            <p:cNvSpPr/>
            <p:nvPr/>
          </p:nvSpPr>
          <p:spPr>
            <a:xfrm>
              <a:off x="4841196" y="3118548"/>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平行四边形 70"/>
            <p:cNvSpPr/>
            <p:nvPr/>
          </p:nvSpPr>
          <p:spPr>
            <a:xfrm>
              <a:off x="4315150" y="3035884"/>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72" name="组合 71"/>
          <p:cNvGrpSpPr/>
          <p:nvPr/>
        </p:nvGrpSpPr>
        <p:grpSpPr>
          <a:xfrm>
            <a:off x="3019006" y="4209545"/>
            <a:ext cx="3857250" cy="459690"/>
            <a:chOff x="4315150" y="3730038"/>
            <a:chExt cx="3857250" cy="540057"/>
          </a:xfrm>
        </p:grpSpPr>
        <p:sp>
          <p:nvSpPr>
            <p:cNvPr id="73" name="矩形 72"/>
            <p:cNvSpPr/>
            <p:nvPr/>
          </p:nvSpPr>
          <p:spPr>
            <a:xfrm>
              <a:off x="4841197" y="3812702"/>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明年工作目标计划</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平行四边形 73"/>
            <p:cNvSpPr/>
            <p:nvPr/>
          </p:nvSpPr>
          <p:spPr>
            <a:xfrm>
              <a:off x="4315150" y="3730038"/>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6"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6"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9"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par>
                                <p:cTn id="18" presetID="53" presetClass="entr" presetSubtype="16" fill="hold" nodeType="withEffect">
                                  <p:stCondLst>
                                    <p:cond delay="2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nodeType="withEffect">
                                  <p:stCondLst>
                                    <p:cond delay="60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par>
                                <p:cTn id="33" presetID="53" presetClass="entr" presetSubtype="16" fill="hold" nodeType="withEffect">
                                  <p:stCondLst>
                                    <p:cond delay="8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1500"/>
                            </p:stCondLst>
                            <p:childTnLst>
                              <p:par>
                                <p:cTn id="39" presetID="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8"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fill="hold"/>
                                        <p:tgtEl>
                                          <p:spTgt spid="48"/>
                                        </p:tgtEl>
                                        <p:attrNameLst>
                                          <p:attrName>ppt_x</p:attrName>
                                        </p:attrNameLst>
                                      </p:cBhvr>
                                      <p:tavLst>
                                        <p:tav tm="0">
                                          <p:val>
                                            <p:strVal val="0-#ppt_w/2"/>
                                          </p:val>
                                        </p:tav>
                                        <p:tav tm="100000">
                                          <p:val>
                                            <p:strVal val="#ppt_x"/>
                                          </p:val>
                                        </p:tav>
                                      </p:tavLst>
                                    </p:anim>
                                    <p:anim calcmode="lin" valueType="num">
                                      <p:cBhvr additive="base">
                                        <p:cTn id="51" dur="500" fill="hold"/>
                                        <p:tgtEl>
                                          <p:spTgt spid="48"/>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1+#ppt_w/2"/>
                                          </p:val>
                                        </p:tav>
                                        <p:tav tm="100000">
                                          <p:val>
                                            <p:strVal val="#ppt_x"/>
                                          </p:val>
                                        </p:tav>
                                      </p:tavLst>
                                    </p:anim>
                                    <p:anim calcmode="lin" valueType="num">
                                      <p:cBhvr additive="base">
                                        <p:cTn id="55" dur="500" fill="hold"/>
                                        <p:tgtEl>
                                          <p:spTgt spid="63"/>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500" fill="hold"/>
                                        <p:tgtEl>
                                          <p:spTgt spid="51"/>
                                        </p:tgtEl>
                                        <p:attrNameLst>
                                          <p:attrName>ppt_x</p:attrName>
                                        </p:attrNameLst>
                                      </p:cBhvr>
                                      <p:tavLst>
                                        <p:tav tm="0">
                                          <p:val>
                                            <p:strVal val="0-#ppt_w/2"/>
                                          </p:val>
                                        </p:tav>
                                        <p:tav tm="100000">
                                          <p:val>
                                            <p:strVal val="#ppt_x"/>
                                          </p:val>
                                        </p:tav>
                                      </p:tavLst>
                                    </p:anim>
                                    <p:anim calcmode="lin" valueType="num">
                                      <p:cBhvr additive="base">
                                        <p:cTn id="60" dur="500" fill="hold"/>
                                        <p:tgtEl>
                                          <p:spTgt spid="51"/>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1+#ppt_w/2"/>
                                          </p:val>
                                        </p:tav>
                                        <p:tav tm="100000">
                                          <p:val>
                                            <p:strVal val="#ppt_x"/>
                                          </p:val>
                                        </p:tav>
                                      </p:tavLst>
                                    </p:anim>
                                    <p:anim calcmode="lin" valueType="num">
                                      <p:cBhvr additive="base">
                                        <p:cTn id="64" dur="500" fill="hold"/>
                                        <p:tgtEl>
                                          <p:spTgt spid="66"/>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additive="base">
                                        <p:cTn id="68" dur="500" fill="hold"/>
                                        <p:tgtEl>
                                          <p:spTgt spid="54"/>
                                        </p:tgtEl>
                                        <p:attrNameLst>
                                          <p:attrName>ppt_x</p:attrName>
                                        </p:attrNameLst>
                                      </p:cBhvr>
                                      <p:tavLst>
                                        <p:tav tm="0">
                                          <p:val>
                                            <p:strVal val="0-#ppt_w/2"/>
                                          </p:val>
                                        </p:tav>
                                        <p:tav tm="100000">
                                          <p:val>
                                            <p:strVal val="#ppt_x"/>
                                          </p:val>
                                        </p:tav>
                                      </p:tavLst>
                                    </p:anim>
                                    <p:anim calcmode="lin" valueType="num">
                                      <p:cBhvr additive="base">
                                        <p:cTn id="69" dur="500" fill="hold"/>
                                        <p:tgtEl>
                                          <p:spTgt spid="54"/>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0"/>
                                  </p:stCondLst>
                                  <p:childTnLst>
                                    <p:set>
                                      <p:cBhvr>
                                        <p:cTn id="71" dur="1" fill="hold">
                                          <p:stCondLst>
                                            <p:cond delay="0"/>
                                          </p:stCondLst>
                                        </p:cTn>
                                        <p:tgtEl>
                                          <p:spTgt spid="69"/>
                                        </p:tgtEl>
                                        <p:attrNameLst>
                                          <p:attrName>style.visibility</p:attrName>
                                        </p:attrNameLst>
                                      </p:cBhvr>
                                      <p:to>
                                        <p:strVal val="visible"/>
                                      </p:to>
                                    </p:set>
                                    <p:anim calcmode="lin" valueType="num">
                                      <p:cBhvr additive="base">
                                        <p:cTn id="72" dur="500" fill="hold"/>
                                        <p:tgtEl>
                                          <p:spTgt spid="69"/>
                                        </p:tgtEl>
                                        <p:attrNameLst>
                                          <p:attrName>ppt_x</p:attrName>
                                        </p:attrNameLst>
                                      </p:cBhvr>
                                      <p:tavLst>
                                        <p:tav tm="0">
                                          <p:val>
                                            <p:strVal val="1+#ppt_w/2"/>
                                          </p:val>
                                        </p:tav>
                                        <p:tav tm="100000">
                                          <p:val>
                                            <p:strVal val="#ppt_x"/>
                                          </p:val>
                                        </p:tav>
                                      </p:tavLst>
                                    </p:anim>
                                    <p:anim calcmode="lin" valueType="num">
                                      <p:cBhvr additive="base">
                                        <p:cTn id="73" dur="500" fill="hold"/>
                                        <p:tgtEl>
                                          <p:spTgt spid="69"/>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2" presetClass="entr" presetSubtype="8"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 calcmode="lin" valueType="num">
                                      <p:cBhvr additive="base">
                                        <p:cTn id="77" dur="500" fill="hold"/>
                                        <p:tgtEl>
                                          <p:spTgt spid="57"/>
                                        </p:tgtEl>
                                        <p:attrNameLst>
                                          <p:attrName>ppt_x</p:attrName>
                                        </p:attrNameLst>
                                      </p:cBhvr>
                                      <p:tavLst>
                                        <p:tav tm="0">
                                          <p:val>
                                            <p:strVal val="0-#ppt_w/2"/>
                                          </p:val>
                                        </p:tav>
                                        <p:tav tm="100000">
                                          <p:val>
                                            <p:strVal val="#ppt_x"/>
                                          </p:val>
                                        </p:tav>
                                      </p:tavLst>
                                    </p:anim>
                                    <p:anim calcmode="lin" valueType="num">
                                      <p:cBhvr additive="base">
                                        <p:cTn id="78" dur="500" fill="hold"/>
                                        <p:tgtEl>
                                          <p:spTgt spid="57"/>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additive="base">
                                        <p:cTn id="81" dur="500" fill="hold"/>
                                        <p:tgtEl>
                                          <p:spTgt spid="72"/>
                                        </p:tgtEl>
                                        <p:attrNameLst>
                                          <p:attrName>ppt_x</p:attrName>
                                        </p:attrNameLst>
                                      </p:cBhvr>
                                      <p:tavLst>
                                        <p:tav tm="0">
                                          <p:val>
                                            <p:strVal val="1+#ppt_w/2"/>
                                          </p:val>
                                        </p:tav>
                                        <p:tav tm="100000">
                                          <p:val>
                                            <p:strVal val="#ppt_x"/>
                                          </p:val>
                                        </p:tav>
                                      </p:tavLst>
                                    </p:anim>
                                    <p:anim calcmode="lin" valueType="num">
                                      <p:cBhvr additive="base">
                                        <p:cTn id="82"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84819" y="2039519"/>
              <a:ext cx="1269578" cy="738664"/>
            </a:xfrm>
            <a:prstGeom prst="rect">
              <a:avLst/>
            </a:prstGeom>
            <a:noFill/>
          </p:spPr>
          <p:txBody>
            <a:bodyPr wrap="none" lIns="0" tIns="0" rIns="0" bIns="0" rtlCol="0">
              <a:spAutoFit/>
            </a:bodyPr>
            <a:lstStyle/>
            <a:p>
              <a:pPr algn="ctr"/>
              <a:r>
                <a:rPr lang="en-US" sz="48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86%</a:t>
              </a: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 name="TextBox 8"/>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539213" y="1617358"/>
              <a:ext cx="1269578" cy="738664"/>
            </a:xfrm>
            <a:prstGeom prst="rect">
              <a:avLst/>
            </a:prstGeom>
            <a:noFill/>
          </p:spPr>
          <p:txBody>
            <a:bodyPr wrap="none" lIns="0" tIns="0" rIns="0" bIns="0" rtlCol="0">
              <a:spAutoFit/>
            </a:bodyPr>
            <a:lstStyle/>
            <a:p>
              <a:pPr algn="ctr"/>
              <a:r>
                <a:rPr lang="en-US" sz="48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点击输入标题</a:t>
              </a:r>
            </a:p>
          </p:txBody>
        </p:sp>
      </p:grpSp>
      <p:sp>
        <p:nvSpPr>
          <p:cNvPr id="19"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53%</a:t>
              </a: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5" name="TextBox 14"/>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3" name="Shape 3885"/>
          <p:cNvSpPr/>
          <p:nvPr/>
        </p:nvSpPr>
        <p:spPr>
          <a:xfrm>
            <a:off x="1784796" y="1706122"/>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Shape 3886"/>
          <p:cNvSpPr/>
          <p:nvPr/>
        </p:nvSpPr>
        <p:spPr>
          <a:xfrm>
            <a:off x="1066251" y="236243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5" name="Shape 3888"/>
          <p:cNvSpPr/>
          <p:nvPr/>
        </p:nvSpPr>
        <p:spPr>
          <a:xfrm>
            <a:off x="1784796" y="29369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Shape 3889"/>
          <p:cNvSpPr/>
          <p:nvPr/>
        </p:nvSpPr>
        <p:spPr>
          <a:xfrm>
            <a:off x="1066251" y="3560829"/>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7" name="Shape 3891"/>
          <p:cNvSpPr/>
          <p:nvPr/>
        </p:nvSpPr>
        <p:spPr>
          <a:xfrm>
            <a:off x="1784796" y="41353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Text Placeholder 5"/>
          <p:cNvSpPr txBox="1"/>
          <p:nvPr/>
        </p:nvSpPr>
        <p:spPr>
          <a:xfrm>
            <a:off x="3063648" y="1204261"/>
            <a:ext cx="3026229" cy="306559"/>
          </a:xfrm>
          <a:prstGeom prst="rect">
            <a:avLst/>
          </a:prstGeom>
        </p:spPr>
        <p:txBody>
          <a:bodyPr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dirty="0">
                <a:solidFill>
                  <a:srgbClr val="FCFCFC"/>
                </a:solidFill>
                <a:latin typeface="微软雅黑" panose="020B0503020204020204" pitchFamily="34" charset="-122"/>
                <a:ea typeface="微软雅黑" panose="020B0503020204020204" pitchFamily="34" charset="-122"/>
              </a:rPr>
              <a:t>Q1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sz="1400" dirty="0">
                <a:solidFill>
                  <a:srgbClr val="FCFCFC"/>
                </a:solidFill>
                <a:latin typeface="微软雅黑" panose="020B0503020204020204" pitchFamily="34" charset="-122"/>
                <a:ea typeface="微软雅黑" panose="020B0503020204020204" pitchFamily="34" charset="-122"/>
              </a:rPr>
              <a:t> ?</a:t>
            </a:r>
          </a:p>
        </p:txBody>
      </p:sp>
      <p:sp>
        <p:nvSpPr>
          <p:cNvPr id="9" name="Text Placeholder 5"/>
          <p:cNvSpPr txBox="1"/>
          <p:nvPr/>
        </p:nvSpPr>
        <p:spPr>
          <a:xfrm>
            <a:off x="3063648" y="3633500"/>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微软雅黑" panose="020B0503020204020204" pitchFamily="34" charset="-122"/>
                <a:ea typeface="微软雅黑" panose="020B0503020204020204" pitchFamily="34" charset="-122"/>
              </a:rPr>
              <a:t>Q3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p>
        </p:txBody>
      </p:sp>
      <p:sp>
        <p:nvSpPr>
          <p:cNvPr id="11" name="Text Placeholder 5"/>
          <p:cNvSpPr txBox="1"/>
          <p:nvPr/>
        </p:nvSpPr>
        <p:spPr>
          <a:xfrm>
            <a:off x="3063648" y="2435101"/>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a:solidFill>
                  <a:srgbClr val="FCFCFC"/>
                </a:solidFill>
                <a:latin typeface="微软雅黑" panose="020B0503020204020204" pitchFamily="34" charset="-122"/>
                <a:ea typeface="微软雅黑" panose="020B0503020204020204" pitchFamily="34" charset="-122"/>
              </a:rPr>
              <a:t>Q2       </a:t>
            </a:r>
            <a:r>
              <a:rPr lang="zh-CN" altLang="en-US" sz="1400"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p>
        </p:txBody>
      </p:sp>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3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3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38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48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18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28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38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8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58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68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3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78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3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88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3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98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3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08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3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18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3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28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3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38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3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48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3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58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3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68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3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78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3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latin typeface="微软雅黑" panose="020B0503020204020204" pitchFamily="34" charset="-122"/>
                  <a:ea typeface="微软雅黑" panose="020B0503020204020204" pitchFamily="34" charset="-122"/>
                </a:rPr>
                <a:t>02</a:t>
              </a:r>
              <a:endParaRPr lang="zh-CN" altLang="en-US" sz="3100" b="1" kern="0" dirty="0">
                <a:solidFill>
                  <a:schemeClr val="accent1"/>
                </a:solidFill>
                <a:latin typeface="微软雅黑" panose="020B0503020204020204" pitchFamily="34" charset="-122"/>
                <a:ea typeface="微软雅黑" panose="020B0503020204020204" pitchFamily="34" charset="-122"/>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01</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03</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1475935" y="1573308"/>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18" name="TextBox 17"/>
          <p:cNvSpPr txBox="1"/>
          <p:nvPr/>
        </p:nvSpPr>
        <p:spPr>
          <a:xfrm>
            <a:off x="1003058" y="4260627"/>
            <a:ext cx="2645798"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20" name="TextBox 19"/>
          <p:cNvSpPr txBox="1"/>
          <p:nvPr/>
        </p:nvSpPr>
        <p:spPr>
          <a:xfrm>
            <a:off x="5567923" y="3746403"/>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8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2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3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4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7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62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7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7699"/>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9339" y="8174"/>
            <a:ext cx="9144000" cy="317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Rectangle 3"/>
          <p:cNvSpPr txBox="1">
            <a:spLocks noChangeArrowheads="1"/>
          </p:cNvSpPr>
          <p:nvPr/>
        </p:nvSpPr>
        <p:spPr>
          <a:xfrm>
            <a:off x="1255568" y="1955815"/>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000" b="1" dirty="0">
                <a:solidFill>
                  <a:schemeClr val="bg1"/>
                </a:solidFill>
                <a:latin typeface="微软雅黑" panose="020B0503020204020204" pitchFamily="34" charset="-122"/>
                <a:ea typeface="微软雅黑" panose="020B0503020204020204" pitchFamily="34" charset="-122"/>
              </a:rPr>
              <a:t>汇报完毕  感谢观看</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矩形 47"/>
          <p:cNvSpPr/>
          <p:nvPr/>
        </p:nvSpPr>
        <p:spPr>
          <a:xfrm>
            <a:off x="3149635" y="579030"/>
            <a:ext cx="2891790" cy="1421130"/>
          </a:xfrm>
          <a:prstGeom prst="rect">
            <a:avLst/>
          </a:prstGeom>
        </p:spPr>
        <p:txBody>
          <a:bodyPr wrap="none" lIns="68571" tIns="34285" rIns="68571" bIns="34285">
            <a:spAutoFit/>
          </a:bodyPr>
          <a:lstStyle/>
          <a:p>
            <a:pPr algn="r"/>
            <a:r>
              <a:rPr lang="en-US" altLang="zh-CN" sz="8800" b="1" dirty="0">
                <a:solidFill>
                  <a:schemeClr val="bg1"/>
                </a:solidFill>
                <a:latin typeface="微软雅黑" panose="020B0503020204020204" pitchFamily="34" charset="-122"/>
                <a:ea typeface="微软雅黑" panose="020B0503020204020204" pitchFamily="34" charset="-122"/>
              </a:rPr>
              <a:t>2020</a:t>
            </a:r>
          </a:p>
        </p:txBody>
      </p:sp>
      <p:grpSp>
        <p:nvGrpSpPr>
          <p:cNvPr id="49" name="组合 48"/>
          <p:cNvGrpSpPr/>
          <p:nvPr/>
        </p:nvGrpSpPr>
        <p:grpSpPr>
          <a:xfrm>
            <a:off x="8633370" y="462083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7337226" y="462122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985298" y="462083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6041082" y="462083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689154" y="462083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3"/>
                                        </p:tgtEl>
                                        <p:attrNameLst>
                                          <p:attrName>ppt_y</p:attrName>
                                        </p:attrNameLst>
                                      </p:cBhvr>
                                      <p:tavLst>
                                        <p:tav tm="0">
                                          <p:val>
                                            <p:strVal val="#ppt_y"/>
                                          </p:val>
                                        </p:tav>
                                        <p:tav tm="100000">
                                          <p:val>
                                            <p:strVal val="#ppt_y"/>
                                          </p:val>
                                        </p:tav>
                                      </p:tavLst>
                                    </p:anim>
                                    <p:anim calcmode="lin" valueType="num">
                                      <p:cBhvr>
                                        <p:cTn id="15"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3"/>
                                        </p:tgtEl>
                                      </p:cBhvr>
                                    </p:animEffect>
                                  </p:childTnLst>
                                </p:cTn>
                              </p:par>
                            </p:childTnLst>
                          </p:cTn>
                        </p:par>
                        <p:par>
                          <p:cTn id="18" fill="hold">
                            <p:stCondLst>
                              <p:cond delay="195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1000"/>
                                        <p:tgtEl>
                                          <p:spTgt spid="46"/>
                                        </p:tgtEl>
                                      </p:cBhvr>
                                    </p:animEffect>
                                  </p:childTnLst>
                                </p:cTn>
                              </p:par>
                            </p:childTnLst>
                          </p:cTn>
                        </p:par>
                        <p:par>
                          <p:cTn id="22" fill="hold">
                            <p:stCondLst>
                              <p:cond delay="2950"/>
                            </p:stCondLst>
                            <p:childTnLst>
                              <p:par>
                                <p:cTn id="23" presetID="53" presetClass="entr" presetSubtype="16"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500" fill="hold"/>
                                        <p:tgtEl>
                                          <p:spTgt spid="58"/>
                                        </p:tgtEl>
                                        <p:attrNameLst>
                                          <p:attrName>ppt_w</p:attrName>
                                        </p:attrNameLst>
                                      </p:cBhvr>
                                      <p:tavLst>
                                        <p:tav tm="0">
                                          <p:val>
                                            <p:fltVal val="0"/>
                                          </p:val>
                                        </p:tav>
                                        <p:tav tm="100000">
                                          <p:val>
                                            <p:strVal val="#ppt_w"/>
                                          </p:val>
                                        </p:tav>
                                      </p:tavLst>
                                    </p:anim>
                                    <p:anim calcmode="lin" valueType="num">
                                      <p:cBhvr>
                                        <p:cTn id="26" dur="500" fill="hold"/>
                                        <p:tgtEl>
                                          <p:spTgt spid="58"/>
                                        </p:tgtEl>
                                        <p:attrNameLst>
                                          <p:attrName>ppt_h</p:attrName>
                                        </p:attrNameLst>
                                      </p:cBhvr>
                                      <p:tavLst>
                                        <p:tav tm="0">
                                          <p:val>
                                            <p:fltVal val="0"/>
                                          </p:val>
                                        </p:tav>
                                        <p:tav tm="100000">
                                          <p:val>
                                            <p:strVal val="#ppt_h"/>
                                          </p:val>
                                        </p:tav>
                                      </p:tavLst>
                                    </p:anim>
                                    <p:animEffect transition="in" filter="fade">
                                      <p:cBhvr>
                                        <p:cTn id="27" dur="500"/>
                                        <p:tgtEl>
                                          <p:spTgt spid="58"/>
                                        </p:tgtEl>
                                      </p:cBhvr>
                                    </p:animEffect>
                                  </p:childTnLst>
                                </p:cTn>
                              </p:par>
                              <p:par>
                                <p:cTn id="28" presetID="53" presetClass="entr" presetSubtype="16" fill="hold" nodeType="withEffect">
                                  <p:stCondLst>
                                    <p:cond delay="200"/>
                                  </p:stCondLst>
                                  <p:childTnLst>
                                    <p:set>
                                      <p:cBhvr>
                                        <p:cTn id="29" dur="1" fill="hold">
                                          <p:stCondLst>
                                            <p:cond delay="0"/>
                                          </p:stCondLst>
                                        </p:cTn>
                                        <p:tgtEl>
                                          <p:spTgt spid="61"/>
                                        </p:tgtEl>
                                        <p:attrNameLst>
                                          <p:attrName>style.visibility</p:attrName>
                                        </p:attrNameLst>
                                      </p:cBhvr>
                                      <p:to>
                                        <p:strVal val="visible"/>
                                      </p:to>
                                    </p:set>
                                    <p:anim calcmode="lin" valueType="num">
                                      <p:cBhvr>
                                        <p:cTn id="30" dur="500" fill="hold"/>
                                        <p:tgtEl>
                                          <p:spTgt spid="61"/>
                                        </p:tgtEl>
                                        <p:attrNameLst>
                                          <p:attrName>ppt_w</p:attrName>
                                        </p:attrNameLst>
                                      </p:cBhvr>
                                      <p:tavLst>
                                        <p:tav tm="0">
                                          <p:val>
                                            <p:fltVal val="0"/>
                                          </p:val>
                                        </p:tav>
                                        <p:tav tm="100000">
                                          <p:val>
                                            <p:strVal val="#ppt_w"/>
                                          </p:val>
                                        </p:tav>
                                      </p:tavLst>
                                    </p:anim>
                                    <p:anim calcmode="lin" valueType="num">
                                      <p:cBhvr>
                                        <p:cTn id="31" dur="500" fill="hold"/>
                                        <p:tgtEl>
                                          <p:spTgt spid="61"/>
                                        </p:tgtEl>
                                        <p:attrNameLst>
                                          <p:attrName>ppt_h</p:attrName>
                                        </p:attrNameLst>
                                      </p:cBhvr>
                                      <p:tavLst>
                                        <p:tav tm="0">
                                          <p:val>
                                            <p:fltVal val="0"/>
                                          </p:val>
                                        </p:tav>
                                        <p:tav tm="100000">
                                          <p:val>
                                            <p:strVal val="#ppt_h"/>
                                          </p:val>
                                        </p:tav>
                                      </p:tavLst>
                                    </p:anim>
                                    <p:animEffect transition="in" filter="fade">
                                      <p:cBhvr>
                                        <p:cTn id="32" dur="500"/>
                                        <p:tgtEl>
                                          <p:spTgt spid="61"/>
                                        </p:tgtEl>
                                      </p:cBhvr>
                                    </p:animEffect>
                                  </p:childTnLst>
                                </p:cTn>
                              </p:par>
                              <p:par>
                                <p:cTn id="33" presetID="53" presetClass="entr" presetSubtype="16" fill="hold" nodeType="withEffect">
                                  <p:stCondLst>
                                    <p:cond delay="40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par>
                                <p:cTn id="38" presetID="53" presetClass="entr" presetSubtype="16" fill="hold" nodeType="withEffect">
                                  <p:stCondLst>
                                    <p:cond delay="600"/>
                                  </p:stCondLst>
                                  <p:childTnLst>
                                    <p:set>
                                      <p:cBhvr>
                                        <p:cTn id="39" dur="1" fill="hold">
                                          <p:stCondLst>
                                            <p:cond delay="0"/>
                                          </p:stCondLst>
                                        </p:cTn>
                                        <p:tgtEl>
                                          <p:spTgt spid="55"/>
                                        </p:tgtEl>
                                        <p:attrNameLst>
                                          <p:attrName>style.visibility</p:attrName>
                                        </p:attrNameLst>
                                      </p:cBhvr>
                                      <p:to>
                                        <p:strVal val="visible"/>
                                      </p:to>
                                    </p:set>
                                    <p:anim calcmode="lin" valueType="num">
                                      <p:cBhvr>
                                        <p:cTn id="40" dur="500" fill="hold"/>
                                        <p:tgtEl>
                                          <p:spTgt spid="55"/>
                                        </p:tgtEl>
                                        <p:attrNameLst>
                                          <p:attrName>ppt_w</p:attrName>
                                        </p:attrNameLst>
                                      </p:cBhvr>
                                      <p:tavLst>
                                        <p:tav tm="0">
                                          <p:val>
                                            <p:fltVal val="0"/>
                                          </p:val>
                                        </p:tav>
                                        <p:tav tm="100000">
                                          <p:val>
                                            <p:strVal val="#ppt_w"/>
                                          </p:val>
                                        </p:tav>
                                      </p:tavLst>
                                    </p:anim>
                                    <p:anim calcmode="lin" valueType="num">
                                      <p:cBhvr>
                                        <p:cTn id="41" dur="500" fill="hold"/>
                                        <p:tgtEl>
                                          <p:spTgt spid="55"/>
                                        </p:tgtEl>
                                        <p:attrNameLst>
                                          <p:attrName>ppt_h</p:attrName>
                                        </p:attrNameLst>
                                      </p:cBhvr>
                                      <p:tavLst>
                                        <p:tav tm="0">
                                          <p:val>
                                            <p:fltVal val="0"/>
                                          </p:val>
                                        </p:tav>
                                        <p:tav tm="100000">
                                          <p:val>
                                            <p:strVal val="#ppt_h"/>
                                          </p:val>
                                        </p:tav>
                                      </p:tavLst>
                                    </p:anim>
                                    <p:animEffect transition="in" filter="fade">
                                      <p:cBhvr>
                                        <p:cTn id="42" dur="500"/>
                                        <p:tgtEl>
                                          <p:spTgt spid="55"/>
                                        </p:tgtEl>
                                      </p:cBhvr>
                                    </p:animEffect>
                                  </p:childTnLst>
                                </p:cTn>
                              </p:par>
                              <p:par>
                                <p:cTn id="43" presetID="53" presetClass="entr" presetSubtype="16" fill="hold" nodeType="withEffect">
                                  <p:stCondLst>
                                    <p:cond delay="80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animEffect transition="in" filter="fade">
                                      <p:cBhvr>
                                        <p:cTn id="4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a:solidFill>
                  <a:schemeClr val="bg1"/>
                </a:solidFill>
                <a:latin typeface="微软雅黑" panose="020B0503020204020204" pitchFamily="34" charset="-122"/>
                <a:ea typeface="微软雅黑" panose="020B0503020204020204" pitchFamily="34" charset="-122"/>
              </a:rPr>
              <a:t>01</a:t>
            </a:r>
            <a:endParaRPr lang="zh-CN" altLang="en-US" sz="9600"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24" name="Shape 558"/>
          <p:cNvSpPr/>
          <p:nvPr/>
        </p:nvSpPr>
        <p:spPr>
          <a:xfrm>
            <a:off x="1159903"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5" name="Shape 562"/>
          <p:cNvSpPr/>
          <p:nvPr/>
        </p:nvSpPr>
        <p:spPr>
          <a:xfrm>
            <a:off x="1159903"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6" name="Shape 566"/>
          <p:cNvSpPr/>
          <p:nvPr/>
        </p:nvSpPr>
        <p:spPr>
          <a:xfrm>
            <a:off x="1159903"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7" name="Shape 568"/>
          <p:cNvSpPr/>
          <p:nvPr/>
        </p:nvSpPr>
        <p:spPr>
          <a:xfrm>
            <a:off x="7814476"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8" name="Shape 572"/>
          <p:cNvSpPr/>
          <p:nvPr/>
        </p:nvSpPr>
        <p:spPr>
          <a:xfrm>
            <a:off x="7814476"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9" name="Shape 576"/>
          <p:cNvSpPr/>
          <p:nvPr/>
        </p:nvSpPr>
        <p:spPr>
          <a:xfrm>
            <a:off x="7814476"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12"/>
          <p:cNvSpPr txBox="1"/>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12"/>
          <p:cNvSpPr txBox="1"/>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12"/>
          <p:cNvSpPr txBox="1"/>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12"/>
          <p:cNvSpPr txBox="1"/>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12"/>
          <p:cNvSpPr txBox="1"/>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12"/>
          <p:cNvSpPr txBox="1"/>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12"/>
          <p:cNvSpPr txBox="1"/>
          <p:nvPr/>
        </p:nvSpPr>
        <p:spPr>
          <a:xfrm>
            <a:off x="1500186" y="196567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12"/>
          <p:cNvSpPr txBox="1"/>
          <p:nvPr/>
        </p:nvSpPr>
        <p:spPr>
          <a:xfrm>
            <a:off x="1500185" y="303844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12"/>
          <p:cNvSpPr txBox="1"/>
          <p:nvPr/>
        </p:nvSpPr>
        <p:spPr>
          <a:xfrm>
            <a:off x="1500185" y="4176003"/>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12"/>
          <p:cNvSpPr txBox="1"/>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12"/>
          <p:cNvSpPr txBox="1"/>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12"/>
          <p:cNvSpPr txBox="1"/>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accent1"/>
                  </a:solidFill>
                  <a:latin typeface="微软雅黑" panose="020B0503020204020204" pitchFamily="34" charset="-122"/>
                  <a:ea typeface="微软雅黑" panose="020B0503020204020204" pitchFamily="34" charset="-122"/>
                </a:rPr>
                <a:t>年度工作</a:t>
              </a:r>
              <a:endParaRPr lang="en-US" altLang="zh-CN" sz="2000" b="1" dirty="0">
                <a:solidFill>
                  <a:schemeClr val="accent1"/>
                </a:solidFill>
                <a:latin typeface="微软雅黑" panose="020B0503020204020204" pitchFamily="34" charset="-122"/>
                <a:ea typeface="微软雅黑" panose="020B0503020204020204" pitchFamily="34" charset="-122"/>
              </a:endParaRPr>
            </a:p>
            <a:p>
              <a:pPr algn="ctr"/>
              <a:r>
                <a:rPr lang="zh-CN" altLang="en-US" sz="2000" b="1" dirty="0">
                  <a:solidFill>
                    <a:schemeClr val="accent1"/>
                  </a:solidFill>
                  <a:latin typeface="微软雅黑" panose="020B0503020204020204" pitchFamily="34" charset="-122"/>
                  <a:ea typeface="微软雅黑" panose="020B0503020204020204" pitchFamily="34" charset="-122"/>
                </a:rPr>
                <a:t>内容概述</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3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3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28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3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3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48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3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58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3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68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3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78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3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88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3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98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userDrawn="1"/>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6" name="Freeform 8"/>
          <p:cNvSpPr/>
          <p:nvPr userDrawn="1"/>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8" name="Freeform 10"/>
          <p:cNvSpPr/>
          <p:nvPr userDrawn="1"/>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0" name="Freeform 12"/>
          <p:cNvSpPr/>
          <p:nvPr userDrawn="1"/>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2" name="Freeform 14"/>
          <p:cNvSpPr/>
          <p:nvPr userDrawn="1"/>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4" name="Freeform 16"/>
          <p:cNvSpPr/>
          <p:nvPr userDrawn="1"/>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5" name="Freeform 17"/>
          <p:cNvSpPr/>
          <p:nvPr userDrawn="1"/>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6" name="Text Placeholder 59"/>
            <p:cNvSpPr txBox="1"/>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2015</a:t>
              </a: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7" name="Text Placeholder 59"/>
            <p:cNvSpPr txBox="1"/>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2016</a:t>
              </a:r>
              <a:endParaRPr lang="en-US" dirty="0">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8" name="Text Placeholder 59"/>
            <p:cNvSpPr txBox="1"/>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微软雅黑" panose="020B0503020204020204" pitchFamily="34" charset="-122"/>
                  <a:ea typeface="微软雅黑" panose="020B0503020204020204" pitchFamily="34" charset="-122"/>
                </a:rPr>
                <a:t>2017</a:t>
              </a: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9" name="Text Placeholder 59"/>
            <p:cNvSpPr txBox="1"/>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solidFill>
                    <a:schemeClr val="bg1"/>
                  </a:solidFill>
                  <a:latin typeface="微软雅黑" panose="020B0503020204020204" pitchFamily="34" charset="-122"/>
                  <a:ea typeface="微软雅黑" panose="020B0503020204020204" pitchFamily="34" charset="-122"/>
                </a:rPr>
                <a:t>2018</a:t>
              </a: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0" name="Text Placeholder 59"/>
            <p:cNvSpPr txBox="1"/>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2019</a:t>
              </a:r>
              <a:endParaRPr lang="en-US"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1" name="Text Placeholder 59"/>
            <p:cNvSpPr txBox="1"/>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微软雅黑" panose="020B0503020204020204" pitchFamily="34" charset="-122"/>
                  <a:ea typeface="微软雅黑" panose="020B0503020204020204" pitchFamily="34" charset="-122"/>
                </a:rPr>
                <a:t>2020</a:t>
              </a:r>
              <a:endParaRPr lang="en-US" dirty="0">
                <a:latin typeface="微软雅黑" panose="020B0503020204020204" pitchFamily="34" charset="-122"/>
                <a:ea typeface="微软雅黑" panose="020B0503020204020204" pitchFamily="34" charset="-122"/>
              </a:endParaRPr>
            </a:p>
          </p:txBody>
        </p:sp>
      </p:grpSp>
      <p:sp>
        <p:nvSpPr>
          <p:cNvPr id="22" name="Text Placeholder 59"/>
          <p:cNvSpPr txBox="1"/>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29" name="Text Placeholder 59"/>
          <p:cNvSpPr txBox="1"/>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30" name="Text Placeholder 59"/>
          <p:cNvSpPr txBox="1"/>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p>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8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8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38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58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73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78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83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88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93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98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103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108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113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118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123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28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a:t>添加标题</a:t>
            </a:r>
          </a:p>
        </p:txBody>
      </p:sp>
      <p:sp>
        <p:nvSpPr>
          <p:cNvPr id="4" name="圆角矩形 3"/>
          <p:cNvSpPr/>
          <p:nvPr/>
        </p:nvSpPr>
        <p:spPr>
          <a:xfrm>
            <a:off x="3356492" y="1254822"/>
            <a:ext cx="4479052" cy="451685"/>
          </a:xfrm>
          <a:prstGeom prst="roundRect">
            <a:avLst>
              <a:gd name="adj" fmla="val 20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 name="圆角矩形 5"/>
          <p:cNvSpPr/>
          <p:nvPr/>
        </p:nvSpPr>
        <p:spPr>
          <a:xfrm>
            <a:off x="3356492" y="1936845"/>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7" name="圆角矩形 6"/>
          <p:cNvSpPr/>
          <p:nvPr/>
        </p:nvSpPr>
        <p:spPr>
          <a:xfrm>
            <a:off x="3356492" y="2642611"/>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8" name="圆角矩形 7"/>
          <p:cNvSpPr/>
          <p:nvPr/>
        </p:nvSpPr>
        <p:spPr>
          <a:xfrm>
            <a:off x="3356492" y="335571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 name="TextBox 8"/>
          <p:cNvSpPr txBox="1"/>
          <p:nvPr/>
        </p:nvSpPr>
        <p:spPr>
          <a:xfrm>
            <a:off x="3675004" y="137496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0" name="TextBox 9"/>
          <p:cNvSpPr txBox="1"/>
          <p:nvPr/>
        </p:nvSpPr>
        <p:spPr>
          <a:xfrm>
            <a:off x="3675004" y="2051411"/>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1" name="TextBox 10"/>
          <p:cNvSpPr txBox="1"/>
          <p:nvPr/>
        </p:nvSpPr>
        <p:spPr>
          <a:xfrm>
            <a:off x="3675004" y="27571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2" name="TextBox 11"/>
          <p:cNvSpPr txBox="1"/>
          <p:nvPr/>
        </p:nvSpPr>
        <p:spPr>
          <a:xfrm>
            <a:off x="3675004" y="34702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3" name="圆角矩形 12"/>
          <p:cNvSpPr/>
          <p:nvPr/>
        </p:nvSpPr>
        <p:spPr>
          <a:xfrm>
            <a:off x="3367981" y="406428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 name="TextBox 13"/>
          <p:cNvSpPr txBox="1"/>
          <p:nvPr/>
        </p:nvSpPr>
        <p:spPr>
          <a:xfrm>
            <a:off x="3686493" y="417884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28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8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3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48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3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1196625" y="1491630"/>
            <a:ext cx="6750750" cy="867610"/>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4"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5"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6"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3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18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3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点击输入文本</a:t>
              </a: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9" name="组合 38"/>
          <p:cNvGrpSpPr/>
          <p:nvPr/>
        </p:nvGrpSpPr>
        <p:grpSpPr>
          <a:xfrm>
            <a:off x="5228512" y="1109269"/>
            <a:ext cx="2871880" cy="582144"/>
            <a:chOff x="5228512" y="1109269"/>
            <a:chExt cx="2871880" cy="582144"/>
          </a:xfrm>
        </p:grpSpPr>
        <p:sp>
          <p:nvSpPr>
            <p:cNvPr id="21" name="TextBox 20"/>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0" name="组合 39"/>
          <p:cNvGrpSpPr/>
          <p:nvPr/>
        </p:nvGrpSpPr>
        <p:grpSpPr>
          <a:xfrm>
            <a:off x="5228512" y="1869180"/>
            <a:ext cx="2871880" cy="582143"/>
            <a:chOff x="5228512" y="1869180"/>
            <a:chExt cx="2871880" cy="582143"/>
          </a:xfrm>
        </p:grpSpPr>
        <p:sp>
          <p:nvSpPr>
            <p:cNvPr id="23" name="TextBox 22"/>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1" name="组合 40"/>
          <p:cNvGrpSpPr/>
          <p:nvPr/>
        </p:nvGrpSpPr>
        <p:grpSpPr>
          <a:xfrm>
            <a:off x="5228512" y="2629091"/>
            <a:ext cx="2871880" cy="582144"/>
            <a:chOff x="5228512" y="2629091"/>
            <a:chExt cx="2871880" cy="582144"/>
          </a:xfrm>
        </p:grpSpPr>
        <p:sp>
          <p:nvSpPr>
            <p:cNvPr id="25" name="TextBox 24"/>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42" name="组合 41"/>
          <p:cNvGrpSpPr/>
          <p:nvPr/>
        </p:nvGrpSpPr>
        <p:grpSpPr>
          <a:xfrm>
            <a:off x="5228512" y="3299800"/>
            <a:ext cx="2871880" cy="582144"/>
            <a:chOff x="5228512" y="3299800"/>
            <a:chExt cx="2871880" cy="582144"/>
          </a:xfrm>
        </p:grpSpPr>
        <p:sp>
          <p:nvSpPr>
            <p:cNvPr id="29" name="TextBox 28"/>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3" name="组合 42"/>
          <p:cNvGrpSpPr/>
          <p:nvPr/>
        </p:nvGrpSpPr>
        <p:grpSpPr>
          <a:xfrm>
            <a:off x="5228512" y="4059711"/>
            <a:ext cx="2871880" cy="582144"/>
            <a:chOff x="5228512" y="4059711"/>
            <a:chExt cx="2871880" cy="582144"/>
          </a:xfrm>
        </p:grpSpPr>
        <p:sp>
          <p:nvSpPr>
            <p:cNvPr id="31" name="TextBox 3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8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8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3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3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68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3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3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88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3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98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4004</Words>
  <Application>Microsoft Office PowerPoint</Application>
  <PresentationFormat>全屏显示(16:9)</PresentationFormat>
  <Paragraphs>385</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Roboto Light</vt:lpstr>
      <vt:lpstr>Swiss911 UCm BT</vt:lpstr>
      <vt:lpstr>宋体</vt:lpstr>
      <vt:lpstr>微软雅黑</vt:lpstr>
      <vt:lpstr>微软雅黑 Light</vt:lpstr>
      <vt:lpstr>Arial</vt:lpstr>
      <vt:lpstr>Calibri</vt:lpstr>
      <vt:lpstr>Calibri Light</vt:lpstr>
      <vt:lpstr>Helvetica</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100</cp:revision>
  <dcterms:created xsi:type="dcterms:W3CDTF">2015-12-11T17:46:00Z</dcterms:created>
  <dcterms:modified xsi:type="dcterms:W3CDTF">2021-01-05T16:37:06Z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