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8" r:id="rId2"/>
    <p:sldId id="260" r:id="rId3"/>
    <p:sldId id="288" r:id="rId4"/>
    <p:sldId id="263" r:id="rId5"/>
    <p:sldId id="264" r:id="rId6"/>
    <p:sldId id="265" r:id="rId7"/>
    <p:sldId id="266" r:id="rId8"/>
    <p:sldId id="267" r:id="rId9"/>
    <p:sldId id="268" r:id="rId10"/>
    <p:sldId id="269" r:id="rId11"/>
    <p:sldId id="270" r:id="rId12"/>
    <p:sldId id="289" r:id="rId13"/>
    <p:sldId id="271" r:id="rId14"/>
    <p:sldId id="272" r:id="rId15"/>
    <p:sldId id="273" r:id="rId16"/>
    <p:sldId id="290" r:id="rId17"/>
    <p:sldId id="274" r:id="rId18"/>
    <p:sldId id="278" r:id="rId19"/>
    <p:sldId id="275" r:id="rId20"/>
    <p:sldId id="279" r:id="rId21"/>
    <p:sldId id="291" r:id="rId22"/>
    <p:sldId id="280" r:id="rId23"/>
    <p:sldId id="281" r:id="rId24"/>
    <p:sldId id="282" r:id="rId25"/>
    <p:sldId id="284" r:id="rId26"/>
    <p:sldId id="285" r:id="rId27"/>
    <p:sldId id="287" r:id="rId28"/>
    <p:sldId id="283" r:id="rId29"/>
    <p:sldId id="292"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B50"/>
    <a:srgbClr val="2ABDC7"/>
    <a:srgbClr val="BFBFBF"/>
    <a:srgbClr val="8B8A92"/>
    <a:srgbClr val="B3B4AF"/>
    <a:srgbClr val="FFFFFF"/>
    <a:srgbClr val="FAFAFA"/>
    <a:srgbClr val="DDDDDD"/>
    <a:srgbClr val="2299A2"/>
    <a:srgbClr val="6E6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7" autoAdjust="0"/>
    <p:restoredTop sz="94660"/>
  </p:normalViewPr>
  <p:slideViewPr>
    <p:cSldViewPr snapToGrid="0">
      <p:cViewPr varScale="1">
        <p:scale>
          <a:sx n="88" d="100"/>
          <a:sy n="88"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E8A5A-59F6-405C-A514-4D70A6D3761D}"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21BC2-708E-480B-B324-44C37D414B5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521BC2-708E-480B-B324-44C37D414B5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024502D-4BCE-4CBA-92E3-6985900E3857}"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1D15BD1-EDBA-4E3A-81BB-C394AC70DDD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4502D-4BCE-4CBA-92E3-6985900E3857}"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15BD1-EDBA-4E3A-81BB-C394AC70DDD5}" type="slidenum">
              <a:rPr lang="zh-CN" altLang="en-US" smtClean="0"/>
              <a:t>‹#›</a:t>
            </a:fld>
            <a:endParaRPr lang="zh-CN" altLang="en-US"/>
          </a:p>
        </p:txBody>
      </p:sp>
      <p:sp>
        <p:nvSpPr>
          <p:cNvPr id="7" name="矩形 6"/>
          <p:cNvSpPr/>
          <p:nvPr userDrawn="1"/>
        </p:nvSpPr>
        <p:spPr>
          <a:xfrm>
            <a:off x="0" y="0"/>
            <a:ext cx="12192000" cy="6965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5592130" y="4865688"/>
            <a:ext cx="4860000" cy="18000"/>
            <a:chOff x="5592130" y="4865688"/>
            <a:chExt cx="4860000" cy="18000"/>
          </a:xfrm>
        </p:grpSpPr>
        <p:sp>
          <p:nvSpPr>
            <p:cNvPr id="10" name="矩形 9"/>
            <p:cNvSpPr/>
            <p:nvPr/>
          </p:nvSpPr>
          <p:spPr>
            <a:xfrm flipV="1">
              <a:off x="5592130" y="4865688"/>
              <a:ext cx="3989133" cy="1800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flipV="1">
              <a:off x="9628083" y="4865688"/>
              <a:ext cx="243468" cy="1800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flipV="1">
              <a:off x="9918373" y="4865688"/>
              <a:ext cx="243468" cy="18000"/>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flipV="1">
              <a:off x="10208662" y="4865688"/>
              <a:ext cx="243468" cy="18000"/>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5390640" y="3775692"/>
            <a:ext cx="5262979" cy="1107996"/>
          </a:xfrm>
          <a:prstGeom prst="rect">
            <a:avLst/>
          </a:prstGeom>
          <a:noFill/>
        </p:spPr>
        <p:txBody>
          <a:bodyPr wrap="none" rtlCol="0">
            <a:spAutoFit/>
          </a:bodyPr>
          <a:lstStyle/>
          <a:p>
            <a:pPr defTabSz="1218565">
              <a:defRPr/>
            </a:pPr>
            <a:r>
              <a:rPr lang="zh-CN" altLang="en-US"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rPr>
              <a:t>个人述职报告</a:t>
            </a:r>
            <a:endParaRPr lang="en-US" altLang="zh-CN"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endParaRPr>
          </a:p>
        </p:txBody>
      </p:sp>
      <p:sp>
        <p:nvSpPr>
          <p:cNvPr id="26" name="文本框 25"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rot="21585350">
            <a:off x="5952491" y="4700374"/>
            <a:ext cx="4139275" cy="1138773"/>
          </a:xfrm>
          <a:prstGeom prst="rect">
            <a:avLst/>
          </a:prstGeom>
          <a:noFill/>
        </p:spPr>
        <p:txBody>
          <a:bodyPr wrap="none" rtlCol="0">
            <a:spAutoFit/>
          </a:bodyPr>
          <a:lstStyle/>
          <a:p>
            <a:pPr defTabSz="1218565">
              <a:defRPr/>
            </a:pPr>
            <a:r>
              <a:rPr lang="zh-CN" altLang="en-US" sz="3200" b="1" kern="0" dirty="0">
                <a:solidFill>
                  <a:schemeClr val="tx1">
                    <a:lumMod val="85000"/>
                    <a:lumOff val="15000"/>
                  </a:schemeClr>
                </a:solidFill>
                <a:latin typeface="幼圆" panose="02010509060101010101" pitchFamily="49" charset="-122"/>
                <a:ea typeface="幼圆" panose="02010509060101010101" pitchFamily="49" charset="-122"/>
              </a:rPr>
              <a:t>  </a:t>
            </a:r>
            <a:endParaRPr lang="en-US" altLang="zh-CN" sz="3200" b="1" kern="0" dirty="0">
              <a:solidFill>
                <a:schemeClr val="tx1">
                  <a:lumMod val="85000"/>
                  <a:lumOff val="15000"/>
                </a:schemeClr>
              </a:solidFill>
              <a:latin typeface="幼圆" panose="02010509060101010101" pitchFamily="49" charset="-122"/>
              <a:ea typeface="幼圆" panose="02010509060101010101" pitchFamily="49" charset="-122"/>
            </a:endParaRPr>
          </a:p>
          <a:p>
            <a:r>
              <a:rPr lang="zh-CN" altLang="en-US" b="1" dirty="0">
                <a:solidFill>
                  <a:srgbClr val="2ABDC7"/>
                </a:solidFill>
                <a:latin typeface="幼圆" panose="02010509060101010101" pitchFamily="49" charset="-122"/>
                <a:ea typeface="幼圆" panose="02010509060101010101" pitchFamily="49" charset="-122"/>
                <a:cs typeface="Kartika" panose="02020503030404060203" pitchFamily="18" charset="0"/>
              </a:rPr>
              <a:t>单位部门：市场部    汇报人：</a:t>
            </a:r>
            <a:r>
              <a:rPr lang="en-US" altLang="zh-CN" b="1" dirty="0">
                <a:solidFill>
                  <a:srgbClr val="2ABDC7"/>
                </a:solidFill>
                <a:latin typeface="幼圆" panose="02010509060101010101" pitchFamily="49" charset="-122"/>
                <a:ea typeface="幼圆" panose="02010509060101010101" pitchFamily="49" charset="-122"/>
                <a:cs typeface="Kartika" panose="02020503030404060203" pitchFamily="18" charset="0"/>
              </a:rPr>
              <a:t>×××</a:t>
            </a:r>
          </a:p>
          <a:p>
            <a:endParaRPr lang="en-US" altLang="zh-CN" b="1" dirty="0">
              <a:solidFill>
                <a:srgbClr val="2ABDC7"/>
              </a:solidFill>
              <a:latin typeface="幼圆" panose="02010509060101010101" pitchFamily="49" charset="-122"/>
              <a:ea typeface="幼圆" panose="02010509060101010101" pitchFamily="49" charset="-122"/>
              <a:cs typeface="Kartika" panose="020205030304040602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4"/>
                                        </p:tgtEl>
                                        <p:attrNameLst>
                                          <p:attrName>style.visibility</p:attrName>
                                        </p:attrNameLst>
                                      </p:cBhvr>
                                      <p:to>
                                        <p:strVal val="visible"/>
                                      </p:to>
                                    </p:set>
                                    <p:anim by="(-#ppt_w*2)" calcmode="lin" valueType="num">
                                      <p:cBhvr rctx="PPT">
                                        <p:cTn id="25" dur="500" autoRev="1" fill="hold">
                                          <p:stCondLst>
                                            <p:cond delay="0"/>
                                          </p:stCondLst>
                                        </p:cTn>
                                        <p:tgtEl>
                                          <p:spTgt spid="24"/>
                                        </p:tgtEl>
                                        <p:attrNameLst>
                                          <p:attrName>ppt_w</p:attrName>
                                        </p:attrNameLst>
                                      </p:cBhvr>
                                    </p:anim>
                                    <p:anim by="(#ppt_w*0.50)" calcmode="lin" valueType="num">
                                      <p:cBhvr>
                                        <p:cTn id="26" dur="500" decel="50000" autoRev="1" fill="hold">
                                          <p:stCondLst>
                                            <p:cond delay="0"/>
                                          </p:stCondLst>
                                        </p:cTn>
                                        <p:tgtEl>
                                          <p:spTgt spid="24"/>
                                        </p:tgtEl>
                                        <p:attrNameLst>
                                          <p:attrName>ppt_x</p:attrName>
                                        </p:attrNameLst>
                                      </p:cBhvr>
                                    </p:anim>
                                    <p:anim from="(-#ppt_h/2)" to="(#ppt_y)" calcmode="lin" valueType="num">
                                      <p:cBhvr>
                                        <p:cTn id="27" dur="1000" fill="hold">
                                          <p:stCondLst>
                                            <p:cond delay="0"/>
                                          </p:stCondLst>
                                        </p:cTn>
                                        <p:tgtEl>
                                          <p:spTgt spid="24"/>
                                        </p:tgtEl>
                                        <p:attrNameLst>
                                          <p:attrName>ppt_y</p:attrName>
                                        </p:attrNameLst>
                                      </p:cBhvr>
                                    </p:anim>
                                    <p:animRot by="21600000">
                                      <p:cBhvr>
                                        <p:cTn id="28" dur="1000" fill="hold">
                                          <p:stCondLst>
                                            <p:cond delay="0"/>
                                          </p:stCondLst>
                                        </p:cTn>
                                        <p:tgtEl>
                                          <p:spTgt spid="24"/>
                                        </p:tgtEl>
                                        <p:attrNameLst>
                                          <p:attrName>r</p:attrName>
                                        </p:attrNameLst>
                                      </p:cBhvr>
                                    </p:animRo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4" grpId="0"/>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78664" y="252936"/>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内部培训学习情况</a:t>
            </a:r>
          </a:p>
        </p:txBody>
      </p:sp>
      <p:sp>
        <p:nvSpPr>
          <p:cNvPr id="21" name="Freeform 46"/>
          <p:cNvSpPr/>
          <p:nvPr/>
        </p:nvSpPr>
        <p:spPr bwMode="auto">
          <a:xfrm>
            <a:off x="2631450" y="2363372"/>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chemeClr val="bg1"/>
          </a:solidFill>
          <a:ln w="76200">
            <a:solidFill>
              <a:srgbClr val="4C4B5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latin typeface="Bebas" pitchFamily="2" charset="0"/>
              <a:ea typeface="微软雅黑" panose="020B0503020204020204" pitchFamily="34" charset="-122"/>
              <a:sym typeface="Bebas" pitchFamily="2" charset="0"/>
            </a:endParaRPr>
          </a:p>
        </p:txBody>
      </p:sp>
      <p:sp>
        <p:nvSpPr>
          <p:cNvPr id="22" name="Freeform 46"/>
          <p:cNvSpPr/>
          <p:nvPr/>
        </p:nvSpPr>
        <p:spPr bwMode="auto">
          <a:xfrm>
            <a:off x="6311872" y="2363372"/>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chemeClr val="bg1"/>
          </a:solidFill>
          <a:ln w="76200">
            <a:solidFill>
              <a:srgbClr val="4C4B5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latin typeface="Bebas" pitchFamily="2" charset="0"/>
              <a:ea typeface="微软雅黑" panose="020B0503020204020204" pitchFamily="34" charset="-122"/>
              <a:sym typeface="Bebas" pitchFamily="2" charset="0"/>
            </a:endParaRPr>
          </a:p>
        </p:txBody>
      </p:sp>
      <p:sp>
        <p:nvSpPr>
          <p:cNvPr id="37" name="Freeform 5"/>
          <p:cNvSpPr/>
          <p:nvPr/>
        </p:nvSpPr>
        <p:spPr bwMode="auto">
          <a:xfrm>
            <a:off x="1128808" y="3332756"/>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rgbClr val="FFFFFF"/>
                </a:solidFill>
                <a:latin typeface="Bebas" pitchFamily="2" charset="0"/>
                <a:ea typeface="微软雅黑" panose="020B0503020204020204" pitchFamily="34" charset="-122"/>
                <a:sym typeface="Bebas" pitchFamily="2" charset="0"/>
              </a:rPr>
              <a:t>填写标题</a:t>
            </a:r>
          </a:p>
        </p:txBody>
      </p:sp>
      <p:sp>
        <p:nvSpPr>
          <p:cNvPr id="38" name="Freeform 5"/>
          <p:cNvSpPr/>
          <p:nvPr/>
        </p:nvSpPr>
        <p:spPr bwMode="auto">
          <a:xfrm>
            <a:off x="4886871" y="3117511"/>
            <a:ext cx="2418258" cy="214932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blipFill>
            <a:blip r:embed="rId4"/>
            <a:stretch>
              <a:fillRect/>
            </a:stretch>
          </a:blipFill>
          <a:ln w="254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a:solidFill>
                <a:prstClr val="white"/>
              </a:solidFill>
              <a:latin typeface="Bebas" pitchFamily="2" charset="0"/>
              <a:ea typeface="微软雅黑" panose="020B0503020204020204" pitchFamily="34" charset="-122"/>
              <a:sym typeface="Bebas" pitchFamily="2" charset="0"/>
            </a:endParaRPr>
          </a:p>
        </p:txBody>
      </p:sp>
      <p:sp>
        <p:nvSpPr>
          <p:cNvPr id="39" name="Freeform 5"/>
          <p:cNvSpPr/>
          <p:nvPr/>
        </p:nvSpPr>
        <p:spPr bwMode="auto">
          <a:xfrm>
            <a:off x="9129290" y="3332756"/>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rgbClr val="FFFFFF"/>
                </a:solidFill>
                <a:latin typeface="Bebas" pitchFamily="2" charset="0"/>
                <a:ea typeface="微软雅黑" panose="020B0503020204020204" pitchFamily="34" charset="-122"/>
                <a:sym typeface="Bebas" pitchFamily="2" charset="0"/>
              </a:rPr>
              <a:t>填写标题</a:t>
            </a:r>
          </a:p>
        </p:txBody>
      </p:sp>
      <p:sp>
        <p:nvSpPr>
          <p:cNvPr id="40" name="Line 5"/>
          <p:cNvSpPr>
            <a:spLocks noChangeShapeType="1"/>
          </p:cNvSpPr>
          <p:nvPr/>
        </p:nvSpPr>
        <p:spPr bwMode="auto">
          <a:xfrm flipH="1">
            <a:off x="3181350" y="4185301"/>
            <a:ext cx="1643063" cy="0"/>
          </a:xfrm>
          <a:prstGeom prst="line">
            <a:avLst/>
          </a:prstGeom>
          <a:noFill/>
          <a:ln w="19050" cmpd="sng">
            <a:solidFill>
              <a:srgbClr val="4C4B5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Bebas" pitchFamily="2" charset="0"/>
              <a:ea typeface="微软雅黑" panose="020B0503020204020204" pitchFamily="34" charset="-122"/>
              <a:sym typeface="Bebas" pitchFamily="2" charset="0"/>
            </a:endParaRPr>
          </a:p>
        </p:txBody>
      </p:sp>
      <p:sp>
        <p:nvSpPr>
          <p:cNvPr id="41" name="Line 6"/>
          <p:cNvSpPr>
            <a:spLocks noChangeShapeType="1"/>
          </p:cNvSpPr>
          <p:nvPr/>
        </p:nvSpPr>
        <p:spPr bwMode="auto">
          <a:xfrm>
            <a:off x="7396166" y="4185301"/>
            <a:ext cx="1643064" cy="0"/>
          </a:xfrm>
          <a:prstGeom prst="line">
            <a:avLst/>
          </a:prstGeom>
          <a:noFill/>
          <a:ln w="19050" cmpd="sng">
            <a:solidFill>
              <a:srgbClr val="4C4B5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Bebas" pitchFamily="2" charset="0"/>
              <a:ea typeface="微软雅黑" panose="020B0503020204020204" pitchFamily="34" charset="-122"/>
              <a:sym typeface="Bebas" pitchFamily="2" charset="0"/>
            </a:endParaRPr>
          </a:p>
        </p:txBody>
      </p:sp>
      <p:sp>
        <p:nvSpPr>
          <p:cNvPr id="42" name="Rectangle 7"/>
          <p:cNvSpPr>
            <a:spLocks noChangeArrowheads="1"/>
          </p:cNvSpPr>
          <p:nvPr/>
        </p:nvSpPr>
        <p:spPr bwMode="auto">
          <a:xfrm>
            <a:off x="3010908" y="3319162"/>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kumimoji="0" lang="zh-CN" altLang="en-US" sz="1400" b="0" i="0" u="none" strike="noStrike" kern="0" cap="none" spc="0" normalizeH="0" baseline="0" noProof="0" dirty="0">
              <a:ln>
                <a:noFill/>
              </a:ln>
              <a:solidFill>
                <a:schemeClr val="tx1">
                  <a:lumMod val="50000"/>
                  <a:lumOff val="50000"/>
                </a:schemeClr>
              </a:solidFill>
              <a:effectLst/>
              <a:uLnTx/>
              <a:uFillTx/>
              <a:latin typeface="Bebas" pitchFamily="2" charset="0"/>
              <a:ea typeface="微软雅黑" panose="020B0503020204020204" pitchFamily="34" charset="-122"/>
              <a:sym typeface="Bebas" pitchFamily="2" charset="0"/>
            </a:endParaRPr>
          </a:p>
        </p:txBody>
      </p:sp>
      <p:sp>
        <p:nvSpPr>
          <p:cNvPr id="43" name="Rectangle 8"/>
          <p:cNvSpPr>
            <a:spLocks noChangeArrowheads="1"/>
          </p:cNvSpPr>
          <p:nvPr/>
        </p:nvSpPr>
        <p:spPr bwMode="auto">
          <a:xfrm>
            <a:off x="3010908" y="4266611"/>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lang="zh-CN" altLang="en-US" sz="1400" kern="0" dirty="0">
              <a:solidFill>
                <a:schemeClr val="tx1">
                  <a:lumMod val="50000"/>
                  <a:lumOff val="50000"/>
                </a:schemeClr>
              </a:solidFill>
              <a:latin typeface="Bebas" pitchFamily="2" charset="0"/>
              <a:ea typeface="微软雅黑" panose="020B0503020204020204" pitchFamily="34" charset="-122"/>
              <a:sym typeface="Bebas" pitchFamily="2" charset="0"/>
            </a:endParaRPr>
          </a:p>
        </p:txBody>
      </p:sp>
      <p:sp>
        <p:nvSpPr>
          <p:cNvPr id="44" name="Rectangle 9"/>
          <p:cNvSpPr>
            <a:spLocks noChangeArrowheads="1"/>
          </p:cNvSpPr>
          <p:nvPr/>
        </p:nvSpPr>
        <p:spPr bwMode="auto">
          <a:xfrm>
            <a:off x="7224281" y="3319163"/>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lang="zh-CN" altLang="en-US" sz="1400" kern="0" dirty="0">
              <a:solidFill>
                <a:schemeClr val="tx1">
                  <a:lumMod val="50000"/>
                  <a:lumOff val="50000"/>
                </a:schemeClr>
              </a:solidFill>
              <a:latin typeface="Bebas" pitchFamily="2" charset="0"/>
              <a:ea typeface="微软雅黑" panose="020B0503020204020204" pitchFamily="34" charset="-122"/>
              <a:sym typeface="Bebas" pitchFamily="2" charset="0"/>
            </a:endParaRPr>
          </a:p>
        </p:txBody>
      </p:sp>
      <p:sp>
        <p:nvSpPr>
          <p:cNvPr id="45" name="Rectangle 10"/>
          <p:cNvSpPr>
            <a:spLocks noChangeArrowheads="1"/>
          </p:cNvSpPr>
          <p:nvPr/>
        </p:nvSpPr>
        <p:spPr bwMode="auto">
          <a:xfrm>
            <a:off x="7224281" y="4266610"/>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endParaRPr lang="zh-CN" altLang="en-US" sz="1400" kern="0" dirty="0">
              <a:solidFill>
                <a:schemeClr val="tx1">
                  <a:lumMod val="50000"/>
                  <a:lumOff val="50000"/>
                </a:schemeClr>
              </a:solidFill>
              <a:latin typeface="Bebas" pitchFamily="2" charset="0"/>
              <a:ea typeface="微软雅黑" panose="020B0503020204020204" pitchFamily="34" charset="-122"/>
              <a:sym typeface="Bebas"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42" presetClass="path" presetSubtype="0" decel="30000" fill="hold" grpId="1" nodeType="withEffect">
                                  <p:stCondLst>
                                    <p:cond delay="0"/>
                                  </p:stCondLst>
                                  <p:childTnLst>
                                    <p:animMotion origin="layout" path="M 2.08333E-6 -0.03981 L 2.08333E-6 0.14815 " pathEditMode="relative" rAng="0" ptsTypes="AA">
                                      <p:cBhvr>
                                        <p:cTn id="9" dur="750" spd="-100000" fill="hold"/>
                                        <p:tgtEl>
                                          <p:spTgt spid="38"/>
                                        </p:tgtEl>
                                        <p:attrNameLst>
                                          <p:attrName>ppt_x</p:attrName>
                                          <p:attrName>ppt_y</p:attrName>
                                        </p:attrNameLst>
                                      </p:cBhvr>
                                      <p:rCtr x="0" y="9398"/>
                                    </p:animMotion>
                                  </p:childTnLst>
                                </p:cTn>
                              </p:par>
                              <p:par>
                                <p:cTn id="10" presetID="42" presetClass="path" presetSubtype="0" accel="30000" decel="30000" fill="hold" grpId="2" nodeType="withEffect">
                                  <p:stCondLst>
                                    <p:cond delay="750"/>
                                  </p:stCondLst>
                                  <p:childTnLst>
                                    <p:animMotion origin="layout" path="M 2.08333E-6 -0.03981 L 2.08333E-6 -2.96296E-6 " pathEditMode="relative" rAng="0" ptsTypes="AA">
                                      <p:cBhvr>
                                        <p:cTn id="11" dur="750" fill="hold"/>
                                        <p:tgtEl>
                                          <p:spTgt spid="38"/>
                                        </p:tgtEl>
                                        <p:attrNameLst>
                                          <p:attrName>ppt_x</p:attrName>
                                          <p:attrName>ppt_y</p:attrName>
                                        </p:attrNameLst>
                                      </p:cBhvr>
                                      <p:rCtr x="0" y="1991"/>
                                    </p:animMotion>
                                  </p:childTnLst>
                                </p:cTn>
                              </p:par>
                              <p:par>
                                <p:cTn id="12" presetID="10" presetClass="entr" presetSubtype="0"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500"/>
                                        <p:tgtEl>
                                          <p:spTgt spid="37"/>
                                        </p:tgtEl>
                                      </p:cBhvr>
                                    </p:animEffect>
                                  </p:childTnLst>
                                </p:cTn>
                              </p:par>
                              <p:par>
                                <p:cTn id="15" presetID="64" presetClass="path" presetSubtype="0" decel="30000" fill="hold" grpId="1" nodeType="withEffect">
                                  <p:stCondLst>
                                    <p:cond delay="0"/>
                                  </p:stCondLst>
                                  <p:childTnLst>
                                    <p:animMotion origin="layout" path="M 5E-6 0.03889 L 5E-6 -0.14814 " pathEditMode="relative" rAng="0" ptsTypes="AA">
                                      <p:cBhvr>
                                        <p:cTn id="16" dur="750" spd="-100000" fill="hold"/>
                                        <p:tgtEl>
                                          <p:spTgt spid="37"/>
                                        </p:tgtEl>
                                        <p:attrNameLst>
                                          <p:attrName>ppt_x</p:attrName>
                                          <p:attrName>ppt_y</p:attrName>
                                        </p:attrNameLst>
                                      </p:cBhvr>
                                      <p:rCtr x="0" y="-9352"/>
                                    </p:animMotion>
                                  </p:childTnLst>
                                </p:cTn>
                              </p:par>
                              <p:par>
                                <p:cTn id="17" presetID="64" presetClass="path" presetSubtype="0" accel="30000" decel="30000" fill="hold" grpId="2" nodeType="withEffect">
                                  <p:stCondLst>
                                    <p:cond delay="750"/>
                                  </p:stCondLst>
                                  <p:childTnLst>
                                    <p:animMotion origin="layout" path="M 5E-6 0.03843 L 5E-6 -3.7037E-6 " pathEditMode="relative" rAng="0" ptsTypes="AA">
                                      <p:cBhvr>
                                        <p:cTn id="18" dur="750" fill="hold"/>
                                        <p:tgtEl>
                                          <p:spTgt spid="37"/>
                                        </p:tgtEl>
                                        <p:attrNameLst>
                                          <p:attrName>ppt_x</p:attrName>
                                          <p:attrName>ppt_y</p:attrName>
                                        </p:attrNameLst>
                                      </p:cBhvr>
                                      <p:rCtr x="0" y="-1921"/>
                                    </p:animMotion>
                                  </p:childTnLst>
                                </p:cTn>
                              </p:par>
                              <p:par>
                                <p:cTn id="19" presetID="10"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par>
                                <p:cTn id="22" presetID="64" presetClass="path" presetSubtype="0" decel="30000" fill="hold" grpId="1" nodeType="withEffect">
                                  <p:stCondLst>
                                    <p:cond delay="0"/>
                                  </p:stCondLst>
                                  <p:childTnLst>
                                    <p:animMotion origin="layout" path="M 5E-6 0.03889 L 5E-6 -0.14814 " pathEditMode="relative" rAng="0" ptsTypes="AA">
                                      <p:cBhvr>
                                        <p:cTn id="23" dur="750" spd="-100000" fill="hold"/>
                                        <p:tgtEl>
                                          <p:spTgt spid="39"/>
                                        </p:tgtEl>
                                        <p:attrNameLst>
                                          <p:attrName>ppt_x</p:attrName>
                                          <p:attrName>ppt_y</p:attrName>
                                        </p:attrNameLst>
                                      </p:cBhvr>
                                      <p:rCtr x="0" y="-9352"/>
                                    </p:animMotion>
                                  </p:childTnLst>
                                </p:cTn>
                              </p:par>
                              <p:par>
                                <p:cTn id="24" presetID="64" presetClass="path" presetSubtype="0" accel="30000" decel="30000" fill="hold" grpId="2" nodeType="withEffect">
                                  <p:stCondLst>
                                    <p:cond delay="750"/>
                                  </p:stCondLst>
                                  <p:childTnLst>
                                    <p:animMotion origin="layout" path="M 5E-6 0.03843 L 5E-6 -3.7037E-6 " pathEditMode="relative" rAng="0" ptsTypes="AA">
                                      <p:cBhvr>
                                        <p:cTn id="25" dur="750" fill="hold"/>
                                        <p:tgtEl>
                                          <p:spTgt spid="39"/>
                                        </p:tgtEl>
                                        <p:attrNameLst>
                                          <p:attrName>ppt_x</p:attrName>
                                          <p:attrName>ppt_y</p:attrName>
                                        </p:attrNameLst>
                                      </p:cBhvr>
                                      <p:rCtr x="0" y="-1921"/>
                                    </p:animMotion>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par>
                          <p:cTn id="33" fill="hold">
                            <p:stCondLst>
                              <p:cond delay="1000"/>
                            </p:stCondLst>
                            <p:childTnLst>
                              <p:par>
                                <p:cTn id="34" presetID="22" presetClass="entr" presetSubtype="2" fill="hold" grpId="0"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right)">
                                      <p:cBhvr>
                                        <p:cTn id="36" dur="1000"/>
                                        <p:tgtEl>
                                          <p:spTgt spid="40"/>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1000"/>
                                        <p:tgtEl>
                                          <p:spTgt spid="43"/>
                                        </p:tgtEl>
                                      </p:cBhvr>
                                    </p:animEffect>
                                    <p:anim calcmode="lin" valueType="num">
                                      <p:cBhvr>
                                        <p:cTn id="45" dur="1000" fill="hold"/>
                                        <p:tgtEl>
                                          <p:spTgt spid="43"/>
                                        </p:tgtEl>
                                        <p:attrNameLst>
                                          <p:attrName>ppt_x</p:attrName>
                                        </p:attrNameLst>
                                      </p:cBhvr>
                                      <p:tavLst>
                                        <p:tav tm="0">
                                          <p:val>
                                            <p:strVal val="#ppt_x"/>
                                          </p:val>
                                        </p:tav>
                                        <p:tav tm="100000">
                                          <p:val>
                                            <p:strVal val="#ppt_x"/>
                                          </p:val>
                                        </p:tav>
                                      </p:tavLst>
                                    </p:anim>
                                    <p:anim calcmode="lin" valueType="num">
                                      <p:cBhvr>
                                        <p:cTn id="46" dur="1000" fill="hold"/>
                                        <p:tgtEl>
                                          <p:spTgt spid="43"/>
                                        </p:tgtEl>
                                        <p:attrNameLst>
                                          <p:attrName>ppt_y</p:attrName>
                                        </p:attrNameLst>
                                      </p:cBhvr>
                                      <p:tavLst>
                                        <p:tav tm="0">
                                          <p:val>
                                            <p:strVal val="#ppt_y-.1"/>
                                          </p:val>
                                        </p:tav>
                                        <p:tav tm="100000">
                                          <p:val>
                                            <p:strVal val="#ppt_y"/>
                                          </p:val>
                                        </p:tav>
                                      </p:tavLst>
                                    </p:anim>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left)">
                                      <p:cBhvr>
                                        <p:cTn id="50" dur="1000"/>
                                        <p:tgtEl>
                                          <p:spTgt spid="41"/>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anim calcmode="lin" valueType="num">
                                      <p:cBhvr>
                                        <p:cTn id="54" dur="1000" fill="hold"/>
                                        <p:tgtEl>
                                          <p:spTgt spid="44"/>
                                        </p:tgtEl>
                                        <p:attrNameLst>
                                          <p:attrName>ppt_x</p:attrName>
                                        </p:attrNameLst>
                                      </p:cBhvr>
                                      <p:tavLst>
                                        <p:tav tm="0">
                                          <p:val>
                                            <p:strVal val="#ppt_x"/>
                                          </p:val>
                                        </p:tav>
                                        <p:tav tm="100000">
                                          <p:val>
                                            <p:strVal val="#ppt_x"/>
                                          </p:val>
                                        </p:tav>
                                      </p:tavLst>
                                    </p:anim>
                                    <p:anim calcmode="lin" valueType="num">
                                      <p:cBhvr>
                                        <p:cTn id="55" dur="1000" fill="hold"/>
                                        <p:tgtEl>
                                          <p:spTgt spid="44"/>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1000"/>
                                        <p:tgtEl>
                                          <p:spTgt spid="45"/>
                                        </p:tgtEl>
                                      </p:cBhvr>
                                    </p:animEffect>
                                    <p:anim calcmode="lin" valueType="num">
                                      <p:cBhvr>
                                        <p:cTn id="59" dur="1000" fill="hold"/>
                                        <p:tgtEl>
                                          <p:spTgt spid="45"/>
                                        </p:tgtEl>
                                        <p:attrNameLst>
                                          <p:attrName>ppt_x</p:attrName>
                                        </p:attrNameLst>
                                      </p:cBhvr>
                                      <p:tavLst>
                                        <p:tav tm="0">
                                          <p:val>
                                            <p:strVal val="#ppt_x"/>
                                          </p:val>
                                        </p:tav>
                                        <p:tav tm="100000">
                                          <p:val>
                                            <p:strVal val="#ppt_x"/>
                                          </p:val>
                                        </p:tav>
                                      </p:tavLst>
                                    </p:anim>
                                    <p:anim calcmode="lin" valueType="num">
                                      <p:cBhvr>
                                        <p:cTn id="6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7" grpId="1" animBg="1"/>
      <p:bldP spid="37" grpId="2" animBg="1"/>
      <p:bldP spid="38" grpId="0" animBg="1"/>
      <p:bldP spid="38" grpId="1" animBg="1"/>
      <p:bldP spid="38" grpId="2" animBg="1"/>
      <p:bldP spid="39" grpId="0" animBg="1"/>
      <p:bldP spid="39" grpId="1" animBg="1"/>
      <p:bldP spid="39" grpId="2" animBg="1"/>
      <p:bldP spid="40" grpId="0" animBg="1"/>
      <p:bldP spid="41" grpId="0" animBg="1"/>
      <p:bldP spid="42" grpId="0"/>
      <p:bldP spid="43" grpId="0"/>
      <p:bldP spid="44" grpId="0"/>
      <p:bldP spid="4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095564" y="253053"/>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其他工作情况</a:t>
            </a:r>
          </a:p>
        </p:txBody>
      </p:sp>
      <p:grpSp>
        <p:nvGrpSpPr>
          <p:cNvPr id="21" name="组合 20"/>
          <p:cNvGrpSpPr/>
          <p:nvPr/>
        </p:nvGrpSpPr>
        <p:grpSpPr>
          <a:xfrm>
            <a:off x="827030" y="2100075"/>
            <a:ext cx="4162220" cy="4166542"/>
            <a:chOff x="827030" y="2100075"/>
            <a:chExt cx="4162220" cy="4166542"/>
          </a:xfrm>
        </p:grpSpPr>
        <p:sp>
          <p:nvSpPr>
            <p:cNvPr id="22" name="任意多边形 21"/>
            <p:cNvSpPr/>
            <p:nvPr/>
          </p:nvSpPr>
          <p:spPr>
            <a:xfrm>
              <a:off x="837251"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flipH="1">
              <a:off x="2902345" y="2100075"/>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827030"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flipH="1" flipV="1">
              <a:off x="2905979" y="4183346"/>
              <a:ext cx="2083271" cy="2083271"/>
            </a:xfrm>
            <a:custGeom>
              <a:avLst/>
              <a:gdLst>
                <a:gd name="connsiteX0" fmla="*/ 2083271 w 2083271"/>
                <a:gd name="connsiteY0" fmla="*/ 0 h 2083271"/>
                <a:gd name="connsiteX1" fmla="*/ 2083271 w 2083271"/>
                <a:gd name="connsiteY1" fmla="*/ 969964 h 2083271"/>
                <a:gd name="connsiteX2" fmla="*/ 2083270 w 2083271"/>
                <a:gd name="connsiteY2" fmla="*/ 969964 h 2083271"/>
                <a:gd name="connsiteX3" fmla="*/ 969964 w 2083271"/>
                <a:gd name="connsiteY3" fmla="*/ 2083270 h 2083271"/>
                <a:gd name="connsiteX4" fmla="*/ 969964 w 2083271"/>
                <a:gd name="connsiteY4" fmla="*/ 2083271 h 2083271"/>
                <a:gd name="connsiteX5" fmla="*/ 0 w 2083271"/>
                <a:gd name="connsiteY5" fmla="*/ 2083271 h 2083271"/>
                <a:gd name="connsiteX6" fmla="*/ 251440 w 2083271"/>
                <a:gd name="connsiteY6" fmla="*/ 1090260 h 2083271"/>
                <a:gd name="connsiteX7" fmla="*/ 355611 w 2083271"/>
                <a:gd name="connsiteY7" fmla="*/ 918789 h 2083271"/>
                <a:gd name="connsiteX8" fmla="*/ 355611 w 2083271"/>
                <a:gd name="connsiteY8" fmla="*/ 447241 h 2083271"/>
                <a:gd name="connsiteX9" fmla="*/ 796199 w 2083271"/>
                <a:gd name="connsiteY9" fmla="*/ 447241 h 2083271"/>
                <a:gd name="connsiteX10" fmla="*/ 918494 w 2083271"/>
                <a:gd name="connsiteY10" fmla="*/ 355790 h 2083271"/>
                <a:gd name="connsiteX11" fmla="*/ 2083271 w 2083271"/>
                <a:gd name="connsiteY11" fmla="*/ 0 h 2083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3271" h="2083271">
                  <a:moveTo>
                    <a:pt x="2083271" y="0"/>
                  </a:moveTo>
                  <a:lnTo>
                    <a:pt x="2083271" y="969964"/>
                  </a:lnTo>
                  <a:lnTo>
                    <a:pt x="2083270" y="969964"/>
                  </a:lnTo>
                  <a:cubicBezTo>
                    <a:pt x="1468408" y="969964"/>
                    <a:pt x="969964" y="1468408"/>
                    <a:pt x="969964" y="2083270"/>
                  </a:cubicBezTo>
                  <a:lnTo>
                    <a:pt x="969964" y="2083271"/>
                  </a:lnTo>
                  <a:lnTo>
                    <a:pt x="0" y="2083271"/>
                  </a:lnTo>
                  <a:cubicBezTo>
                    <a:pt x="0" y="1723721"/>
                    <a:pt x="91085" y="1385446"/>
                    <a:pt x="251440" y="1090260"/>
                  </a:cubicBezTo>
                  <a:lnTo>
                    <a:pt x="355611" y="918789"/>
                  </a:lnTo>
                  <a:lnTo>
                    <a:pt x="355611" y="447241"/>
                  </a:lnTo>
                  <a:lnTo>
                    <a:pt x="796199" y="447241"/>
                  </a:lnTo>
                  <a:lnTo>
                    <a:pt x="918494" y="355790"/>
                  </a:lnTo>
                  <a:cubicBezTo>
                    <a:pt x="1250987" y="131163"/>
                    <a:pt x="1651812" y="0"/>
                    <a:pt x="2083271"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rot="18900000">
              <a:off x="1167504" y="2573044"/>
              <a:ext cx="813996"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01</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1" name="文本框 40"/>
            <p:cNvSpPr txBox="1"/>
            <p:nvPr/>
          </p:nvSpPr>
          <p:spPr>
            <a:xfrm rot="18900000">
              <a:off x="997291" y="2971987"/>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sp>
          <p:nvSpPr>
            <p:cNvPr id="42" name="文本框 32"/>
            <p:cNvSpPr txBox="1"/>
            <p:nvPr/>
          </p:nvSpPr>
          <p:spPr>
            <a:xfrm rot="2700000" flipH="1">
              <a:off x="3895720" y="2591076"/>
              <a:ext cx="813996"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02</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3" name="文本框 33"/>
            <p:cNvSpPr txBox="1"/>
            <p:nvPr/>
          </p:nvSpPr>
          <p:spPr>
            <a:xfrm rot="2700000" flipH="1">
              <a:off x="3059596" y="2989706"/>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sp>
          <p:nvSpPr>
            <p:cNvPr id="44" name="文本框 34"/>
            <p:cNvSpPr txBox="1"/>
            <p:nvPr/>
          </p:nvSpPr>
          <p:spPr>
            <a:xfrm rot="13500000" flipH="1" flipV="1">
              <a:off x="928453" y="4967178"/>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sp>
          <p:nvSpPr>
            <p:cNvPr id="45" name="文本框 35"/>
            <p:cNvSpPr txBox="1"/>
            <p:nvPr/>
          </p:nvSpPr>
          <p:spPr>
            <a:xfrm rot="13500000" flipH="1" flipV="1">
              <a:off x="1139793" y="5215735"/>
              <a:ext cx="813994"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03</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6" name="文本框 36"/>
            <p:cNvSpPr txBox="1"/>
            <p:nvPr/>
          </p:nvSpPr>
          <p:spPr>
            <a:xfrm rot="8100000" flipH="1" flipV="1">
              <a:off x="3940864" y="5116618"/>
              <a:ext cx="813996" cy="584775"/>
            </a:xfrm>
            <a:prstGeom prst="rect">
              <a:avLst/>
            </a:prstGeom>
            <a:noFill/>
          </p:spPr>
          <p:txBody>
            <a:bodyPr wrap="square" rtlCol="0">
              <a:spAutoFit/>
            </a:bodyPr>
            <a:lstStyle/>
            <a:p>
              <a:pPr algn="ctr"/>
              <a:r>
                <a:rPr lang="en-US" altLang="zh-CN" sz="3200" b="1" dirty="0">
                  <a:solidFill>
                    <a:schemeClr val="bg1"/>
                  </a:solidFill>
                  <a:latin typeface="方正姚体" panose="02010601030101010101" pitchFamily="2" charset="-122"/>
                  <a:ea typeface="方正姚体" panose="02010601030101010101" pitchFamily="2" charset="-122"/>
                </a:rPr>
                <a:t>04</a:t>
              </a:r>
              <a:endParaRPr lang="zh-CN" altLang="en-US" sz="3200" b="1" dirty="0">
                <a:solidFill>
                  <a:schemeClr val="bg1"/>
                </a:solidFill>
                <a:latin typeface="方正姚体" panose="02010601030101010101" pitchFamily="2" charset="-122"/>
                <a:ea typeface="方正姚体" panose="02010601030101010101" pitchFamily="2" charset="-122"/>
              </a:endParaRPr>
            </a:p>
          </p:txBody>
        </p:sp>
        <p:sp>
          <p:nvSpPr>
            <p:cNvPr id="47" name="文本框 37"/>
            <p:cNvSpPr txBox="1"/>
            <p:nvPr/>
          </p:nvSpPr>
          <p:spPr>
            <a:xfrm rot="8100000" flipV="1">
              <a:off x="3083192" y="4967178"/>
              <a:ext cx="1858038" cy="379656"/>
            </a:xfrm>
            <a:prstGeom prst="rect">
              <a:avLst/>
            </a:prstGeom>
            <a:noFill/>
          </p:spPr>
          <p:txBody>
            <a:bodyPr wrap="square" rtlCol="0">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此处输入文字</a:t>
              </a:r>
            </a:p>
          </p:txBody>
        </p:sp>
      </p:grpSp>
      <p:sp>
        <p:nvSpPr>
          <p:cNvPr id="48" name="平行四边形 47"/>
          <p:cNvSpPr/>
          <p:nvPr/>
        </p:nvSpPr>
        <p:spPr>
          <a:xfrm>
            <a:off x="6065079" y="2847008"/>
            <a:ext cx="5024375" cy="374087"/>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49" name="平行四边形 48"/>
          <p:cNvSpPr/>
          <p:nvPr/>
        </p:nvSpPr>
        <p:spPr>
          <a:xfrm>
            <a:off x="6065079" y="3925944"/>
            <a:ext cx="5024375" cy="374087"/>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50" name="平行四边形 49"/>
          <p:cNvSpPr/>
          <p:nvPr/>
        </p:nvSpPr>
        <p:spPr>
          <a:xfrm>
            <a:off x="6065079" y="5004880"/>
            <a:ext cx="5024375" cy="374087"/>
          </a:xfrm>
          <a:prstGeom prst="parallelogram">
            <a:avLst>
              <a:gd name="adj" fmla="val 22287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51" name="组合 50"/>
          <p:cNvGrpSpPr/>
          <p:nvPr/>
        </p:nvGrpSpPr>
        <p:grpSpPr>
          <a:xfrm>
            <a:off x="6065079" y="2122634"/>
            <a:ext cx="5024375" cy="724373"/>
            <a:chOff x="6065079" y="2122634"/>
            <a:chExt cx="5024375" cy="724373"/>
          </a:xfrm>
        </p:grpSpPr>
        <p:sp>
          <p:nvSpPr>
            <p:cNvPr id="52" name="矩形 51"/>
            <p:cNvSpPr/>
            <p:nvPr/>
          </p:nvSpPr>
          <p:spPr>
            <a:xfrm>
              <a:off x="6065079" y="2142157"/>
              <a:ext cx="5024375" cy="70485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53" name="Freeform 48"/>
            <p:cNvSpPr>
              <a:spLocks noEditPoints="1"/>
            </p:cNvSpPr>
            <p:nvPr/>
          </p:nvSpPr>
          <p:spPr bwMode="auto">
            <a:xfrm>
              <a:off x="6210081" y="2257870"/>
              <a:ext cx="450099" cy="430834"/>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54" name="TextBox 12"/>
            <p:cNvSpPr txBox="1"/>
            <p:nvPr/>
          </p:nvSpPr>
          <p:spPr>
            <a:xfrm>
              <a:off x="6909599" y="2122634"/>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6065079" y="3221087"/>
            <a:ext cx="5024375" cy="704858"/>
            <a:chOff x="6065079" y="3221087"/>
            <a:chExt cx="5024375" cy="704858"/>
          </a:xfrm>
        </p:grpSpPr>
        <p:sp>
          <p:nvSpPr>
            <p:cNvPr id="56" name="矩形 55"/>
            <p:cNvSpPr/>
            <p:nvPr/>
          </p:nvSpPr>
          <p:spPr>
            <a:xfrm>
              <a:off x="6065079" y="3221094"/>
              <a:ext cx="5024375" cy="704851"/>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57" name="Freeform 26"/>
            <p:cNvSpPr>
              <a:spLocks noEditPoints="1"/>
            </p:cNvSpPr>
            <p:nvPr/>
          </p:nvSpPr>
          <p:spPr bwMode="auto">
            <a:xfrm>
              <a:off x="6245833" y="3391533"/>
              <a:ext cx="377431" cy="396542"/>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58" name="TextBox 12"/>
            <p:cNvSpPr txBox="1"/>
            <p:nvPr/>
          </p:nvSpPr>
          <p:spPr>
            <a:xfrm>
              <a:off x="6909598" y="3221087"/>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6065079" y="4288758"/>
            <a:ext cx="5024375" cy="716125"/>
            <a:chOff x="6065079" y="4288758"/>
            <a:chExt cx="5024375" cy="716125"/>
          </a:xfrm>
        </p:grpSpPr>
        <p:sp>
          <p:nvSpPr>
            <p:cNvPr id="60" name="矩形 59"/>
            <p:cNvSpPr/>
            <p:nvPr/>
          </p:nvSpPr>
          <p:spPr>
            <a:xfrm>
              <a:off x="6065079" y="4300032"/>
              <a:ext cx="5024375" cy="704851"/>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61" name="Freeform 31"/>
            <p:cNvSpPr>
              <a:spLocks noEditPoints="1"/>
            </p:cNvSpPr>
            <p:nvPr/>
          </p:nvSpPr>
          <p:spPr bwMode="auto">
            <a:xfrm>
              <a:off x="6276495" y="4468176"/>
              <a:ext cx="346769" cy="436089"/>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62" name="TextBox 12"/>
            <p:cNvSpPr txBox="1"/>
            <p:nvPr/>
          </p:nvSpPr>
          <p:spPr>
            <a:xfrm>
              <a:off x="6909598" y="4288758"/>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6065079" y="5378963"/>
            <a:ext cx="5024375" cy="708824"/>
            <a:chOff x="6065079" y="5378963"/>
            <a:chExt cx="5024375" cy="708824"/>
          </a:xfrm>
        </p:grpSpPr>
        <p:sp>
          <p:nvSpPr>
            <p:cNvPr id="64" name="矩形 63"/>
            <p:cNvSpPr/>
            <p:nvPr/>
          </p:nvSpPr>
          <p:spPr>
            <a:xfrm>
              <a:off x="6065079" y="5378963"/>
              <a:ext cx="5024375" cy="70485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65" name="Freeform 16"/>
            <p:cNvSpPr>
              <a:spLocks noEditPoints="1"/>
            </p:cNvSpPr>
            <p:nvPr/>
          </p:nvSpPr>
          <p:spPr bwMode="auto">
            <a:xfrm>
              <a:off x="6194790" y="5595811"/>
              <a:ext cx="510180" cy="406852"/>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66" name="TextBox 12"/>
            <p:cNvSpPr txBox="1"/>
            <p:nvPr/>
          </p:nvSpPr>
          <p:spPr>
            <a:xfrm>
              <a:off x="6909597" y="5387211"/>
              <a:ext cx="4179855" cy="700576"/>
            </a:xfrm>
            <a:prstGeom prst="rect">
              <a:avLst/>
            </a:prstGeom>
            <a:noFill/>
          </p:spPr>
          <p:txBody>
            <a:bodyPr wrap="square" rtlCol="0">
              <a:spAutoFit/>
            </a:bodyPr>
            <a:lstStyle/>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这里输入简单的文字概述里输入简单文字概述这里简单输入简单文字</a:t>
              </a:r>
              <a:endParaRPr lang="en-US" altLang="zh-CN" sz="1400" dirty="0">
                <a:solidFill>
                  <a:srgbClr val="FFFFFF"/>
                </a:solidFill>
                <a:latin typeface="微软雅黑" panose="020B0503020204020204" pitchFamily="34" charset="-122"/>
                <a:ea typeface="微软雅黑" panose="020B0503020204020204" pitchFamily="34" charset="-122"/>
              </a:endParaRPr>
            </a:p>
          </p:txBody>
        </p:sp>
      </p:grpSp>
      <p:sp>
        <p:nvSpPr>
          <p:cNvPr id="67" name="TextBox 4"/>
          <p:cNvSpPr txBox="1"/>
          <p:nvPr/>
        </p:nvSpPr>
        <p:spPr>
          <a:xfrm>
            <a:off x="2000598" y="3900831"/>
            <a:ext cx="1891865" cy="502767"/>
          </a:xfrm>
          <a:prstGeom prst="rect">
            <a:avLst/>
          </a:prstGeom>
          <a:noFill/>
        </p:spPr>
        <p:txBody>
          <a:bodyPr wrap="none" rtlCol="0">
            <a:spAutoFit/>
          </a:bodyPr>
          <a:lstStyle/>
          <a:p>
            <a:r>
              <a:rPr lang="zh-CN" altLang="en-US" sz="2665" b="1" dirty="0">
                <a:solidFill>
                  <a:schemeClr val="tx1">
                    <a:lumMod val="65000"/>
                    <a:lumOff val="35000"/>
                  </a:schemeClr>
                </a:solidFill>
                <a:latin typeface="微软雅黑" panose="020B0503020204020204" pitchFamily="34" charset="-122"/>
                <a:ea typeface="微软雅黑" panose="020B0503020204020204" pitchFamily="34" charset="-122"/>
              </a:rPr>
              <a:t>说点什么吧</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p:stCondLst>
                              <p:cond delay="1000"/>
                            </p:stCondLst>
                            <p:childTnLst>
                              <p:par>
                                <p:cTn id="12" presetID="16" presetClass="entr" presetSubtype="37"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barn(outVertical)">
                                      <p:cBhvr>
                                        <p:cTn id="14" dur="750"/>
                                        <p:tgtEl>
                                          <p:spTgt spid="67"/>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wipe(left)">
                                      <p:cBhvr>
                                        <p:cTn id="18" dur="500"/>
                                        <p:tgtEl>
                                          <p:spTgt spid="51"/>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up)">
                                      <p:cBhvr>
                                        <p:cTn id="22" dur="500"/>
                                        <p:tgtEl>
                                          <p:spTgt spid="48"/>
                                        </p:tgtEl>
                                      </p:cBhvr>
                                    </p:animEffect>
                                  </p:childTnLst>
                                </p:cTn>
                              </p:par>
                            </p:childTnLst>
                          </p:cTn>
                        </p:par>
                        <p:par>
                          <p:cTn id="23" fill="hold">
                            <p:stCondLst>
                              <p:cond delay="3000"/>
                            </p:stCondLst>
                            <p:childTnLst>
                              <p:par>
                                <p:cTn id="24" presetID="22" presetClass="entr" presetSubtype="8" fill="hold" nodeType="after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wipe(left)">
                                      <p:cBhvr>
                                        <p:cTn id="26" dur="500"/>
                                        <p:tgtEl>
                                          <p:spTgt spid="55"/>
                                        </p:tgtEl>
                                      </p:cBhvr>
                                    </p:animEffect>
                                  </p:childTnLst>
                                </p:cTn>
                              </p:par>
                            </p:childTnLst>
                          </p:cTn>
                        </p:par>
                        <p:par>
                          <p:cTn id="27" fill="hold">
                            <p:stCondLst>
                              <p:cond delay="3500"/>
                            </p:stCondLst>
                            <p:childTnLst>
                              <p:par>
                                <p:cTn id="28" presetID="22" presetClass="entr" presetSubtype="1"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up)">
                                      <p:cBhvr>
                                        <p:cTn id="30" dur="500"/>
                                        <p:tgtEl>
                                          <p:spTgt spid="49"/>
                                        </p:tgtEl>
                                      </p:cBhvr>
                                    </p:animEffect>
                                  </p:childTnLst>
                                </p:cTn>
                              </p:par>
                            </p:childTnLst>
                          </p:cTn>
                        </p:par>
                        <p:par>
                          <p:cTn id="31" fill="hold">
                            <p:stCondLst>
                              <p:cond delay="4000"/>
                            </p:stCondLst>
                            <p:childTnLst>
                              <p:par>
                                <p:cTn id="32" presetID="22" presetClass="entr" presetSubtype="8" fill="hold"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wipe(left)">
                                      <p:cBhvr>
                                        <p:cTn id="34" dur="500"/>
                                        <p:tgtEl>
                                          <p:spTgt spid="59"/>
                                        </p:tgtEl>
                                      </p:cBhvr>
                                    </p:animEffect>
                                  </p:childTnLst>
                                </p:cTn>
                              </p:par>
                            </p:childTnLst>
                          </p:cTn>
                        </p:par>
                        <p:par>
                          <p:cTn id="35" fill="hold">
                            <p:stCondLst>
                              <p:cond delay="4500"/>
                            </p:stCondLst>
                            <p:childTnLst>
                              <p:par>
                                <p:cTn id="36" presetID="22" presetClass="entr" presetSubtype="1" fill="hold" grpId="0" nodeType="after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wipe(up)">
                                      <p:cBhvr>
                                        <p:cTn id="38" dur="500"/>
                                        <p:tgtEl>
                                          <p:spTgt spid="50"/>
                                        </p:tgtEl>
                                      </p:cBhvr>
                                    </p:animEffect>
                                  </p:childTnLst>
                                </p:cTn>
                              </p:par>
                            </p:childTnLst>
                          </p:cTn>
                        </p:par>
                        <p:par>
                          <p:cTn id="39" fill="hold">
                            <p:stCondLst>
                              <p:cond delay="5000"/>
                            </p:stCondLst>
                            <p:childTnLst>
                              <p:par>
                                <p:cTn id="40" presetID="22" presetClass="entr" presetSubtype="8" fill="hold" nodeType="after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left)">
                                      <p:cBhvr>
                                        <p:cTn id="4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6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836307"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02 .   </a:t>
            </a:r>
            <a:r>
              <a:rPr lang="zh-CN" altLang="en-US" sz="4800" dirty="0">
                <a:solidFill>
                  <a:srgbClr val="4C4B50"/>
                </a:solidFill>
                <a:latin typeface="微软雅黑" panose="020B0503020204020204" pitchFamily="34" charset="-122"/>
                <a:ea typeface="微软雅黑" panose="020B0503020204020204" pitchFamily="34" charset="-122"/>
              </a:rPr>
              <a:t>自我评价</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600234" y="253053"/>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我的优势</a:t>
            </a:r>
          </a:p>
        </p:txBody>
      </p:sp>
      <p:sp>
        <p:nvSpPr>
          <p:cNvPr id="21" name="燕尾形 1"/>
          <p:cNvSpPr>
            <a:spLocks noChangeArrowheads="1"/>
          </p:cNvSpPr>
          <p:nvPr/>
        </p:nvSpPr>
        <p:spPr bwMode="auto">
          <a:xfrm>
            <a:off x="1507259" y="2873663"/>
            <a:ext cx="2447925" cy="2519363"/>
          </a:xfrm>
          <a:prstGeom prst="chevron">
            <a:avLst>
              <a:gd name="adj" fmla="val 32167"/>
            </a:avLst>
          </a:prstGeom>
          <a:solidFill>
            <a:srgbClr val="2ABDC7"/>
          </a:solidFill>
          <a:ln w="3175" algn="ctr">
            <a:noFill/>
            <a:miter lim="800000"/>
          </a:ln>
        </p:spPr>
        <p:txBody>
          <a:bodyPr anchor="ctr"/>
          <a:lstStyle/>
          <a:p>
            <a:pPr algn="ctr"/>
            <a:endParaRPr lang="zh-CN" altLang="en-US">
              <a:solidFill>
                <a:srgbClr val="FFFFFF"/>
              </a:solidFill>
            </a:endParaRPr>
          </a:p>
        </p:txBody>
      </p:sp>
      <p:sp>
        <p:nvSpPr>
          <p:cNvPr id="22" name="燕尾形 21"/>
          <p:cNvSpPr>
            <a:spLocks noChangeArrowheads="1"/>
          </p:cNvSpPr>
          <p:nvPr/>
        </p:nvSpPr>
        <p:spPr bwMode="auto">
          <a:xfrm>
            <a:off x="1088159" y="3376901"/>
            <a:ext cx="1006475" cy="1512887"/>
          </a:xfrm>
          <a:prstGeom prst="chevron">
            <a:avLst>
              <a:gd name="adj" fmla="val 50000"/>
            </a:avLst>
          </a:prstGeom>
          <a:noFill/>
          <a:ln w="31750" algn="ctr">
            <a:solidFill>
              <a:srgbClr val="2ABDC7"/>
            </a:solidFill>
            <a:miter lim="800000"/>
          </a:ln>
        </p:spPr>
        <p:txBody>
          <a:bodyPr anchor="ctr"/>
          <a:lstStyle/>
          <a:p>
            <a:pPr algn="ctr"/>
            <a:endParaRPr lang="zh-CN" altLang="en-US">
              <a:solidFill>
                <a:srgbClr val="FFFFFF"/>
              </a:solidFill>
            </a:endParaRPr>
          </a:p>
        </p:txBody>
      </p:sp>
      <p:sp>
        <p:nvSpPr>
          <p:cNvPr id="37" name="圆角矩形 19"/>
          <p:cNvSpPr>
            <a:spLocks noChangeArrowheads="1"/>
          </p:cNvSpPr>
          <p:nvPr/>
        </p:nvSpPr>
        <p:spPr bwMode="auto">
          <a:xfrm>
            <a:off x="5826847" y="1830676"/>
            <a:ext cx="5133975" cy="1296987"/>
          </a:xfrm>
          <a:prstGeom prst="roundRect">
            <a:avLst>
              <a:gd name="adj" fmla="val 0"/>
            </a:avLst>
          </a:prstGeom>
          <a:solidFill>
            <a:srgbClr val="4C4B50">
              <a:alpha val="30000"/>
            </a:srgbClr>
          </a:solidFill>
          <a:ln w="25400" algn="ctr">
            <a:solidFill>
              <a:schemeClr val="bg1"/>
            </a:solidFill>
            <a:round/>
          </a:ln>
        </p:spPr>
        <p:txBody>
          <a:bodyPr anchor="ctr"/>
          <a:lstStyle/>
          <a:p>
            <a:pPr algn="ctr"/>
            <a:endParaRPr lang="zh-CN" altLang="en-US">
              <a:solidFill>
                <a:srgbClr val="FFFFFF"/>
              </a:solidFill>
              <a:ea typeface="微软雅黑" panose="020B0503020204020204" pitchFamily="34" charset="-122"/>
            </a:endParaRPr>
          </a:p>
        </p:txBody>
      </p:sp>
      <p:sp>
        <p:nvSpPr>
          <p:cNvPr id="38" name="TextBox 6"/>
          <p:cNvSpPr txBox="1">
            <a:spLocks noChangeArrowheads="1"/>
          </p:cNvSpPr>
          <p:nvPr/>
        </p:nvSpPr>
        <p:spPr bwMode="auto">
          <a:xfrm>
            <a:off x="6474547" y="2195223"/>
            <a:ext cx="3887787" cy="732508"/>
          </a:xfrm>
          <a:prstGeom prst="rect">
            <a:avLst/>
          </a:prstGeom>
          <a:noFill/>
          <a:ln w="9525">
            <a:noFill/>
            <a:miter lim="800000"/>
          </a:ln>
        </p:spPr>
        <p:txBody>
          <a:bodyPr>
            <a:spAutoFit/>
          </a:bodyPr>
          <a:lstStyle/>
          <a:p>
            <a:pPr>
              <a:lnSpc>
                <a:spcPct val="130000"/>
              </a:lnSpc>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rPr>
              <a:t>添加文本内容</a:t>
            </a:r>
            <a:r>
              <a:rPr lang="zh-CN" altLang="en-US" sz="1600" dirty="0">
                <a:solidFill>
                  <a:prstClr val="black">
                    <a:lumMod val="75000"/>
                    <a:lumOff val="25000"/>
                  </a:prstClr>
                </a:solidFill>
                <a:ea typeface="微软雅黑" panose="020B0503020204020204" pitchFamily="34" charset="-122"/>
              </a:rPr>
              <a:t>添加文本内容添加文本内容</a:t>
            </a:r>
          </a:p>
          <a:p>
            <a:pPr>
              <a:lnSpc>
                <a:spcPct val="130000"/>
              </a:lnSpc>
            </a:pPr>
            <a:r>
              <a:rPr lang="zh-CN" altLang="en-US" sz="1600" dirty="0">
                <a:solidFill>
                  <a:prstClr val="black">
                    <a:lumMod val="75000"/>
                    <a:lumOff val="25000"/>
                  </a:prstClr>
                </a:solidFill>
                <a:ea typeface="微软雅黑" panose="020B0503020204020204" pitchFamily="34" charset="-122"/>
              </a:rPr>
              <a:t>添加文本内容添加文本内容添加文本内容</a:t>
            </a:r>
          </a:p>
        </p:txBody>
      </p:sp>
      <p:sp>
        <p:nvSpPr>
          <p:cNvPr id="39" name="圆角矩形 38"/>
          <p:cNvSpPr>
            <a:spLocks noChangeArrowheads="1"/>
          </p:cNvSpPr>
          <p:nvPr/>
        </p:nvSpPr>
        <p:spPr bwMode="auto">
          <a:xfrm>
            <a:off x="5826847" y="3630901"/>
            <a:ext cx="5133975" cy="1296987"/>
          </a:xfrm>
          <a:prstGeom prst="roundRect">
            <a:avLst>
              <a:gd name="adj" fmla="val 0"/>
            </a:avLst>
          </a:prstGeom>
          <a:solidFill>
            <a:srgbClr val="2ABDC7">
              <a:alpha val="30000"/>
            </a:srgbClr>
          </a:solidFill>
          <a:ln w="25400" algn="ctr">
            <a:solidFill>
              <a:schemeClr val="bg1"/>
            </a:solidFill>
            <a:round/>
          </a:ln>
        </p:spPr>
        <p:txBody>
          <a:bodyPr anchor="ctr"/>
          <a:lstStyle/>
          <a:p>
            <a:pPr algn="ctr"/>
            <a:endParaRPr lang="zh-CN" altLang="en-US">
              <a:solidFill>
                <a:srgbClr val="FFFFFF"/>
              </a:solidFill>
              <a:ea typeface="微软雅黑" panose="020B0503020204020204" pitchFamily="34" charset="-122"/>
            </a:endParaRPr>
          </a:p>
        </p:txBody>
      </p:sp>
      <p:sp>
        <p:nvSpPr>
          <p:cNvPr id="40" name="TextBox 6"/>
          <p:cNvSpPr txBox="1">
            <a:spLocks noChangeArrowheads="1"/>
          </p:cNvSpPr>
          <p:nvPr/>
        </p:nvSpPr>
        <p:spPr bwMode="auto">
          <a:xfrm>
            <a:off x="6474547" y="4009303"/>
            <a:ext cx="3887787" cy="732508"/>
          </a:xfrm>
          <a:prstGeom prst="rect">
            <a:avLst/>
          </a:prstGeom>
          <a:noFill/>
          <a:ln w="9525">
            <a:noFill/>
            <a:miter lim="800000"/>
          </a:ln>
        </p:spPr>
        <p:txBody>
          <a:bodyPr>
            <a:spAutoFit/>
          </a:bodyPr>
          <a:lstStyle/>
          <a:p>
            <a:pPr>
              <a:lnSpc>
                <a:spcPct val="130000"/>
              </a:lnSpc>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rPr>
              <a:t>添加文本内容</a:t>
            </a:r>
            <a:r>
              <a:rPr lang="zh-CN" altLang="en-US" sz="1600" dirty="0">
                <a:solidFill>
                  <a:prstClr val="black">
                    <a:lumMod val="75000"/>
                    <a:lumOff val="25000"/>
                  </a:prstClr>
                </a:solidFill>
                <a:ea typeface="微软雅黑" panose="020B0503020204020204" pitchFamily="34" charset="-122"/>
              </a:rPr>
              <a:t>添加文本内容添加文本内容</a:t>
            </a:r>
          </a:p>
          <a:p>
            <a:pPr>
              <a:lnSpc>
                <a:spcPct val="130000"/>
              </a:lnSpc>
            </a:pPr>
            <a:r>
              <a:rPr lang="zh-CN" altLang="en-US" sz="1600" dirty="0">
                <a:solidFill>
                  <a:prstClr val="black">
                    <a:lumMod val="75000"/>
                    <a:lumOff val="25000"/>
                  </a:prstClr>
                </a:solidFill>
                <a:ea typeface="微软雅黑" panose="020B0503020204020204" pitchFamily="34" charset="-122"/>
              </a:rPr>
              <a:t>添加文本内容添加文本内容添加文本内容</a:t>
            </a:r>
          </a:p>
        </p:txBody>
      </p:sp>
      <p:sp>
        <p:nvSpPr>
          <p:cNvPr id="41" name="圆角矩形 19"/>
          <p:cNvSpPr>
            <a:spLocks noChangeArrowheads="1"/>
          </p:cNvSpPr>
          <p:nvPr/>
        </p:nvSpPr>
        <p:spPr bwMode="auto">
          <a:xfrm>
            <a:off x="5826847" y="5431126"/>
            <a:ext cx="5133975" cy="1296987"/>
          </a:xfrm>
          <a:prstGeom prst="roundRect">
            <a:avLst>
              <a:gd name="adj" fmla="val 0"/>
            </a:avLst>
          </a:prstGeom>
          <a:solidFill>
            <a:srgbClr val="4C4B50">
              <a:alpha val="30000"/>
            </a:srgbClr>
          </a:solidFill>
          <a:ln w="25400" algn="ctr">
            <a:solidFill>
              <a:schemeClr val="bg1"/>
            </a:solidFill>
            <a:round/>
          </a:ln>
        </p:spPr>
        <p:txBody>
          <a:bodyPr anchor="ctr"/>
          <a:lstStyle/>
          <a:p>
            <a:pPr algn="ctr"/>
            <a:endParaRPr lang="zh-CN" altLang="en-US">
              <a:solidFill>
                <a:srgbClr val="FFFFFF"/>
              </a:solidFill>
              <a:ea typeface="微软雅黑" panose="020B0503020204020204" pitchFamily="34" charset="-122"/>
            </a:endParaRPr>
          </a:p>
        </p:txBody>
      </p:sp>
      <p:sp>
        <p:nvSpPr>
          <p:cNvPr id="42" name="TextBox 6"/>
          <p:cNvSpPr txBox="1">
            <a:spLocks noChangeArrowheads="1"/>
          </p:cNvSpPr>
          <p:nvPr/>
        </p:nvSpPr>
        <p:spPr bwMode="auto">
          <a:xfrm>
            <a:off x="6474547" y="5837238"/>
            <a:ext cx="3887787" cy="732508"/>
          </a:xfrm>
          <a:prstGeom prst="rect">
            <a:avLst/>
          </a:prstGeom>
          <a:noFill/>
          <a:ln w="9525">
            <a:noFill/>
            <a:miter lim="800000"/>
          </a:ln>
        </p:spPr>
        <p:txBody>
          <a:bodyPr>
            <a:spAutoFit/>
          </a:bodyPr>
          <a:lstStyle/>
          <a:p>
            <a:pPr>
              <a:lnSpc>
                <a:spcPct val="130000"/>
              </a:lnSpc>
            </a:pPr>
            <a:r>
              <a:rPr lang="zh-CN" altLang="en-US" sz="1600" dirty="0">
                <a:solidFill>
                  <a:prstClr val="black">
                    <a:lumMod val="75000"/>
                    <a:lumOff val="25000"/>
                  </a:prstClr>
                </a:solidFill>
                <a:latin typeface="微软雅黑" panose="020B0503020204020204" pitchFamily="34" charset="-122"/>
                <a:ea typeface="微软雅黑" panose="020B0503020204020204" pitchFamily="34" charset="-122"/>
              </a:rPr>
              <a:t>添加文本内容</a:t>
            </a:r>
            <a:r>
              <a:rPr lang="zh-CN" altLang="en-US" sz="1600" dirty="0">
                <a:solidFill>
                  <a:prstClr val="black">
                    <a:lumMod val="75000"/>
                    <a:lumOff val="25000"/>
                  </a:prstClr>
                </a:solidFill>
                <a:ea typeface="微软雅黑" panose="020B0503020204020204" pitchFamily="34" charset="-122"/>
              </a:rPr>
              <a:t>添加文本内容添加文本内容</a:t>
            </a:r>
          </a:p>
          <a:p>
            <a:pPr>
              <a:lnSpc>
                <a:spcPct val="130000"/>
              </a:lnSpc>
            </a:pPr>
            <a:r>
              <a:rPr lang="zh-CN" altLang="en-US" sz="1600" dirty="0">
                <a:solidFill>
                  <a:prstClr val="black">
                    <a:lumMod val="75000"/>
                    <a:lumOff val="25000"/>
                  </a:prstClr>
                </a:solidFill>
                <a:ea typeface="微软雅黑" panose="020B0503020204020204" pitchFamily="34" charset="-122"/>
              </a:rPr>
              <a:t>添加文本内容添加文本内容添加文本内容</a:t>
            </a:r>
          </a:p>
        </p:txBody>
      </p:sp>
      <p:sp>
        <p:nvSpPr>
          <p:cNvPr id="43" name="AutoShape 43"/>
          <p:cNvSpPr>
            <a:spLocks noChangeArrowheads="1"/>
          </p:cNvSpPr>
          <p:nvPr/>
        </p:nvSpPr>
        <p:spPr bwMode="auto">
          <a:xfrm>
            <a:off x="6068147" y="5070763"/>
            <a:ext cx="4676775" cy="504825"/>
          </a:xfrm>
          <a:prstGeom prst="hexagon">
            <a:avLst>
              <a:gd name="adj" fmla="val 0"/>
              <a:gd name="vf" fmla="val 115470"/>
            </a:avLst>
          </a:prstGeom>
          <a:solidFill>
            <a:srgbClr val="4C4B50"/>
          </a:solidFill>
          <a:ln w="25400">
            <a:solidFill>
              <a:schemeClr val="bg1"/>
            </a:solidFill>
            <a:miter lim="800000"/>
          </a:ln>
        </p:spPr>
        <p:txBody>
          <a:bodyPr wrap="none" anchor="ctr"/>
          <a:lstStyle/>
          <a:p>
            <a:endParaRPr lang="zh-CN" altLang="en-US">
              <a:solidFill>
                <a:prstClr val="black"/>
              </a:solidFill>
            </a:endParaRPr>
          </a:p>
        </p:txBody>
      </p:sp>
      <p:sp>
        <p:nvSpPr>
          <p:cNvPr id="44" name="Line 46"/>
          <p:cNvSpPr>
            <a:spLocks noChangeShapeType="1"/>
          </p:cNvSpPr>
          <p:nvPr/>
        </p:nvSpPr>
        <p:spPr bwMode="auto">
          <a:xfrm flipV="1">
            <a:off x="3883747" y="2406938"/>
            <a:ext cx="1800225" cy="1728788"/>
          </a:xfrm>
          <a:prstGeom prst="line">
            <a:avLst/>
          </a:prstGeom>
          <a:noFill/>
          <a:ln w="31750">
            <a:solidFill>
              <a:srgbClr val="3C2F5A"/>
            </a:solidFill>
            <a:prstDash val="sysDot"/>
            <a:round/>
            <a:headEnd type="diamond" w="med" len="med"/>
            <a:tailEnd type="triangle" w="med" len="med"/>
          </a:ln>
        </p:spPr>
        <p:txBody>
          <a:bodyPr/>
          <a:lstStyle/>
          <a:p>
            <a:endParaRPr lang="zh-CN" altLang="en-US">
              <a:solidFill>
                <a:prstClr val="black"/>
              </a:solidFill>
            </a:endParaRPr>
          </a:p>
        </p:txBody>
      </p:sp>
      <p:sp>
        <p:nvSpPr>
          <p:cNvPr id="45" name="Line 47"/>
          <p:cNvSpPr>
            <a:spLocks noChangeShapeType="1"/>
          </p:cNvSpPr>
          <p:nvPr/>
        </p:nvSpPr>
        <p:spPr bwMode="auto">
          <a:xfrm>
            <a:off x="3883747" y="4135726"/>
            <a:ext cx="1800225" cy="1944687"/>
          </a:xfrm>
          <a:prstGeom prst="line">
            <a:avLst/>
          </a:prstGeom>
          <a:noFill/>
          <a:ln w="31750">
            <a:solidFill>
              <a:srgbClr val="3C2F5A"/>
            </a:solidFill>
            <a:prstDash val="sysDot"/>
            <a:round/>
            <a:headEnd type="diamond" w="med" len="med"/>
            <a:tailEnd type="triangle" w="med" len="med"/>
          </a:ln>
        </p:spPr>
        <p:txBody>
          <a:bodyPr/>
          <a:lstStyle/>
          <a:p>
            <a:endParaRPr lang="zh-CN" altLang="en-US">
              <a:solidFill>
                <a:prstClr val="black"/>
              </a:solidFill>
            </a:endParaRPr>
          </a:p>
        </p:txBody>
      </p:sp>
      <p:sp>
        <p:nvSpPr>
          <p:cNvPr id="46" name="Line 48"/>
          <p:cNvSpPr>
            <a:spLocks noChangeShapeType="1"/>
          </p:cNvSpPr>
          <p:nvPr/>
        </p:nvSpPr>
        <p:spPr bwMode="auto">
          <a:xfrm>
            <a:off x="3883747" y="4135726"/>
            <a:ext cx="1800225" cy="0"/>
          </a:xfrm>
          <a:prstGeom prst="line">
            <a:avLst/>
          </a:prstGeom>
          <a:noFill/>
          <a:ln w="31750">
            <a:solidFill>
              <a:srgbClr val="3C2F5A"/>
            </a:solidFill>
            <a:prstDash val="sysDot"/>
            <a:round/>
            <a:headEnd type="diamond" w="med" len="med"/>
            <a:tailEnd type="triangle" w="med" len="med"/>
          </a:ln>
        </p:spPr>
        <p:txBody>
          <a:bodyPr/>
          <a:lstStyle/>
          <a:p>
            <a:endParaRPr lang="zh-CN" altLang="en-US">
              <a:solidFill>
                <a:prstClr val="black"/>
              </a:solidFill>
            </a:endParaRPr>
          </a:p>
        </p:txBody>
      </p:sp>
      <p:sp>
        <p:nvSpPr>
          <p:cNvPr id="47" name="TextBox 6"/>
          <p:cNvSpPr txBox="1">
            <a:spLocks noChangeArrowheads="1"/>
          </p:cNvSpPr>
          <p:nvPr/>
        </p:nvSpPr>
        <p:spPr bwMode="auto">
          <a:xfrm>
            <a:off x="7501967" y="4981296"/>
            <a:ext cx="2160588" cy="605230"/>
          </a:xfrm>
          <a:prstGeom prst="rect">
            <a:avLst/>
          </a:prstGeom>
          <a:noFill/>
          <a:ln w="9525">
            <a:noFill/>
            <a:miter lim="800000"/>
          </a:ln>
        </p:spPr>
        <p:txBody>
          <a:bodyPr>
            <a:spAutoFit/>
          </a:bodyPr>
          <a:lstStyle/>
          <a:p>
            <a:pPr>
              <a:lnSpc>
                <a:spcPct val="130000"/>
              </a:lnSpc>
            </a:pPr>
            <a:r>
              <a:rPr lang="zh-CN" altLang="en-US" sz="2800" dirty="0">
                <a:solidFill>
                  <a:prstClr val="white"/>
                </a:solidFill>
                <a:ea typeface="微软雅黑" panose="020B0503020204020204" pitchFamily="34" charset="-122"/>
              </a:rPr>
              <a:t>沟通协调</a:t>
            </a:r>
            <a:endParaRPr lang="zh-CN" altLang="zh-CN" sz="2800" dirty="0">
              <a:solidFill>
                <a:prstClr val="white"/>
              </a:solidFill>
              <a:ea typeface="微软雅黑" panose="020B0503020204020204" pitchFamily="34" charset="-122"/>
            </a:endParaRPr>
          </a:p>
        </p:txBody>
      </p:sp>
      <p:sp>
        <p:nvSpPr>
          <p:cNvPr id="48" name="AutoShape 50"/>
          <p:cNvSpPr>
            <a:spLocks noChangeArrowheads="1"/>
          </p:cNvSpPr>
          <p:nvPr/>
        </p:nvSpPr>
        <p:spPr bwMode="auto">
          <a:xfrm>
            <a:off x="6068147" y="3270538"/>
            <a:ext cx="4676775" cy="504825"/>
          </a:xfrm>
          <a:prstGeom prst="hexagon">
            <a:avLst>
              <a:gd name="adj" fmla="val 0"/>
              <a:gd name="vf" fmla="val 115470"/>
            </a:avLst>
          </a:prstGeom>
          <a:solidFill>
            <a:srgbClr val="2ABDC7"/>
          </a:solidFill>
          <a:ln w="25400">
            <a:solidFill>
              <a:schemeClr val="bg1"/>
            </a:solidFill>
            <a:miter lim="800000"/>
          </a:ln>
        </p:spPr>
        <p:txBody>
          <a:bodyPr wrap="none" anchor="ctr"/>
          <a:lstStyle/>
          <a:p>
            <a:endParaRPr lang="zh-CN" altLang="en-US">
              <a:solidFill>
                <a:prstClr val="black"/>
              </a:solidFill>
            </a:endParaRPr>
          </a:p>
        </p:txBody>
      </p:sp>
      <p:sp>
        <p:nvSpPr>
          <p:cNvPr id="49" name="TextBox 6"/>
          <p:cNvSpPr txBox="1">
            <a:spLocks noChangeArrowheads="1"/>
          </p:cNvSpPr>
          <p:nvPr/>
        </p:nvSpPr>
        <p:spPr bwMode="auto">
          <a:xfrm>
            <a:off x="7501967" y="3183823"/>
            <a:ext cx="2160588" cy="605230"/>
          </a:xfrm>
          <a:prstGeom prst="rect">
            <a:avLst/>
          </a:prstGeom>
          <a:noFill/>
          <a:ln w="9525">
            <a:noFill/>
            <a:miter lim="800000"/>
          </a:ln>
        </p:spPr>
        <p:txBody>
          <a:bodyPr>
            <a:spAutoFit/>
          </a:bodyPr>
          <a:lstStyle/>
          <a:p>
            <a:pPr>
              <a:lnSpc>
                <a:spcPct val="130000"/>
              </a:lnSpc>
            </a:pPr>
            <a:r>
              <a:rPr lang="zh-CN" altLang="en-US" sz="2800" dirty="0">
                <a:solidFill>
                  <a:prstClr val="white"/>
                </a:solidFill>
                <a:ea typeface="微软雅黑" panose="020B0503020204020204" pitchFamily="34" charset="-122"/>
              </a:rPr>
              <a:t>创新思维</a:t>
            </a:r>
            <a:endParaRPr lang="zh-CN" altLang="zh-CN" sz="2800" dirty="0">
              <a:solidFill>
                <a:prstClr val="white"/>
              </a:solidFill>
              <a:ea typeface="微软雅黑" panose="020B0503020204020204" pitchFamily="34" charset="-122"/>
            </a:endParaRPr>
          </a:p>
        </p:txBody>
      </p:sp>
      <p:sp>
        <p:nvSpPr>
          <p:cNvPr id="50" name="AutoShape 52"/>
          <p:cNvSpPr>
            <a:spLocks noChangeArrowheads="1"/>
          </p:cNvSpPr>
          <p:nvPr/>
        </p:nvSpPr>
        <p:spPr bwMode="auto">
          <a:xfrm>
            <a:off x="6068147" y="1471901"/>
            <a:ext cx="4676775" cy="504825"/>
          </a:xfrm>
          <a:prstGeom prst="hexagon">
            <a:avLst>
              <a:gd name="adj" fmla="val 0"/>
              <a:gd name="vf" fmla="val 115470"/>
            </a:avLst>
          </a:prstGeom>
          <a:solidFill>
            <a:srgbClr val="4C4B50"/>
          </a:solidFill>
          <a:ln w="25400">
            <a:solidFill>
              <a:schemeClr val="bg1"/>
            </a:solidFill>
            <a:miter lim="800000"/>
          </a:ln>
        </p:spPr>
        <p:txBody>
          <a:bodyPr wrap="none" anchor="ctr"/>
          <a:lstStyle/>
          <a:p>
            <a:endParaRPr lang="zh-CN" altLang="en-US">
              <a:solidFill>
                <a:prstClr val="black"/>
              </a:solidFill>
            </a:endParaRPr>
          </a:p>
        </p:txBody>
      </p:sp>
      <p:sp>
        <p:nvSpPr>
          <p:cNvPr id="51" name="TextBox 6"/>
          <p:cNvSpPr txBox="1">
            <a:spLocks noChangeArrowheads="1"/>
          </p:cNvSpPr>
          <p:nvPr/>
        </p:nvSpPr>
        <p:spPr bwMode="auto">
          <a:xfrm>
            <a:off x="7501967" y="1385186"/>
            <a:ext cx="2160588" cy="605230"/>
          </a:xfrm>
          <a:prstGeom prst="rect">
            <a:avLst/>
          </a:prstGeom>
          <a:noFill/>
          <a:ln w="9525">
            <a:noFill/>
            <a:miter lim="800000"/>
          </a:ln>
        </p:spPr>
        <p:txBody>
          <a:bodyPr>
            <a:spAutoFit/>
          </a:bodyPr>
          <a:lstStyle/>
          <a:p>
            <a:pPr>
              <a:lnSpc>
                <a:spcPct val="130000"/>
              </a:lnSpc>
            </a:pPr>
            <a:r>
              <a:rPr lang="zh-CN" altLang="en-US" sz="2800" dirty="0">
                <a:solidFill>
                  <a:prstClr val="white"/>
                </a:solidFill>
                <a:ea typeface="微软雅黑" panose="020B0503020204020204" pitchFamily="34" charset="-122"/>
              </a:rPr>
              <a:t>谦虚上进</a:t>
            </a:r>
            <a:endParaRPr lang="zh-CN" altLang="zh-CN" sz="2800" dirty="0">
              <a:solidFill>
                <a:prstClr val="white"/>
              </a:solidFill>
              <a:ea typeface="微软雅黑" panose="020B0503020204020204" pitchFamily="34" charset="-122"/>
            </a:endParaRPr>
          </a:p>
        </p:txBody>
      </p:sp>
      <p:sp>
        <p:nvSpPr>
          <p:cNvPr id="52" name="TextBox 6"/>
          <p:cNvSpPr txBox="1">
            <a:spLocks noChangeArrowheads="1"/>
          </p:cNvSpPr>
          <p:nvPr/>
        </p:nvSpPr>
        <p:spPr bwMode="auto">
          <a:xfrm>
            <a:off x="2443884" y="3415001"/>
            <a:ext cx="1152525" cy="1318694"/>
          </a:xfrm>
          <a:prstGeom prst="rect">
            <a:avLst/>
          </a:prstGeom>
          <a:noFill/>
          <a:ln w="9525">
            <a:noFill/>
            <a:miter lim="800000"/>
          </a:ln>
        </p:spPr>
        <p:txBody>
          <a:bodyPr>
            <a:spAutoFit/>
          </a:bodyPr>
          <a:lstStyle/>
          <a:p>
            <a:pPr>
              <a:lnSpc>
                <a:spcPct val="130000"/>
              </a:lnSpc>
            </a:pPr>
            <a:r>
              <a:rPr lang="zh-CN" altLang="en-US" sz="3200" b="1" dirty="0">
                <a:solidFill>
                  <a:prstClr val="white"/>
                </a:solidFill>
                <a:ea typeface="微软雅黑" panose="020B0503020204020204" pitchFamily="34" charset="-122"/>
              </a:rPr>
              <a:t>三大</a:t>
            </a:r>
            <a:endParaRPr lang="en-US" altLang="zh-CN" sz="3200" b="1" dirty="0">
              <a:solidFill>
                <a:prstClr val="white"/>
              </a:solidFill>
              <a:ea typeface="微软雅黑" panose="020B0503020204020204" pitchFamily="34" charset="-122"/>
            </a:endParaRPr>
          </a:p>
          <a:p>
            <a:pPr>
              <a:lnSpc>
                <a:spcPct val="130000"/>
              </a:lnSpc>
            </a:pPr>
            <a:r>
              <a:rPr lang="zh-CN" altLang="en-US" sz="3200" b="1" dirty="0">
                <a:solidFill>
                  <a:prstClr val="white"/>
                </a:solidFill>
                <a:ea typeface="微软雅黑" panose="020B0503020204020204" pitchFamily="34" charset="-122"/>
              </a:rPr>
              <a:t>优势</a:t>
            </a:r>
            <a:endParaRPr lang="zh-CN" altLang="zh-CN" sz="3200" b="1" dirty="0">
              <a:solidFill>
                <a:prstClr val="white"/>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500" fill="hold"/>
                                        <p:tgtEl>
                                          <p:spTgt spid="52"/>
                                        </p:tgtEl>
                                        <p:attrNameLst>
                                          <p:attrName>ppt_x</p:attrName>
                                        </p:attrNameLst>
                                      </p:cBhvr>
                                      <p:tavLst>
                                        <p:tav tm="0">
                                          <p:val>
                                            <p:strVal val="0-#ppt_w/2"/>
                                          </p:val>
                                        </p:tav>
                                        <p:tav tm="100000">
                                          <p:val>
                                            <p:strVal val="#ppt_x"/>
                                          </p:val>
                                        </p:tav>
                                      </p:tavLst>
                                    </p:anim>
                                    <p:anim calcmode="lin" valueType="num">
                                      <p:cBhvr additive="base">
                                        <p:cTn id="16" dur="500" fill="hold"/>
                                        <p:tgtEl>
                                          <p:spTgt spid="5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left)">
                                      <p:cBhvr>
                                        <p:cTn id="20" dur="500"/>
                                        <p:tgtEl>
                                          <p:spTgt spid="4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ipe(left)">
                                      <p:cBhvr>
                                        <p:cTn id="23" dur="500"/>
                                        <p:tgtEl>
                                          <p:spTgt spid="4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left)">
                                      <p:cBhvr>
                                        <p:cTn id="26" dur="500"/>
                                        <p:tgtEl>
                                          <p:spTgt spid="46"/>
                                        </p:tgtEl>
                                      </p:cBhvr>
                                    </p:animEffect>
                                  </p:childTnLst>
                                </p:cTn>
                              </p:par>
                            </p:childTnLst>
                          </p:cTn>
                        </p:par>
                        <p:par>
                          <p:cTn id="27" fill="hold">
                            <p:stCondLst>
                              <p:cond delay="1000"/>
                            </p:stCondLst>
                            <p:childTnLst>
                              <p:par>
                                <p:cTn id="28" presetID="2" presetClass="entr" presetSubtype="1"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additive="base">
                                        <p:cTn id="30" dur="500" fill="hold"/>
                                        <p:tgtEl>
                                          <p:spTgt spid="37"/>
                                        </p:tgtEl>
                                        <p:attrNameLst>
                                          <p:attrName>ppt_x</p:attrName>
                                        </p:attrNameLst>
                                      </p:cBhvr>
                                      <p:tavLst>
                                        <p:tav tm="0">
                                          <p:val>
                                            <p:strVal val="#ppt_x"/>
                                          </p:val>
                                        </p:tav>
                                        <p:tav tm="100000">
                                          <p:val>
                                            <p:strVal val="#ppt_x"/>
                                          </p:val>
                                        </p:tav>
                                      </p:tavLst>
                                    </p:anim>
                                    <p:anim calcmode="lin" valueType="num">
                                      <p:cBhvr additive="base">
                                        <p:cTn id="31" dur="500" fill="hold"/>
                                        <p:tgtEl>
                                          <p:spTgt spid="37"/>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additive="base">
                                        <p:cTn id="34" dur="500" fill="hold"/>
                                        <p:tgtEl>
                                          <p:spTgt spid="38"/>
                                        </p:tgtEl>
                                        <p:attrNameLst>
                                          <p:attrName>ppt_x</p:attrName>
                                        </p:attrNameLst>
                                      </p:cBhvr>
                                      <p:tavLst>
                                        <p:tav tm="0">
                                          <p:val>
                                            <p:strVal val="#ppt_x"/>
                                          </p:val>
                                        </p:tav>
                                        <p:tav tm="100000">
                                          <p:val>
                                            <p:strVal val="#ppt_x"/>
                                          </p:val>
                                        </p:tav>
                                      </p:tavLst>
                                    </p:anim>
                                    <p:anim calcmode="lin" valueType="num">
                                      <p:cBhvr additive="base">
                                        <p:cTn id="35" dur="500" fill="hold"/>
                                        <p:tgtEl>
                                          <p:spTgt spid="3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ppt_x"/>
                                          </p:val>
                                        </p:tav>
                                        <p:tav tm="100000">
                                          <p:val>
                                            <p:strVal val="#ppt_x"/>
                                          </p:val>
                                        </p:tav>
                                      </p:tavLst>
                                    </p:anim>
                                    <p:anim calcmode="lin" valueType="num">
                                      <p:cBhvr additive="base">
                                        <p:cTn id="39" dur="500" fill="hold"/>
                                        <p:tgtEl>
                                          <p:spTgt spid="50"/>
                                        </p:tgtEl>
                                        <p:attrNameLst>
                                          <p:attrName>ppt_y</p:attrName>
                                        </p:attrNameLst>
                                      </p:cBhvr>
                                      <p:tavLst>
                                        <p:tav tm="0">
                                          <p:val>
                                            <p:strVal val="0-#ppt_h/2"/>
                                          </p:val>
                                        </p:tav>
                                        <p:tav tm="100000">
                                          <p:val>
                                            <p:strVal val="#ppt_y"/>
                                          </p:val>
                                        </p:tav>
                                      </p:tavLst>
                                    </p:anim>
                                  </p:childTnLst>
                                </p:cTn>
                              </p:par>
                              <p:par>
                                <p:cTn id="40" presetID="2" presetClass="entr" presetSubtype="1"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additive="base">
                                        <p:cTn id="42" dur="500" fill="hold"/>
                                        <p:tgtEl>
                                          <p:spTgt spid="51"/>
                                        </p:tgtEl>
                                        <p:attrNameLst>
                                          <p:attrName>ppt_x</p:attrName>
                                        </p:attrNameLst>
                                      </p:cBhvr>
                                      <p:tavLst>
                                        <p:tav tm="0">
                                          <p:val>
                                            <p:strVal val="#ppt_x"/>
                                          </p:val>
                                        </p:tav>
                                        <p:tav tm="100000">
                                          <p:val>
                                            <p:strVal val="#ppt_x"/>
                                          </p:val>
                                        </p:tav>
                                      </p:tavLst>
                                    </p:anim>
                                    <p:anim calcmode="lin" valueType="num">
                                      <p:cBhvr additive="base">
                                        <p:cTn id="43" dur="500" fill="hold"/>
                                        <p:tgtEl>
                                          <p:spTgt spid="51"/>
                                        </p:tgtEl>
                                        <p:attrNameLst>
                                          <p:attrName>ppt_y</p:attrName>
                                        </p:attrNameLst>
                                      </p:cBhvr>
                                      <p:tavLst>
                                        <p:tav tm="0">
                                          <p:val>
                                            <p:strVal val="0-#ppt_h/2"/>
                                          </p:val>
                                        </p:tav>
                                        <p:tav tm="100000">
                                          <p:val>
                                            <p:strVal val="#ppt_y"/>
                                          </p:val>
                                        </p:tav>
                                      </p:tavLst>
                                    </p:anim>
                                  </p:childTnLst>
                                </p:cTn>
                              </p:par>
                            </p:childTnLst>
                          </p:cTn>
                        </p:par>
                        <p:par>
                          <p:cTn id="44" fill="hold">
                            <p:stCondLst>
                              <p:cond delay="1500"/>
                            </p:stCondLst>
                            <p:childTnLst>
                              <p:par>
                                <p:cTn id="45" presetID="2" presetClass="entr" presetSubtype="1"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additive="base">
                                        <p:cTn id="47" dur="500" fill="hold"/>
                                        <p:tgtEl>
                                          <p:spTgt spid="39"/>
                                        </p:tgtEl>
                                        <p:attrNameLst>
                                          <p:attrName>ppt_x</p:attrName>
                                        </p:attrNameLst>
                                      </p:cBhvr>
                                      <p:tavLst>
                                        <p:tav tm="0">
                                          <p:val>
                                            <p:strVal val="#ppt_x"/>
                                          </p:val>
                                        </p:tav>
                                        <p:tav tm="100000">
                                          <p:val>
                                            <p:strVal val="#ppt_x"/>
                                          </p:val>
                                        </p:tav>
                                      </p:tavLst>
                                    </p:anim>
                                    <p:anim calcmode="lin" valueType="num">
                                      <p:cBhvr additive="base">
                                        <p:cTn id="48" dur="500" fill="hold"/>
                                        <p:tgtEl>
                                          <p:spTgt spid="39"/>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500" fill="hold"/>
                                        <p:tgtEl>
                                          <p:spTgt spid="40"/>
                                        </p:tgtEl>
                                        <p:attrNameLst>
                                          <p:attrName>ppt_x</p:attrName>
                                        </p:attrNameLst>
                                      </p:cBhvr>
                                      <p:tavLst>
                                        <p:tav tm="0">
                                          <p:val>
                                            <p:strVal val="#ppt_x"/>
                                          </p:val>
                                        </p:tav>
                                        <p:tav tm="100000">
                                          <p:val>
                                            <p:strVal val="#ppt_x"/>
                                          </p:val>
                                        </p:tav>
                                      </p:tavLst>
                                    </p:anim>
                                    <p:anim calcmode="lin" valueType="num">
                                      <p:cBhvr additive="base">
                                        <p:cTn id="52" dur="500" fill="hold"/>
                                        <p:tgtEl>
                                          <p:spTgt spid="40"/>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0-#ppt_h/2"/>
                                          </p:val>
                                        </p:tav>
                                        <p:tav tm="100000">
                                          <p:val>
                                            <p:strVal val="#ppt_y"/>
                                          </p:val>
                                        </p:tav>
                                      </p:tavLst>
                                    </p:anim>
                                  </p:childTnLst>
                                </p:cTn>
                              </p:par>
                              <p:par>
                                <p:cTn id="57" presetID="2" presetClass="entr" presetSubtype="1"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ppt_x"/>
                                          </p:val>
                                        </p:tav>
                                        <p:tav tm="100000">
                                          <p:val>
                                            <p:strVal val="#ppt_x"/>
                                          </p:val>
                                        </p:tav>
                                      </p:tavLst>
                                    </p:anim>
                                    <p:anim calcmode="lin" valueType="num">
                                      <p:cBhvr additive="base">
                                        <p:cTn id="60" dur="500" fill="hold"/>
                                        <p:tgtEl>
                                          <p:spTgt spid="49"/>
                                        </p:tgtEl>
                                        <p:attrNameLst>
                                          <p:attrName>ppt_y</p:attrName>
                                        </p:attrNameLst>
                                      </p:cBhvr>
                                      <p:tavLst>
                                        <p:tav tm="0">
                                          <p:val>
                                            <p:strVal val="0-#ppt_h/2"/>
                                          </p:val>
                                        </p:tav>
                                        <p:tav tm="100000">
                                          <p:val>
                                            <p:strVal val="#ppt_y"/>
                                          </p:val>
                                        </p:tav>
                                      </p:tavLst>
                                    </p:anim>
                                  </p:childTnLst>
                                </p:cTn>
                              </p:par>
                            </p:childTnLst>
                          </p:cTn>
                        </p:par>
                        <p:par>
                          <p:cTn id="61" fill="hold">
                            <p:stCondLst>
                              <p:cond delay="2000"/>
                            </p:stCondLst>
                            <p:childTnLst>
                              <p:par>
                                <p:cTn id="62" presetID="2" presetClass="entr" presetSubtype="1"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 calcmode="lin" valueType="num">
                                      <p:cBhvr additive="base">
                                        <p:cTn id="64" dur="500" fill="hold"/>
                                        <p:tgtEl>
                                          <p:spTgt spid="41"/>
                                        </p:tgtEl>
                                        <p:attrNameLst>
                                          <p:attrName>ppt_x</p:attrName>
                                        </p:attrNameLst>
                                      </p:cBhvr>
                                      <p:tavLst>
                                        <p:tav tm="0">
                                          <p:val>
                                            <p:strVal val="#ppt_x"/>
                                          </p:val>
                                        </p:tav>
                                        <p:tav tm="100000">
                                          <p:val>
                                            <p:strVal val="#ppt_x"/>
                                          </p:val>
                                        </p:tav>
                                      </p:tavLst>
                                    </p:anim>
                                    <p:anim calcmode="lin" valueType="num">
                                      <p:cBhvr additive="base">
                                        <p:cTn id="65" dur="500" fill="hold"/>
                                        <p:tgtEl>
                                          <p:spTgt spid="41"/>
                                        </p:tgtEl>
                                        <p:attrNameLst>
                                          <p:attrName>ppt_y</p:attrName>
                                        </p:attrNameLst>
                                      </p:cBhvr>
                                      <p:tavLst>
                                        <p:tav tm="0">
                                          <p:val>
                                            <p:strVal val="0-#ppt_h/2"/>
                                          </p:val>
                                        </p:tav>
                                        <p:tav tm="100000">
                                          <p:val>
                                            <p:strVal val="#ppt_y"/>
                                          </p:val>
                                        </p:tav>
                                      </p:tavLst>
                                    </p:anim>
                                  </p:childTnLst>
                                </p:cTn>
                              </p:par>
                              <p:par>
                                <p:cTn id="66" presetID="2" presetClass="entr" presetSubtype="1"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500" fill="hold"/>
                                        <p:tgtEl>
                                          <p:spTgt spid="42"/>
                                        </p:tgtEl>
                                        <p:attrNameLst>
                                          <p:attrName>ppt_x</p:attrName>
                                        </p:attrNameLst>
                                      </p:cBhvr>
                                      <p:tavLst>
                                        <p:tav tm="0">
                                          <p:val>
                                            <p:strVal val="#ppt_x"/>
                                          </p:val>
                                        </p:tav>
                                        <p:tav tm="100000">
                                          <p:val>
                                            <p:strVal val="#ppt_x"/>
                                          </p:val>
                                        </p:tav>
                                      </p:tavLst>
                                    </p:anim>
                                    <p:anim calcmode="lin" valueType="num">
                                      <p:cBhvr additive="base">
                                        <p:cTn id="69" dur="500" fill="hold"/>
                                        <p:tgtEl>
                                          <p:spTgt spid="42"/>
                                        </p:tgtEl>
                                        <p:attrNameLst>
                                          <p:attrName>ppt_y</p:attrName>
                                        </p:attrNameLst>
                                      </p:cBhvr>
                                      <p:tavLst>
                                        <p:tav tm="0">
                                          <p:val>
                                            <p:strVal val="0-#ppt_h/2"/>
                                          </p:val>
                                        </p:tav>
                                        <p:tav tm="100000">
                                          <p:val>
                                            <p:strVal val="#ppt_y"/>
                                          </p:val>
                                        </p:tav>
                                      </p:tavLst>
                                    </p:anim>
                                  </p:childTnLst>
                                </p:cTn>
                              </p:par>
                              <p:par>
                                <p:cTn id="70" presetID="2" presetClass="entr" presetSubtype="1" fill="hold" grpId="0" nodeType="with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additive="base">
                                        <p:cTn id="72" dur="500" fill="hold"/>
                                        <p:tgtEl>
                                          <p:spTgt spid="43"/>
                                        </p:tgtEl>
                                        <p:attrNameLst>
                                          <p:attrName>ppt_x</p:attrName>
                                        </p:attrNameLst>
                                      </p:cBhvr>
                                      <p:tavLst>
                                        <p:tav tm="0">
                                          <p:val>
                                            <p:strVal val="#ppt_x"/>
                                          </p:val>
                                        </p:tav>
                                        <p:tav tm="100000">
                                          <p:val>
                                            <p:strVal val="#ppt_x"/>
                                          </p:val>
                                        </p:tav>
                                      </p:tavLst>
                                    </p:anim>
                                    <p:anim calcmode="lin" valueType="num">
                                      <p:cBhvr additive="base">
                                        <p:cTn id="73" dur="500" fill="hold"/>
                                        <p:tgtEl>
                                          <p:spTgt spid="43"/>
                                        </p:tgtEl>
                                        <p:attrNameLst>
                                          <p:attrName>ppt_y</p:attrName>
                                        </p:attrNameLst>
                                      </p:cBhvr>
                                      <p:tavLst>
                                        <p:tav tm="0">
                                          <p:val>
                                            <p:strVal val="0-#ppt_h/2"/>
                                          </p:val>
                                        </p:tav>
                                        <p:tav tm="100000">
                                          <p:val>
                                            <p:strVal val="#ppt_y"/>
                                          </p:val>
                                        </p:tav>
                                      </p:tavLst>
                                    </p:anim>
                                  </p:childTnLst>
                                </p:cTn>
                              </p:par>
                              <p:par>
                                <p:cTn id="74" presetID="2" presetClass="entr" presetSubtype="1" fill="hold" grpId="0" nodeType="withEffect">
                                  <p:stCondLst>
                                    <p:cond delay="0"/>
                                  </p:stCondLst>
                                  <p:childTnLst>
                                    <p:set>
                                      <p:cBhvr>
                                        <p:cTn id="75" dur="1" fill="hold">
                                          <p:stCondLst>
                                            <p:cond delay="0"/>
                                          </p:stCondLst>
                                        </p:cTn>
                                        <p:tgtEl>
                                          <p:spTgt spid="47"/>
                                        </p:tgtEl>
                                        <p:attrNameLst>
                                          <p:attrName>style.visibility</p:attrName>
                                        </p:attrNameLst>
                                      </p:cBhvr>
                                      <p:to>
                                        <p:strVal val="visible"/>
                                      </p:to>
                                    </p:set>
                                    <p:anim calcmode="lin" valueType="num">
                                      <p:cBhvr additive="base">
                                        <p:cTn id="76" dur="500" fill="hold"/>
                                        <p:tgtEl>
                                          <p:spTgt spid="47"/>
                                        </p:tgtEl>
                                        <p:attrNameLst>
                                          <p:attrName>ppt_x</p:attrName>
                                        </p:attrNameLst>
                                      </p:cBhvr>
                                      <p:tavLst>
                                        <p:tav tm="0">
                                          <p:val>
                                            <p:strVal val="#ppt_x"/>
                                          </p:val>
                                        </p:tav>
                                        <p:tav tm="100000">
                                          <p:val>
                                            <p:strVal val="#ppt_x"/>
                                          </p:val>
                                        </p:tav>
                                      </p:tavLst>
                                    </p:anim>
                                    <p:anim calcmode="lin" valueType="num">
                                      <p:cBhvr additive="base">
                                        <p:cTn id="77"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p:bldP spid="39" grpId="0" animBg="1"/>
      <p:bldP spid="40" grpId="0"/>
      <p:bldP spid="41" grpId="0" animBg="1"/>
      <p:bldP spid="42" grpId="0"/>
      <p:bldP spid="43" grpId="0" animBg="1"/>
      <p:bldP spid="44" grpId="0" animBg="1"/>
      <p:bldP spid="45" grpId="0" animBg="1"/>
      <p:bldP spid="46" grpId="0" animBg="1"/>
      <p:bldP spid="47" grpId="0"/>
      <p:bldP spid="48" grpId="0" animBg="1"/>
      <p:bldP spid="49" grpId="0"/>
      <p:bldP spid="50" grpId="0" animBg="1"/>
      <p:bldP spid="51" grpId="0"/>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554740" y="268107"/>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我所欠缺的地方</a:t>
            </a:r>
          </a:p>
        </p:txBody>
      </p:sp>
      <p:sp>
        <p:nvSpPr>
          <p:cNvPr id="21" name="AutoShape 4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a:spLocks noChangeAspect="1" noChangeArrowheads="1" noTextEdit="1"/>
          </p:cNvSpPr>
          <p:nvPr/>
        </p:nvSpPr>
        <p:spPr bwMode="auto">
          <a:xfrm>
            <a:off x="3988426" y="1861985"/>
            <a:ext cx="320675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2" name="组合 2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886382" y="2214925"/>
            <a:ext cx="1924050" cy="4030663"/>
            <a:chOff x="1661530" y="2239405"/>
            <a:chExt cx="1924050" cy="4030663"/>
          </a:xfrm>
          <a:solidFill>
            <a:srgbClr val="75CF2C"/>
          </a:solidFill>
        </p:grpSpPr>
        <p:sp>
          <p:nvSpPr>
            <p:cNvPr id="37" name="Freeform 47"/>
            <p:cNvSpPr/>
            <p:nvPr/>
          </p:nvSpPr>
          <p:spPr bwMode="auto">
            <a:xfrm flipH="1">
              <a:off x="1661530" y="2290205"/>
              <a:ext cx="1924050" cy="3979863"/>
            </a:xfrm>
            <a:custGeom>
              <a:avLst/>
              <a:gdLst>
                <a:gd name="T0" fmla="*/ 450 w 450"/>
                <a:gd name="T1" fmla="*/ 409 h 931"/>
                <a:gd name="T2" fmla="*/ 450 w 450"/>
                <a:gd name="T3" fmla="*/ 562 h 931"/>
                <a:gd name="T4" fmla="*/ 410 w 450"/>
                <a:gd name="T5" fmla="*/ 562 h 931"/>
                <a:gd name="T6" fmla="*/ 400 w 450"/>
                <a:gd name="T7" fmla="*/ 419 h 931"/>
                <a:gd name="T8" fmla="*/ 341 w 450"/>
                <a:gd name="T9" fmla="*/ 292 h 931"/>
                <a:gd name="T10" fmla="*/ 336 w 450"/>
                <a:gd name="T11" fmla="*/ 526 h 931"/>
                <a:gd name="T12" fmla="*/ 374 w 450"/>
                <a:gd name="T13" fmla="*/ 931 h 931"/>
                <a:gd name="T14" fmla="*/ 324 w 450"/>
                <a:gd name="T15" fmla="*/ 931 h 931"/>
                <a:gd name="T16" fmla="*/ 262 w 450"/>
                <a:gd name="T17" fmla="*/ 511 h 931"/>
                <a:gd name="T18" fmla="*/ 238 w 450"/>
                <a:gd name="T19" fmla="*/ 511 h 931"/>
                <a:gd name="T20" fmla="*/ 215 w 450"/>
                <a:gd name="T21" fmla="*/ 931 h 931"/>
                <a:gd name="T22" fmla="*/ 165 w 450"/>
                <a:gd name="T23" fmla="*/ 931 h 931"/>
                <a:gd name="T24" fmla="*/ 165 w 450"/>
                <a:gd name="T25" fmla="*/ 423 h 931"/>
                <a:gd name="T26" fmla="*/ 188 w 450"/>
                <a:gd name="T27" fmla="*/ 285 h 931"/>
                <a:gd name="T28" fmla="*/ 31 w 450"/>
                <a:gd name="T29" fmla="*/ 114 h 931"/>
                <a:gd name="T30" fmla="*/ 0 w 450"/>
                <a:gd name="T31" fmla="*/ 16 h 931"/>
                <a:gd name="T32" fmla="*/ 44 w 450"/>
                <a:gd name="T33" fmla="*/ 0 h 931"/>
                <a:gd name="T34" fmla="*/ 179 w 450"/>
                <a:gd name="T35" fmla="*/ 197 h 931"/>
                <a:gd name="T36" fmla="*/ 225 w 450"/>
                <a:gd name="T37" fmla="*/ 197 h 931"/>
                <a:gd name="T38" fmla="*/ 255 w 450"/>
                <a:gd name="T39" fmla="*/ 240 h 931"/>
                <a:gd name="T40" fmla="*/ 200 w 450"/>
                <a:gd name="T41" fmla="*/ 411 h 931"/>
                <a:gd name="T42" fmla="*/ 225 w 450"/>
                <a:gd name="T43" fmla="*/ 450 h 931"/>
                <a:gd name="T44" fmla="*/ 266 w 450"/>
                <a:gd name="T45" fmla="*/ 416 h 931"/>
                <a:gd name="T46" fmla="*/ 255 w 450"/>
                <a:gd name="T47" fmla="*/ 240 h 931"/>
                <a:gd name="T48" fmla="*/ 307 w 450"/>
                <a:gd name="T49" fmla="*/ 195 h 931"/>
                <a:gd name="T50" fmla="*/ 400 w 450"/>
                <a:gd name="T51" fmla="*/ 257 h 931"/>
                <a:gd name="T52" fmla="*/ 450 w 450"/>
                <a:gd name="T53" fmla="*/ 409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0" h="931">
                  <a:moveTo>
                    <a:pt x="450" y="409"/>
                  </a:moveTo>
                  <a:cubicBezTo>
                    <a:pt x="450" y="562"/>
                    <a:pt x="450" y="562"/>
                    <a:pt x="450" y="562"/>
                  </a:cubicBezTo>
                  <a:cubicBezTo>
                    <a:pt x="410" y="562"/>
                    <a:pt x="410" y="562"/>
                    <a:pt x="410" y="562"/>
                  </a:cubicBezTo>
                  <a:cubicBezTo>
                    <a:pt x="400" y="419"/>
                    <a:pt x="400" y="419"/>
                    <a:pt x="400" y="419"/>
                  </a:cubicBezTo>
                  <a:cubicBezTo>
                    <a:pt x="341" y="292"/>
                    <a:pt x="341" y="292"/>
                    <a:pt x="341" y="292"/>
                  </a:cubicBezTo>
                  <a:cubicBezTo>
                    <a:pt x="341" y="292"/>
                    <a:pt x="319" y="381"/>
                    <a:pt x="336" y="526"/>
                  </a:cubicBezTo>
                  <a:cubicBezTo>
                    <a:pt x="353" y="671"/>
                    <a:pt x="374" y="931"/>
                    <a:pt x="374" y="931"/>
                  </a:cubicBezTo>
                  <a:cubicBezTo>
                    <a:pt x="324" y="931"/>
                    <a:pt x="324" y="931"/>
                    <a:pt x="324" y="931"/>
                  </a:cubicBezTo>
                  <a:cubicBezTo>
                    <a:pt x="262" y="511"/>
                    <a:pt x="262" y="511"/>
                    <a:pt x="262" y="511"/>
                  </a:cubicBezTo>
                  <a:cubicBezTo>
                    <a:pt x="238" y="511"/>
                    <a:pt x="238" y="511"/>
                    <a:pt x="238" y="511"/>
                  </a:cubicBezTo>
                  <a:cubicBezTo>
                    <a:pt x="215" y="931"/>
                    <a:pt x="215" y="931"/>
                    <a:pt x="215" y="931"/>
                  </a:cubicBezTo>
                  <a:cubicBezTo>
                    <a:pt x="165" y="931"/>
                    <a:pt x="165" y="931"/>
                    <a:pt x="165" y="931"/>
                  </a:cubicBezTo>
                  <a:cubicBezTo>
                    <a:pt x="165" y="931"/>
                    <a:pt x="141" y="562"/>
                    <a:pt x="165" y="423"/>
                  </a:cubicBezTo>
                  <a:cubicBezTo>
                    <a:pt x="188" y="285"/>
                    <a:pt x="188" y="285"/>
                    <a:pt x="188" y="285"/>
                  </a:cubicBezTo>
                  <a:cubicBezTo>
                    <a:pt x="188" y="285"/>
                    <a:pt x="62" y="211"/>
                    <a:pt x="31" y="114"/>
                  </a:cubicBezTo>
                  <a:cubicBezTo>
                    <a:pt x="0" y="16"/>
                    <a:pt x="0" y="16"/>
                    <a:pt x="0" y="16"/>
                  </a:cubicBezTo>
                  <a:cubicBezTo>
                    <a:pt x="44" y="0"/>
                    <a:pt x="44" y="0"/>
                    <a:pt x="44" y="0"/>
                  </a:cubicBezTo>
                  <a:cubicBezTo>
                    <a:pt x="44" y="0"/>
                    <a:pt x="110" y="197"/>
                    <a:pt x="179" y="197"/>
                  </a:cubicBezTo>
                  <a:cubicBezTo>
                    <a:pt x="197" y="197"/>
                    <a:pt x="212" y="197"/>
                    <a:pt x="225" y="197"/>
                  </a:cubicBezTo>
                  <a:cubicBezTo>
                    <a:pt x="225" y="197"/>
                    <a:pt x="224" y="242"/>
                    <a:pt x="255" y="240"/>
                  </a:cubicBezTo>
                  <a:cubicBezTo>
                    <a:pt x="200" y="411"/>
                    <a:pt x="200" y="411"/>
                    <a:pt x="200" y="411"/>
                  </a:cubicBezTo>
                  <a:cubicBezTo>
                    <a:pt x="225" y="450"/>
                    <a:pt x="225" y="450"/>
                    <a:pt x="225" y="450"/>
                  </a:cubicBezTo>
                  <a:cubicBezTo>
                    <a:pt x="266" y="416"/>
                    <a:pt x="266" y="416"/>
                    <a:pt x="266" y="416"/>
                  </a:cubicBezTo>
                  <a:cubicBezTo>
                    <a:pt x="255" y="240"/>
                    <a:pt x="255" y="240"/>
                    <a:pt x="255" y="240"/>
                  </a:cubicBezTo>
                  <a:cubicBezTo>
                    <a:pt x="286" y="238"/>
                    <a:pt x="307" y="195"/>
                    <a:pt x="307" y="195"/>
                  </a:cubicBezTo>
                  <a:cubicBezTo>
                    <a:pt x="338" y="197"/>
                    <a:pt x="385" y="209"/>
                    <a:pt x="400" y="257"/>
                  </a:cubicBezTo>
                  <a:cubicBezTo>
                    <a:pt x="424" y="331"/>
                    <a:pt x="450" y="409"/>
                    <a:pt x="450" y="409"/>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sp>
          <p:nvSpPr>
            <p:cNvPr id="38" name="Oval 48"/>
            <p:cNvSpPr>
              <a:spLocks noChangeArrowheads="1"/>
            </p:cNvSpPr>
            <p:nvPr/>
          </p:nvSpPr>
          <p:spPr bwMode="auto">
            <a:xfrm flipH="1">
              <a:off x="1909178" y="2239405"/>
              <a:ext cx="804863" cy="803275"/>
            </a:xfrm>
            <a:prstGeom prst="ellipse">
              <a:avLst/>
            </a:prstGeom>
            <a:solidFill>
              <a:srgbClr val="4C4B50"/>
            </a:solidFill>
            <a:ln>
              <a:noFill/>
            </a:ln>
          </p:spPr>
          <p:txBody>
            <a:bodyPr vert="horz" wrap="square" lIns="91440" tIns="45720" rIns="91440" bIns="45720" numCol="1" anchor="t" anchorCtr="0" compatLnSpc="1"/>
            <a:lstStyle/>
            <a:p>
              <a:endParaRPr lang="zh-CN" altLang="en-US"/>
            </a:p>
          </p:txBody>
        </p:sp>
        <p:sp>
          <p:nvSpPr>
            <p:cNvPr id="39" name="Freeform 49"/>
            <p:cNvSpPr/>
            <p:nvPr/>
          </p:nvSpPr>
          <p:spPr bwMode="auto">
            <a:xfrm flipH="1">
              <a:off x="2448929" y="3317316"/>
              <a:ext cx="280988" cy="896938"/>
            </a:xfrm>
            <a:custGeom>
              <a:avLst/>
              <a:gdLst>
                <a:gd name="T0" fmla="*/ 148 w 177"/>
                <a:gd name="T1" fmla="*/ 0 h 565"/>
                <a:gd name="T2" fmla="*/ 177 w 177"/>
                <a:gd name="T3" fmla="*/ 473 h 565"/>
                <a:gd name="T4" fmla="*/ 67 w 177"/>
                <a:gd name="T5" fmla="*/ 565 h 565"/>
                <a:gd name="T6" fmla="*/ 0 w 177"/>
                <a:gd name="T7" fmla="*/ 460 h 565"/>
                <a:gd name="T8" fmla="*/ 148 w 177"/>
                <a:gd name="T9" fmla="*/ 0 h 565"/>
              </a:gdLst>
              <a:ahLst/>
              <a:cxnLst>
                <a:cxn ang="0">
                  <a:pos x="T0" y="T1"/>
                </a:cxn>
                <a:cxn ang="0">
                  <a:pos x="T2" y="T3"/>
                </a:cxn>
                <a:cxn ang="0">
                  <a:pos x="T4" y="T5"/>
                </a:cxn>
                <a:cxn ang="0">
                  <a:pos x="T6" y="T7"/>
                </a:cxn>
                <a:cxn ang="0">
                  <a:pos x="T8" y="T9"/>
                </a:cxn>
              </a:cxnLst>
              <a:rect l="0" t="0" r="r" b="b"/>
              <a:pathLst>
                <a:path w="177" h="565">
                  <a:moveTo>
                    <a:pt x="148" y="0"/>
                  </a:moveTo>
                  <a:lnTo>
                    <a:pt x="177" y="473"/>
                  </a:lnTo>
                  <a:lnTo>
                    <a:pt x="67" y="565"/>
                  </a:lnTo>
                  <a:lnTo>
                    <a:pt x="0" y="460"/>
                  </a:lnTo>
                  <a:lnTo>
                    <a:pt x="148" y="0"/>
                  </a:lnTo>
                  <a:close/>
                </a:path>
              </a:pathLst>
            </a:custGeom>
            <a:solidFill>
              <a:srgbClr val="F5EADB"/>
            </a:solidFill>
            <a:ln>
              <a:noFill/>
            </a:ln>
          </p:spPr>
          <p:txBody>
            <a:bodyPr vert="horz" wrap="square" lIns="91440" tIns="45720" rIns="91440" bIns="45720" numCol="1" anchor="t" anchorCtr="0" compatLnSpc="1"/>
            <a:lstStyle/>
            <a:p>
              <a:endParaRPr lang="zh-CN" altLang="en-US"/>
            </a:p>
          </p:txBody>
        </p:sp>
      </p:grpSp>
      <p:grpSp>
        <p:nvGrpSpPr>
          <p:cNvPr id="40" name="组合 3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993189" y="5102073"/>
            <a:ext cx="1624013" cy="1179513"/>
            <a:chOff x="3768337" y="5126553"/>
            <a:chExt cx="1624013" cy="1179513"/>
          </a:xfrm>
          <a:solidFill>
            <a:srgbClr val="2ABDC7"/>
          </a:solidFill>
        </p:grpSpPr>
        <p:sp>
          <p:nvSpPr>
            <p:cNvPr id="41" name="Freeform 53"/>
            <p:cNvSpPr/>
            <p:nvPr/>
          </p:nvSpPr>
          <p:spPr bwMode="auto">
            <a:xfrm>
              <a:off x="3768337" y="5186878"/>
              <a:ext cx="1093788" cy="1119188"/>
            </a:xfrm>
            <a:custGeom>
              <a:avLst/>
              <a:gdLst>
                <a:gd name="T0" fmla="*/ 689 w 689"/>
                <a:gd name="T1" fmla="*/ 288 h 705"/>
                <a:gd name="T2" fmla="*/ 689 w 689"/>
                <a:gd name="T3" fmla="*/ 705 h 705"/>
                <a:gd name="T4" fmla="*/ 0 w 689"/>
                <a:gd name="T5" fmla="*/ 705 h 705"/>
                <a:gd name="T6" fmla="*/ 0 w 689"/>
                <a:gd name="T7" fmla="*/ 0 h 705"/>
                <a:gd name="T8" fmla="*/ 689 w 689"/>
                <a:gd name="T9" fmla="*/ 0 h 705"/>
                <a:gd name="T10" fmla="*/ 689 w 689"/>
                <a:gd name="T11" fmla="*/ 94 h 705"/>
                <a:gd name="T12" fmla="*/ 598 w 689"/>
                <a:gd name="T13" fmla="*/ 148 h 705"/>
                <a:gd name="T14" fmla="*/ 598 w 689"/>
                <a:gd name="T15" fmla="*/ 94 h 705"/>
                <a:gd name="T16" fmla="*/ 94 w 689"/>
                <a:gd name="T17" fmla="*/ 94 h 705"/>
                <a:gd name="T18" fmla="*/ 94 w 689"/>
                <a:gd name="T19" fmla="*/ 611 h 705"/>
                <a:gd name="T20" fmla="*/ 598 w 689"/>
                <a:gd name="T21" fmla="*/ 611 h 705"/>
                <a:gd name="T22" fmla="*/ 598 w 689"/>
                <a:gd name="T23" fmla="*/ 352 h 705"/>
                <a:gd name="T24" fmla="*/ 689 w 689"/>
                <a:gd name="T25" fmla="*/ 288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9" h="705">
                  <a:moveTo>
                    <a:pt x="689" y="288"/>
                  </a:moveTo>
                  <a:lnTo>
                    <a:pt x="689" y="705"/>
                  </a:lnTo>
                  <a:lnTo>
                    <a:pt x="0" y="705"/>
                  </a:lnTo>
                  <a:lnTo>
                    <a:pt x="0" y="0"/>
                  </a:lnTo>
                  <a:lnTo>
                    <a:pt x="689" y="0"/>
                  </a:lnTo>
                  <a:lnTo>
                    <a:pt x="689" y="94"/>
                  </a:lnTo>
                  <a:lnTo>
                    <a:pt x="598" y="148"/>
                  </a:lnTo>
                  <a:lnTo>
                    <a:pt x="598" y="94"/>
                  </a:lnTo>
                  <a:lnTo>
                    <a:pt x="94" y="94"/>
                  </a:lnTo>
                  <a:lnTo>
                    <a:pt x="94" y="611"/>
                  </a:lnTo>
                  <a:lnTo>
                    <a:pt x="598" y="611"/>
                  </a:lnTo>
                  <a:lnTo>
                    <a:pt x="598" y="352"/>
                  </a:lnTo>
                  <a:lnTo>
                    <a:pt x="689" y="288"/>
                  </a:lnTo>
                  <a:close/>
                </a:path>
              </a:pathLst>
            </a:custGeom>
            <a:grpFill/>
            <a:ln>
              <a:noFill/>
            </a:ln>
            <a:effectLst/>
          </p:spPr>
          <p:txBody>
            <a:bodyPr vert="horz" wrap="square" lIns="91440" tIns="45720" rIns="91440" bIns="45720" numCol="1" anchor="t" anchorCtr="0" compatLnSpc="1"/>
            <a:lstStyle/>
            <a:p>
              <a:endParaRPr lang="zh-CN" altLang="en-US"/>
            </a:p>
          </p:txBody>
        </p:sp>
        <p:grpSp>
          <p:nvGrpSpPr>
            <p:cNvPr id="42" name="组合 41"/>
            <p:cNvGrpSpPr/>
            <p:nvPr/>
          </p:nvGrpSpPr>
          <p:grpSpPr>
            <a:xfrm>
              <a:off x="4008050" y="5126553"/>
              <a:ext cx="1384300" cy="906464"/>
              <a:chOff x="4008050" y="5126553"/>
              <a:chExt cx="1384300" cy="906464"/>
            </a:xfrm>
            <a:grpFill/>
          </p:grpSpPr>
          <p:sp>
            <p:nvSpPr>
              <p:cNvPr id="43" name="Freeform 52"/>
              <p:cNvSpPr/>
              <p:nvPr/>
            </p:nvSpPr>
            <p:spPr bwMode="auto">
              <a:xfrm>
                <a:off x="4862125" y="5126553"/>
                <a:ext cx="530225" cy="401638"/>
              </a:xfrm>
              <a:custGeom>
                <a:avLst/>
                <a:gdLst>
                  <a:gd name="T0" fmla="*/ 334 w 334"/>
                  <a:gd name="T1" fmla="*/ 0 h 253"/>
                  <a:gd name="T2" fmla="*/ 0 w 334"/>
                  <a:gd name="T3" fmla="*/ 253 h 253"/>
                  <a:gd name="T4" fmla="*/ 0 w 334"/>
                  <a:gd name="T5" fmla="*/ 194 h 253"/>
                  <a:gd name="T6" fmla="*/ 334 w 334"/>
                  <a:gd name="T7" fmla="*/ 0 h 253"/>
                </a:gdLst>
                <a:ahLst/>
                <a:cxnLst>
                  <a:cxn ang="0">
                    <a:pos x="T0" y="T1"/>
                  </a:cxn>
                  <a:cxn ang="0">
                    <a:pos x="T2" y="T3"/>
                  </a:cxn>
                  <a:cxn ang="0">
                    <a:pos x="T4" y="T5"/>
                  </a:cxn>
                  <a:cxn ang="0">
                    <a:pos x="T6" y="T7"/>
                  </a:cxn>
                </a:cxnLst>
                <a:rect l="0" t="0" r="r" b="b"/>
                <a:pathLst>
                  <a:path w="334" h="253">
                    <a:moveTo>
                      <a:pt x="334" y="0"/>
                    </a:moveTo>
                    <a:lnTo>
                      <a:pt x="0" y="253"/>
                    </a:lnTo>
                    <a:lnTo>
                      <a:pt x="0" y="194"/>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54"/>
              <p:cNvSpPr/>
              <p:nvPr/>
            </p:nvSpPr>
            <p:spPr bwMode="auto">
              <a:xfrm>
                <a:off x="4717663" y="5434528"/>
                <a:ext cx="144463" cy="204788"/>
              </a:xfrm>
              <a:custGeom>
                <a:avLst/>
                <a:gdLst>
                  <a:gd name="T0" fmla="*/ 91 w 91"/>
                  <a:gd name="T1" fmla="*/ 0 h 129"/>
                  <a:gd name="T2" fmla="*/ 91 w 91"/>
                  <a:gd name="T3" fmla="*/ 59 h 129"/>
                  <a:gd name="T4" fmla="*/ 0 w 91"/>
                  <a:gd name="T5" fmla="*/ 129 h 129"/>
                  <a:gd name="T6" fmla="*/ 0 w 91"/>
                  <a:gd name="T7" fmla="*/ 54 h 129"/>
                  <a:gd name="T8" fmla="*/ 91 w 91"/>
                  <a:gd name="T9" fmla="*/ 0 h 129"/>
                </a:gdLst>
                <a:ahLst/>
                <a:cxnLst>
                  <a:cxn ang="0">
                    <a:pos x="T0" y="T1"/>
                  </a:cxn>
                  <a:cxn ang="0">
                    <a:pos x="T2" y="T3"/>
                  </a:cxn>
                  <a:cxn ang="0">
                    <a:pos x="T4" y="T5"/>
                  </a:cxn>
                  <a:cxn ang="0">
                    <a:pos x="T6" y="T7"/>
                  </a:cxn>
                  <a:cxn ang="0">
                    <a:pos x="T8" y="T9"/>
                  </a:cxn>
                </a:cxnLst>
                <a:rect l="0" t="0" r="r" b="b"/>
                <a:pathLst>
                  <a:path w="91" h="129">
                    <a:moveTo>
                      <a:pt x="91" y="0"/>
                    </a:moveTo>
                    <a:lnTo>
                      <a:pt x="91" y="59"/>
                    </a:lnTo>
                    <a:lnTo>
                      <a:pt x="0" y="129"/>
                    </a:lnTo>
                    <a:lnTo>
                      <a:pt x="0" y="54"/>
                    </a:lnTo>
                    <a:lnTo>
                      <a:pt x="9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59"/>
              <p:cNvSpPr/>
              <p:nvPr/>
            </p:nvSpPr>
            <p:spPr bwMode="auto">
              <a:xfrm>
                <a:off x="4008050" y="5520254"/>
                <a:ext cx="709613" cy="512763"/>
              </a:xfrm>
              <a:custGeom>
                <a:avLst/>
                <a:gdLst>
                  <a:gd name="T0" fmla="*/ 447 w 447"/>
                  <a:gd name="T1" fmla="*/ 0 h 323"/>
                  <a:gd name="T2" fmla="*/ 447 w 447"/>
                  <a:gd name="T3" fmla="*/ 75 h 323"/>
                  <a:gd name="T4" fmla="*/ 123 w 447"/>
                  <a:gd name="T5" fmla="*/ 323 h 323"/>
                  <a:gd name="T6" fmla="*/ 0 w 447"/>
                  <a:gd name="T7" fmla="*/ 21 h 323"/>
                  <a:gd name="T8" fmla="*/ 123 w 447"/>
                  <a:gd name="T9" fmla="*/ 188 h 323"/>
                  <a:gd name="T10" fmla="*/ 447 w 447"/>
                  <a:gd name="T11" fmla="*/ 0 h 323"/>
                </a:gdLst>
                <a:ahLst/>
                <a:cxnLst>
                  <a:cxn ang="0">
                    <a:pos x="T0" y="T1"/>
                  </a:cxn>
                  <a:cxn ang="0">
                    <a:pos x="T2" y="T3"/>
                  </a:cxn>
                  <a:cxn ang="0">
                    <a:pos x="T4" y="T5"/>
                  </a:cxn>
                  <a:cxn ang="0">
                    <a:pos x="T6" y="T7"/>
                  </a:cxn>
                  <a:cxn ang="0">
                    <a:pos x="T8" y="T9"/>
                  </a:cxn>
                  <a:cxn ang="0">
                    <a:pos x="T10" y="T11"/>
                  </a:cxn>
                </a:cxnLst>
                <a:rect l="0" t="0" r="r" b="b"/>
                <a:pathLst>
                  <a:path w="447" h="323">
                    <a:moveTo>
                      <a:pt x="447" y="0"/>
                    </a:moveTo>
                    <a:lnTo>
                      <a:pt x="447" y="75"/>
                    </a:lnTo>
                    <a:lnTo>
                      <a:pt x="123" y="323"/>
                    </a:lnTo>
                    <a:lnTo>
                      <a:pt x="0" y="21"/>
                    </a:lnTo>
                    <a:lnTo>
                      <a:pt x="123" y="188"/>
                    </a:lnTo>
                    <a:lnTo>
                      <a:pt x="44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46" name="组合 4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993189" y="3463070"/>
            <a:ext cx="1624013" cy="1199266"/>
            <a:chOff x="3768337" y="3487550"/>
            <a:chExt cx="1624013" cy="1199266"/>
          </a:xfrm>
          <a:solidFill>
            <a:srgbClr val="2ABDC7"/>
          </a:solidFill>
        </p:grpSpPr>
        <p:sp>
          <p:nvSpPr>
            <p:cNvPr id="47" name="Freeform 55"/>
            <p:cNvSpPr/>
            <p:nvPr/>
          </p:nvSpPr>
          <p:spPr bwMode="auto">
            <a:xfrm>
              <a:off x="3768337" y="3566041"/>
              <a:ext cx="1093788" cy="1120775"/>
            </a:xfrm>
            <a:custGeom>
              <a:avLst/>
              <a:gdLst>
                <a:gd name="T0" fmla="*/ 689 w 689"/>
                <a:gd name="T1" fmla="*/ 288 h 706"/>
                <a:gd name="T2" fmla="*/ 689 w 689"/>
                <a:gd name="T3" fmla="*/ 706 h 706"/>
                <a:gd name="T4" fmla="*/ 0 w 689"/>
                <a:gd name="T5" fmla="*/ 706 h 706"/>
                <a:gd name="T6" fmla="*/ 0 w 689"/>
                <a:gd name="T7" fmla="*/ 0 h 706"/>
                <a:gd name="T8" fmla="*/ 689 w 689"/>
                <a:gd name="T9" fmla="*/ 0 h 706"/>
                <a:gd name="T10" fmla="*/ 689 w 689"/>
                <a:gd name="T11" fmla="*/ 94 h 706"/>
                <a:gd name="T12" fmla="*/ 598 w 689"/>
                <a:gd name="T13" fmla="*/ 146 h 706"/>
                <a:gd name="T14" fmla="*/ 598 w 689"/>
                <a:gd name="T15" fmla="*/ 94 h 706"/>
                <a:gd name="T16" fmla="*/ 94 w 689"/>
                <a:gd name="T17" fmla="*/ 94 h 706"/>
                <a:gd name="T18" fmla="*/ 94 w 689"/>
                <a:gd name="T19" fmla="*/ 609 h 706"/>
                <a:gd name="T20" fmla="*/ 598 w 689"/>
                <a:gd name="T21" fmla="*/ 609 h 706"/>
                <a:gd name="T22" fmla="*/ 598 w 689"/>
                <a:gd name="T23" fmla="*/ 353 h 706"/>
                <a:gd name="T24" fmla="*/ 689 w 689"/>
                <a:gd name="T25" fmla="*/ 28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9" h="706">
                  <a:moveTo>
                    <a:pt x="689" y="288"/>
                  </a:moveTo>
                  <a:lnTo>
                    <a:pt x="689" y="706"/>
                  </a:lnTo>
                  <a:lnTo>
                    <a:pt x="0" y="706"/>
                  </a:lnTo>
                  <a:lnTo>
                    <a:pt x="0" y="0"/>
                  </a:lnTo>
                  <a:lnTo>
                    <a:pt x="689" y="0"/>
                  </a:lnTo>
                  <a:lnTo>
                    <a:pt x="689" y="94"/>
                  </a:lnTo>
                  <a:lnTo>
                    <a:pt x="598" y="146"/>
                  </a:lnTo>
                  <a:lnTo>
                    <a:pt x="598" y="94"/>
                  </a:lnTo>
                  <a:lnTo>
                    <a:pt x="94" y="94"/>
                  </a:lnTo>
                  <a:lnTo>
                    <a:pt x="94" y="609"/>
                  </a:lnTo>
                  <a:lnTo>
                    <a:pt x="598" y="609"/>
                  </a:lnTo>
                  <a:lnTo>
                    <a:pt x="598" y="353"/>
                  </a:lnTo>
                  <a:lnTo>
                    <a:pt x="689" y="288"/>
                  </a:lnTo>
                  <a:close/>
                </a:path>
              </a:pathLst>
            </a:custGeom>
            <a:grpFill/>
            <a:ln>
              <a:noFill/>
            </a:ln>
            <a:effectLst/>
          </p:spPr>
          <p:txBody>
            <a:bodyPr vert="horz" wrap="square" lIns="91440" tIns="45720" rIns="91440" bIns="45720" numCol="1" anchor="t" anchorCtr="0" compatLnSpc="1"/>
            <a:lstStyle/>
            <a:p>
              <a:endParaRPr lang="zh-CN" altLang="en-US"/>
            </a:p>
          </p:txBody>
        </p:sp>
        <p:grpSp>
          <p:nvGrpSpPr>
            <p:cNvPr id="48" name="组合 47"/>
            <p:cNvGrpSpPr/>
            <p:nvPr/>
          </p:nvGrpSpPr>
          <p:grpSpPr>
            <a:xfrm>
              <a:off x="4008050" y="3487550"/>
              <a:ext cx="1384300" cy="921454"/>
              <a:chOff x="4008050" y="3487550"/>
              <a:chExt cx="1384300" cy="921454"/>
            </a:xfrm>
            <a:grpFill/>
          </p:grpSpPr>
          <p:sp>
            <p:nvSpPr>
              <p:cNvPr id="49" name="Freeform 51"/>
              <p:cNvSpPr/>
              <p:nvPr/>
            </p:nvSpPr>
            <p:spPr bwMode="auto">
              <a:xfrm>
                <a:off x="4862125" y="3487550"/>
                <a:ext cx="530225" cy="406400"/>
              </a:xfrm>
              <a:custGeom>
                <a:avLst/>
                <a:gdLst>
                  <a:gd name="T0" fmla="*/ 334 w 334"/>
                  <a:gd name="T1" fmla="*/ 0 h 256"/>
                  <a:gd name="T2" fmla="*/ 0 w 334"/>
                  <a:gd name="T3" fmla="*/ 256 h 256"/>
                  <a:gd name="T4" fmla="*/ 0 w 334"/>
                  <a:gd name="T5" fmla="*/ 194 h 256"/>
                  <a:gd name="T6" fmla="*/ 334 w 334"/>
                  <a:gd name="T7" fmla="*/ 0 h 256"/>
                </a:gdLst>
                <a:ahLst/>
                <a:cxnLst>
                  <a:cxn ang="0">
                    <a:pos x="T0" y="T1"/>
                  </a:cxn>
                  <a:cxn ang="0">
                    <a:pos x="T2" y="T3"/>
                  </a:cxn>
                  <a:cxn ang="0">
                    <a:pos x="T4" y="T5"/>
                  </a:cxn>
                  <a:cxn ang="0">
                    <a:pos x="T6" y="T7"/>
                  </a:cxn>
                </a:cxnLst>
                <a:rect l="0" t="0" r="r" b="b"/>
                <a:pathLst>
                  <a:path w="334" h="256">
                    <a:moveTo>
                      <a:pt x="334" y="0"/>
                    </a:moveTo>
                    <a:lnTo>
                      <a:pt x="0" y="256"/>
                    </a:lnTo>
                    <a:lnTo>
                      <a:pt x="0" y="194"/>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56"/>
              <p:cNvSpPr/>
              <p:nvPr/>
            </p:nvSpPr>
            <p:spPr bwMode="auto">
              <a:xfrm>
                <a:off x="4717663" y="3808972"/>
                <a:ext cx="144463" cy="209550"/>
              </a:xfrm>
              <a:custGeom>
                <a:avLst/>
                <a:gdLst>
                  <a:gd name="T0" fmla="*/ 91 w 91"/>
                  <a:gd name="T1" fmla="*/ 0 h 132"/>
                  <a:gd name="T2" fmla="*/ 91 w 91"/>
                  <a:gd name="T3" fmla="*/ 62 h 132"/>
                  <a:gd name="T4" fmla="*/ 0 w 91"/>
                  <a:gd name="T5" fmla="*/ 132 h 132"/>
                  <a:gd name="T6" fmla="*/ 0 w 91"/>
                  <a:gd name="T7" fmla="*/ 54 h 132"/>
                  <a:gd name="T8" fmla="*/ 91 w 91"/>
                  <a:gd name="T9" fmla="*/ 0 h 132"/>
                </a:gdLst>
                <a:ahLst/>
                <a:cxnLst>
                  <a:cxn ang="0">
                    <a:pos x="T0" y="T1"/>
                  </a:cxn>
                  <a:cxn ang="0">
                    <a:pos x="T2" y="T3"/>
                  </a:cxn>
                  <a:cxn ang="0">
                    <a:pos x="T4" y="T5"/>
                  </a:cxn>
                  <a:cxn ang="0">
                    <a:pos x="T6" y="T7"/>
                  </a:cxn>
                  <a:cxn ang="0">
                    <a:pos x="T8" y="T9"/>
                  </a:cxn>
                </a:cxnLst>
                <a:rect l="0" t="0" r="r" b="b"/>
                <a:pathLst>
                  <a:path w="91" h="132">
                    <a:moveTo>
                      <a:pt x="91" y="0"/>
                    </a:moveTo>
                    <a:lnTo>
                      <a:pt x="91" y="62"/>
                    </a:lnTo>
                    <a:lnTo>
                      <a:pt x="0" y="132"/>
                    </a:lnTo>
                    <a:lnTo>
                      <a:pt x="0" y="54"/>
                    </a:lnTo>
                    <a:lnTo>
                      <a:pt x="9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60"/>
              <p:cNvSpPr/>
              <p:nvPr/>
            </p:nvSpPr>
            <p:spPr bwMode="auto">
              <a:xfrm>
                <a:off x="4008050" y="3896241"/>
                <a:ext cx="709613" cy="512763"/>
              </a:xfrm>
              <a:custGeom>
                <a:avLst/>
                <a:gdLst>
                  <a:gd name="T0" fmla="*/ 447 w 447"/>
                  <a:gd name="T1" fmla="*/ 0 h 323"/>
                  <a:gd name="T2" fmla="*/ 447 w 447"/>
                  <a:gd name="T3" fmla="*/ 78 h 323"/>
                  <a:gd name="T4" fmla="*/ 123 w 447"/>
                  <a:gd name="T5" fmla="*/ 323 h 323"/>
                  <a:gd name="T6" fmla="*/ 0 w 447"/>
                  <a:gd name="T7" fmla="*/ 24 h 323"/>
                  <a:gd name="T8" fmla="*/ 123 w 447"/>
                  <a:gd name="T9" fmla="*/ 188 h 323"/>
                  <a:gd name="T10" fmla="*/ 447 w 447"/>
                  <a:gd name="T11" fmla="*/ 0 h 323"/>
                </a:gdLst>
                <a:ahLst/>
                <a:cxnLst>
                  <a:cxn ang="0">
                    <a:pos x="T0" y="T1"/>
                  </a:cxn>
                  <a:cxn ang="0">
                    <a:pos x="T2" y="T3"/>
                  </a:cxn>
                  <a:cxn ang="0">
                    <a:pos x="T4" y="T5"/>
                  </a:cxn>
                  <a:cxn ang="0">
                    <a:pos x="T6" y="T7"/>
                  </a:cxn>
                  <a:cxn ang="0">
                    <a:pos x="T8" y="T9"/>
                  </a:cxn>
                  <a:cxn ang="0">
                    <a:pos x="T10" y="T11"/>
                  </a:cxn>
                </a:cxnLst>
                <a:rect l="0" t="0" r="r" b="b"/>
                <a:pathLst>
                  <a:path w="447" h="323">
                    <a:moveTo>
                      <a:pt x="447" y="0"/>
                    </a:moveTo>
                    <a:lnTo>
                      <a:pt x="447" y="78"/>
                    </a:lnTo>
                    <a:lnTo>
                      <a:pt x="123" y="323"/>
                    </a:lnTo>
                    <a:lnTo>
                      <a:pt x="0" y="24"/>
                    </a:lnTo>
                    <a:lnTo>
                      <a:pt x="123" y="188"/>
                    </a:lnTo>
                    <a:lnTo>
                      <a:pt x="44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52" name="组合 5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993189" y="1857224"/>
            <a:ext cx="1624013" cy="1181100"/>
            <a:chOff x="3768337" y="1881704"/>
            <a:chExt cx="1624013" cy="1181100"/>
          </a:xfrm>
          <a:solidFill>
            <a:srgbClr val="2ABDC7"/>
          </a:solidFill>
        </p:grpSpPr>
        <p:sp>
          <p:nvSpPr>
            <p:cNvPr id="53" name="Freeform 57"/>
            <p:cNvSpPr/>
            <p:nvPr/>
          </p:nvSpPr>
          <p:spPr bwMode="auto">
            <a:xfrm>
              <a:off x="3768337" y="1942029"/>
              <a:ext cx="1093788" cy="1120775"/>
            </a:xfrm>
            <a:custGeom>
              <a:avLst/>
              <a:gdLst>
                <a:gd name="T0" fmla="*/ 689 w 689"/>
                <a:gd name="T1" fmla="*/ 288 h 706"/>
                <a:gd name="T2" fmla="*/ 689 w 689"/>
                <a:gd name="T3" fmla="*/ 706 h 706"/>
                <a:gd name="T4" fmla="*/ 0 w 689"/>
                <a:gd name="T5" fmla="*/ 706 h 706"/>
                <a:gd name="T6" fmla="*/ 0 w 689"/>
                <a:gd name="T7" fmla="*/ 0 h 706"/>
                <a:gd name="T8" fmla="*/ 689 w 689"/>
                <a:gd name="T9" fmla="*/ 0 h 706"/>
                <a:gd name="T10" fmla="*/ 689 w 689"/>
                <a:gd name="T11" fmla="*/ 94 h 706"/>
                <a:gd name="T12" fmla="*/ 598 w 689"/>
                <a:gd name="T13" fmla="*/ 148 h 706"/>
                <a:gd name="T14" fmla="*/ 598 w 689"/>
                <a:gd name="T15" fmla="*/ 94 h 706"/>
                <a:gd name="T16" fmla="*/ 94 w 689"/>
                <a:gd name="T17" fmla="*/ 94 h 706"/>
                <a:gd name="T18" fmla="*/ 94 w 689"/>
                <a:gd name="T19" fmla="*/ 611 h 706"/>
                <a:gd name="T20" fmla="*/ 598 w 689"/>
                <a:gd name="T21" fmla="*/ 611 h 706"/>
                <a:gd name="T22" fmla="*/ 598 w 689"/>
                <a:gd name="T23" fmla="*/ 353 h 706"/>
                <a:gd name="T24" fmla="*/ 689 w 689"/>
                <a:gd name="T25" fmla="*/ 28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9" h="706">
                  <a:moveTo>
                    <a:pt x="689" y="288"/>
                  </a:moveTo>
                  <a:lnTo>
                    <a:pt x="689" y="706"/>
                  </a:lnTo>
                  <a:lnTo>
                    <a:pt x="0" y="706"/>
                  </a:lnTo>
                  <a:lnTo>
                    <a:pt x="0" y="0"/>
                  </a:lnTo>
                  <a:lnTo>
                    <a:pt x="689" y="0"/>
                  </a:lnTo>
                  <a:lnTo>
                    <a:pt x="689" y="94"/>
                  </a:lnTo>
                  <a:lnTo>
                    <a:pt x="598" y="148"/>
                  </a:lnTo>
                  <a:lnTo>
                    <a:pt x="598" y="94"/>
                  </a:lnTo>
                  <a:lnTo>
                    <a:pt x="94" y="94"/>
                  </a:lnTo>
                  <a:lnTo>
                    <a:pt x="94" y="611"/>
                  </a:lnTo>
                  <a:lnTo>
                    <a:pt x="598" y="611"/>
                  </a:lnTo>
                  <a:lnTo>
                    <a:pt x="598" y="353"/>
                  </a:lnTo>
                  <a:lnTo>
                    <a:pt x="689" y="288"/>
                  </a:lnTo>
                  <a:close/>
                </a:path>
              </a:pathLst>
            </a:custGeom>
            <a:grpFill/>
            <a:ln>
              <a:noFill/>
            </a:ln>
            <a:effectLst/>
          </p:spPr>
          <p:txBody>
            <a:bodyPr vert="horz" wrap="square" lIns="91440" tIns="45720" rIns="91440" bIns="45720" numCol="1" anchor="t" anchorCtr="0" compatLnSpc="1"/>
            <a:lstStyle/>
            <a:p>
              <a:endParaRPr lang="zh-CN" altLang="en-US"/>
            </a:p>
          </p:txBody>
        </p:sp>
        <p:grpSp>
          <p:nvGrpSpPr>
            <p:cNvPr id="54" name="组合 53"/>
            <p:cNvGrpSpPr/>
            <p:nvPr/>
          </p:nvGrpSpPr>
          <p:grpSpPr>
            <a:xfrm>
              <a:off x="4008050" y="1881704"/>
              <a:ext cx="1384300" cy="903287"/>
              <a:chOff x="4008050" y="1881704"/>
              <a:chExt cx="1384300" cy="903287"/>
            </a:xfrm>
            <a:grpFill/>
          </p:grpSpPr>
          <p:sp>
            <p:nvSpPr>
              <p:cNvPr id="55" name="Freeform 50"/>
              <p:cNvSpPr/>
              <p:nvPr/>
            </p:nvSpPr>
            <p:spPr bwMode="auto">
              <a:xfrm>
                <a:off x="4862125" y="1881704"/>
                <a:ext cx="530225" cy="403225"/>
              </a:xfrm>
              <a:custGeom>
                <a:avLst/>
                <a:gdLst>
                  <a:gd name="T0" fmla="*/ 334 w 334"/>
                  <a:gd name="T1" fmla="*/ 0 h 254"/>
                  <a:gd name="T2" fmla="*/ 0 w 334"/>
                  <a:gd name="T3" fmla="*/ 254 h 254"/>
                  <a:gd name="T4" fmla="*/ 0 w 334"/>
                  <a:gd name="T5" fmla="*/ 194 h 254"/>
                  <a:gd name="T6" fmla="*/ 334 w 334"/>
                  <a:gd name="T7" fmla="*/ 0 h 254"/>
                </a:gdLst>
                <a:ahLst/>
                <a:cxnLst>
                  <a:cxn ang="0">
                    <a:pos x="T0" y="T1"/>
                  </a:cxn>
                  <a:cxn ang="0">
                    <a:pos x="T2" y="T3"/>
                  </a:cxn>
                  <a:cxn ang="0">
                    <a:pos x="T4" y="T5"/>
                  </a:cxn>
                  <a:cxn ang="0">
                    <a:pos x="T6" y="T7"/>
                  </a:cxn>
                </a:cxnLst>
                <a:rect l="0" t="0" r="r" b="b"/>
                <a:pathLst>
                  <a:path w="334" h="254">
                    <a:moveTo>
                      <a:pt x="334" y="0"/>
                    </a:moveTo>
                    <a:lnTo>
                      <a:pt x="0" y="254"/>
                    </a:lnTo>
                    <a:lnTo>
                      <a:pt x="0" y="194"/>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8"/>
              <p:cNvSpPr/>
              <p:nvPr/>
            </p:nvSpPr>
            <p:spPr bwMode="auto">
              <a:xfrm>
                <a:off x="4717663" y="2189679"/>
                <a:ext cx="144463" cy="206375"/>
              </a:xfrm>
              <a:custGeom>
                <a:avLst/>
                <a:gdLst>
                  <a:gd name="T0" fmla="*/ 91 w 91"/>
                  <a:gd name="T1" fmla="*/ 0 h 130"/>
                  <a:gd name="T2" fmla="*/ 91 w 91"/>
                  <a:gd name="T3" fmla="*/ 60 h 130"/>
                  <a:gd name="T4" fmla="*/ 0 w 91"/>
                  <a:gd name="T5" fmla="*/ 130 h 130"/>
                  <a:gd name="T6" fmla="*/ 0 w 91"/>
                  <a:gd name="T7" fmla="*/ 54 h 130"/>
                  <a:gd name="T8" fmla="*/ 91 w 91"/>
                  <a:gd name="T9" fmla="*/ 0 h 130"/>
                </a:gdLst>
                <a:ahLst/>
                <a:cxnLst>
                  <a:cxn ang="0">
                    <a:pos x="T0" y="T1"/>
                  </a:cxn>
                  <a:cxn ang="0">
                    <a:pos x="T2" y="T3"/>
                  </a:cxn>
                  <a:cxn ang="0">
                    <a:pos x="T4" y="T5"/>
                  </a:cxn>
                  <a:cxn ang="0">
                    <a:pos x="T6" y="T7"/>
                  </a:cxn>
                  <a:cxn ang="0">
                    <a:pos x="T8" y="T9"/>
                  </a:cxn>
                </a:cxnLst>
                <a:rect l="0" t="0" r="r" b="b"/>
                <a:pathLst>
                  <a:path w="91" h="130">
                    <a:moveTo>
                      <a:pt x="91" y="0"/>
                    </a:moveTo>
                    <a:lnTo>
                      <a:pt x="91" y="60"/>
                    </a:lnTo>
                    <a:lnTo>
                      <a:pt x="0" y="130"/>
                    </a:lnTo>
                    <a:lnTo>
                      <a:pt x="0" y="54"/>
                    </a:lnTo>
                    <a:lnTo>
                      <a:pt x="9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61"/>
              <p:cNvSpPr/>
              <p:nvPr/>
            </p:nvSpPr>
            <p:spPr bwMode="auto">
              <a:xfrm>
                <a:off x="4008050" y="2275403"/>
                <a:ext cx="709613" cy="509588"/>
              </a:xfrm>
              <a:custGeom>
                <a:avLst/>
                <a:gdLst>
                  <a:gd name="T0" fmla="*/ 447 w 447"/>
                  <a:gd name="T1" fmla="*/ 0 h 321"/>
                  <a:gd name="T2" fmla="*/ 447 w 447"/>
                  <a:gd name="T3" fmla="*/ 76 h 321"/>
                  <a:gd name="T4" fmla="*/ 123 w 447"/>
                  <a:gd name="T5" fmla="*/ 321 h 321"/>
                  <a:gd name="T6" fmla="*/ 0 w 447"/>
                  <a:gd name="T7" fmla="*/ 22 h 321"/>
                  <a:gd name="T8" fmla="*/ 123 w 447"/>
                  <a:gd name="T9" fmla="*/ 186 h 321"/>
                  <a:gd name="T10" fmla="*/ 447 w 447"/>
                  <a:gd name="T11" fmla="*/ 0 h 321"/>
                </a:gdLst>
                <a:ahLst/>
                <a:cxnLst>
                  <a:cxn ang="0">
                    <a:pos x="T0" y="T1"/>
                  </a:cxn>
                  <a:cxn ang="0">
                    <a:pos x="T2" y="T3"/>
                  </a:cxn>
                  <a:cxn ang="0">
                    <a:pos x="T4" y="T5"/>
                  </a:cxn>
                  <a:cxn ang="0">
                    <a:pos x="T6" y="T7"/>
                  </a:cxn>
                  <a:cxn ang="0">
                    <a:pos x="T8" y="T9"/>
                  </a:cxn>
                  <a:cxn ang="0">
                    <a:pos x="T10" y="T11"/>
                  </a:cxn>
                </a:cxnLst>
                <a:rect l="0" t="0" r="r" b="b"/>
                <a:pathLst>
                  <a:path w="447" h="321">
                    <a:moveTo>
                      <a:pt x="447" y="0"/>
                    </a:moveTo>
                    <a:lnTo>
                      <a:pt x="447" y="76"/>
                    </a:lnTo>
                    <a:lnTo>
                      <a:pt x="123" y="321"/>
                    </a:lnTo>
                    <a:lnTo>
                      <a:pt x="0" y="22"/>
                    </a:lnTo>
                    <a:lnTo>
                      <a:pt x="123" y="186"/>
                    </a:lnTo>
                    <a:lnTo>
                      <a:pt x="44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58" name="文本框 57"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738408" y="2015049"/>
            <a:ext cx="3057247" cy="1631216"/>
          </a:xfrm>
          <a:prstGeom prst="rect">
            <a:avLst/>
          </a:prstGeom>
          <a:noFill/>
          <a:effectLst/>
        </p:spPr>
        <p:txBody>
          <a:bodyPr wrap="non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9" name="文本框 58"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741040" y="3595568"/>
            <a:ext cx="3057247" cy="1631216"/>
          </a:xfrm>
          <a:prstGeom prst="rect">
            <a:avLst/>
          </a:prstGeom>
          <a:noFill/>
          <a:effectLst/>
        </p:spPr>
        <p:txBody>
          <a:bodyPr wrap="non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文本框 59"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5725878" y="5226784"/>
            <a:ext cx="3057247" cy="1631216"/>
          </a:xfrm>
          <a:prstGeom prst="rect">
            <a:avLst/>
          </a:prstGeom>
          <a:noFill/>
          <a:effectLst/>
        </p:spPr>
        <p:txBody>
          <a:bodyPr wrap="non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4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10" dur="1000" fill="hold"/>
                                        <p:tgtEl>
                                          <p:spTgt spid="2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
                                        </p:tgtEl>
                                      </p:cBhvr>
                                    </p:animEffect>
                                  </p:childTnLst>
                                </p:cTn>
                              </p:par>
                            </p:childTnLst>
                          </p:cTn>
                        </p:par>
                        <p:par>
                          <p:cTn id="15" fill="hold">
                            <p:stCondLst>
                              <p:cond delay="1000"/>
                            </p:stCondLst>
                            <p:childTnLst>
                              <p:par>
                                <p:cTn id="16" presetID="37" presetClass="entr" presetSubtype="0" fill="hold"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1000"/>
                                        <p:tgtEl>
                                          <p:spTgt spid="52"/>
                                        </p:tgtEl>
                                      </p:cBhvr>
                                    </p:animEffect>
                                    <p:anim calcmode="lin" valueType="num">
                                      <p:cBhvr>
                                        <p:cTn id="19" dur="1000" fill="hold"/>
                                        <p:tgtEl>
                                          <p:spTgt spid="52"/>
                                        </p:tgtEl>
                                        <p:attrNameLst>
                                          <p:attrName>ppt_x</p:attrName>
                                        </p:attrNameLst>
                                      </p:cBhvr>
                                      <p:tavLst>
                                        <p:tav tm="0">
                                          <p:val>
                                            <p:strVal val="#ppt_x"/>
                                          </p:val>
                                        </p:tav>
                                        <p:tav tm="100000">
                                          <p:val>
                                            <p:strVal val="#ppt_x"/>
                                          </p:val>
                                        </p:tav>
                                      </p:tavLst>
                                    </p:anim>
                                    <p:anim calcmode="lin" valueType="num">
                                      <p:cBhvr>
                                        <p:cTn id="20" dur="900" decel="100000" fill="hold"/>
                                        <p:tgtEl>
                                          <p:spTgt spid="52"/>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25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50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1000"/>
                                        <p:tgtEl>
                                          <p:spTgt spid="40"/>
                                        </p:tgtEl>
                                      </p:cBhvr>
                                    </p:animEffect>
                                    <p:anim calcmode="lin" valueType="num">
                                      <p:cBhvr>
                                        <p:cTn id="31" dur="1000" fill="hold"/>
                                        <p:tgtEl>
                                          <p:spTgt spid="40"/>
                                        </p:tgtEl>
                                        <p:attrNameLst>
                                          <p:attrName>ppt_x</p:attrName>
                                        </p:attrNameLst>
                                      </p:cBhvr>
                                      <p:tavLst>
                                        <p:tav tm="0">
                                          <p:val>
                                            <p:strVal val="#ppt_x"/>
                                          </p:val>
                                        </p:tav>
                                        <p:tav tm="100000">
                                          <p:val>
                                            <p:strVal val="#ppt_x"/>
                                          </p:val>
                                        </p:tav>
                                      </p:tavLst>
                                    </p:anim>
                                    <p:anim calcmode="lin" valueType="num">
                                      <p:cBhvr>
                                        <p:cTn id="32" dur="900" decel="100000" fill="hold"/>
                                        <p:tgtEl>
                                          <p:spTgt spid="4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623479" y="225813"/>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我的信条</a:t>
            </a:r>
          </a:p>
        </p:txBody>
      </p:sp>
      <p:grpSp>
        <p:nvGrpSpPr>
          <p:cNvPr id="21" name="组合 20"/>
          <p:cNvGrpSpPr/>
          <p:nvPr/>
        </p:nvGrpSpPr>
        <p:grpSpPr>
          <a:xfrm>
            <a:off x="124694" y="2347215"/>
            <a:ext cx="1107996" cy="2119865"/>
            <a:chOff x="124694" y="2347215"/>
            <a:chExt cx="1107996" cy="2119865"/>
          </a:xfrm>
        </p:grpSpPr>
        <p:grpSp>
          <p:nvGrpSpPr>
            <p:cNvPr id="22" name="组合 21"/>
            <p:cNvGrpSpPr/>
            <p:nvPr/>
          </p:nvGrpSpPr>
          <p:grpSpPr>
            <a:xfrm>
              <a:off x="770183" y="2347215"/>
              <a:ext cx="179916" cy="1100108"/>
              <a:chOff x="4524245" y="3111810"/>
              <a:chExt cx="134937" cy="825081"/>
            </a:xfrm>
          </p:grpSpPr>
          <p:cxnSp>
            <p:nvCxnSpPr>
              <p:cNvPr id="38" name="直接连接符 37"/>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7" name="矩形 36"/>
            <p:cNvSpPr/>
            <p:nvPr/>
          </p:nvSpPr>
          <p:spPr>
            <a:xfrm>
              <a:off x="124694" y="3266751"/>
              <a:ext cx="1107996" cy="1200329"/>
            </a:xfrm>
            <a:prstGeom prst="rect">
              <a:avLst/>
            </a:prstGeom>
          </p:spPr>
          <p:txBody>
            <a:bodyPr wrap="none">
              <a:spAutoFit/>
            </a:bodyPr>
            <a:lstStyle/>
            <a:p>
              <a:r>
                <a:rPr lang="zh-CN" altLang="en-US" sz="7200" dirty="0">
                  <a:solidFill>
                    <a:srgbClr val="2ABDC7"/>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2ABDC7"/>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41" name="组合 40"/>
          <p:cNvGrpSpPr/>
          <p:nvPr/>
        </p:nvGrpSpPr>
        <p:grpSpPr>
          <a:xfrm>
            <a:off x="3869778" y="2347215"/>
            <a:ext cx="1107996" cy="2119865"/>
            <a:chOff x="3869778" y="2347215"/>
            <a:chExt cx="1107996" cy="2119865"/>
          </a:xfrm>
        </p:grpSpPr>
        <p:grpSp>
          <p:nvGrpSpPr>
            <p:cNvPr id="42" name="组合 41"/>
            <p:cNvGrpSpPr/>
            <p:nvPr/>
          </p:nvGrpSpPr>
          <p:grpSpPr>
            <a:xfrm>
              <a:off x="4515267" y="2347215"/>
              <a:ext cx="179916" cy="1100108"/>
              <a:chOff x="4524245" y="3111810"/>
              <a:chExt cx="134937" cy="825081"/>
            </a:xfrm>
          </p:grpSpPr>
          <p:cxnSp>
            <p:nvCxnSpPr>
              <p:cNvPr id="44" name="直接连接符 4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3" name="矩形 42"/>
            <p:cNvSpPr/>
            <p:nvPr/>
          </p:nvSpPr>
          <p:spPr>
            <a:xfrm>
              <a:off x="3869778" y="3266751"/>
              <a:ext cx="1107996" cy="1200329"/>
            </a:xfrm>
            <a:prstGeom prst="rect">
              <a:avLst/>
            </a:prstGeom>
          </p:spPr>
          <p:txBody>
            <a:bodyPr wrap="none">
              <a:spAutoFit/>
            </a:bodyPr>
            <a:lstStyle/>
            <a:p>
              <a:r>
                <a:rPr lang="zh-CN" altLang="en-US" sz="7200" dirty="0">
                  <a:solidFill>
                    <a:srgbClr val="4C4B50"/>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4C4B50"/>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47" name="组合 46"/>
          <p:cNvGrpSpPr/>
          <p:nvPr/>
        </p:nvGrpSpPr>
        <p:grpSpPr>
          <a:xfrm>
            <a:off x="7614862" y="2347215"/>
            <a:ext cx="1107996" cy="2119865"/>
            <a:chOff x="7614862" y="2347215"/>
            <a:chExt cx="1107996" cy="2119865"/>
          </a:xfrm>
        </p:grpSpPr>
        <p:grpSp>
          <p:nvGrpSpPr>
            <p:cNvPr id="48" name="组合 47"/>
            <p:cNvGrpSpPr/>
            <p:nvPr/>
          </p:nvGrpSpPr>
          <p:grpSpPr>
            <a:xfrm>
              <a:off x="8260351" y="2347215"/>
              <a:ext cx="179916" cy="1100108"/>
              <a:chOff x="4524245" y="3111810"/>
              <a:chExt cx="134937" cy="825081"/>
            </a:xfrm>
          </p:grpSpPr>
          <p:cxnSp>
            <p:nvCxnSpPr>
              <p:cNvPr id="50" name="直接连接符 4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9" name="矩形 48"/>
            <p:cNvSpPr/>
            <p:nvPr/>
          </p:nvSpPr>
          <p:spPr>
            <a:xfrm>
              <a:off x="7614862" y="3266751"/>
              <a:ext cx="1107996" cy="1200329"/>
            </a:xfrm>
            <a:prstGeom prst="rect">
              <a:avLst/>
            </a:prstGeom>
          </p:spPr>
          <p:txBody>
            <a:bodyPr wrap="none">
              <a:spAutoFit/>
            </a:bodyPr>
            <a:lstStyle/>
            <a:p>
              <a:r>
                <a:rPr lang="zh-CN" altLang="en-US" sz="7200" dirty="0">
                  <a:solidFill>
                    <a:srgbClr val="2ABDC7"/>
                  </a:solidFill>
                  <a:latin typeface="Calibri" panose="020F0502020204030204" pitchFamily="34" charset="0"/>
                  <a:ea typeface="微软雅黑" panose="020B0503020204020204" pitchFamily="34" charset="-122"/>
                  <a:cs typeface="Arial" panose="020B0604020202020204" pitchFamily="34" charset="0"/>
                </a:rPr>
                <a:t>“</a:t>
              </a:r>
              <a:endParaRPr lang="en-US" altLang="zh-CN" sz="7200" dirty="0">
                <a:solidFill>
                  <a:srgbClr val="2ABDC7"/>
                </a:solidFill>
                <a:latin typeface="Calibri" panose="020F0502020204030204" pitchFamily="34" charset="0"/>
                <a:ea typeface="微软雅黑" panose="020B0503020204020204" pitchFamily="34" charset="-122"/>
                <a:cs typeface="Arial" panose="020B0604020202020204" pitchFamily="34" charset="0"/>
              </a:endParaRPr>
            </a:p>
          </p:txBody>
        </p:sp>
      </p:grpSp>
      <p:grpSp>
        <p:nvGrpSpPr>
          <p:cNvPr id="53" name="组合 52"/>
          <p:cNvGrpSpPr/>
          <p:nvPr/>
        </p:nvGrpSpPr>
        <p:grpSpPr>
          <a:xfrm>
            <a:off x="1113255" y="3451514"/>
            <a:ext cx="1006013" cy="1025234"/>
            <a:chOff x="1113255" y="3451514"/>
            <a:chExt cx="1006013" cy="1025234"/>
          </a:xfrm>
        </p:grpSpPr>
        <p:sp>
          <p:nvSpPr>
            <p:cNvPr id="54"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2ABDC7"/>
            </a:solidFill>
            <a:ln>
              <a:noFill/>
            </a:ln>
          </p:spPr>
          <p:txBody>
            <a:bodyPr/>
            <a:lstStyle/>
            <a:p>
              <a:endParaRPr lang="zh-CN" altLang="en-US" sz="1800"/>
            </a:p>
          </p:txBody>
        </p:sp>
        <p:sp>
          <p:nvSpPr>
            <p:cNvPr id="55" name="文本框 54"/>
            <p:cNvSpPr txBox="1"/>
            <p:nvPr/>
          </p:nvSpPr>
          <p:spPr>
            <a:xfrm>
              <a:off x="1291492" y="3617442"/>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01</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56" name="组合 55"/>
          <p:cNvGrpSpPr/>
          <p:nvPr/>
        </p:nvGrpSpPr>
        <p:grpSpPr>
          <a:xfrm>
            <a:off x="4858339" y="3441846"/>
            <a:ext cx="1006013" cy="1025234"/>
            <a:chOff x="4858339" y="3441846"/>
            <a:chExt cx="1006013" cy="1025234"/>
          </a:xfrm>
        </p:grpSpPr>
        <p:sp>
          <p:nvSpPr>
            <p:cNvPr id="57"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4C4B50"/>
            </a:solidFill>
            <a:ln>
              <a:noFill/>
            </a:ln>
          </p:spPr>
          <p:txBody>
            <a:bodyPr/>
            <a:lstStyle/>
            <a:p>
              <a:endParaRPr lang="zh-CN" altLang="en-US" sz="1800"/>
            </a:p>
          </p:txBody>
        </p:sp>
        <p:sp>
          <p:nvSpPr>
            <p:cNvPr id="58" name="文本框 57"/>
            <p:cNvSpPr txBox="1"/>
            <p:nvPr/>
          </p:nvSpPr>
          <p:spPr>
            <a:xfrm>
              <a:off x="5036577" y="3617441"/>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02</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59" name="组合 58"/>
          <p:cNvGrpSpPr/>
          <p:nvPr/>
        </p:nvGrpSpPr>
        <p:grpSpPr>
          <a:xfrm>
            <a:off x="8603423" y="3441846"/>
            <a:ext cx="1006013" cy="1025234"/>
            <a:chOff x="8603423" y="3441846"/>
            <a:chExt cx="1006013" cy="1025234"/>
          </a:xfrm>
        </p:grpSpPr>
        <p:sp>
          <p:nvSpPr>
            <p:cNvPr id="60"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2ABDC7"/>
            </a:solidFill>
            <a:ln>
              <a:noFill/>
            </a:ln>
          </p:spPr>
          <p:txBody>
            <a:bodyPr/>
            <a:lstStyle/>
            <a:p>
              <a:endParaRPr lang="zh-CN" altLang="en-US" sz="1800"/>
            </a:p>
          </p:txBody>
        </p:sp>
        <p:sp>
          <p:nvSpPr>
            <p:cNvPr id="61" name="文本框 60"/>
            <p:cNvSpPr txBox="1"/>
            <p:nvPr/>
          </p:nvSpPr>
          <p:spPr>
            <a:xfrm>
              <a:off x="8781660" y="3617440"/>
              <a:ext cx="649537" cy="646331"/>
            </a:xfrm>
            <a:prstGeom prst="rect">
              <a:avLst/>
            </a:prstGeom>
            <a:noFill/>
            <a:effectLst/>
          </p:spPr>
          <p:txBody>
            <a:bodyPr wrap="none" rtlCol="0">
              <a:spAutoFit/>
            </a:bodyPr>
            <a:lstStyle/>
            <a:p>
              <a:r>
                <a:rPr lang="en-US" altLang="zh-CN" sz="3600" b="1" dirty="0">
                  <a:solidFill>
                    <a:schemeClr val="bg1"/>
                  </a:solidFill>
                  <a:latin typeface="方正姚体" panose="02010601030101010101" pitchFamily="2" charset="-122"/>
                  <a:ea typeface="方正姚体" panose="02010601030101010101" pitchFamily="2" charset="-122"/>
                </a:rPr>
                <a:t>03</a:t>
              </a:r>
              <a:endParaRPr lang="en-US" altLang="zh-CN" sz="2800" b="1" dirty="0">
                <a:solidFill>
                  <a:schemeClr val="bg1"/>
                </a:solidFill>
                <a:latin typeface="方正姚体" panose="02010601030101010101" pitchFamily="2" charset="-122"/>
                <a:ea typeface="方正姚体" panose="02010601030101010101" pitchFamily="2" charset="-122"/>
              </a:endParaRPr>
            </a:p>
          </p:txBody>
        </p:sp>
      </p:grpSp>
      <p:grpSp>
        <p:nvGrpSpPr>
          <p:cNvPr id="62" name="组合 61"/>
          <p:cNvGrpSpPr/>
          <p:nvPr/>
        </p:nvGrpSpPr>
        <p:grpSpPr>
          <a:xfrm>
            <a:off x="1113255" y="2177622"/>
            <a:ext cx="2877378" cy="992045"/>
            <a:chOff x="1113255" y="2177622"/>
            <a:chExt cx="2877378" cy="992045"/>
          </a:xfrm>
        </p:grpSpPr>
        <p:sp>
          <p:nvSpPr>
            <p:cNvPr id="63" name="矩形 62"/>
            <p:cNvSpPr/>
            <p:nvPr/>
          </p:nvSpPr>
          <p:spPr>
            <a:xfrm>
              <a:off x="1113255" y="2177622"/>
              <a:ext cx="2877378" cy="992045"/>
            </a:xfrm>
            <a:prstGeom prst="rect">
              <a:avLst/>
            </a:prstGeom>
            <a:solidFill>
              <a:srgbClr val="2ABDC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64" name="文本框 63"/>
            <p:cNvSpPr txBox="1"/>
            <p:nvPr/>
          </p:nvSpPr>
          <p:spPr>
            <a:xfrm>
              <a:off x="1516913" y="2306658"/>
              <a:ext cx="2037737"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实事求是</a:t>
              </a:r>
            </a:p>
          </p:txBody>
        </p:sp>
      </p:grpSp>
      <p:grpSp>
        <p:nvGrpSpPr>
          <p:cNvPr id="65" name="组合 64"/>
          <p:cNvGrpSpPr/>
          <p:nvPr/>
        </p:nvGrpSpPr>
        <p:grpSpPr>
          <a:xfrm>
            <a:off x="4858339" y="2177622"/>
            <a:ext cx="2877378" cy="992045"/>
            <a:chOff x="4858339" y="2177622"/>
            <a:chExt cx="2877378" cy="992045"/>
          </a:xfrm>
        </p:grpSpPr>
        <p:sp>
          <p:nvSpPr>
            <p:cNvPr id="66" name="矩形 65"/>
            <p:cNvSpPr/>
            <p:nvPr/>
          </p:nvSpPr>
          <p:spPr>
            <a:xfrm>
              <a:off x="4858339" y="2177622"/>
              <a:ext cx="2877378" cy="992045"/>
            </a:xfrm>
            <a:prstGeom prst="rect">
              <a:avLst/>
            </a:prstGeom>
            <a:solidFill>
              <a:srgbClr val="4C4B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67" name="文本框 66"/>
            <p:cNvSpPr txBox="1"/>
            <p:nvPr/>
          </p:nvSpPr>
          <p:spPr>
            <a:xfrm>
              <a:off x="5346660" y="2306658"/>
              <a:ext cx="2037737"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以人为本</a:t>
              </a:r>
            </a:p>
          </p:txBody>
        </p:sp>
      </p:grpSp>
      <p:grpSp>
        <p:nvGrpSpPr>
          <p:cNvPr id="68" name="组合 67"/>
          <p:cNvGrpSpPr/>
          <p:nvPr/>
        </p:nvGrpSpPr>
        <p:grpSpPr>
          <a:xfrm>
            <a:off x="8603423" y="2177622"/>
            <a:ext cx="2877378" cy="992045"/>
            <a:chOff x="8603423" y="2177622"/>
            <a:chExt cx="2877378" cy="992045"/>
          </a:xfrm>
        </p:grpSpPr>
        <p:sp>
          <p:nvSpPr>
            <p:cNvPr id="69" name="矩形 68"/>
            <p:cNvSpPr/>
            <p:nvPr/>
          </p:nvSpPr>
          <p:spPr>
            <a:xfrm>
              <a:off x="8603423" y="2177622"/>
              <a:ext cx="2877378" cy="992045"/>
            </a:xfrm>
            <a:prstGeom prst="rect">
              <a:avLst/>
            </a:prstGeom>
            <a:solidFill>
              <a:srgbClr val="2ABDC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Calibri" panose="020F0502020204030204" pitchFamily="34" charset="0"/>
                <a:ea typeface="微软雅黑" panose="020B0503020204020204" pitchFamily="34" charset="-122"/>
              </a:endParaRPr>
            </a:p>
          </p:txBody>
        </p:sp>
        <p:sp>
          <p:nvSpPr>
            <p:cNvPr id="70" name="文本框 69"/>
            <p:cNvSpPr txBox="1"/>
            <p:nvPr/>
          </p:nvSpPr>
          <p:spPr>
            <a:xfrm>
              <a:off x="9023243" y="2301825"/>
              <a:ext cx="2037737" cy="646331"/>
            </a:xfrm>
            <a:prstGeom prst="rect">
              <a:avLst/>
            </a:prstGeom>
            <a:noFill/>
          </p:spPr>
          <p:txBody>
            <a:bodyPr wrap="none" rtlCol="0">
              <a:spAutoFit/>
            </a:bodyPr>
            <a:lstStyle/>
            <a:p>
              <a:r>
                <a:rPr lang="zh-CN" altLang="en-US" sz="3600" b="1" dirty="0">
                  <a:solidFill>
                    <a:srgbClr val="FFFFFF"/>
                  </a:solidFill>
                  <a:latin typeface="幼圆" panose="02010509060101010101" pitchFamily="49" charset="-122"/>
                  <a:ea typeface="幼圆" panose="02010509060101010101" pitchFamily="49" charset="-122"/>
                </a:rPr>
                <a:t>勤奋务实</a:t>
              </a:r>
            </a:p>
          </p:txBody>
        </p:sp>
      </p:grpSp>
      <p:sp>
        <p:nvSpPr>
          <p:cNvPr id="71" name="TextBox 12"/>
          <p:cNvSpPr txBox="1"/>
          <p:nvPr/>
        </p:nvSpPr>
        <p:spPr>
          <a:xfrm>
            <a:off x="1978839" y="4919008"/>
            <a:ext cx="8234322" cy="1938992"/>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53"/>
                                        </p:tgtEl>
                                        <p:attrNameLst>
                                          <p:attrName>style.visibility</p:attrName>
                                        </p:attrNameLst>
                                      </p:cBhvr>
                                      <p:to>
                                        <p:strVal val="visible"/>
                                      </p:to>
                                    </p:set>
                                    <p:anim calcmode="lin" valueType="num">
                                      <p:cBhvr>
                                        <p:cTn id="7" dur="750" fill="hold"/>
                                        <p:tgtEl>
                                          <p:spTgt spid="53"/>
                                        </p:tgtEl>
                                        <p:attrNameLst>
                                          <p:attrName>ppt_w</p:attrName>
                                        </p:attrNameLst>
                                      </p:cBhvr>
                                      <p:tavLst>
                                        <p:tav tm="0">
                                          <p:val>
                                            <p:strVal val="4*#ppt_w"/>
                                          </p:val>
                                        </p:tav>
                                        <p:tav tm="100000">
                                          <p:val>
                                            <p:strVal val="#ppt_w"/>
                                          </p:val>
                                        </p:tav>
                                      </p:tavLst>
                                    </p:anim>
                                    <p:anim calcmode="lin" valueType="num">
                                      <p:cBhvr>
                                        <p:cTn id="8" dur="750" fill="hold"/>
                                        <p:tgtEl>
                                          <p:spTgt spid="53"/>
                                        </p:tgtEl>
                                        <p:attrNameLst>
                                          <p:attrName>ppt_h</p:attrName>
                                        </p:attrNameLst>
                                      </p:cBhvr>
                                      <p:tavLst>
                                        <p:tav tm="0">
                                          <p:val>
                                            <p:strVal val="4*#ppt_h"/>
                                          </p:val>
                                        </p:tav>
                                        <p:tav tm="100000">
                                          <p:val>
                                            <p:strVal val="#ppt_h"/>
                                          </p:val>
                                        </p:tav>
                                      </p:tavLst>
                                    </p:anim>
                                  </p:childTnLst>
                                </p:cTn>
                              </p:par>
                            </p:childTnLst>
                          </p:cTn>
                        </p:par>
                        <p:par>
                          <p:cTn id="9" fill="hold">
                            <p:stCondLst>
                              <p:cond delay="1250"/>
                            </p:stCondLst>
                            <p:childTnLst>
                              <p:par>
                                <p:cTn id="10" presetID="26" presetClass="emph" presetSubtype="0" fill="hold" nodeType="afterEffect">
                                  <p:stCondLst>
                                    <p:cond delay="0"/>
                                  </p:stCondLst>
                                  <p:childTnLst>
                                    <p:animEffect transition="out" filter="fade">
                                      <p:cBhvr>
                                        <p:cTn id="11" dur="500" tmFilter="0, 0; .2, .5; .8, .5; 1, 0"/>
                                        <p:tgtEl>
                                          <p:spTgt spid="53"/>
                                        </p:tgtEl>
                                      </p:cBhvr>
                                    </p:animEffect>
                                    <p:animScale>
                                      <p:cBhvr>
                                        <p:cTn id="12" dur="250" autoRev="1" fill="hold"/>
                                        <p:tgtEl>
                                          <p:spTgt spid="53"/>
                                        </p:tgtEl>
                                      </p:cBhvr>
                                      <p:by x="105000" y="105000"/>
                                    </p:animScale>
                                  </p:childTnLst>
                                </p:cTn>
                              </p:par>
                            </p:childTnLst>
                          </p:cTn>
                        </p:par>
                        <p:par>
                          <p:cTn id="13" fill="hold">
                            <p:stCondLst>
                              <p:cond delay="1750"/>
                            </p:stCondLst>
                            <p:childTnLst>
                              <p:par>
                                <p:cTn id="14" presetID="22" presetClass="entr" presetSubtype="4"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par>
                          <p:cTn id="17" fill="hold">
                            <p:stCondLst>
                              <p:cond delay="2250"/>
                            </p:stCondLst>
                            <p:childTnLst>
                              <p:par>
                                <p:cTn id="18" presetID="30" presetClass="entr" presetSubtype="0"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800" decel="100000"/>
                                        <p:tgtEl>
                                          <p:spTgt spid="62"/>
                                        </p:tgtEl>
                                      </p:cBhvr>
                                    </p:animEffect>
                                    <p:anim calcmode="lin" valueType="num">
                                      <p:cBhvr>
                                        <p:cTn id="21" dur="800" decel="100000" fill="hold"/>
                                        <p:tgtEl>
                                          <p:spTgt spid="62"/>
                                        </p:tgtEl>
                                        <p:attrNameLst>
                                          <p:attrName>style.rotation</p:attrName>
                                        </p:attrNameLst>
                                      </p:cBhvr>
                                      <p:tavLst>
                                        <p:tav tm="0">
                                          <p:val>
                                            <p:fltVal val="-90"/>
                                          </p:val>
                                        </p:tav>
                                        <p:tav tm="100000">
                                          <p:val>
                                            <p:fltVal val="0"/>
                                          </p:val>
                                        </p:tav>
                                      </p:tavLst>
                                    </p:anim>
                                    <p:anim calcmode="lin" valueType="num">
                                      <p:cBhvr>
                                        <p:cTn id="22" dur="800" decel="100000" fill="hold"/>
                                        <p:tgtEl>
                                          <p:spTgt spid="62"/>
                                        </p:tgtEl>
                                        <p:attrNameLst>
                                          <p:attrName>ppt_x</p:attrName>
                                        </p:attrNameLst>
                                      </p:cBhvr>
                                      <p:tavLst>
                                        <p:tav tm="0">
                                          <p:val>
                                            <p:strVal val="#ppt_x+0.4"/>
                                          </p:val>
                                        </p:tav>
                                        <p:tav tm="100000">
                                          <p:val>
                                            <p:strVal val="#ppt_x-0.05"/>
                                          </p:val>
                                        </p:tav>
                                      </p:tavLst>
                                    </p:anim>
                                    <p:anim calcmode="lin" valueType="num">
                                      <p:cBhvr>
                                        <p:cTn id="23" dur="800" decel="100000" fill="hold"/>
                                        <p:tgtEl>
                                          <p:spTgt spid="6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6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62"/>
                                        </p:tgtEl>
                                        <p:attrNameLst>
                                          <p:attrName>ppt_y</p:attrName>
                                        </p:attrNameLst>
                                      </p:cBhvr>
                                      <p:tavLst>
                                        <p:tav tm="0">
                                          <p:val>
                                            <p:strVal val="#ppt_y+0.1"/>
                                          </p:val>
                                        </p:tav>
                                        <p:tav tm="100000">
                                          <p:val>
                                            <p:strVal val="#ppt_y"/>
                                          </p:val>
                                        </p:tav>
                                      </p:tavLst>
                                    </p:anim>
                                  </p:childTnLst>
                                </p:cTn>
                              </p:par>
                            </p:childTnLst>
                          </p:cTn>
                        </p:par>
                        <p:par>
                          <p:cTn id="26" fill="hold">
                            <p:stCondLst>
                              <p:cond delay="3250"/>
                            </p:stCondLst>
                            <p:childTnLst>
                              <p:par>
                                <p:cTn id="27" presetID="23" presetClass="entr" presetSubtype="32"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750" fill="hold"/>
                                        <p:tgtEl>
                                          <p:spTgt spid="56"/>
                                        </p:tgtEl>
                                        <p:attrNameLst>
                                          <p:attrName>ppt_w</p:attrName>
                                        </p:attrNameLst>
                                      </p:cBhvr>
                                      <p:tavLst>
                                        <p:tav tm="0">
                                          <p:val>
                                            <p:strVal val="4*#ppt_w"/>
                                          </p:val>
                                        </p:tav>
                                        <p:tav tm="100000">
                                          <p:val>
                                            <p:strVal val="#ppt_w"/>
                                          </p:val>
                                        </p:tav>
                                      </p:tavLst>
                                    </p:anim>
                                    <p:anim calcmode="lin" valueType="num">
                                      <p:cBhvr>
                                        <p:cTn id="30" dur="750" fill="hold"/>
                                        <p:tgtEl>
                                          <p:spTgt spid="56"/>
                                        </p:tgtEl>
                                        <p:attrNameLst>
                                          <p:attrName>ppt_h</p:attrName>
                                        </p:attrNameLst>
                                      </p:cBhvr>
                                      <p:tavLst>
                                        <p:tav tm="0">
                                          <p:val>
                                            <p:strVal val="4*#ppt_h"/>
                                          </p:val>
                                        </p:tav>
                                        <p:tav tm="100000">
                                          <p:val>
                                            <p:strVal val="#ppt_h"/>
                                          </p:val>
                                        </p:tav>
                                      </p:tavLst>
                                    </p:anim>
                                  </p:childTnLst>
                                </p:cTn>
                              </p:par>
                            </p:childTnLst>
                          </p:cTn>
                        </p:par>
                        <p:par>
                          <p:cTn id="31" fill="hold">
                            <p:stCondLst>
                              <p:cond delay="4250"/>
                            </p:stCondLst>
                            <p:childTnLst>
                              <p:par>
                                <p:cTn id="32" presetID="26" presetClass="emph" presetSubtype="0" fill="hold" nodeType="afterEffect">
                                  <p:stCondLst>
                                    <p:cond delay="0"/>
                                  </p:stCondLst>
                                  <p:childTnLst>
                                    <p:animEffect transition="out" filter="fade">
                                      <p:cBhvr>
                                        <p:cTn id="33" dur="500" tmFilter="0, 0; .2, .5; .8, .5; 1, 0"/>
                                        <p:tgtEl>
                                          <p:spTgt spid="56"/>
                                        </p:tgtEl>
                                      </p:cBhvr>
                                    </p:animEffect>
                                    <p:animScale>
                                      <p:cBhvr>
                                        <p:cTn id="34" dur="250" autoRev="1" fill="hold"/>
                                        <p:tgtEl>
                                          <p:spTgt spid="56"/>
                                        </p:tgtEl>
                                      </p:cBhvr>
                                      <p:by x="105000" y="105000"/>
                                    </p:animScale>
                                  </p:childTnLst>
                                </p:cTn>
                              </p:par>
                            </p:childTnLst>
                          </p:cTn>
                        </p:par>
                        <p:par>
                          <p:cTn id="35" fill="hold">
                            <p:stCondLst>
                              <p:cond delay="4750"/>
                            </p:stCondLst>
                            <p:childTnLst>
                              <p:par>
                                <p:cTn id="36" presetID="22" presetClass="entr" presetSubtype="4" fill="hold"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ipe(down)">
                                      <p:cBhvr>
                                        <p:cTn id="38" dur="500"/>
                                        <p:tgtEl>
                                          <p:spTgt spid="41"/>
                                        </p:tgtEl>
                                      </p:cBhvr>
                                    </p:animEffect>
                                  </p:childTnLst>
                                </p:cTn>
                              </p:par>
                            </p:childTnLst>
                          </p:cTn>
                        </p:par>
                        <p:par>
                          <p:cTn id="39" fill="hold">
                            <p:stCondLst>
                              <p:cond delay="5250"/>
                            </p:stCondLst>
                            <p:childTnLst>
                              <p:par>
                                <p:cTn id="40" presetID="30" presetClass="entr" presetSubtype="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800" decel="100000"/>
                                        <p:tgtEl>
                                          <p:spTgt spid="65"/>
                                        </p:tgtEl>
                                      </p:cBhvr>
                                    </p:animEffect>
                                    <p:anim calcmode="lin" valueType="num">
                                      <p:cBhvr>
                                        <p:cTn id="43" dur="800" decel="100000" fill="hold"/>
                                        <p:tgtEl>
                                          <p:spTgt spid="65"/>
                                        </p:tgtEl>
                                        <p:attrNameLst>
                                          <p:attrName>style.rotation</p:attrName>
                                        </p:attrNameLst>
                                      </p:cBhvr>
                                      <p:tavLst>
                                        <p:tav tm="0">
                                          <p:val>
                                            <p:fltVal val="-90"/>
                                          </p:val>
                                        </p:tav>
                                        <p:tav tm="100000">
                                          <p:val>
                                            <p:fltVal val="0"/>
                                          </p:val>
                                        </p:tav>
                                      </p:tavLst>
                                    </p:anim>
                                    <p:anim calcmode="lin" valueType="num">
                                      <p:cBhvr>
                                        <p:cTn id="44" dur="800" decel="100000" fill="hold"/>
                                        <p:tgtEl>
                                          <p:spTgt spid="65"/>
                                        </p:tgtEl>
                                        <p:attrNameLst>
                                          <p:attrName>ppt_x</p:attrName>
                                        </p:attrNameLst>
                                      </p:cBhvr>
                                      <p:tavLst>
                                        <p:tav tm="0">
                                          <p:val>
                                            <p:strVal val="#ppt_x+0.4"/>
                                          </p:val>
                                        </p:tav>
                                        <p:tav tm="100000">
                                          <p:val>
                                            <p:strVal val="#ppt_x-0.05"/>
                                          </p:val>
                                        </p:tav>
                                      </p:tavLst>
                                    </p:anim>
                                    <p:anim calcmode="lin" valueType="num">
                                      <p:cBhvr>
                                        <p:cTn id="45" dur="800" decel="100000" fill="hold"/>
                                        <p:tgtEl>
                                          <p:spTgt spid="65"/>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5"/>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5"/>
                                        </p:tgtEl>
                                        <p:attrNameLst>
                                          <p:attrName>ppt_y</p:attrName>
                                        </p:attrNameLst>
                                      </p:cBhvr>
                                      <p:tavLst>
                                        <p:tav tm="0">
                                          <p:val>
                                            <p:strVal val="#ppt_y+0.1"/>
                                          </p:val>
                                        </p:tav>
                                        <p:tav tm="100000">
                                          <p:val>
                                            <p:strVal val="#ppt_y"/>
                                          </p:val>
                                        </p:tav>
                                      </p:tavLst>
                                    </p:anim>
                                  </p:childTnLst>
                                </p:cTn>
                              </p:par>
                            </p:childTnLst>
                          </p:cTn>
                        </p:par>
                        <p:par>
                          <p:cTn id="48" fill="hold">
                            <p:stCondLst>
                              <p:cond delay="6250"/>
                            </p:stCondLst>
                            <p:childTnLst>
                              <p:par>
                                <p:cTn id="49" presetID="23" presetClass="entr" presetSubtype="32"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p:cTn id="51" dur="750" fill="hold"/>
                                        <p:tgtEl>
                                          <p:spTgt spid="59"/>
                                        </p:tgtEl>
                                        <p:attrNameLst>
                                          <p:attrName>ppt_w</p:attrName>
                                        </p:attrNameLst>
                                      </p:cBhvr>
                                      <p:tavLst>
                                        <p:tav tm="0">
                                          <p:val>
                                            <p:strVal val="4*#ppt_w"/>
                                          </p:val>
                                        </p:tav>
                                        <p:tav tm="100000">
                                          <p:val>
                                            <p:strVal val="#ppt_w"/>
                                          </p:val>
                                        </p:tav>
                                      </p:tavLst>
                                    </p:anim>
                                    <p:anim calcmode="lin" valueType="num">
                                      <p:cBhvr>
                                        <p:cTn id="52" dur="750" fill="hold"/>
                                        <p:tgtEl>
                                          <p:spTgt spid="59"/>
                                        </p:tgtEl>
                                        <p:attrNameLst>
                                          <p:attrName>ppt_h</p:attrName>
                                        </p:attrNameLst>
                                      </p:cBhvr>
                                      <p:tavLst>
                                        <p:tav tm="0">
                                          <p:val>
                                            <p:strVal val="4*#ppt_h"/>
                                          </p:val>
                                        </p:tav>
                                        <p:tav tm="100000">
                                          <p:val>
                                            <p:strVal val="#ppt_h"/>
                                          </p:val>
                                        </p:tav>
                                      </p:tavLst>
                                    </p:anim>
                                  </p:childTnLst>
                                </p:cTn>
                              </p:par>
                            </p:childTnLst>
                          </p:cTn>
                        </p:par>
                        <p:par>
                          <p:cTn id="53" fill="hold">
                            <p:stCondLst>
                              <p:cond delay="7250"/>
                            </p:stCondLst>
                            <p:childTnLst>
                              <p:par>
                                <p:cTn id="54" presetID="26" presetClass="emph" presetSubtype="0" fill="hold" nodeType="afterEffect">
                                  <p:stCondLst>
                                    <p:cond delay="0"/>
                                  </p:stCondLst>
                                  <p:childTnLst>
                                    <p:animEffect transition="out" filter="fade">
                                      <p:cBhvr>
                                        <p:cTn id="55" dur="500" tmFilter="0, 0; .2, .5; .8, .5; 1, 0"/>
                                        <p:tgtEl>
                                          <p:spTgt spid="59"/>
                                        </p:tgtEl>
                                      </p:cBhvr>
                                    </p:animEffect>
                                    <p:animScale>
                                      <p:cBhvr>
                                        <p:cTn id="56" dur="250" autoRev="1" fill="hold"/>
                                        <p:tgtEl>
                                          <p:spTgt spid="59"/>
                                        </p:tgtEl>
                                      </p:cBhvr>
                                      <p:by x="105000" y="105000"/>
                                    </p:animScale>
                                  </p:childTnLst>
                                </p:cTn>
                              </p:par>
                            </p:childTnLst>
                          </p:cTn>
                        </p:par>
                        <p:par>
                          <p:cTn id="57" fill="hold">
                            <p:stCondLst>
                              <p:cond delay="7750"/>
                            </p:stCondLst>
                            <p:childTnLst>
                              <p:par>
                                <p:cTn id="58" presetID="22" presetClass="entr" presetSubtype="4" fill="hold"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wipe(down)">
                                      <p:cBhvr>
                                        <p:cTn id="60" dur="500"/>
                                        <p:tgtEl>
                                          <p:spTgt spid="47"/>
                                        </p:tgtEl>
                                      </p:cBhvr>
                                    </p:animEffect>
                                  </p:childTnLst>
                                </p:cTn>
                              </p:par>
                            </p:childTnLst>
                          </p:cTn>
                        </p:par>
                        <p:par>
                          <p:cTn id="61" fill="hold">
                            <p:stCondLst>
                              <p:cond delay="8250"/>
                            </p:stCondLst>
                            <p:childTnLst>
                              <p:par>
                                <p:cTn id="62" presetID="30" presetClass="entr" presetSubtype="0" fill="hold" nodeType="after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fade">
                                      <p:cBhvr>
                                        <p:cTn id="64" dur="800" decel="100000"/>
                                        <p:tgtEl>
                                          <p:spTgt spid="68"/>
                                        </p:tgtEl>
                                      </p:cBhvr>
                                    </p:animEffect>
                                    <p:anim calcmode="lin" valueType="num">
                                      <p:cBhvr>
                                        <p:cTn id="65" dur="800" decel="100000" fill="hold"/>
                                        <p:tgtEl>
                                          <p:spTgt spid="68"/>
                                        </p:tgtEl>
                                        <p:attrNameLst>
                                          <p:attrName>style.rotation</p:attrName>
                                        </p:attrNameLst>
                                      </p:cBhvr>
                                      <p:tavLst>
                                        <p:tav tm="0">
                                          <p:val>
                                            <p:fltVal val="-90"/>
                                          </p:val>
                                        </p:tav>
                                        <p:tav tm="100000">
                                          <p:val>
                                            <p:fltVal val="0"/>
                                          </p:val>
                                        </p:tav>
                                      </p:tavLst>
                                    </p:anim>
                                    <p:anim calcmode="lin" valueType="num">
                                      <p:cBhvr>
                                        <p:cTn id="66" dur="800" decel="100000" fill="hold"/>
                                        <p:tgtEl>
                                          <p:spTgt spid="68"/>
                                        </p:tgtEl>
                                        <p:attrNameLst>
                                          <p:attrName>ppt_x</p:attrName>
                                        </p:attrNameLst>
                                      </p:cBhvr>
                                      <p:tavLst>
                                        <p:tav tm="0">
                                          <p:val>
                                            <p:strVal val="#ppt_x+0.4"/>
                                          </p:val>
                                        </p:tav>
                                        <p:tav tm="100000">
                                          <p:val>
                                            <p:strVal val="#ppt_x-0.05"/>
                                          </p:val>
                                        </p:tav>
                                      </p:tavLst>
                                    </p:anim>
                                    <p:anim calcmode="lin" valueType="num">
                                      <p:cBhvr>
                                        <p:cTn id="67" dur="800" decel="100000" fill="hold"/>
                                        <p:tgtEl>
                                          <p:spTgt spid="68"/>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68"/>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68"/>
                                        </p:tgtEl>
                                        <p:attrNameLst>
                                          <p:attrName>ppt_y</p:attrName>
                                        </p:attrNameLst>
                                      </p:cBhvr>
                                      <p:tavLst>
                                        <p:tav tm="0">
                                          <p:val>
                                            <p:strVal val="#ppt_y+0.1"/>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fade">
                                      <p:cBhvr>
                                        <p:cTn id="73" dur="1000"/>
                                        <p:tgtEl>
                                          <p:spTgt spid="71"/>
                                        </p:tgtEl>
                                      </p:cBhvr>
                                    </p:animEffect>
                                    <p:anim calcmode="lin" valueType="num">
                                      <p:cBhvr>
                                        <p:cTn id="74" dur="1000" fill="hold"/>
                                        <p:tgtEl>
                                          <p:spTgt spid="71"/>
                                        </p:tgtEl>
                                        <p:attrNameLst>
                                          <p:attrName>ppt_x</p:attrName>
                                        </p:attrNameLst>
                                      </p:cBhvr>
                                      <p:tavLst>
                                        <p:tav tm="0">
                                          <p:val>
                                            <p:strVal val="#ppt_x"/>
                                          </p:val>
                                        </p:tav>
                                        <p:tav tm="100000">
                                          <p:val>
                                            <p:strVal val="#ppt_x"/>
                                          </p:val>
                                        </p:tav>
                                      </p:tavLst>
                                    </p:anim>
                                    <p:anim calcmode="lin" valueType="num">
                                      <p:cBhvr>
                                        <p:cTn id="75"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853940"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03 .   </a:t>
            </a:r>
            <a:r>
              <a:rPr lang="zh-CN" altLang="en-US" sz="4800" dirty="0">
                <a:solidFill>
                  <a:srgbClr val="4C4B50"/>
                </a:solidFill>
                <a:latin typeface="微软雅黑" panose="020B0503020204020204" pitchFamily="34" charset="-122"/>
                <a:ea typeface="微软雅黑" panose="020B0503020204020204" pitchFamily="34" charset="-122"/>
              </a:rPr>
              <a:t>工作体会</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010982" y="223066"/>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工作心得体会</a:t>
            </a:r>
          </a:p>
        </p:txBody>
      </p:sp>
      <p:grpSp>
        <p:nvGrpSpPr>
          <p:cNvPr id="21" name="组合 20"/>
          <p:cNvGrpSpPr/>
          <p:nvPr/>
        </p:nvGrpSpPr>
        <p:grpSpPr>
          <a:xfrm>
            <a:off x="1428624" y="2286053"/>
            <a:ext cx="9334752" cy="3716345"/>
            <a:chOff x="1428624" y="2286053"/>
            <a:chExt cx="9334752" cy="3716345"/>
          </a:xfrm>
        </p:grpSpPr>
        <p:sp>
          <p:nvSpPr>
            <p:cNvPr id="22" name="圆角矩形 21"/>
            <p:cNvSpPr/>
            <p:nvPr/>
          </p:nvSpPr>
          <p:spPr>
            <a:xfrm>
              <a:off x="4546368" y="3357204"/>
              <a:ext cx="3120384" cy="1530492"/>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rgbClr val="D00022"/>
                </a:solidFill>
                <a:latin typeface="Calibri" panose="020F0502020204030204"/>
              </a:endParaRPr>
            </a:p>
          </p:txBody>
        </p:sp>
        <p:sp>
          <p:nvSpPr>
            <p:cNvPr id="37" name="圆角矩形 36"/>
            <p:cNvSpPr/>
            <p:nvPr/>
          </p:nvSpPr>
          <p:spPr>
            <a:xfrm>
              <a:off x="1428624" y="2286053"/>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38" name="圆角矩形 37"/>
            <p:cNvSpPr/>
            <p:nvPr/>
          </p:nvSpPr>
          <p:spPr>
            <a:xfrm>
              <a:off x="6785020" y="2286053"/>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39" name="圆角矩形 38"/>
            <p:cNvSpPr/>
            <p:nvPr/>
          </p:nvSpPr>
          <p:spPr>
            <a:xfrm>
              <a:off x="1428624" y="4471905"/>
              <a:ext cx="3978357"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sp>
          <p:nvSpPr>
            <p:cNvPr id="40" name="圆角矩形 39"/>
            <p:cNvSpPr/>
            <p:nvPr/>
          </p:nvSpPr>
          <p:spPr>
            <a:xfrm>
              <a:off x="6737502" y="4471904"/>
              <a:ext cx="3978356" cy="1530493"/>
            </a:xfrm>
            <a:prstGeom prst="roundRect">
              <a:avLst>
                <a:gd name="adj" fmla="val 10131"/>
              </a:avLst>
            </a:prstGeom>
            <a:solidFill>
              <a:schemeClr val="bg1">
                <a:lumMod val="85000"/>
              </a:schemeClr>
            </a:solidFill>
            <a:ln w="25400" cap="flat" cmpd="sng" algn="ctr">
              <a:noFill/>
              <a:prstDash val="solid"/>
            </a:ln>
            <a:effectLst/>
          </p:spPr>
          <p:txBody>
            <a:bodyPr anchor="ctr"/>
            <a:lstStyle/>
            <a:p>
              <a:pPr algn="ctr">
                <a:defRPr/>
              </a:pPr>
              <a:endParaRPr lang="en-US" sz="2135" kern="0">
                <a:solidFill>
                  <a:sysClr val="window" lastClr="FFFFFF"/>
                </a:solidFill>
                <a:latin typeface="Calibri" panose="020F0502020204030204"/>
              </a:endParaRPr>
            </a:p>
          </p:txBody>
        </p:sp>
      </p:grpSp>
      <p:cxnSp>
        <p:nvCxnSpPr>
          <p:cNvPr id="41" name="直接连接符 40"/>
          <p:cNvCxnSpPr/>
          <p:nvPr/>
        </p:nvCxnSpPr>
        <p:spPr>
          <a:xfrm>
            <a:off x="1518382" y="4122448"/>
            <a:ext cx="9147317" cy="0"/>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125451" y="2147458"/>
            <a:ext cx="0" cy="3854941"/>
          </a:xfrm>
          <a:prstGeom prst="line">
            <a:avLst/>
          </a:prstGeom>
          <a:ln w="57150">
            <a:solidFill>
              <a:schemeClr val="tx1">
                <a:lumMod val="50000"/>
                <a:lumOff val="50000"/>
              </a:schemeClr>
            </a:solidFill>
            <a:headEnd type="triangl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43" name="圆角矩形 42"/>
          <p:cNvSpPr/>
          <p:nvPr/>
        </p:nvSpPr>
        <p:spPr>
          <a:xfrm>
            <a:off x="5016275" y="3614595"/>
            <a:ext cx="2138334" cy="1049368"/>
          </a:xfrm>
          <a:prstGeom prst="roundRect">
            <a:avLst>
              <a:gd name="adj" fmla="val 10131"/>
            </a:avLst>
          </a:prstGeom>
          <a:solidFill>
            <a:srgbClr val="F6F7F1"/>
          </a:solidFill>
          <a:ln w="25400" cap="flat" cmpd="sng" algn="ctr">
            <a:solidFill>
              <a:sysClr val="window" lastClr="FFFFFF"/>
            </a:solidFill>
            <a:prstDash val="solid"/>
          </a:ln>
          <a:effectLst/>
        </p:spPr>
        <p:txBody>
          <a:bodyPr anchor="ctr"/>
          <a:lstStyle/>
          <a:p>
            <a:pPr algn="ctr">
              <a:lnSpc>
                <a:spcPct val="130000"/>
              </a:lnSpc>
              <a:defRPr/>
            </a:pPr>
            <a:r>
              <a:rPr lang="zh-CN" altLang="en-US" sz="3200" b="1" kern="0" dirty="0">
                <a:ln w="18415" cmpd="sng">
                  <a:noFill/>
                  <a:prstDash val="solid"/>
                </a:ln>
                <a:solidFill>
                  <a:schemeClr val="tx1">
                    <a:lumMod val="65000"/>
                    <a:lumOff val="35000"/>
                  </a:schemeClr>
                </a:solidFill>
                <a:latin typeface="Arial Rounded MT Bold" pitchFamily="34" charset="0"/>
                <a:ea typeface="微软雅黑" panose="020B0503020204020204" pitchFamily="34" charset="-122"/>
                <a:cs typeface="Times New Roman" panose="02020603050405020304" pitchFamily="18" charset="0"/>
              </a:rPr>
              <a:t>心得体会</a:t>
            </a:r>
            <a:endParaRPr lang="en-US" sz="3200" b="1" kern="0" dirty="0">
              <a:ln w="18415" cmpd="sng">
                <a:noFill/>
                <a:prstDash val="solid"/>
              </a:ln>
              <a:solidFill>
                <a:schemeClr val="tx1">
                  <a:lumMod val="65000"/>
                  <a:lumOff val="35000"/>
                </a:schemeClr>
              </a:solidFill>
              <a:latin typeface="Arial Rounded MT Bold" pitchFamily="34" charset="0"/>
              <a:ea typeface="微软雅黑" panose="020B0503020204020204" pitchFamily="34" charset="-122"/>
              <a:cs typeface="Times New Roman" panose="02020603050405020304" pitchFamily="18" charset="0"/>
            </a:endParaRPr>
          </a:p>
        </p:txBody>
      </p:sp>
      <p:grpSp>
        <p:nvGrpSpPr>
          <p:cNvPr id="44" name="组合 43"/>
          <p:cNvGrpSpPr/>
          <p:nvPr/>
        </p:nvGrpSpPr>
        <p:grpSpPr>
          <a:xfrm>
            <a:off x="1526305" y="2133600"/>
            <a:ext cx="3724413" cy="1578445"/>
            <a:chOff x="1526305" y="2133600"/>
            <a:chExt cx="3724413" cy="1578445"/>
          </a:xfrm>
        </p:grpSpPr>
        <p:sp>
          <p:nvSpPr>
            <p:cNvPr id="45" name="圆角矩形 44"/>
            <p:cNvSpPr/>
            <p:nvPr/>
          </p:nvSpPr>
          <p:spPr>
            <a:xfrm>
              <a:off x="1684697" y="2133600"/>
              <a:ext cx="3468853"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336000" rIns="96000" bIns="0" anchor="ctr"/>
            <a:lstStyle/>
            <a:p>
              <a:pPr algn="just"/>
              <a:endParaRPr lang="zh-CN" altLang="en-US" sz="14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6" name="KSO_GN1"/>
            <p:cNvSpPr txBox="1">
              <a:spLocks noChangeArrowheads="1"/>
            </p:cNvSpPr>
            <p:nvPr/>
          </p:nvSpPr>
          <p:spPr bwMode="auto">
            <a:xfrm flipH="1">
              <a:off x="1526305"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01</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47" name="TextBox 110"/>
            <p:cNvSpPr txBox="1"/>
            <p:nvPr/>
          </p:nvSpPr>
          <p:spPr>
            <a:xfrm>
              <a:off x="2604500" y="2542494"/>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7038453" y="2133600"/>
            <a:ext cx="3610743" cy="1578445"/>
            <a:chOff x="7038453" y="2133600"/>
            <a:chExt cx="3610743" cy="1578445"/>
          </a:xfrm>
        </p:grpSpPr>
        <p:sp>
          <p:nvSpPr>
            <p:cNvPr id="49" name="圆角矩形 48"/>
            <p:cNvSpPr/>
            <p:nvPr/>
          </p:nvSpPr>
          <p:spPr>
            <a:xfrm>
              <a:off x="7038453" y="2133600"/>
              <a:ext cx="3468854" cy="1453275"/>
            </a:xfrm>
            <a:prstGeom prst="roundRect">
              <a:avLst>
                <a:gd name="adj" fmla="val 10131"/>
              </a:avLst>
            </a:prstGeom>
            <a:solidFill>
              <a:srgbClr val="4C4B50"/>
            </a:solidFill>
            <a:ln w="25400" cap="flat" cmpd="sng" algn="ctr">
              <a:solidFill>
                <a:sysClr val="window" lastClr="FFFFFF"/>
              </a:solidFill>
              <a:prstDash val="solid"/>
            </a:ln>
            <a:effectLst/>
          </p:spPr>
          <p:txBody>
            <a:bodyPr lIns="96000" tIns="336000" rIns="96000" bIns="0" anchor="ctr"/>
            <a:lstStyle/>
            <a:p>
              <a:pPr algn="ctr">
                <a:lnSpc>
                  <a:spcPct val="130000"/>
                </a:lnSpc>
                <a:defRPr/>
              </a:pPr>
              <a:endParaRPr lang="zh-CN" altLang="en-US" sz="2665"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0" name="KSO_GN2"/>
            <p:cNvSpPr txBox="1">
              <a:spLocks noChangeArrowheads="1"/>
            </p:cNvSpPr>
            <p:nvPr/>
          </p:nvSpPr>
          <p:spPr bwMode="auto">
            <a:xfrm flipH="1">
              <a:off x="9648667" y="2215170"/>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03</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51" name="TextBox 110"/>
            <p:cNvSpPr txBox="1"/>
            <p:nvPr/>
          </p:nvSpPr>
          <p:spPr>
            <a:xfrm>
              <a:off x="7603451" y="2542494"/>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1518382" y="4725340"/>
            <a:ext cx="3732336" cy="1480984"/>
            <a:chOff x="1518382" y="4725340"/>
            <a:chExt cx="3732336" cy="1480984"/>
          </a:xfrm>
        </p:grpSpPr>
        <p:sp>
          <p:nvSpPr>
            <p:cNvPr id="53" name="圆角矩形 52"/>
            <p:cNvSpPr/>
            <p:nvPr/>
          </p:nvSpPr>
          <p:spPr>
            <a:xfrm>
              <a:off x="1684697" y="4725340"/>
              <a:ext cx="3468853" cy="1453275"/>
            </a:xfrm>
            <a:prstGeom prst="roundRect">
              <a:avLst>
                <a:gd name="adj" fmla="val 10131"/>
              </a:avLst>
            </a:prstGeom>
            <a:solidFill>
              <a:srgbClr val="4C4B50"/>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zh-CN" altLang="en-US" sz="2665" b="1"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4" name="KSO_GN4"/>
            <p:cNvSpPr txBox="1">
              <a:spLocks noChangeArrowheads="1"/>
            </p:cNvSpPr>
            <p:nvPr/>
          </p:nvSpPr>
          <p:spPr bwMode="auto">
            <a:xfrm flipH="1">
              <a:off x="1518382" y="576678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02</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55" name="TextBox 110"/>
            <p:cNvSpPr txBox="1"/>
            <p:nvPr/>
          </p:nvSpPr>
          <p:spPr>
            <a:xfrm>
              <a:off x="2604500" y="5036773"/>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6993572" y="4725339"/>
            <a:ext cx="3641768" cy="1480985"/>
            <a:chOff x="6993572" y="4725339"/>
            <a:chExt cx="3641768" cy="1480985"/>
          </a:xfrm>
        </p:grpSpPr>
        <p:sp>
          <p:nvSpPr>
            <p:cNvPr id="57" name="圆角矩形 56"/>
            <p:cNvSpPr/>
            <p:nvPr/>
          </p:nvSpPr>
          <p:spPr>
            <a:xfrm>
              <a:off x="6993572" y="4725339"/>
              <a:ext cx="3468854" cy="1453275"/>
            </a:xfrm>
            <a:prstGeom prst="roundRect">
              <a:avLst>
                <a:gd name="adj" fmla="val 10131"/>
              </a:avLst>
            </a:prstGeom>
            <a:solidFill>
              <a:srgbClr val="2ABDC7"/>
            </a:solidFill>
            <a:ln w="25400" cap="flat" cmpd="sng" algn="ctr">
              <a:solidFill>
                <a:sysClr val="window" lastClr="FFFFFF"/>
              </a:solidFill>
              <a:prstDash val="solid"/>
            </a:ln>
            <a:effectLst/>
          </p:spPr>
          <p:txBody>
            <a:bodyPr lIns="96000" tIns="0" rIns="96000" bIns="336000" anchor="ctr"/>
            <a:lstStyle/>
            <a:p>
              <a:pPr algn="ctr">
                <a:lnSpc>
                  <a:spcPct val="130000"/>
                </a:lnSpc>
                <a:defRPr/>
              </a:pPr>
              <a:endParaRPr lang="en-US" altLang="zh-CN" sz="2665" b="1" kern="0"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58" name="KSO_GN3"/>
            <p:cNvSpPr txBox="1">
              <a:spLocks noChangeArrowheads="1"/>
            </p:cNvSpPr>
            <p:nvPr/>
          </p:nvSpPr>
          <p:spPr bwMode="auto">
            <a:xfrm flipH="1">
              <a:off x="9634811" y="5794497"/>
              <a:ext cx="1000529" cy="411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ctr" eaLnBrk="1" hangingPunct="1">
                <a:lnSpc>
                  <a:spcPct val="80000"/>
                </a:lnSpc>
              </a:pPr>
              <a:r>
                <a:rPr lang="en-US" altLang="zh-CN" sz="3600" b="1" dirty="0">
                  <a:solidFill>
                    <a:srgbClr val="FFFFFF"/>
                  </a:solidFill>
                  <a:latin typeface="Arial Rounded MT Bold" pitchFamily="34" charset="0"/>
                  <a:ea typeface="微软雅黑" panose="020B0503020204020204" pitchFamily="34" charset="-122"/>
                  <a:cs typeface="Times New Roman" panose="02020603050405020304" pitchFamily="18" charset="0"/>
                </a:rPr>
                <a:t>04</a:t>
              </a:r>
              <a:endParaRPr lang="zh-CN" altLang="en-US" sz="3600" b="1" dirty="0">
                <a:solidFill>
                  <a:srgbClr val="FFFFFF"/>
                </a:solidFill>
                <a:latin typeface="Arial Rounded MT Bold" pitchFamily="34" charset="0"/>
                <a:ea typeface="微软雅黑" panose="020B0503020204020204" pitchFamily="34" charset="-122"/>
                <a:cs typeface="Times New Roman" panose="02020603050405020304" pitchFamily="18" charset="0"/>
              </a:endParaRPr>
            </a:p>
          </p:txBody>
        </p:sp>
        <p:sp>
          <p:nvSpPr>
            <p:cNvPr id="59" name="TextBox 110"/>
            <p:cNvSpPr txBox="1"/>
            <p:nvPr/>
          </p:nvSpPr>
          <p:spPr>
            <a:xfrm>
              <a:off x="7603451" y="5036773"/>
              <a:ext cx="2646218" cy="1169551"/>
            </a:xfrm>
            <a:prstGeom prst="rect">
              <a:avLst/>
            </a:prstGeom>
            <a:noFill/>
          </p:spPr>
          <p:txBody>
            <a:bodyPr wrap="square" lIns="0" tIns="0" rIns="0" bIns="0" rtlCol="0">
              <a:spAutoFit/>
            </a:bodyPr>
            <a:lstStyle/>
            <a:p>
              <a:r>
                <a:rPr lang="zh-CN" altLang="en-US" sz="2000" dirty="0">
                  <a:solidFill>
                    <a:srgbClr val="FFFFFF"/>
                  </a:solidFill>
                  <a:latin typeface="微软雅黑" panose="020B0503020204020204" pitchFamily="34" charset="-122"/>
                  <a:ea typeface="微软雅黑" panose="020B0503020204020204" pitchFamily="34" charset="-122"/>
                </a:rPr>
                <a:t>单击此处输入标题</a:t>
              </a:r>
              <a:endParaRPr lang="en-US" altLang="zh-CN" sz="20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r>
                <a:rPr lang="zh-CN" altLang="en-US" sz="12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rgbClr val="FFFFFF"/>
                </a:solidFill>
                <a:latin typeface="微软雅黑" panose="020B0503020204020204" pitchFamily="34" charset="-122"/>
                <a:ea typeface="微软雅黑" panose="020B0503020204020204" pitchFamily="34" charset="-122"/>
              </a:endParaRPr>
            </a:p>
            <a:p>
              <a:endParaRPr lang="en-US" altLang="zh-CN" sz="320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barn(outHorizontal)">
                                      <p:cBhvr>
                                        <p:cTn id="11" dur="500"/>
                                        <p:tgtEl>
                                          <p:spTgt spid="42"/>
                                        </p:tgtEl>
                                      </p:cBhvr>
                                    </p:animEffect>
                                  </p:childTnLst>
                                </p:cTn>
                              </p:par>
                              <p:par>
                                <p:cTn id="12" presetID="16" presetClass="entr" presetSubtype="37" fill="hold" nodeType="with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barn(outVertical)">
                                      <p:cBhvr>
                                        <p:cTn id="14" dur="500"/>
                                        <p:tgtEl>
                                          <p:spTgt spid="41"/>
                                        </p:tgtEl>
                                      </p:cBhvr>
                                    </p:animEffect>
                                  </p:childTnLst>
                                </p:cTn>
                              </p:par>
                            </p:childTnLst>
                          </p:cTn>
                        </p:par>
                        <p:par>
                          <p:cTn id="15" fill="hold">
                            <p:stCondLst>
                              <p:cond delay="1000"/>
                            </p:stCondLst>
                            <p:childTnLst>
                              <p:par>
                                <p:cTn id="16" presetID="23" presetClass="entr" presetSubtype="32" fill="hold" grpId="0"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p:cTn id="18" dur="750" fill="hold"/>
                                        <p:tgtEl>
                                          <p:spTgt spid="43"/>
                                        </p:tgtEl>
                                        <p:attrNameLst>
                                          <p:attrName>ppt_w</p:attrName>
                                        </p:attrNameLst>
                                      </p:cBhvr>
                                      <p:tavLst>
                                        <p:tav tm="0">
                                          <p:val>
                                            <p:strVal val="4*#ppt_w"/>
                                          </p:val>
                                        </p:tav>
                                        <p:tav tm="100000">
                                          <p:val>
                                            <p:strVal val="#ppt_w"/>
                                          </p:val>
                                        </p:tav>
                                      </p:tavLst>
                                    </p:anim>
                                    <p:anim calcmode="lin" valueType="num">
                                      <p:cBhvr>
                                        <p:cTn id="19" dur="750" fill="hold"/>
                                        <p:tgtEl>
                                          <p:spTgt spid="43"/>
                                        </p:tgtEl>
                                        <p:attrNameLst>
                                          <p:attrName>ppt_h</p:attrName>
                                        </p:attrNameLst>
                                      </p:cBhvr>
                                      <p:tavLst>
                                        <p:tav tm="0">
                                          <p:val>
                                            <p:strVal val="4*#ppt_h"/>
                                          </p:val>
                                        </p:tav>
                                        <p:tav tm="100000">
                                          <p:val>
                                            <p:strVal val="#ppt_h"/>
                                          </p:val>
                                        </p:tav>
                                      </p:tavLst>
                                    </p:anim>
                                  </p:childTnLst>
                                </p:cTn>
                              </p:par>
                            </p:childTnLst>
                          </p:cTn>
                        </p:par>
                        <p:par>
                          <p:cTn id="20" fill="hold">
                            <p:stCondLst>
                              <p:cond delay="2000"/>
                            </p:stCondLst>
                            <p:childTnLst>
                              <p:par>
                                <p:cTn id="21" presetID="26" presetClass="emph" presetSubtype="0" fill="hold" grpId="1" nodeType="afterEffect">
                                  <p:stCondLst>
                                    <p:cond delay="0"/>
                                  </p:stCondLst>
                                  <p:childTnLst>
                                    <p:animEffect transition="out" filter="fade">
                                      <p:cBhvr>
                                        <p:cTn id="22" dur="500" tmFilter="0, 0; .2, .5; .8, .5; 1, 0"/>
                                        <p:tgtEl>
                                          <p:spTgt spid="43"/>
                                        </p:tgtEl>
                                      </p:cBhvr>
                                    </p:animEffect>
                                    <p:animScale>
                                      <p:cBhvr>
                                        <p:cTn id="23" dur="250" autoRev="1" fill="hold"/>
                                        <p:tgtEl>
                                          <p:spTgt spid="43"/>
                                        </p:tgtEl>
                                      </p:cBhvr>
                                      <p:by x="105000" y="105000"/>
                                    </p:animScale>
                                  </p:childTnLst>
                                </p:cTn>
                              </p:par>
                            </p:childTnLst>
                          </p:cTn>
                        </p:par>
                        <p:par>
                          <p:cTn id="24" fill="hold">
                            <p:stCondLst>
                              <p:cond delay="2500"/>
                            </p:stCondLst>
                            <p:childTnLst>
                              <p:par>
                                <p:cTn id="25" presetID="2" presetClass="entr" presetSubtype="8" decel="38000"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1000" fill="hold"/>
                                        <p:tgtEl>
                                          <p:spTgt spid="44"/>
                                        </p:tgtEl>
                                        <p:attrNameLst>
                                          <p:attrName>ppt_x</p:attrName>
                                        </p:attrNameLst>
                                      </p:cBhvr>
                                      <p:tavLst>
                                        <p:tav tm="0">
                                          <p:val>
                                            <p:strVal val="0-#ppt_w/2"/>
                                          </p:val>
                                        </p:tav>
                                        <p:tav tm="100000">
                                          <p:val>
                                            <p:strVal val="#ppt_x"/>
                                          </p:val>
                                        </p:tav>
                                      </p:tavLst>
                                    </p:anim>
                                    <p:anim calcmode="lin" valueType="num">
                                      <p:cBhvr additive="base">
                                        <p:cTn id="28" dur="1000" fill="hold"/>
                                        <p:tgtEl>
                                          <p:spTgt spid="44"/>
                                        </p:tgtEl>
                                        <p:attrNameLst>
                                          <p:attrName>ppt_y</p:attrName>
                                        </p:attrNameLst>
                                      </p:cBhvr>
                                      <p:tavLst>
                                        <p:tav tm="0">
                                          <p:val>
                                            <p:strVal val="#ppt_y"/>
                                          </p:val>
                                        </p:tav>
                                        <p:tav tm="100000">
                                          <p:val>
                                            <p:strVal val="#ppt_y"/>
                                          </p:val>
                                        </p:tav>
                                      </p:tavLst>
                                    </p:anim>
                                  </p:childTnLst>
                                </p:cTn>
                              </p:par>
                              <p:par>
                                <p:cTn id="29" presetID="2" presetClass="entr" presetSubtype="8" decel="38000" fill="hold" nodeType="withEffect">
                                  <p:stCondLst>
                                    <p:cond delay="25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000" fill="hold"/>
                                        <p:tgtEl>
                                          <p:spTgt spid="52"/>
                                        </p:tgtEl>
                                        <p:attrNameLst>
                                          <p:attrName>ppt_x</p:attrName>
                                        </p:attrNameLst>
                                      </p:cBhvr>
                                      <p:tavLst>
                                        <p:tav tm="0">
                                          <p:val>
                                            <p:strVal val="0-#ppt_w/2"/>
                                          </p:val>
                                        </p:tav>
                                        <p:tav tm="100000">
                                          <p:val>
                                            <p:strVal val="#ppt_x"/>
                                          </p:val>
                                        </p:tav>
                                      </p:tavLst>
                                    </p:anim>
                                    <p:anim calcmode="lin" valueType="num">
                                      <p:cBhvr additive="base">
                                        <p:cTn id="32" dur="1000" fill="hold"/>
                                        <p:tgtEl>
                                          <p:spTgt spid="52"/>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decel="38000" fill="hold" nodeType="afterEffect">
                                  <p:stCondLst>
                                    <p:cond delay="0"/>
                                  </p:stCondLst>
                                  <p:childTnLst>
                                    <p:set>
                                      <p:cBhvr>
                                        <p:cTn id="35" dur="1" fill="hold">
                                          <p:stCondLst>
                                            <p:cond delay="0"/>
                                          </p:stCondLst>
                                        </p:cTn>
                                        <p:tgtEl>
                                          <p:spTgt spid="48"/>
                                        </p:tgtEl>
                                        <p:attrNameLst>
                                          <p:attrName>style.visibility</p:attrName>
                                        </p:attrNameLst>
                                      </p:cBhvr>
                                      <p:to>
                                        <p:strVal val="visible"/>
                                      </p:to>
                                    </p:set>
                                    <p:anim calcmode="lin" valueType="num">
                                      <p:cBhvr additive="base">
                                        <p:cTn id="36" dur="1000" fill="hold"/>
                                        <p:tgtEl>
                                          <p:spTgt spid="48"/>
                                        </p:tgtEl>
                                        <p:attrNameLst>
                                          <p:attrName>ppt_x</p:attrName>
                                        </p:attrNameLst>
                                      </p:cBhvr>
                                      <p:tavLst>
                                        <p:tav tm="0">
                                          <p:val>
                                            <p:strVal val="1+#ppt_w/2"/>
                                          </p:val>
                                        </p:tav>
                                        <p:tav tm="100000">
                                          <p:val>
                                            <p:strVal val="#ppt_x"/>
                                          </p:val>
                                        </p:tav>
                                      </p:tavLst>
                                    </p:anim>
                                    <p:anim calcmode="lin" valueType="num">
                                      <p:cBhvr additive="base">
                                        <p:cTn id="37" dur="1000" fill="hold"/>
                                        <p:tgtEl>
                                          <p:spTgt spid="48"/>
                                        </p:tgtEl>
                                        <p:attrNameLst>
                                          <p:attrName>ppt_y</p:attrName>
                                        </p:attrNameLst>
                                      </p:cBhvr>
                                      <p:tavLst>
                                        <p:tav tm="0">
                                          <p:val>
                                            <p:strVal val="#ppt_y"/>
                                          </p:val>
                                        </p:tav>
                                        <p:tav tm="100000">
                                          <p:val>
                                            <p:strVal val="#ppt_y"/>
                                          </p:val>
                                        </p:tav>
                                      </p:tavLst>
                                    </p:anim>
                                  </p:childTnLst>
                                </p:cTn>
                              </p:par>
                              <p:par>
                                <p:cTn id="38" presetID="2" presetClass="entr" presetSubtype="2" decel="38000" fill="hold" nodeType="withEffect">
                                  <p:stCondLst>
                                    <p:cond delay="250"/>
                                  </p:stCondLst>
                                  <p:childTnLst>
                                    <p:set>
                                      <p:cBhvr>
                                        <p:cTn id="39" dur="1" fill="hold">
                                          <p:stCondLst>
                                            <p:cond delay="0"/>
                                          </p:stCondLst>
                                        </p:cTn>
                                        <p:tgtEl>
                                          <p:spTgt spid="56"/>
                                        </p:tgtEl>
                                        <p:attrNameLst>
                                          <p:attrName>style.visibility</p:attrName>
                                        </p:attrNameLst>
                                      </p:cBhvr>
                                      <p:to>
                                        <p:strVal val="visible"/>
                                      </p:to>
                                    </p:set>
                                    <p:anim calcmode="lin" valueType="num">
                                      <p:cBhvr additive="base">
                                        <p:cTn id="40" dur="1000" fill="hold"/>
                                        <p:tgtEl>
                                          <p:spTgt spid="56"/>
                                        </p:tgtEl>
                                        <p:attrNameLst>
                                          <p:attrName>ppt_x</p:attrName>
                                        </p:attrNameLst>
                                      </p:cBhvr>
                                      <p:tavLst>
                                        <p:tav tm="0">
                                          <p:val>
                                            <p:strVal val="1+#ppt_w/2"/>
                                          </p:val>
                                        </p:tav>
                                        <p:tav tm="100000">
                                          <p:val>
                                            <p:strVal val="#ppt_x"/>
                                          </p:val>
                                        </p:tav>
                                      </p:tavLst>
                                    </p:anim>
                                    <p:anim calcmode="lin" valueType="num">
                                      <p:cBhvr additive="base">
                                        <p:cTn id="41" dur="10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639322" y="253053"/>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我对责任的理解</a:t>
            </a:r>
          </a:p>
        </p:txBody>
      </p:sp>
      <p:sp>
        <p:nvSpPr>
          <p:cNvPr id="21" name="TextBox 24"/>
          <p:cNvSpPr txBox="1"/>
          <p:nvPr/>
        </p:nvSpPr>
        <p:spPr>
          <a:xfrm>
            <a:off x="1904186" y="4679030"/>
            <a:ext cx="8383631" cy="1384995"/>
          </a:xfrm>
          <a:prstGeom prst="rect">
            <a:avLst/>
          </a:prstGeom>
          <a:noFill/>
        </p:spPr>
        <p:txBody>
          <a:bodyPr wrap="square" lIns="0" tIns="0" rIns="0" bIns="0" rtlCol="0">
            <a:spAutoFit/>
          </a:bodyPr>
          <a:lstStyle/>
          <a:p>
            <a:pPr algn="just">
              <a:lnSpc>
                <a:spcPct val="150000"/>
              </a:lnSpc>
            </a:pPr>
            <a:r>
              <a:rPr lang="zh-CN" altLang="en-US" sz="2000" dirty="0">
                <a:latin typeface="微软雅黑 Light" panose="020B0502040204020203" pitchFamily="34" charset="-122"/>
                <a:ea typeface="微软雅黑 Light" panose="020B0502040204020203" pitchFamily="34" charset="-122"/>
              </a:rPr>
              <a:t>点击输入简要文字内容，文字内容需概括精炼，不用多余的文字修饰，言简意赅的说明分项内容。点击输入简要文字内容，文字内容需概括精炼，言简意赅的说明分项内容</a:t>
            </a:r>
            <a:r>
              <a:rPr lang="en-US" altLang="zh-CN" sz="2000" dirty="0">
                <a:latin typeface="微软雅黑 Light" panose="020B0502040204020203" pitchFamily="34" charset="-122"/>
                <a:ea typeface="微软雅黑 Light" panose="020B0502040204020203" pitchFamily="34" charset="-122"/>
              </a:rPr>
              <a:t>……</a:t>
            </a:r>
          </a:p>
        </p:txBody>
      </p:sp>
      <p:sp>
        <p:nvSpPr>
          <p:cNvPr id="22" name="矩形 21"/>
          <p:cNvSpPr/>
          <p:nvPr/>
        </p:nvSpPr>
        <p:spPr>
          <a:xfrm>
            <a:off x="1096644" y="4435423"/>
            <a:ext cx="9998712" cy="1872208"/>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37" name="矩形 36"/>
          <p:cNvSpPr/>
          <p:nvPr/>
        </p:nvSpPr>
        <p:spPr>
          <a:xfrm>
            <a:off x="1023621" y="4666231"/>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38" name="矩形 37"/>
          <p:cNvSpPr/>
          <p:nvPr/>
        </p:nvSpPr>
        <p:spPr>
          <a:xfrm>
            <a:off x="11018521" y="4666231"/>
            <a:ext cx="140655" cy="1437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grpSp>
        <p:nvGrpSpPr>
          <p:cNvPr id="39" name="组合 38"/>
          <p:cNvGrpSpPr/>
          <p:nvPr/>
        </p:nvGrpSpPr>
        <p:grpSpPr>
          <a:xfrm>
            <a:off x="920204" y="1927848"/>
            <a:ext cx="2527408" cy="2278744"/>
            <a:chOff x="920204" y="1521455"/>
            <a:chExt cx="2527408" cy="2278744"/>
          </a:xfrm>
        </p:grpSpPr>
        <p:sp>
          <p:nvSpPr>
            <p:cNvPr id="40" name="Freeform 5"/>
            <p:cNvSpPr/>
            <p:nvPr/>
          </p:nvSpPr>
          <p:spPr bwMode="auto">
            <a:xfrm>
              <a:off x="920204"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41" name="TextBox 3"/>
            <p:cNvSpPr txBox="1"/>
            <p:nvPr/>
          </p:nvSpPr>
          <p:spPr>
            <a:xfrm>
              <a:off x="1426859" y="2045274"/>
              <a:ext cx="1514099"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2" name="组合 41"/>
          <p:cNvGrpSpPr/>
          <p:nvPr/>
        </p:nvGrpSpPr>
        <p:grpSpPr>
          <a:xfrm>
            <a:off x="8785696" y="1927848"/>
            <a:ext cx="2527408" cy="2278745"/>
            <a:chOff x="8785696" y="1521455"/>
            <a:chExt cx="2527408" cy="2278744"/>
          </a:xfrm>
        </p:grpSpPr>
        <p:sp>
          <p:nvSpPr>
            <p:cNvPr id="43" name="Freeform 5"/>
            <p:cNvSpPr/>
            <p:nvPr/>
          </p:nvSpPr>
          <p:spPr bwMode="auto">
            <a:xfrm>
              <a:off x="878569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44" name="TextBox 3"/>
            <p:cNvSpPr txBox="1"/>
            <p:nvPr/>
          </p:nvSpPr>
          <p:spPr>
            <a:xfrm>
              <a:off x="9375296" y="2045274"/>
              <a:ext cx="1348208"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5" name="组合 44"/>
          <p:cNvGrpSpPr/>
          <p:nvPr/>
        </p:nvGrpSpPr>
        <p:grpSpPr>
          <a:xfrm>
            <a:off x="3542035" y="1927848"/>
            <a:ext cx="2527408" cy="2278744"/>
            <a:chOff x="3542035" y="1521455"/>
            <a:chExt cx="2527408" cy="2278744"/>
          </a:xfrm>
        </p:grpSpPr>
        <p:sp>
          <p:nvSpPr>
            <p:cNvPr id="46" name="Freeform 5"/>
            <p:cNvSpPr/>
            <p:nvPr/>
          </p:nvSpPr>
          <p:spPr bwMode="auto">
            <a:xfrm>
              <a:off x="3542035"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47" name="TextBox 3"/>
            <p:cNvSpPr txBox="1"/>
            <p:nvPr/>
          </p:nvSpPr>
          <p:spPr>
            <a:xfrm>
              <a:off x="4064600" y="2045274"/>
              <a:ext cx="1482279"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grpSp>
        <p:nvGrpSpPr>
          <p:cNvPr id="48" name="组合 47"/>
          <p:cNvGrpSpPr/>
          <p:nvPr/>
        </p:nvGrpSpPr>
        <p:grpSpPr>
          <a:xfrm>
            <a:off x="6163867" y="1927848"/>
            <a:ext cx="2527408" cy="2278745"/>
            <a:chOff x="6163866" y="1521455"/>
            <a:chExt cx="2527408" cy="2278744"/>
          </a:xfrm>
        </p:grpSpPr>
        <p:sp>
          <p:nvSpPr>
            <p:cNvPr id="49" name="Freeform 5"/>
            <p:cNvSpPr/>
            <p:nvPr/>
          </p:nvSpPr>
          <p:spPr bwMode="auto">
            <a:xfrm>
              <a:off x="6163866" y="1521455"/>
              <a:ext cx="2527408" cy="227874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50" name="TextBox 3"/>
            <p:cNvSpPr txBox="1"/>
            <p:nvPr/>
          </p:nvSpPr>
          <p:spPr>
            <a:xfrm>
              <a:off x="6772073" y="2045274"/>
              <a:ext cx="1310997" cy="1231106"/>
            </a:xfrm>
            <a:prstGeom prst="rect">
              <a:avLst/>
            </a:prstGeom>
            <a:noFill/>
          </p:spPr>
          <p:txBody>
            <a:bodyPr wrap="square" lIns="0" tIns="0" rIns="0" bIns="0" rtlCol="0">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输入标题</a:t>
              </a:r>
            </a:p>
          </p:txBody>
        </p:sp>
      </p:grpSp>
      <p:sp>
        <p:nvSpPr>
          <p:cNvPr id="51" name="Freeform 5"/>
          <p:cNvSpPr/>
          <p:nvPr/>
        </p:nvSpPr>
        <p:spPr bwMode="auto">
          <a:xfrm>
            <a:off x="1026939"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52" name="Freeform 5"/>
          <p:cNvSpPr/>
          <p:nvPr/>
        </p:nvSpPr>
        <p:spPr bwMode="auto">
          <a:xfrm>
            <a:off x="3648770"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53" name="Freeform 5"/>
          <p:cNvSpPr/>
          <p:nvPr/>
        </p:nvSpPr>
        <p:spPr bwMode="auto">
          <a:xfrm>
            <a:off x="6270601"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54" name="Freeform 5"/>
          <p:cNvSpPr/>
          <p:nvPr/>
        </p:nvSpPr>
        <p:spPr bwMode="auto">
          <a:xfrm>
            <a:off x="8892431" y="2024082"/>
            <a:ext cx="2313940" cy="20862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grpSp>
        <p:nvGrpSpPr>
          <p:cNvPr id="55" name="组合 54"/>
          <p:cNvGrpSpPr/>
          <p:nvPr/>
        </p:nvGrpSpPr>
        <p:grpSpPr>
          <a:xfrm>
            <a:off x="3046617" y="2982742"/>
            <a:ext cx="874116" cy="168955"/>
            <a:chOff x="3005398" y="2593891"/>
            <a:chExt cx="817496" cy="158010"/>
          </a:xfrm>
        </p:grpSpPr>
        <p:grpSp>
          <p:nvGrpSpPr>
            <p:cNvPr id="56" name="组合 55"/>
            <p:cNvGrpSpPr/>
            <p:nvPr/>
          </p:nvGrpSpPr>
          <p:grpSpPr>
            <a:xfrm rot="5400000">
              <a:off x="3005399" y="2593890"/>
              <a:ext cx="158010" cy="158012"/>
              <a:chOff x="4486616" y="3001075"/>
              <a:chExt cx="274695" cy="274699"/>
            </a:xfrm>
          </p:grpSpPr>
          <p:sp>
            <p:nvSpPr>
              <p:cNvPr id="63" name="椭圆 62"/>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4" name="椭圆 63"/>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57" name="组合 56"/>
            <p:cNvGrpSpPr/>
            <p:nvPr/>
          </p:nvGrpSpPr>
          <p:grpSpPr>
            <a:xfrm rot="5400000">
              <a:off x="3664883" y="2593890"/>
              <a:ext cx="158010" cy="158012"/>
              <a:chOff x="4486616" y="3001075"/>
              <a:chExt cx="274695" cy="274699"/>
            </a:xfrm>
          </p:grpSpPr>
          <p:sp>
            <p:nvSpPr>
              <p:cNvPr id="61" name="椭圆 6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2" name="椭圆 61"/>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58" name="组合 57"/>
            <p:cNvGrpSpPr/>
            <p:nvPr/>
          </p:nvGrpSpPr>
          <p:grpSpPr>
            <a:xfrm rot="16200000">
              <a:off x="3384091" y="2354714"/>
              <a:ext cx="67821" cy="636364"/>
              <a:chOff x="1235365" y="2098390"/>
              <a:chExt cx="67821" cy="384317"/>
            </a:xfrm>
          </p:grpSpPr>
          <p:sp>
            <p:nvSpPr>
              <p:cNvPr id="59" name="圆角矩形 58"/>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60" name="圆角矩形 59"/>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65" name="组合 64"/>
          <p:cNvGrpSpPr/>
          <p:nvPr/>
        </p:nvGrpSpPr>
        <p:grpSpPr>
          <a:xfrm>
            <a:off x="5674723" y="2982742"/>
            <a:ext cx="874116" cy="168955"/>
            <a:chOff x="3005398" y="2593891"/>
            <a:chExt cx="817496" cy="158010"/>
          </a:xfrm>
        </p:grpSpPr>
        <p:grpSp>
          <p:nvGrpSpPr>
            <p:cNvPr id="66" name="组合 65"/>
            <p:cNvGrpSpPr/>
            <p:nvPr/>
          </p:nvGrpSpPr>
          <p:grpSpPr>
            <a:xfrm rot="5400000">
              <a:off x="3005399" y="2593890"/>
              <a:ext cx="158010" cy="158012"/>
              <a:chOff x="4486616" y="3001075"/>
              <a:chExt cx="274695" cy="274699"/>
            </a:xfrm>
          </p:grpSpPr>
          <p:sp>
            <p:nvSpPr>
              <p:cNvPr id="73" name="椭圆 72"/>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4" name="椭圆 73"/>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67" name="组合 66"/>
            <p:cNvGrpSpPr/>
            <p:nvPr/>
          </p:nvGrpSpPr>
          <p:grpSpPr>
            <a:xfrm rot="5400000">
              <a:off x="3664883" y="2593890"/>
              <a:ext cx="158010" cy="158012"/>
              <a:chOff x="4486616" y="3001075"/>
              <a:chExt cx="274695" cy="274699"/>
            </a:xfrm>
          </p:grpSpPr>
          <p:sp>
            <p:nvSpPr>
              <p:cNvPr id="71" name="椭圆 7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2" name="椭圆 71"/>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68" name="组合 67"/>
            <p:cNvGrpSpPr/>
            <p:nvPr/>
          </p:nvGrpSpPr>
          <p:grpSpPr>
            <a:xfrm rot="16200000">
              <a:off x="3384091" y="2354714"/>
              <a:ext cx="67821" cy="636364"/>
              <a:chOff x="1235365" y="2098390"/>
              <a:chExt cx="67821" cy="384317"/>
            </a:xfrm>
          </p:grpSpPr>
          <p:sp>
            <p:nvSpPr>
              <p:cNvPr id="69" name="圆角矩形 68"/>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70" name="圆角矩形 69"/>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grpSp>
        <p:nvGrpSpPr>
          <p:cNvPr id="75" name="组合 74"/>
          <p:cNvGrpSpPr/>
          <p:nvPr/>
        </p:nvGrpSpPr>
        <p:grpSpPr>
          <a:xfrm>
            <a:off x="8288895" y="2982742"/>
            <a:ext cx="874116" cy="168955"/>
            <a:chOff x="3005398" y="2593891"/>
            <a:chExt cx="817496" cy="158010"/>
          </a:xfrm>
        </p:grpSpPr>
        <p:grpSp>
          <p:nvGrpSpPr>
            <p:cNvPr id="76" name="组合 75"/>
            <p:cNvGrpSpPr/>
            <p:nvPr/>
          </p:nvGrpSpPr>
          <p:grpSpPr>
            <a:xfrm rot="5400000">
              <a:off x="3005399" y="2593890"/>
              <a:ext cx="158010" cy="158012"/>
              <a:chOff x="4486616" y="3001075"/>
              <a:chExt cx="274695" cy="274699"/>
            </a:xfrm>
          </p:grpSpPr>
          <p:sp>
            <p:nvSpPr>
              <p:cNvPr id="83" name="椭圆 82"/>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84" name="椭圆 83"/>
              <p:cNvSpPr/>
              <p:nvPr/>
            </p:nvSpPr>
            <p:spPr>
              <a:xfrm rot="16200000">
                <a:off x="4511585" y="3026055"/>
                <a:ext cx="224753" cy="224751"/>
              </a:xfrm>
              <a:prstGeom prst="ellipse">
                <a:avLst/>
              </a:prstGeom>
              <a:solidFill>
                <a:schemeClr val="tx1">
                  <a:lumMod val="85000"/>
                  <a:lumOff val="1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77" name="组合 76"/>
            <p:cNvGrpSpPr/>
            <p:nvPr/>
          </p:nvGrpSpPr>
          <p:grpSpPr>
            <a:xfrm rot="5400000">
              <a:off x="3664883" y="2593890"/>
              <a:ext cx="158010" cy="158012"/>
              <a:chOff x="4486616" y="3001075"/>
              <a:chExt cx="274695" cy="274699"/>
            </a:xfrm>
          </p:grpSpPr>
          <p:sp>
            <p:nvSpPr>
              <p:cNvPr id="81" name="椭圆 80"/>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82" name="椭圆 81"/>
              <p:cNvSpPr/>
              <p:nvPr/>
            </p:nvSpPr>
            <p:spPr>
              <a:xfrm rot="16200000">
                <a:off x="4511585" y="3026055"/>
                <a:ext cx="224753" cy="224751"/>
              </a:xfrm>
              <a:prstGeom prst="ellipse">
                <a:avLst/>
              </a:prstGeom>
              <a:solidFill>
                <a:schemeClr val="accent1">
                  <a:lumMod val="50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nvGrpSpPr>
            <p:cNvPr id="78" name="组合 77"/>
            <p:cNvGrpSpPr/>
            <p:nvPr/>
          </p:nvGrpSpPr>
          <p:grpSpPr>
            <a:xfrm rot="16200000">
              <a:off x="3384091" y="2354714"/>
              <a:ext cx="67821" cy="636364"/>
              <a:chOff x="1235365" y="2098390"/>
              <a:chExt cx="67821" cy="384317"/>
            </a:xfrm>
          </p:grpSpPr>
          <p:sp>
            <p:nvSpPr>
              <p:cNvPr id="79" name="圆角矩形 78"/>
              <p:cNvSpPr/>
              <p:nvPr/>
            </p:nvSpPr>
            <p:spPr>
              <a:xfrm rot="10800000">
                <a:off x="1274386" y="2098391"/>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sp>
            <p:nvSpPr>
              <p:cNvPr id="80" name="圆角矩形 79"/>
              <p:cNvSpPr/>
              <p:nvPr/>
            </p:nvSpPr>
            <p:spPr>
              <a:xfrm rot="10800000">
                <a:off x="1235365" y="2098390"/>
                <a:ext cx="28800"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anim calcmode="lin" valueType="num">
                                      <p:cBhvr>
                                        <p:cTn id="10" dur="500" fill="hold"/>
                                        <p:tgtEl>
                                          <p:spTgt spid="45"/>
                                        </p:tgtEl>
                                        <p:attrNameLst>
                                          <p:attrName>ppt_x</p:attrName>
                                        </p:attrNameLst>
                                      </p:cBhvr>
                                      <p:tavLst>
                                        <p:tav tm="0">
                                          <p:val>
                                            <p:fltVal val="0.5"/>
                                          </p:val>
                                        </p:tav>
                                        <p:tav tm="100000">
                                          <p:val>
                                            <p:strVal val="#ppt_x"/>
                                          </p:val>
                                        </p:tav>
                                      </p:tavLst>
                                    </p:anim>
                                    <p:anim calcmode="lin" valueType="num">
                                      <p:cBhvr>
                                        <p:cTn id="11" dur="500" fill="hold"/>
                                        <p:tgtEl>
                                          <p:spTgt spid="4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52"/>
                                        </p:tgtEl>
                                        <p:attrNameLst>
                                          <p:attrName>style.visibility</p:attrName>
                                        </p:attrNameLst>
                                      </p:cBhvr>
                                      <p:to>
                                        <p:strVal val="visible"/>
                                      </p:to>
                                    </p:set>
                                    <p:anim calcmode="lin" valueType="num">
                                      <p:cBhvr>
                                        <p:cTn id="14" dur="500" fill="hold"/>
                                        <p:tgtEl>
                                          <p:spTgt spid="52"/>
                                        </p:tgtEl>
                                        <p:attrNameLst>
                                          <p:attrName>ppt_w</p:attrName>
                                        </p:attrNameLst>
                                      </p:cBhvr>
                                      <p:tavLst>
                                        <p:tav tm="0">
                                          <p:val>
                                            <p:fltVal val="0"/>
                                          </p:val>
                                        </p:tav>
                                        <p:tav tm="100000">
                                          <p:val>
                                            <p:strVal val="#ppt_w"/>
                                          </p:val>
                                        </p:tav>
                                      </p:tavLst>
                                    </p:anim>
                                    <p:anim calcmode="lin" valueType="num">
                                      <p:cBhvr>
                                        <p:cTn id="15" dur="500" fill="hold"/>
                                        <p:tgtEl>
                                          <p:spTgt spid="52"/>
                                        </p:tgtEl>
                                        <p:attrNameLst>
                                          <p:attrName>ppt_h</p:attrName>
                                        </p:attrNameLst>
                                      </p:cBhvr>
                                      <p:tavLst>
                                        <p:tav tm="0">
                                          <p:val>
                                            <p:fltVal val="0"/>
                                          </p:val>
                                        </p:tav>
                                        <p:tav tm="100000">
                                          <p:val>
                                            <p:strVal val="#ppt_h"/>
                                          </p:val>
                                        </p:tav>
                                      </p:tavLst>
                                    </p:anim>
                                    <p:animEffect transition="in" filter="fade">
                                      <p:cBhvr>
                                        <p:cTn id="16" dur="500"/>
                                        <p:tgtEl>
                                          <p:spTgt spid="52"/>
                                        </p:tgtEl>
                                      </p:cBhvr>
                                    </p:animEffect>
                                    <p:anim calcmode="lin" valueType="num">
                                      <p:cBhvr>
                                        <p:cTn id="17" dur="500" fill="hold"/>
                                        <p:tgtEl>
                                          <p:spTgt spid="52"/>
                                        </p:tgtEl>
                                        <p:attrNameLst>
                                          <p:attrName>ppt_x</p:attrName>
                                        </p:attrNameLst>
                                      </p:cBhvr>
                                      <p:tavLst>
                                        <p:tav tm="0">
                                          <p:val>
                                            <p:fltVal val="0.5"/>
                                          </p:val>
                                        </p:tav>
                                        <p:tav tm="100000">
                                          <p:val>
                                            <p:strVal val="#ppt_x"/>
                                          </p:val>
                                        </p:tav>
                                      </p:tavLst>
                                    </p:anim>
                                    <p:anim calcmode="lin" valueType="num">
                                      <p:cBhvr>
                                        <p:cTn id="18" dur="500" fill="hold"/>
                                        <p:tgtEl>
                                          <p:spTgt spid="52"/>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00"/>
                                  </p:stCondLst>
                                  <p:childTnLst>
                                    <p:set>
                                      <p:cBhvr>
                                        <p:cTn id="20" dur="1" fill="hold">
                                          <p:stCondLst>
                                            <p:cond delay="0"/>
                                          </p:stCondLst>
                                        </p:cTn>
                                        <p:tgtEl>
                                          <p:spTgt spid="48"/>
                                        </p:tgtEl>
                                        <p:attrNameLst>
                                          <p:attrName>style.visibility</p:attrName>
                                        </p:attrNameLst>
                                      </p:cBhvr>
                                      <p:to>
                                        <p:strVal val="visible"/>
                                      </p:to>
                                    </p:set>
                                    <p:anim calcmode="lin" valueType="num">
                                      <p:cBhvr>
                                        <p:cTn id="21" dur="500" fill="hold"/>
                                        <p:tgtEl>
                                          <p:spTgt spid="48"/>
                                        </p:tgtEl>
                                        <p:attrNameLst>
                                          <p:attrName>ppt_w</p:attrName>
                                        </p:attrNameLst>
                                      </p:cBhvr>
                                      <p:tavLst>
                                        <p:tav tm="0">
                                          <p:val>
                                            <p:fltVal val="0"/>
                                          </p:val>
                                        </p:tav>
                                        <p:tav tm="100000">
                                          <p:val>
                                            <p:strVal val="#ppt_w"/>
                                          </p:val>
                                        </p:tav>
                                      </p:tavLst>
                                    </p:anim>
                                    <p:anim calcmode="lin" valueType="num">
                                      <p:cBhvr>
                                        <p:cTn id="22" dur="500" fill="hold"/>
                                        <p:tgtEl>
                                          <p:spTgt spid="48"/>
                                        </p:tgtEl>
                                        <p:attrNameLst>
                                          <p:attrName>ppt_h</p:attrName>
                                        </p:attrNameLst>
                                      </p:cBhvr>
                                      <p:tavLst>
                                        <p:tav tm="0">
                                          <p:val>
                                            <p:fltVal val="0"/>
                                          </p:val>
                                        </p:tav>
                                        <p:tav tm="100000">
                                          <p:val>
                                            <p:strVal val="#ppt_h"/>
                                          </p:val>
                                        </p:tav>
                                      </p:tavLst>
                                    </p:anim>
                                    <p:animEffect transition="in" filter="fade">
                                      <p:cBhvr>
                                        <p:cTn id="23" dur="500"/>
                                        <p:tgtEl>
                                          <p:spTgt spid="48"/>
                                        </p:tgtEl>
                                      </p:cBhvr>
                                    </p:animEffect>
                                    <p:anim calcmode="lin" valueType="num">
                                      <p:cBhvr>
                                        <p:cTn id="24" dur="500" fill="hold"/>
                                        <p:tgtEl>
                                          <p:spTgt spid="48"/>
                                        </p:tgtEl>
                                        <p:attrNameLst>
                                          <p:attrName>ppt_x</p:attrName>
                                        </p:attrNameLst>
                                      </p:cBhvr>
                                      <p:tavLst>
                                        <p:tav tm="0">
                                          <p:val>
                                            <p:fltVal val="0.5"/>
                                          </p:val>
                                        </p:tav>
                                        <p:tav tm="100000">
                                          <p:val>
                                            <p:strVal val="#ppt_x"/>
                                          </p:val>
                                        </p:tav>
                                      </p:tavLst>
                                    </p:anim>
                                    <p:anim calcmode="lin" valueType="num">
                                      <p:cBhvr>
                                        <p:cTn id="25" dur="500" fill="hold"/>
                                        <p:tgtEl>
                                          <p:spTgt spid="48"/>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20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anim calcmode="lin" valueType="num">
                                      <p:cBhvr>
                                        <p:cTn id="31" dur="500" fill="hold"/>
                                        <p:tgtEl>
                                          <p:spTgt spid="53"/>
                                        </p:tgtEl>
                                        <p:attrNameLst>
                                          <p:attrName>ppt_x</p:attrName>
                                        </p:attrNameLst>
                                      </p:cBhvr>
                                      <p:tavLst>
                                        <p:tav tm="0">
                                          <p:val>
                                            <p:fltVal val="0.5"/>
                                          </p:val>
                                        </p:tav>
                                        <p:tav tm="100000">
                                          <p:val>
                                            <p:strVal val="#ppt_x"/>
                                          </p:val>
                                        </p:tav>
                                      </p:tavLst>
                                    </p:anim>
                                    <p:anim calcmode="lin" valueType="num">
                                      <p:cBhvr>
                                        <p:cTn id="32" dur="500" fill="hold"/>
                                        <p:tgtEl>
                                          <p:spTgt spid="53"/>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40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animEffect transition="in" filter="fade">
                                      <p:cBhvr>
                                        <p:cTn id="37" dur="500"/>
                                        <p:tgtEl>
                                          <p:spTgt spid="39"/>
                                        </p:tgtEl>
                                      </p:cBhvr>
                                    </p:animEffect>
                                    <p:anim calcmode="lin" valueType="num">
                                      <p:cBhvr>
                                        <p:cTn id="38" dur="500" fill="hold"/>
                                        <p:tgtEl>
                                          <p:spTgt spid="39"/>
                                        </p:tgtEl>
                                        <p:attrNameLst>
                                          <p:attrName>ppt_x</p:attrName>
                                        </p:attrNameLst>
                                      </p:cBhvr>
                                      <p:tavLst>
                                        <p:tav tm="0">
                                          <p:val>
                                            <p:fltVal val="0.5"/>
                                          </p:val>
                                        </p:tav>
                                        <p:tav tm="100000">
                                          <p:val>
                                            <p:strVal val="#ppt_x"/>
                                          </p:val>
                                        </p:tav>
                                      </p:tavLst>
                                    </p:anim>
                                    <p:anim calcmode="lin" valueType="num">
                                      <p:cBhvr>
                                        <p:cTn id="39" dur="500" fill="hold"/>
                                        <p:tgtEl>
                                          <p:spTgt spid="39"/>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40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anim calcmode="lin" valueType="num">
                                      <p:cBhvr>
                                        <p:cTn id="45" dur="500" fill="hold"/>
                                        <p:tgtEl>
                                          <p:spTgt spid="51"/>
                                        </p:tgtEl>
                                        <p:attrNameLst>
                                          <p:attrName>ppt_x</p:attrName>
                                        </p:attrNameLst>
                                      </p:cBhvr>
                                      <p:tavLst>
                                        <p:tav tm="0">
                                          <p:val>
                                            <p:fltVal val="0.5"/>
                                          </p:val>
                                        </p:tav>
                                        <p:tav tm="100000">
                                          <p:val>
                                            <p:strVal val="#ppt_x"/>
                                          </p:val>
                                        </p:tav>
                                      </p:tavLst>
                                    </p:anim>
                                    <p:anim calcmode="lin" valueType="num">
                                      <p:cBhvr>
                                        <p:cTn id="46" dur="500" fill="hold"/>
                                        <p:tgtEl>
                                          <p:spTgt spid="51"/>
                                        </p:tgtEl>
                                        <p:attrNameLst>
                                          <p:attrName>ppt_y</p:attrName>
                                        </p:attrNameLst>
                                      </p:cBhvr>
                                      <p:tavLst>
                                        <p:tav tm="0">
                                          <p:val>
                                            <p:fltVal val="0.5"/>
                                          </p:val>
                                        </p:tav>
                                        <p:tav tm="100000">
                                          <p:val>
                                            <p:strVal val="#ppt_y"/>
                                          </p:val>
                                        </p:tav>
                                      </p:tavLst>
                                    </p:anim>
                                  </p:childTnLst>
                                </p:cTn>
                              </p:par>
                              <p:par>
                                <p:cTn id="47" presetID="53" presetClass="entr" presetSubtype="528" fill="hold" nodeType="withEffect">
                                  <p:stCondLst>
                                    <p:cond delay="60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anim calcmode="lin" valueType="num">
                                      <p:cBhvr>
                                        <p:cTn id="52" dur="500" fill="hold"/>
                                        <p:tgtEl>
                                          <p:spTgt spid="42"/>
                                        </p:tgtEl>
                                        <p:attrNameLst>
                                          <p:attrName>ppt_x</p:attrName>
                                        </p:attrNameLst>
                                      </p:cBhvr>
                                      <p:tavLst>
                                        <p:tav tm="0">
                                          <p:val>
                                            <p:fltVal val="0.5"/>
                                          </p:val>
                                        </p:tav>
                                        <p:tav tm="100000">
                                          <p:val>
                                            <p:strVal val="#ppt_x"/>
                                          </p:val>
                                        </p:tav>
                                      </p:tavLst>
                                    </p:anim>
                                    <p:anim calcmode="lin" valueType="num">
                                      <p:cBhvr>
                                        <p:cTn id="53" dur="500" fill="hold"/>
                                        <p:tgtEl>
                                          <p:spTgt spid="42"/>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600"/>
                                  </p:stCondLst>
                                  <p:childTnLst>
                                    <p:set>
                                      <p:cBhvr>
                                        <p:cTn id="55" dur="1" fill="hold">
                                          <p:stCondLst>
                                            <p:cond delay="0"/>
                                          </p:stCondLst>
                                        </p:cTn>
                                        <p:tgtEl>
                                          <p:spTgt spid="54"/>
                                        </p:tgtEl>
                                        <p:attrNameLst>
                                          <p:attrName>style.visibility</p:attrName>
                                        </p:attrNameLst>
                                      </p:cBhvr>
                                      <p:to>
                                        <p:strVal val="visible"/>
                                      </p:to>
                                    </p:set>
                                    <p:anim calcmode="lin" valueType="num">
                                      <p:cBhvr>
                                        <p:cTn id="56" dur="500" fill="hold"/>
                                        <p:tgtEl>
                                          <p:spTgt spid="54"/>
                                        </p:tgtEl>
                                        <p:attrNameLst>
                                          <p:attrName>ppt_w</p:attrName>
                                        </p:attrNameLst>
                                      </p:cBhvr>
                                      <p:tavLst>
                                        <p:tav tm="0">
                                          <p:val>
                                            <p:fltVal val="0"/>
                                          </p:val>
                                        </p:tav>
                                        <p:tav tm="100000">
                                          <p:val>
                                            <p:strVal val="#ppt_w"/>
                                          </p:val>
                                        </p:tav>
                                      </p:tavLst>
                                    </p:anim>
                                    <p:anim calcmode="lin" valueType="num">
                                      <p:cBhvr>
                                        <p:cTn id="57" dur="500" fill="hold"/>
                                        <p:tgtEl>
                                          <p:spTgt spid="54"/>
                                        </p:tgtEl>
                                        <p:attrNameLst>
                                          <p:attrName>ppt_h</p:attrName>
                                        </p:attrNameLst>
                                      </p:cBhvr>
                                      <p:tavLst>
                                        <p:tav tm="0">
                                          <p:val>
                                            <p:fltVal val="0"/>
                                          </p:val>
                                        </p:tav>
                                        <p:tav tm="100000">
                                          <p:val>
                                            <p:strVal val="#ppt_h"/>
                                          </p:val>
                                        </p:tav>
                                      </p:tavLst>
                                    </p:anim>
                                    <p:animEffect transition="in" filter="fade">
                                      <p:cBhvr>
                                        <p:cTn id="58" dur="500"/>
                                        <p:tgtEl>
                                          <p:spTgt spid="54"/>
                                        </p:tgtEl>
                                      </p:cBhvr>
                                    </p:animEffect>
                                    <p:anim calcmode="lin" valueType="num">
                                      <p:cBhvr>
                                        <p:cTn id="59" dur="500" fill="hold"/>
                                        <p:tgtEl>
                                          <p:spTgt spid="54"/>
                                        </p:tgtEl>
                                        <p:attrNameLst>
                                          <p:attrName>ppt_x</p:attrName>
                                        </p:attrNameLst>
                                      </p:cBhvr>
                                      <p:tavLst>
                                        <p:tav tm="0">
                                          <p:val>
                                            <p:fltVal val="0.5"/>
                                          </p:val>
                                        </p:tav>
                                        <p:tav tm="100000">
                                          <p:val>
                                            <p:strVal val="#ppt_x"/>
                                          </p:val>
                                        </p:tav>
                                      </p:tavLst>
                                    </p:anim>
                                    <p:anim calcmode="lin" valueType="num">
                                      <p:cBhvr>
                                        <p:cTn id="60" dur="500" fill="hold"/>
                                        <p:tgtEl>
                                          <p:spTgt spid="54"/>
                                        </p:tgtEl>
                                        <p:attrNameLst>
                                          <p:attrName>ppt_y</p:attrName>
                                        </p:attrNameLst>
                                      </p:cBhvr>
                                      <p:tavLst>
                                        <p:tav tm="0">
                                          <p:val>
                                            <p:fltVal val="0.5"/>
                                          </p:val>
                                        </p:tav>
                                        <p:tav tm="100000">
                                          <p:val>
                                            <p:strVal val="#ppt_y"/>
                                          </p:val>
                                        </p:tav>
                                      </p:tavLst>
                                    </p:anim>
                                  </p:childTnLst>
                                </p:cTn>
                              </p:par>
                            </p:childTnLst>
                          </p:cTn>
                        </p:par>
                        <p:par>
                          <p:cTn id="61" fill="hold">
                            <p:stCondLst>
                              <p:cond delay="500"/>
                            </p:stCondLst>
                            <p:childTnLst>
                              <p:par>
                                <p:cTn id="62" presetID="16" presetClass="entr" presetSubtype="21" fill="hold" nodeType="after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barn(inVertical)">
                                      <p:cBhvr>
                                        <p:cTn id="64" dur="500"/>
                                        <p:tgtEl>
                                          <p:spTgt spid="55"/>
                                        </p:tgtEl>
                                      </p:cBhvr>
                                    </p:animEffect>
                                  </p:childTnLst>
                                </p:cTn>
                              </p:par>
                              <p:par>
                                <p:cTn id="65" presetID="16" presetClass="entr" presetSubtype="21" fill="hold" nodeType="withEffect">
                                  <p:stCondLst>
                                    <p:cond delay="350"/>
                                  </p:stCondLst>
                                  <p:childTnLst>
                                    <p:set>
                                      <p:cBhvr>
                                        <p:cTn id="66" dur="1" fill="hold">
                                          <p:stCondLst>
                                            <p:cond delay="0"/>
                                          </p:stCondLst>
                                        </p:cTn>
                                        <p:tgtEl>
                                          <p:spTgt spid="65"/>
                                        </p:tgtEl>
                                        <p:attrNameLst>
                                          <p:attrName>style.visibility</p:attrName>
                                        </p:attrNameLst>
                                      </p:cBhvr>
                                      <p:to>
                                        <p:strVal val="visible"/>
                                      </p:to>
                                    </p:set>
                                    <p:animEffect transition="in" filter="barn(inVertical)">
                                      <p:cBhvr>
                                        <p:cTn id="67" dur="500"/>
                                        <p:tgtEl>
                                          <p:spTgt spid="65"/>
                                        </p:tgtEl>
                                      </p:cBhvr>
                                    </p:animEffect>
                                  </p:childTnLst>
                                </p:cTn>
                              </p:par>
                              <p:par>
                                <p:cTn id="68" presetID="16" presetClass="entr" presetSubtype="21" fill="hold" nodeType="withEffect">
                                  <p:stCondLst>
                                    <p:cond delay="700"/>
                                  </p:stCondLst>
                                  <p:childTnLst>
                                    <p:set>
                                      <p:cBhvr>
                                        <p:cTn id="69" dur="1" fill="hold">
                                          <p:stCondLst>
                                            <p:cond delay="0"/>
                                          </p:stCondLst>
                                        </p:cTn>
                                        <p:tgtEl>
                                          <p:spTgt spid="75"/>
                                        </p:tgtEl>
                                        <p:attrNameLst>
                                          <p:attrName>style.visibility</p:attrName>
                                        </p:attrNameLst>
                                      </p:cBhvr>
                                      <p:to>
                                        <p:strVal val="visible"/>
                                      </p:to>
                                    </p:set>
                                    <p:animEffect transition="in" filter="barn(inVertical)">
                                      <p:cBhvr>
                                        <p:cTn id="70" dur="500"/>
                                        <p:tgtEl>
                                          <p:spTgt spid="75"/>
                                        </p:tgtEl>
                                      </p:cBhvr>
                                    </p:animEffect>
                                  </p:childTnLst>
                                </p:cTn>
                              </p:par>
                            </p:childTnLst>
                          </p:cTn>
                        </p:par>
                        <p:par>
                          <p:cTn id="71" fill="hold">
                            <p:stCondLst>
                              <p:cond delay="1000"/>
                            </p:stCondLst>
                            <p:childTnLst>
                              <p:par>
                                <p:cTn id="72" presetID="16" presetClass="entr" presetSubtype="21"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barn(inVertical)">
                                      <p:cBhvr>
                                        <p:cTn id="74" dur="500"/>
                                        <p:tgtEl>
                                          <p:spTgt spid="22"/>
                                        </p:tgtEl>
                                      </p:cBhvr>
                                    </p:animEffect>
                                  </p:childTnLst>
                                </p:cTn>
                              </p:par>
                            </p:childTnLst>
                          </p:cTn>
                        </p:par>
                        <p:par>
                          <p:cTn id="75" fill="hold">
                            <p:stCondLst>
                              <p:cond delay="1500"/>
                            </p:stCondLst>
                            <p:childTnLst>
                              <p:par>
                                <p:cTn id="76" presetID="16" presetClass="entr" presetSubtype="42" fill="hold" grpId="0" nodeType="after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barn(outHorizontal)">
                                      <p:cBhvr>
                                        <p:cTn id="78" dur="500"/>
                                        <p:tgtEl>
                                          <p:spTgt spid="38"/>
                                        </p:tgtEl>
                                      </p:cBhvr>
                                    </p:animEffect>
                                  </p:childTnLst>
                                </p:cTn>
                              </p:par>
                              <p:par>
                                <p:cTn id="79" presetID="16" presetClass="entr" presetSubtype="42"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barn(outHorizontal)">
                                      <p:cBhvr>
                                        <p:cTn id="81" dur="500"/>
                                        <p:tgtEl>
                                          <p:spTgt spid="37"/>
                                        </p:tgtEl>
                                      </p:cBhvr>
                                    </p:animEffect>
                                  </p:childTnLst>
                                </p:cTn>
                              </p:par>
                            </p:childTnLst>
                          </p:cTn>
                        </p:par>
                        <p:par>
                          <p:cTn id="82" fill="hold">
                            <p:stCondLst>
                              <p:cond delay="2000"/>
                            </p:stCondLst>
                            <p:childTnLst>
                              <p:par>
                                <p:cTn id="83" presetID="16" presetClass="entr" presetSubtype="21" fill="hold" grpId="0" nodeType="after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barn(inVertical)">
                                      <p:cBhvr>
                                        <p:cTn id="8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37" grpId="0" animBg="1"/>
      <p:bldP spid="38" grpId="0" animBg="1"/>
      <p:bldP spid="51" grpId="0" animBg="1"/>
      <p:bldP spid="52" grpId="0" animBg="1"/>
      <p:bldP spid="53" grpId="0" animBg="1"/>
      <p:bldP spid="5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01564" y="268107"/>
            <a:ext cx="4711546" cy="769441"/>
          </a:xfrm>
          <a:prstGeom prst="rect">
            <a:avLst/>
          </a:prstGeom>
          <a:noFill/>
        </p:spPr>
        <p:txBody>
          <a:bodyPr wrap="none" rtlCol="0">
            <a:spAutoFit/>
          </a:bodyPr>
          <a:lstStyle/>
          <a:p>
            <a:r>
              <a:rPr lang="zh-CN" altLang="en-US" sz="4400" b="1" dirty="0">
                <a:solidFill>
                  <a:schemeClr val="tx1">
                    <a:lumMod val="75000"/>
                    <a:lumOff val="25000"/>
                  </a:schemeClr>
                </a:solidFill>
                <a:latin typeface="幼圆" panose="02010509060101010101" pitchFamily="49" charset="-122"/>
                <a:ea typeface="幼圆" panose="02010509060101010101" pitchFamily="49" charset="-122"/>
              </a:rPr>
              <a:t>对企业文化的理解</a:t>
            </a:r>
          </a:p>
        </p:txBody>
      </p:sp>
      <p:sp>
        <p:nvSpPr>
          <p:cNvPr id="21" name="Oval 5"/>
          <p:cNvSpPr>
            <a:spLocks noChangeArrowheads="1"/>
          </p:cNvSpPr>
          <p:nvPr/>
        </p:nvSpPr>
        <p:spPr bwMode="auto">
          <a:xfrm>
            <a:off x="906302" y="2427841"/>
            <a:ext cx="2618352" cy="2637395"/>
          </a:xfrm>
          <a:prstGeom prst="ellipse">
            <a:avLst/>
          </a:prstGeom>
          <a:solidFill>
            <a:srgbClr val="2ABDC7"/>
          </a:solidFill>
          <a:ln>
            <a:noFill/>
          </a:ln>
        </p:spPr>
        <p:txBody>
          <a:bodyPr vert="horz" wrap="square" lIns="91404" tIns="45702" rIns="91404" bIns="45702" numCol="1" anchor="t" anchorCtr="0" compatLnSpc="1"/>
          <a:lstStyle/>
          <a:p>
            <a:endParaRPr lang="zh-CN" altLang="en-US" sz="1800"/>
          </a:p>
        </p:txBody>
      </p:sp>
      <p:sp>
        <p:nvSpPr>
          <p:cNvPr id="22" name="Oval 6"/>
          <p:cNvSpPr>
            <a:spLocks noChangeArrowheads="1"/>
          </p:cNvSpPr>
          <p:nvPr/>
        </p:nvSpPr>
        <p:spPr bwMode="auto">
          <a:xfrm>
            <a:off x="4738618" y="2427841"/>
            <a:ext cx="2618352" cy="2637395"/>
          </a:xfrm>
          <a:prstGeom prst="ellipse">
            <a:avLst/>
          </a:prstGeom>
          <a:solidFill>
            <a:srgbClr val="4C4B50"/>
          </a:solidFill>
          <a:ln>
            <a:noFill/>
          </a:ln>
        </p:spPr>
        <p:txBody>
          <a:bodyPr vert="horz" wrap="square" lIns="91404" tIns="45702" rIns="91404" bIns="45702" numCol="1" anchor="t" anchorCtr="0" compatLnSpc="1"/>
          <a:lstStyle/>
          <a:p>
            <a:endParaRPr lang="zh-CN" altLang="en-US" sz="1800"/>
          </a:p>
        </p:txBody>
      </p:sp>
      <p:sp>
        <p:nvSpPr>
          <p:cNvPr id="37" name="Oval 7"/>
          <p:cNvSpPr>
            <a:spLocks noChangeArrowheads="1"/>
          </p:cNvSpPr>
          <p:nvPr/>
        </p:nvSpPr>
        <p:spPr bwMode="auto">
          <a:xfrm>
            <a:off x="8572520" y="2427841"/>
            <a:ext cx="2616766" cy="2637395"/>
          </a:xfrm>
          <a:prstGeom prst="ellipse">
            <a:avLst/>
          </a:prstGeom>
          <a:solidFill>
            <a:srgbClr val="2ABDC7"/>
          </a:solidFill>
          <a:ln>
            <a:noFill/>
          </a:ln>
        </p:spPr>
        <p:txBody>
          <a:bodyPr vert="horz" wrap="square" lIns="91404" tIns="45702" rIns="91404" bIns="45702" numCol="1" anchor="t" anchorCtr="0" compatLnSpc="1"/>
          <a:lstStyle/>
          <a:p>
            <a:endParaRPr lang="zh-CN" altLang="en-US" sz="1800"/>
          </a:p>
        </p:txBody>
      </p:sp>
      <p:sp>
        <p:nvSpPr>
          <p:cNvPr id="38" name="Freeform 8"/>
          <p:cNvSpPr>
            <a:spLocks noEditPoints="1"/>
          </p:cNvSpPr>
          <p:nvPr/>
        </p:nvSpPr>
        <p:spPr bwMode="auto">
          <a:xfrm>
            <a:off x="3961046" y="3475181"/>
            <a:ext cx="341180" cy="541127"/>
          </a:xfrm>
          <a:custGeom>
            <a:avLst/>
            <a:gdLst>
              <a:gd name="T0" fmla="*/ 0 w 429"/>
              <a:gd name="T1" fmla="*/ 0 h 673"/>
              <a:gd name="T2" fmla="*/ 231 w 429"/>
              <a:gd name="T3" fmla="*/ 0 h 673"/>
              <a:gd name="T4" fmla="*/ 429 w 429"/>
              <a:gd name="T5" fmla="*/ 336 h 673"/>
              <a:gd name="T6" fmla="*/ 231 w 429"/>
              <a:gd name="T7" fmla="*/ 673 h 673"/>
              <a:gd name="T8" fmla="*/ 0 w 429"/>
              <a:gd name="T9" fmla="*/ 673 h 673"/>
              <a:gd name="T10" fmla="*/ 198 w 429"/>
              <a:gd name="T11" fmla="*/ 336 h 673"/>
              <a:gd name="T12" fmla="*/ 0 w 429"/>
              <a:gd name="T13" fmla="*/ 0 h 673"/>
              <a:gd name="T14" fmla="*/ 99 w 429"/>
              <a:gd name="T15" fmla="*/ 168 h 6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9" h="673">
                <a:moveTo>
                  <a:pt x="0" y="0"/>
                </a:moveTo>
                <a:lnTo>
                  <a:pt x="231" y="0"/>
                </a:lnTo>
                <a:lnTo>
                  <a:pt x="429" y="336"/>
                </a:lnTo>
                <a:lnTo>
                  <a:pt x="231" y="673"/>
                </a:lnTo>
                <a:lnTo>
                  <a:pt x="0" y="673"/>
                </a:lnTo>
                <a:lnTo>
                  <a:pt x="198" y="336"/>
                </a:lnTo>
                <a:lnTo>
                  <a:pt x="0" y="0"/>
                </a:lnTo>
                <a:close/>
                <a:moveTo>
                  <a:pt x="99" y="168"/>
                </a:moveTo>
              </a:path>
            </a:pathLst>
          </a:custGeom>
          <a:solidFill>
            <a:schemeClr val="accent3"/>
          </a:solidFill>
          <a:ln>
            <a:noFill/>
          </a:ln>
        </p:spPr>
        <p:txBody>
          <a:bodyPr vert="horz" wrap="square" lIns="91404" tIns="45702" rIns="91404" bIns="45702" numCol="1" anchor="t" anchorCtr="0" compatLnSpc="1"/>
          <a:lstStyle/>
          <a:p>
            <a:endParaRPr lang="zh-CN" altLang="en-US" sz="1800"/>
          </a:p>
        </p:txBody>
      </p:sp>
      <p:sp>
        <p:nvSpPr>
          <p:cNvPr id="39" name="Freeform 9"/>
          <p:cNvSpPr>
            <a:spLocks noEditPoints="1"/>
          </p:cNvSpPr>
          <p:nvPr/>
        </p:nvSpPr>
        <p:spPr bwMode="auto">
          <a:xfrm>
            <a:off x="7793361" y="3475181"/>
            <a:ext cx="341180" cy="541127"/>
          </a:xfrm>
          <a:custGeom>
            <a:avLst/>
            <a:gdLst>
              <a:gd name="T0" fmla="*/ 0 w 428"/>
              <a:gd name="T1" fmla="*/ 0 h 673"/>
              <a:gd name="T2" fmla="*/ 231 w 428"/>
              <a:gd name="T3" fmla="*/ 0 h 673"/>
              <a:gd name="T4" fmla="*/ 428 w 428"/>
              <a:gd name="T5" fmla="*/ 336 h 673"/>
              <a:gd name="T6" fmla="*/ 231 w 428"/>
              <a:gd name="T7" fmla="*/ 673 h 673"/>
              <a:gd name="T8" fmla="*/ 0 w 428"/>
              <a:gd name="T9" fmla="*/ 673 h 673"/>
              <a:gd name="T10" fmla="*/ 197 w 428"/>
              <a:gd name="T11" fmla="*/ 336 h 673"/>
              <a:gd name="T12" fmla="*/ 0 w 428"/>
              <a:gd name="T13" fmla="*/ 0 h 673"/>
              <a:gd name="T14" fmla="*/ 98 w 428"/>
              <a:gd name="T15" fmla="*/ 168 h 6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673">
                <a:moveTo>
                  <a:pt x="0" y="0"/>
                </a:moveTo>
                <a:lnTo>
                  <a:pt x="231" y="0"/>
                </a:lnTo>
                <a:lnTo>
                  <a:pt x="428" y="336"/>
                </a:lnTo>
                <a:lnTo>
                  <a:pt x="231" y="673"/>
                </a:lnTo>
                <a:lnTo>
                  <a:pt x="0" y="673"/>
                </a:lnTo>
                <a:lnTo>
                  <a:pt x="197" y="336"/>
                </a:lnTo>
                <a:lnTo>
                  <a:pt x="0" y="0"/>
                </a:lnTo>
                <a:close/>
                <a:moveTo>
                  <a:pt x="98" y="168"/>
                </a:moveTo>
              </a:path>
            </a:pathLst>
          </a:custGeom>
          <a:solidFill>
            <a:schemeClr val="accent3"/>
          </a:solidFill>
          <a:ln>
            <a:noFill/>
          </a:ln>
        </p:spPr>
        <p:txBody>
          <a:bodyPr vert="horz" wrap="square" lIns="91404" tIns="45702" rIns="91404" bIns="45702" numCol="1" anchor="t" anchorCtr="0" compatLnSpc="1"/>
          <a:lstStyle/>
          <a:p>
            <a:endParaRPr lang="zh-CN" altLang="en-US" sz="1800"/>
          </a:p>
        </p:txBody>
      </p:sp>
      <p:sp>
        <p:nvSpPr>
          <p:cNvPr id="40" name="TextBox 9"/>
          <p:cNvSpPr txBox="1"/>
          <p:nvPr/>
        </p:nvSpPr>
        <p:spPr>
          <a:xfrm>
            <a:off x="1156481" y="3223521"/>
            <a:ext cx="2117991" cy="954107"/>
          </a:xfrm>
          <a:prstGeom prst="rect">
            <a:avLst/>
          </a:prstGeom>
          <a:noFill/>
        </p:spPr>
        <p:txBody>
          <a:bodyPr wrap="square">
            <a:spAutoFit/>
          </a:bodyPr>
          <a:lstStyle/>
          <a:p>
            <a:r>
              <a:rPr lang="zh-CN" altLang="en-US" sz="2800" b="1" dirty="0">
                <a:solidFill>
                  <a:srgbClr val="FEFEFE"/>
                </a:solidFill>
                <a:latin typeface="幼圆" panose="02010509060101010101" pitchFamily="49" charset="-122"/>
                <a:ea typeface="幼圆" panose="02010509060101010101" pitchFamily="49" charset="-122"/>
              </a:rPr>
              <a:t>企业的社会责任</a:t>
            </a:r>
          </a:p>
        </p:txBody>
      </p:sp>
      <p:sp>
        <p:nvSpPr>
          <p:cNvPr id="41" name="TextBox 10"/>
          <p:cNvSpPr txBox="1"/>
          <p:nvPr/>
        </p:nvSpPr>
        <p:spPr>
          <a:xfrm>
            <a:off x="5038888" y="3265524"/>
            <a:ext cx="2588653" cy="954107"/>
          </a:xfrm>
          <a:prstGeom prst="rect">
            <a:avLst/>
          </a:prstGeom>
          <a:noFill/>
        </p:spPr>
        <p:txBody>
          <a:bodyPr wrap="square">
            <a:spAutoFit/>
          </a:bodyPr>
          <a:lstStyle/>
          <a:p>
            <a:r>
              <a:rPr lang="zh-CN" altLang="en-US" sz="2800" b="1" dirty="0">
                <a:solidFill>
                  <a:srgbClr val="FEFEFE"/>
                </a:solidFill>
                <a:latin typeface="幼圆" panose="02010509060101010101" pitchFamily="49" charset="-122"/>
                <a:ea typeface="幼圆" panose="02010509060101010101" pitchFamily="49" charset="-122"/>
              </a:rPr>
              <a:t>创新、务实、进取</a:t>
            </a:r>
            <a:endParaRPr lang="zh-CN" altLang="en-US" sz="2000" b="1" dirty="0">
              <a:solidFill>
                <a:srgbClr val="FEFEFE"/>
              </a:solidFill>
              <a:latin typeface="幼圆" panose="02010509060101010101" pitchFamily="49" charset="-122"/>
              <a:ea typeface="幼圆" panose="02010509060101010101" pitchFamily="49" charset="-122"/>
            </a:endParaRPr>
          </a:p>
        </p:txBody>
      </p:sp>
      <p:sp>
        <p:nvSpPr>
          <p:cNvPr id="42" name="TextBox 11"/>
          <p:cNvSpPr txBox="1"/>
          <p:nvPr/>
        </p:nvSpPr>
        <p:spPr>
          <a:xfrm>
            <a:off x="8843091" y="3347804"/>
            <a:ext cx="2588653" cy="953734"/>
          </a:xfrm>
          <a:prstGeom prst="rect">
            <a:avLst/>
          </a:prstGeom>
          <a:noFill/>
        </p:spPr>
        <p:txBody>
          <a:bodyPr wrap="square">
            <a:spAutoFit/>
          </a:bodyPr>
          <a:lstStyle/>
          <a:p>
            <a:r>
              <a:rPr lang="zh-CN" altLang="en-US" sz="2800" b="1" dirty="0">
                <a:solidFill>
                  <a:srgbClr val="FEFEFE"/>
                </a:solidFill>
                <a:latin typeface="幼圆" panose="02010509060101010101" pitchFamily="49" charset="-122"/>
                <a:ea typeface="幼圆" panose="02010509060101010101" pitchFamily="49" charset="-122"/>
              </a:rPr>
              <a:t>专业、高效、共赢</a:t>
            </a:r>
            <a:endParaRPr lang="zh-CN" altLang="en-US" sz="2000" b="1" dirty="0">
              <a:solidFill>
                <a:srgbClr val="FEFEFE"/>
              </a:solidFill>
              <a:latin typeface="幼圆" panose="02010509060101010101" pitchFamily="49" charset="-122"/>
              <a:ea typeface="幼圆" panose="02010509060101010101" pitchFamily="49" charset="-122"/>
            </a:endParaRPr>
          </a:p>
        </p:txBody>
      </p:sp>
      <p:sp>
        <p:nvSpPr>
          <p:cNvPr id="43" name="Oval 7"/>
          <p:cNvSpPr>
            <a:spLocks noChangeArrowheads="1"/>
          </p:cNvSpPr>
          <p:nvPr/>
        </p:nvSpPr>
        <p:spPr bwMode="auto">
          <a:xfrm>
            <a:off x="1156183" y="2399164"/>
            <a:ext cx="509388" cy="510975"/>
          </a:xfrm>
          <a:prstGeom prst="ellipse">
            <a:avLst/>
          </a:prstGeom>
          <a:solidFill>
            <a:srgbClr val="2ABDC7"/>
          </a:solidFill>
          <a:ln w="28575">
            <a:solidFill>
              <a:srgbClr val="F8F8F8"/>
            </a:solidFill>
          </a:ln>
        </p:spPr>
        <p:txBody>
          <a:bodyPr/>
          <a:lstStyle/>
          <a:p>
            <a:pPr algn="ctr">
              <a:buFont typeface="Arial" panose="020B0604020202020204" pitchFamily="34" charset="0"/>
              <a:buNone/>
            </a:pPr>
            <a:r>
              <a:rPr lang="en-US" altLang="zh-CN" sz="2200" b="1" dirty="0">
                <a:solidFill>
                  <a:schemeClr val="bg1"/>
                </a:solidFill>
                <a:latin typeface="Arial Black" panose="020B0A04020102020204" pitchFamily="34" charset="0"/>
              </a:rPr>
              <a:t>1</a:t>
            </a:r>
            <a:endParaRPr lang="zh-CN" altLang="en-US" sz="2200" b="1" dirty="0">
              <a:solidFill>
                <a:schemeClr val="bg1"/>
              </a:solidFill>
              <a:latin typeface="Arial Black" panose="020B0A04020102020204" pitchFamily="34" charset="0"/>
            </a:endParaRPr>
          </a:p>
        </p:txBody>
      </p:sp>
      <p:sp>
        <p:nvSpPr>
          <p:cNvPr id="44" name="Oval 13"/>
          <p:cNvSpPr>
            <a:spLocks noChangeArrowheads="1"/>
          </p:cNvSpPr>
          <p:nvPr/>
        </p:nvSpPr>
        <p:spPr bwMode="auto">
          <a:xfrm>
            <a:off x="5073970" y="2399164"/>
            <a:ext cx="509388" cy="509389"/>
          </a:xfrm>
          <a:prstGeom prst="ellipse">
            <a:avLst/>
          </a:prstGeom>
          <a:solidFill>
            <a:srgbClr val="4C4B50"/>
          </a:solidFill>
          <a:ln w="28575">
            <a:solidFill>
              <a:srgbClr val="F8F8F8"/>
            </a:solidFill>
          </a:ln>
        </p:spPr>
        <p:txBody>
          <a:bodyPr/>
          <a:lstStyle/>
          <a:p>
            <a:pPr algn="ctr">
              <a:buFont typeface="Arial" panose="020B0604020202020204" pitchFamily="34" charset="0"/>
              <a:buNone/>
            </a:pPr>
            <a:r>
              <a:rPr lang="en-US" altLang="zh-CN" sz="2200" b="1" dirty="0">
                <a:solidFill>
                  <a:schemeClr val="bg1"/>
                </a:solidFill>
                <a:latin typeface="Arial Black" panose="020B0A04020102020204" pitchFamily="34" charset="0"/>
              </a:rPr>
              <a:t>2</a:t>
            </a:r>
            <a:endParaRPr lang="zh-CN" altLang="en-US" sz="2200" b="1" dirty="0">
              <a:solidFill>
                <a:schemeClr val="bg1"/>
              </a:solidFill>
              <a:latin typeface="Arial Black" panose="020B0A04020102020204" pitchFamily="34" charset="0"/>
            </a:endParaRPr>
          </a:p>
        </p:txBody>
      </p:sp>
      <p:sp>
        <p:nvSpPr>
          <p:cNvPr id="45" name="Oval 14"/>
          <p:cNvSpPr>
            <a:spLocks noChangeArrowheads="1"/>
          </p:cNvSpPr>
          <p:nvPr/>
        </p:nvSpPr>
        <p:spPr bwMode="auto">
          <a:xfrm>
            <a:off x="8888904" y="2399164"/>
            <a:ext cx="509388" cy="510975"/>
          </a:xfrm>
          <a:prstGeom prst="ellipse">
            <a:avLst/>
          </a:prstGeom>
          <a:solidFill>
            <a:srgbClr val="2ABDC7"/>
          </a:solidFill>
          <a:ln w="28575">
            <a:solidFill>
              <a:srgbClr val="F8F8F8"/>
            </a:solidFill>
          </a:ln>
        </p:spPr>
        <p:txBody>
          <a:bodyPr/>
          <a:lstStyle/>
          <a:p>
            <a:pPr algn="ctr">
              <a:buFont typeface="Arial" panose="020B0604020202020204" pitchFamily="34" charset="0"/>
              <a:buNone/>
            </a:pPr>
            <a:r>
              <a:rPr lang="en-US" altLang="zh-CN" sz="2200" b="1" dirty="0">
                <a:solidFill>
                  <a:schemeClr val="bg1"/>
                </a:solidFill>
                <a:latin typeface="Arial Black" panose="020B0A04020102020204" pitchFamily="34" charset="0"/>
              </a:rPr>
              <a:t>3</a:t>
            </a:r>
            <a:endParaRPr lang="zh-CN" altLang="en-US" sz="2200" b="1" dirty="0">
              <a:solidFill>
                <a:schemeClr val="bg1"/>
              </a:solidFill>
              <a:latin typeface="Arial Black" panose="020B0A040201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par>
                                    <p:cTn id="10" presetID="52" presetClass="entr" presetSubtype="0" fill="hold" grpId="0" nodeType="withEffect">
                                      <p:stCondLst>
                                        <p:cond delay="100"/>
                                      </p:stCondLst>
                                      <p:childTnLst>
                                        <p:set>
                                          <p:cBhvr>
                                            <p:cTn id="11" dur="1" fill="hold">
                                              <p:stCondLst>
                                                <p:cond delay="0"/>
                                              </p:stCondLst>
                                            </p:cTn>
                                            <p:tgtEl>
                                              <p:spTgt spid="22"/>
                                            </p:tgtEl>
                                            <p:attrNameLst>
                                              <p:attrName>style.visibility</p:attrName>
                                            </p:attrNameLst>
                                          </p:cBhvr>
                                          <p:to>
                                            <p:strVal val="visible"/>
                                          </p:to>
                                        </p:set>
                                        <p:animScale>
                                          <p:cBhvr>
                                            <p:cTn id="12"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2"/>
                                            </p:tgtEl>
                                            <p:attrNameLst>
                                              <p:attrName>ppt_x</p:attrName>
                                              <p:attrName>ppt_y</p:attrName>
                                            </p:attrNameLst>
                                          </p:cBhvr>
                                        </p:animMotion>
                                        <p:animEffect transition="in" filter="fade">
                                          <p:cBhvr>
                                            <p:cTn id="14" dur="1000"/>
                                            <p:tgtEl>
                                              <p:spTgt spid="22"/>
                                            </p:tgtEl>
                                          </p:cBhvr>
                                        </p:animEffect>
                                      </p:childTnLst>
                                    </p:cTn>
                                  </p:par>
                                  <p:par>
                                    <p:cTn id="15" presetID="52" presetClass="entr" presetSubtype="0" fill="hold" grpId="0" nodeType="withEffect">
                                      <p:stCondLst>
                                        <p:cond delay="200"/>
                                      </p:stCondLst>
                                      <p:childTnLst>
                                        <p:set>
                                          <p:cBhvr>
                                            <p:cTn id="16" dur="1" fill="hold">
                                              <p:stCondLst>
                                                <p:cond delay="0"/>
                                              </p:stCondLst>
                                            </p:cTn>
                                            <p:tgtEl>
                                              <p:spTgt spid="37"/>
                                            </p:tgtEl>
                                            <p:attrNameLst>
                                              <p:attrName>style.visibility</p:attrName>
                                            </p:attrNameLst>
                                          </p:cBhvr>
                                          <p:to>
                                            <p:strVal val="visible"/>
                                          </p:to>
                                        </p:set>
                                        <p:animScale>
                                          <p:cBhvr>
                                            <p:cTn id="17"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7"/>
                                            </p:tgtEl>
                                            <p:attrNameLst>
                                              <p:attrName>ppt_x</p:attrName>
                                              <p:attrName>ppt_y</p:attrName>
                                            </p:attrNameLst>
                                          </p:cBhvr>
                                        </p:animMotion>
                                        <p:animEffect transition="in" filter="fade">
                                          <p:cBhvr>
                                            <p:cTn id="19" dur="1000"/>
                                            <p:tgtEl>
                                              <p:spTgt spid="37"/>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p:cTn id="23" dur="500" fill="hold"/>
                                            <p:tgtEl>
                                              <p:spTgt spid="43"/>
                                            </p:tgtEl>
                                            <p:attrNameLst>
                                              <p:attrName>ppt_w</p:attrName>
                                            </p:attrNameLst>
                                          </p:cBhvr>
                                          <p:tavLst>
                                            <p:tav tm="0">
                                              <p:val>
                                                <p:fltVal val="0"/>
                                              </p:val>
                                            </p:tav>
                                            <p:tav tm="100000">
                                              <p:val>
                                                <p:strVal val="#ppt_w"/>
                                              </p:val>
                                            </p:tav>
                                          </p:tavLst>
                                        </p:anim>
                                        <p:anim calcmode="lin" valueType="num">
                                          <p:cBhvr>
                                            <p:cTn id="24" dur="500" fill="hold"/>
                                            <p:tgtEl>
                                              <p:spTgt spid="43"/>
                                            </p:tgtEl>
                                            <p:attrNameLst>
                                              <p:attrName>ppt_h</p:attrName>
                                            </p:attrNameLst>
                                          </p:cBhvr>
                                          <p:tavLst>
                                            <p:tav tm="0">
                                              <p:val>
                                                <p:fltVal val="0"/>
                                              </p:val>
                                            </p:tav>
                                            <p:tav tm="100000">
                                              <p:val>
                                                <p:strVal val="#ppt_h"/>
                                              </p:val>
                                            </p:tav>
                                          </p:tavLst>
                                        </p:anim>
                                        <p:animEffect transition="in" filter="fade">
                                          <p:cBhvr>
                                            <p:cTn id="25" dur="500"/>
                                            <p:tgtEl>
                                              <p:spTgt spid="43"/>
                                            </p:tgtEl>
                                          </p:cBhvr>
                                        </p:animEffect>
                                      </p:childTnLst>
                                    </p:cTn>
                                  </p:par>
                                </p:childTnLst>
                              </p:cTn>
                            </p:par>
                            <p:par>
                              <p:cTn id="26" fill="hold">
                                <p:stCondLst>
                                  <p:cond delay="1500"/>
                                </p:stCondLst>
                                <p:childTnLst>
                                  <p:par>
                                    <p:cTn id="27" presetID="31"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ppt_w</p:attrName>
                                            </p:attrNameLst>
                                          </p:cBhvr>
                                          <p:tavLst>
                                            <p:tav tm="0">
                                              <p:val>
                                                <p:fltVal val="0"/>
                                              </p:val>
                                            </p:tav>
                                            <p:tav tm="100000">
                                              <p:val>
                                                <p:strVal val="#ppt_w"/>
                                              </p:val>
                                            </p:tav>
                                          </p:tavLst>
                                        </p:anim>
                                        <p:anim calcmode="lin" valueType="num">
                                          <p:cBhvr>
                                            <p:cTn id="30" dur="500" fill="hold"/>
                                            <p:tgtEl>
                                              <p:spTgt spid="40"/>
                                            </p:tgtEl>
                                            <p:attrNameLst>
                                              <p:attrName>ppt_h</p:attrName>
                                            </p:attrNameLst>
                                          </p:cBhvr>
                                          <p:tavLst>
                                            <p:tav tm="0">
                                              <p:val>
                                                <p:fltVal val="0"/>
                                              </p:val>
                                            </p:tav>
                                            <p:tav tm="100000">
                                              <p:val>
                                                <p:strVal val="#ppt_h"/>
                                              </p:val>
                                            </p:tav>
                                          </p:tavLst>
                                        </p:anim>
                                        <p:anim calcmode="lin" valueType="num">
                                          <p:cBhvr>
                                            <p:cTn id="31" dur="500" fill="hold"/>
                                            <p:tgtEl>
                                              <p:spTgt spid="40"/>
                                            </p:tgtEl>
                                            <p:attrNameLst>
                                              <p:attrName>style.rotation</p:attrName>
                                            </p:attrNameLst>
                                          </p:cBhvr>
                                          <p:tavLst>
                                            <p:tav tm="0">
                                              <p:val>
                                                <p:fltVal val="90"/>
                                              </p:val>
                                            </p:tav>
                                            <p:tav tm="100000">
                                              <p:val>
                                                <p:fltVal val="0"/>
                                              </p:val>
                                            </p:tav>
                                          </p:tavLst>
                                        </p:anim>
                                        <p:animEffect transition="in" filter="fade">
                                          <p:cBhvr>
                                            <p:cTn id="32" dur="500"/>
                                            <p:tgtEl>
                                              <p:spTgt spid="40"/>
                                            </p:tgtEl>
                                          </p:cBhvr>
                                        </p:animEffect>
                                      </p:childTnLst>
                                    </p:cTn>
                                  </p:par>
                                </p:childTnLst>
                              </p:cTn>
                            </p:par>
                            <p:par>
                              <p:cTn id="33" fill="hold">
                                <p:stCondLst>
                                  <p:cond delay="2000"/>
                                </p:stCondLst>
                                <p:childTnLst>
                                  <p:par>
                                    <p:cTn id="34" presetID="2" presetClass="entr" presetSubtype="8" fill="hold" grpId="0" nodeType="afterEffect" p14:presetBounceEnd="40000">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14:bounceEnd="40000">
                                          <p:cBhvr additive="base">
                                            <p:cTn id="36" dur="500" fill="hold"/>
                                            <p:tgtEl>
                                              <p:spTgt spid="38"/>
                                            </p:tgtEl>
                                            <p:attrNameLst>
                                              <p:attrName>ppt_x</p:attrName>
                                            </p:attrNameLst>
                                          </p:cBhvr>
                                          <p:tavLst>
                                            <p:tav tm="0">
                                              <p:val>
                                                <p:strVal val="0-#ppt_w/2"/>
                                              </p:val>
                                            </p:tav>
                                            <p:tav tm="100000">
                                              <p:val>
                                                <p:strVal val="#ppt_x"/>
                                              </p:val>
                                            </p:tav>
                                          </p:tavLst>
                                        </p:anim>
                                        <p:anim calcmode="lin" valueType="num" p14:bounceEnd="40000">
                                          <p:cBhvr additive="base">
                                            <p:cTn id="37" dur="500" fill="hold"/>
                                            <p:tgtEl>
                                              <p:spTgt spid="38"/>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 calcmode="lin" valueType="num">
                                          <p:cBhvr>
                                            <p:cTn id="49" dur="500" fill="hold"/>
                                            <p:tgtEl>
                                              <p:spTgt spid="41"/>
                                            </p:tgtEl>
                                            <p:attrNameLst>
                                              <p:attrName>style.rotation</p:attrName>
                                            </p:attrNameLst>
                                          </p:cBhvr>
                                          <p:tavLst>
                                            <p:tav tm="0">
                                              <p:val>
                                                <p:fltVal val="90"/>
                                              </p:val>
                                            </p:tav>
                                            <p:tav tm="100000">
                                              <p:val>
                                                <p:fltVal val="0"/>
                                              </p:val>
                                            </p:tav>
                                          </p:tavLst>
                                        </p:anim>
                                        <p:animEffect transition="in" filter="fade">
                                          <p:cBhvr>
                                            <p:cTn id="50" dur="500"/>
                                            <p:tgtEl>
                                              <p:spTgt spid="41"/>
                                            </p:tgtEl>
                                          </p:cBhvr>
                                        </p:animEffect>
                                      </p:childTnLst>
                                    </p:cTn>
                                  </p:par>
                                </p:childTnLst>
                              </p:cTn>
                            </p:par>
                            <p:par>
                              <p:cTn id="51" fill="hold">
                                <p:stCondLst>
                                  <p:cond delay="3500"/>
                                </p:stCondLst>
                                <p:childTnLst>
                                  <p:par>
                                    <p:cTn id="52" presetID="2" presetClass="entr" presetSubtype="8" fill="hold" grpId="0" nodeType="afterEffect" p14:presetBounceEnd="40000">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14:bounceEnd="40000">
                                          <p:cBhvr additive="base">
                                            <p:cTn id="54" dur="500" fill="hold"/>
                                            <p:tgtEl>
                                              <p:spTgt spid="39"/>
                                            </p:tgtEl>
                                            <p:attrNameLst>
                                              <p:attrName>ppt_x</p:attrName>
                                            </p:attrNameLst>
                                          </p:cBhvr>
                                          <p:tavLst>
                                            <p:tav tm="0">
                                              <p:val>
                                                <p:strVal val="0-#ppt_w/2"/>
                                              </p:val>
                                            </p:tav>
                                            <p:tav tm="100000">
                                              <p:val>
                                                <p:strVal val="#ppt_x"/>
                                              </p:val>
                                            </p:tav>
                                          </p:tavLst>
                                        </p:anim>
                                        <p:anim calcmode="lin" valueType="num" p14:bounceEnd="40000">
                                          <p:cBhvr additive="base">
                                            <p:cTn id="55" dur="500" fill="hold"/>
                                            <p:tgtEl>
                                              <p:spTgt spid="39"/>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childTnLst>
                                    </p:cTn>
                                  </p:par>
                                </p:childTnLst>
                              </p:cTn>
                            </p:par>
                            <p:par>
                              <p:cTn id="62" fill="hold">
                                <p:stCondLst>
                                  <p:cond delay="4500"/>
                                </p:stCondLst>
                                <p:childTnLst>
                                  <p:par>
                                    <p:cTn id="63" presetID="31"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p:cTn id="65" dur="500" fill="hold"/>
                                            <p:tgtEl>
                                              <p:spTgt spid="42"/>
                                            </p:tgtEl>
                                            <p:attrNameLst>
                                              <p:attrName>ppt_w</p:attrName>
                                            </p:attrNameLst>
                                          </p:cBhvr>
                                          <p:tavLst>
                                            <p:tav tm="0">
                                              <p:val>
                                                <p:fltVal val="0"/>
                                              </p:val>
                                            </p:tav>
                                            <p:tav tm="100000">
                                              <p:val>
                                                <p:strVal val="#ppt_w"/>
                                              </p:val>
                                            </p:tav>
                                          </p:tavLst>
                                        </p:anim>
                                        <p:anim calcmode="lin" valueType="num">
                                          <p:cBhvr>
                                            <p:cTn id="66" dur="500" fill="hold"/>
                                            <p:tgtEl>
                                              <p:spTgt spid="42"/>
                                            </p:tgtEl>
                                            <p:attrNameLst>
                                              <p:attrName>ppt_h</p:attrName>
                                            </p:attrNameLst>
                                          </p:cBhvr>
                                          <p:tavLst>
                                            <p:tav tm="0">
                                              <p:val>
                                                <p:fltVal val="0"/>
                                              </p:val>
                                            </p:tav>
                                            <p:tav tm="100000">
                                              <p:val>
                                                <p:strVal val="#ppt_h"/>
                                              </p:val>
                                            </p:tav>
                                          </p:tavLst>
                                        </p:anim>
                                        <p:anim calcmode="lin" valueType="num">
                                          <p:cBhvr>
                                            <p:cTn id="67" dur="500" fill="hold"/>
                                            <p:tgtEl>
                                              <p:spTgt spid="42"/>
                                            </p:tgtEl>
                                            <p:attrNameLst>
                                              <p:attrName>style.rotation</p:attrName>
                                            </p:attrNameLst>
                                          </p:cBhvr>
                                          <p:tavLst>
                                            <p:tav tm="0">
                                              <p:val>
                                                <p:fltVal val="90"/>
                                              </p:val>
                                            </p:tav>
                                            <p:tav tm="100000">
                                              <p:val>
                                                <p:fltVal val="0"/>
                                              </p:val>
                                            </p:tav>
                                          </p:tavLst>
                                        </p:anim>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animBg="1"/>
          <p:bldP spid="39" grpId="0" animBg="1"/>
          <p:bldP spid="40" grpId="0"/>
          <p:bldP spid="41" grpId="0"/>
          <p:bldP spid="42" grpId="0"/>
          <p:bldP spid="43" grpId="0" animBg="1"/>
          <p:bldP spid="44" grpId="0" animBg="1"/>
          <p:bldP spid="4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Scale>
                                          <p:cBhvr>
                                            <p:cTn id="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
                                            </p:tgtEl>
                                            <p:attrNameLst>
                                              <p:attrName>ppt_x</p:attrName>
                                              <p:attrName>ppt_y</p:attrName>
                                            </p:attrNameLst>
                                          </p:cBhvr>
                                        </p:animMotion>
                                        <p:animEffect transition="in" filter="fade">
                                          <p:cBhvr>
                                            <p:cTn id="9" dur="1000"/>
                                            <p:tgtEl>
                                              <p:spTgt spid="21"/>
                                            </p:tgtEl>
                                          </p:cBhvr>
                                        </p:animEffect>
                                      </p:childTnLst>
                                    </p:cTn>
                                  </p:par>
                                  <p:par>
                                    <p:cTn id="10" presetID="52" presetClass="entr" presetSubtype="0" fill="hold" grpId="0" nodeType="withEffect">
                                      <p:stCondLst>
                                        <p:cond delay="100"/>
                                      </p:stCondLst>
                                      <p:childTnLst>
                                        <p:set>
                                          <p:cBhvr>
                                            <p:cTn id="11" dur="1" fill="hold">
                                              <p:stCondLst>
                                                <p:cond delay="0"/>
                                              </p:stCondLst>
                                            </p:cTn>
                                            <p:tgtEl>
                                              <p:spTgt spid="22"/>
                                            </p:tgtEl>
                                            <p:attrNameLst>
                                              <p:attrName>style.visibility</p:attrName>
                                            </p:attrNameLst>
                                          </p:cBhvr>
                                          <p:to>
                                            <p:strVal val="visible"/>
                                          </p:to>
                                        </p:set>
                                        <p:animScale>
                                          <p:cBhvr>
                                            <p:cTn id="12"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2"/>
                                            </p:tgtEl>
                                            <p:attrNameLst>
                                              <p:attrName>ppt_x</p:attrName>
                                              <p:attrName>ppt_y</p:attrName>
                                            </p:attrNameLst>
                                          </p:cBhvr>
                                        </p:animMotion>
                                        <p:animEffect transition="in" filter="fade">
                                          <p:cBhvr>
                                            <p:cTn id="14" dur="1000"/>
                                            <p:tgtEl>
                                              <p:spTgt spid="22"/>
                                            </p:tgtEl>
                                          </p:cBhvr>
                                        </p:animEffect>
                                      </p:childTnLst>
                                    </p:cTn>
                                  </p:par>
                                  <p:par>
                                    <p:cTn id="15" presetID="52" presetClass="entr" presetSubtype="0" fill="hold" grpId="0" nodeType="withEffect">
                                      <p:stCondLst>
                                        <p:cond delay="200"/>
                                      </p:stCondLst>
                                      <p:childTnLst>
                                        <p:set>
                                          <p:cBhvr>
                                            <p:cTn id="16" dur="1" fill="hold">
                                              <p:stCondLst>
                                                <p:cond delay="0"/>
                                              </p:stCondLst>
                                            </p:cTn>
                                            <p:tgtEl>
                                              <p:spTgt spid="37"/>
                                            </p:tgtEl>
                                            <p:attrNameLst>
                                              <p:attrName>style.visibility</p:attrName>
                                            </p:attrNameLst>
                                          </p:cBhvr>
                                          <p:to>
                                            <p:strVal val="visible"/>
                                          </p:to>
                                        </p:set>
                                        <p:animScale>
                                          <p:cBhvr>
                                            <p:cTn id="17"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7"/>
                                            </p:tgtEl>
                                            <p:attrNameLst>
                                              <p:attrName>ppt_x</p:attrName>
                                              <p:attrName>ppt_y</p:attrName>
                                            </p:attrNameLst>
                                          </p:cBhvr>
                                        </p:animMotion>
                                        <p:animEffect transition="in" filter="fade">
                                          <p:cBhvr>
                                            <p:cTn id="19" dur="1000"/>
                                            <p:tgtEl>
                                              <p:spTgt spid="37"/>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p:cTn id="23" dur="500" fill="hold"/>
                                            <p:tgtEl>
                                              <p:spTgt spid="43"/>
                                            </p:tgtEl>
                                            <p:attrNameLst>
                                              <p:attrName>ppt_w</p:attrName>
                                            </p:attrNameLst>
                                          </p:cBhvr>
                                          <p:tavLst>
                                            <p:tav tm="0">
                                              <p:val>
                                                <p:fltVal val="0"/>
                                              </p:val>
                                            </p:tav>
                                            <p:tav tm="100000">
                                              <p:val>
                                                <p:strVal val="#ppt_w"/>
                                              </p:val>
                                            </p:tav>
                                          </p:tavLst>
                                        </p:anim>
                                        <p:anim calcmode="lin" valueType="num">
                                          <p:cBhvr>
                                            <p:cTn id="24" dur="500" fill="hold"/>
                                            <p:tgtEl>
                                              <p:spTgt spid="43"/>
                                            </p:tgtEl>
                                            <p:attrNameLst>
                                              <p:attrName>ppt_h</p:attrName>
                                            </p:attrNameLst>
                                          </p:cBhvr>
                                          <p:tavLst>
                                            <p:tav tm="0">
                                              <p:val>
                                                <p:fltVal val="0"/>
                                              </p:val>
                                            </p:tav>
                                            <p:tav tm="100000">
                                              <p:val>
                                                <p:strVal val="#ppt_h"/>
                                              </p:val>
                                            </p:tav>
                                          </p:tavLst>
                                        </p:anim>
                                        <p:animEffect transition="in" filter="fade">
                                          <p:cBhvr>
                                            <p:cTn id="25" dur="500"/>
                                            <p:tgtEl>
                                              <p:spTgt spid="43"/>
                                            </p:tgtEl>
                                          </p:cBhvr>
                                        </p:animEffect>
                                      </p:childTnLst>
                                    </p:cTn>
                                  </p:par>
                                </p:childTnLst>
                              </p:cTn>
                            </p:par>
                            <p:par>
                              <p:cTn id="26" fill="hold">
                                <p:stCondLst>
                                  <p:cond delay="1500"/>
                                </p:stCondLst>
                                <p:childTnLst>
                                  <p:par>
                                    <p:cTn id="27" presetID="31"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p:cTn id="29" dur="500" fill="hold"/>
                                            <p:tgtEl>
                                              <p:spTgt spid="40"/>
                                            </p:tgtEl>
                                            <p:attrNameLst>
                                              <p:attrName>ppt_w</p:attrName>
                                            </p:attrNameLst>
                                          </p:cBhvr>
                                          <p:tavLst>
                                            <p:tav tm="0">
                                              <p:val>
                                                <p:fltVal val="0"/>
                                              </p:val>
                                            </p:tav>
                                            <p:tav tm="100000">
                                              <p:val>
                                                <p:strVal val="#ppt_w"/>
                                              </p:val>
                                            </p:tav>
                                          </p:tavLst>
                                        </p:anim>
                                        <p:anim calcmode="lin" valueType="num">
                                          <p:cBhvr>
                                            <p:cTn id="30" dur="500" fill="hold"/>
                                            <p:tgtEl>
                                              <p:spTgt spid="40"/>
                                            </p:tgtEl>
                                            <p:attrNameLst>
                                              <p:attrName>ppt_h</p:attrName>
                                            </p:attrNameLst>
                                          </p:cBhvr>
                                          <p:tavLst>
                                            <p:tav tm="0">
                                              <p:val>
                                                <p:fltVal val="0"/>
                                              </p:val>
                                            </p:tav>
                                            <p:tav tm="100000">
                                              <p:val>
                                                <p:strVal val="#ppt_h"/>
                                              </p:val>
                                            </p:tav>
                                          </p:tavLst>
                                        </p:anim>
                                        <p:anim calcmode="lin" valueType="num">
                                          <p:cBhvr>
                                            <p:cTn id="31" dur="500" fill="hold"/>
                                            <p:tgtEl>
                                              <p:spTgt spid="40"/>
                                            </p:tgtEl>
                                            <p:attrNameLst>
                                              <p:attrName>style.rotation</p:attrName>
                                            </p:attrNameLst>
                                          </p:cBhvr>
                                          <p:tavLst>
                                            <p:tav tm="0">
                                              <p:val>
                                                <p:fltVal val="90"/>
                                              </p:val>
                                            </p:tav>
                                            <p:tav tm="100000">
                                              <p:val>
                                                <p:fltVal val="0"/>
                                              </p:val>
                                            </p:tav>
                                          </p:tavLst>
                                        </p:anim>
                                        <p:animEffect transition="in" filter="fade">
                                          <p:cBhvr>
                                            <p:cTn id="32" dur="500"/>
                                            <p:tgtEl>
                                              <p:spTgt spid="40"/>
                                            </p:tgtEl>
                                          </p:cBhvr>
                                        </p:animEffect>
                                      </p:childTnLst>
                                    </p:cTn>
                                  </p:par>
                                </p:childTnLst>
                              </p:cTn>
                            </p:par>
                            <p:par>
                              <p:cTn id="33" fill="hold">
                                <p:stCondLst>
                                  <p:cond delay="2000"/>
                                </p:stCondLst>
                                <p:childTnLst>
                                  <p:par>
                                    <p:cTn id="34" presetID="2" presetClass="entr" presetSubtype="8"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500" fill="hold"/>
                                            <p:tgtEl>
                                              <p:spTgt spid="38"/>
                                            </p:tgtEl>
                                            <p:attrNameLst>
                                              <p:attrName>ppt_x</p:attrName>
                                            </p:attrNameLst>
                                          </p:cBhvr>
                                          <p:tavLst>
                                            <p:tav tm="0">
                                              <p:val>
                                                <p:strVal val="0-#ppt_w/2"/>
                                              </p:val>
                                            </p:tav>
                                            <p:tav tm="100000">
                                              <p:val>
                                                <p:strVal val="#ppt_x"/>
                                              </p:val>
                                            </p:tav>
                                          </p:tavLst>
                                        </p:anim>
                                        <p:anim calcmode="lin" valueType="num">
                                          <p:cBhvr additive="base">
                                            <p:cTn id="37" dur="500" fill="hold"/>
                                            <p:tgtEl>
                                              <p:spTgt spid="38"/>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 calcmode="lin" valueType="num">
                                          <p:cBhvr>
                                            <p:cTn id="49" dur="500" fill="hold"/>
                                            <p:tgtEl>
                                              <p:spTgt spid="41"/>
                                            </p:tgtEl>
                                            <p:attrNameLst>
                                              <p:attrName>style.rotation</p:attrName>
                                            </p:attrNameLst>
                                          </p:cBhvr>
                                          <p:tavLst>
                                            <p:tav tm="0">
                                              <p:val>
                                                <p:fltVal val="90"/>
                                              </p:val>
                                            </p:tav>
                                            <p:tav tm="100000">
                                              <p:val>
                                                <p:fltVal val="0"/>
                                              </p:val>
                                            </p:tav>
                                          </p:tavLst>
                                        </p:anim>
                                        <p:animEffect transition="in" filter="fade">
                                          <p:cBhvr>
                                            <p:cTn id="50" dur="500"/>
                                            <p:tgtEl>
                                              <p:spTgt spid="41"/>
                                            </p:tgtEl>
                                          </p:cBhvr>
                                        </p:animEffect>
                                      </p:childTnLst>
                                    </p:cTn>
                                  </p:par>
                                </p:childTnLst>
                              </p:cTn>
                            </p:par>
                            <p:par>
                              <p:cTn id="51" fill="hold">
                                <p:stCondLst>
                                  <p:cond delay="3500"/>
                                </p:stCondLst>
                                <p:childTnLst>
                                  <p:par>
                                    <p:cTn id="52" presetID="2" presetClass="entr" presetSubtype="8"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fill="hold"/>
                                            <p:tgtEl>
                                              <p:spTgt spid="39"/>
                                            </p:tgtEl>
                                            <p:attrNameLst>
                                              <p:attrName>ppt_x</p:attrName>
                                            </p:attrNameLst>
                                          </p:cBhvr>
                                          <p:tavLst>
                                            <p:tav tm="0">
                                              <p:val>
                                                <p:strVal val="0-#ppt_w/2"/>
                                              </p:val>
                                            </p:tav>
                                            <p:tav tm="100000">
                                              <p:val>
                                                <p:strVal val="#ppt_x"/>
                                              </p:val>
                                            </p:tav>
                                          </p:tavLst>
                                        </p:anim>
                                        <p:anim calcmode="lin" valueType="num">
                                          <p:cBhvr additive="base">
                                            <p:cTn id="55" dur="500" fill="hold"/>
                                            <p:tgtEl>
                                              <p:spTgt spid="39"/>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childTnLst>
                                    </p:cTn>
                                  </p:par>
                                </p:childTnLst>
                              </p:cTn>
                            </p:par>
                            <p:par>
                              <p:cTn id="62" fill="hold">
                                <p:stCondLst>
                                  <p:cond delay="4500"/>
                                </p:stCondLst>
                                <p:childTnLst>
                                  <p:par>
                                    <p:cTn id="63" presetID="31"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 calcmode="lin" valueType="num">
                                          <p:cBhvr>
                                            <p:cTn id="65" dur="500" fill="hold"/>
                                            <p:tgtEl>
                                              <p:spTgt spid="42"/>
                                            </p:tgtEl>
                                            <p:attrNameLst>
                                              <p:attrName>ppt_w</p:attrName>
                                            </p:attrNameLst>
                                          </p:cBhvr>
                                          <p:tavLst>
                                            <p:tav tm="0">
                                              <p:val>
                                                <p:fltVal val="0"/>
                                              </p:val>
                                            </p:tav>
                                            <p:tav tm="100000">
                                              <p:val>
                                                <p:strVal val="#ppt_w"/>
                                              </p:val>
                                            </p:tav>
                                          </p:tavLst>
                                        </p:anim>
                                        <p:anim calcmode="lin" valueType="num">
                                          <p:cBhvr>
                                            <p:cTn id="66" dur="500" fill="hold"/>
                                            <p:tgtEl>
                                              <p:spTgt spid="42"/>
                                            </p:tgtEl>
                                            <p:attrNameLst>
                                              <p:attrName>ppt_h</p:attrName>
                                            </p:attrNameLst>
                                          </p:cBhvr>
                                          <p:tavLst>
                                            <p:tav tm="0">
                                              <p:val>
                                                <p:fltVal val="0"/>
                                              </p:val>
                                            </p:tav>
                                            <p:tav tm="100000">
                                              <p:val>
                                                <p:strVal val="#ppt_h"/>
                                              </p:val>
                                            </p:tav>
                                          </p:tavLst>
                                        </p:anim>
                                        <p:anim calcmode="lin" valueType="num">
                                          <p:cBhvr>
                                            <p:cTn id="67" dur="500" fill="hold"/>
                                            <p:tgtEl>
                                              <p:spTgt spid="42"/>
                                            </p:tgtEl>
                                            <p:attrNameLst>
                                              <p:attrName>style.rotation</p:attrName>
                                            </p:attrNameLst>
                                          </p:cBhvr>
                                          <p:tavLst>
                                            <p:tav tm="0">
                                              <p:val>
                                                <p:fltVal val="90"/>
                                              </p:val>
                                            </p:tav>
                                            <p:tav tm="100000">
                                              <p:val>
                                                <p:fltVal val="0"/>
                                              </p:val>
                                            </p:tav>
                                          </p:tavLst>
                                        </p:anim>
                                        <p:animEffect transition="in" filter="fade">
                                          <p:cBhvr>
                                            <p:cTn id="6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animBg="1"/>
          <p:bldP spid="39" grpId="0" animBg="1"/>
          <p:bldP spid="40" grpId="0"/>
          <p:bldP spid="41" grpId="0"/>
          <p:bldP spid="42" grpId="0"/>
          <p:bldP spid="43" grpId="0" animBg="1"/>
          <p:bldP spid="44" grpId="0" animBg="1"/>
          <p:bldP spid="45" grpId="0"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22707" y="992427"/>
            <a:ext cx="6082362" cy="55214"/>
            <a:chOff x="-22707" y="992427"/>
            <a:chExt cx="6082362" cy="55214"/>
          </a:xfrm>
        </p:grpSpPr>
        <p:sp>
          <p:nvSpPr>
            <p:cNvPr id="45" name="矩形 44"/>
            <p:cNvSpPr/>
            <p:nvPr/>
          </p:nvSpPr>
          <p:spPr>
            <a:xfrm>
              <a:off x="-22707" y="992427"/>
              <a:ext cx="4992458" cy="55214"/>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5028348" y="992427"/>
              <a:ext cx="304704" cy="55214"/>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391650" y="992427"/>
              <a:ext cx="304704" cy="55214"/>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5754951" y="992427"/>
              <a:ext cx="304704" cy="55214"/>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文本框 48"/>
          <p:cNvSpPr txBox="1"/>
          <p:nvPr/>
        </p:nvSpPr>
        <p:spPr>
          <a:xfrm flipH="1">
            <a:off x="4569503" y="96704"/>
            <a:ext cx="2980303" cy="923330"/>
          </a:xfrm>
          <a:prstGeom prst="rect">
            <a:avLst/>
          </a:prstGeom>
          <a:noFill/>
        </p:spPr>
        <p:txBody>
          <a:bodyPr wrap="none" rtlCol="0">
            <a:spAutoFit/>
          </a:bodyPr>
          <a:lstStyle/>
          <a:p>
            <a:r>
              <a:rPr lang="en-US" altLang="zh-CN" sz="5400" dirty="0">
                <a:solidFill>
                  <a:schemeClr val="tx1">
                    <a:lumMod val="75000"/>
                    <a:lumOff val="25000"/>
                  </a:schemeClr>
                </a:solidFill>
                <a:latin typeface="Impact" panose="020B0806030902050204" pitchFamily="34" charset="0"/>
                <a:ea typeface="微软雅黑" panose="020B0503020204020204" pitchFamily="34" charset="-122"/>
              </a:rPr>
              <a:t>CONTENTS</a:t>
            </a:r>
            <a:endParaRPr lang="en-US" altLang="zh-CN" sz="3600" dirty="0">
              <a:solidFill>
                <a:schemeClr val="tx1">
                  <a:lumMod val="75000"/>
                  <a:lumOff val="25000"/>
                </a:schemeClr>
              </a:solidFill>
              <a:latin typeface="Impact" panose="020B0806030902050204" pitchFamily="34" charset="0"/>
              <a:ea typeface="微软雅黑" panose="020B0503020204020204" pitchFamily="34" charset="-122"/>
            </a:endParaRPr>
          </a:p>
        </p:txBody>
      </p:sp>
      <p:cxnSp>
        <p:nvCxnSpPr>
          <p:cNvPr id="5" name="直接连接符 4"/>
          <p:cNvCxnSpPr/>
          <p:nvPr/>
        </p:nvCxnSpPr>
        <p:spPr>
          <a:xfrm>
            <a:off x="3849503" y="2636208"/>
            <a:ext cx="900000" cy="0"/>
          </a:xfrm>
          <a:prstGeom prst="line">
            <a:avLst/>
          </a:prstGeom>
          <a:ln w="22225">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467303" y="3591081"/>
            <a:ext cx="1440000" cy="0"/>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614737" y="2505604"/>
            <a:ext cx="2727326" cy="4046674"/>
            <a:chOff x="1614737" y="2505604"/>
            <a:chExt cx="2727326" cy="4046674"/>
          </a:xfrm>
        </p:grpSpPr>
        <p:sp>
          <p:nvSpPr>
            <p:cNvPr id="24" name="椭圆 23"/>
            <p:cNvSpPr/>
            <p:nvPr/>
          </p:nvSpPr>
          <p:spPr>
            <a:xfrm>
              <a:off x="2615549" y="2505604"/>
              <a:ext cx="697685" cy="697685"/>
            </a:xfrm>
            <a:prstGeom prst="ellipse">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33246" y="3439750"/>
              <a:ext cx="335908" cy="77292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271611" y="3271647"/>
              <a:ext cx="626380" cy="1096648"/>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3667393" y="2908166"/>
              <a:ext cx="281606" cy="755635"/>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681431" y="3260331"/>
              <a:ext cx="890973" cy="1895395"/>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3906773" y="3260848"/>
              <a:ext cx="371547" cy="644168"/>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423277" y="4168725"/>
              <a:ext cx="583424" cy="125583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402318" y="4782863"/>
              <a:ext cx="427154" cy="1189621"/>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501043" y="4270079"/>
              <a:ext cx="841020" cy="2282199"/>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3" name="直接连接符 42"/>
          <p:cNvCxnSpPr/>
          <p:nvPr/>
        </p:nvCxnSpPr>
        <p:spPr>
          <a:xfrm>
            <a:off x="4060851" y="4559108"/>
            <a:ext cx="900000" cy="0"/>
          </a:xfrm>
          <a:prstGeom prst="line">
            <a:avLst/>
          </a:prstGeom>
          <a:ln w="22225">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4824002" y="5591605"/>
            <a:ext cx="1440000" cy="0"/>
          </a:xfrm>
          <a:prstGeom prst="line">
            <a:avLst/>
          </a:prstGeom>
          <a:ln w="12700">
            <a:solidFill>
              <a:srgbClr val="4C4B50"/>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5043991" y="2336323"/>
            <a:ext cx="2031325" cy="646331"/>
          </a:xfrm>
          <a:prstGeom prst="rect">
            <a:avLst/>
          </a:prstGeom>
          <a:noFill/>
        </p:spPr>
        <p:txBody>
          <a:bodyPr wrap="none" rtlCol="0">
            <a:spAutoFit/>
          </a:bodyPr>
          <a:lstStyle/>
          <a:p>
            <a:r>
              <a:rPr lang="zh-CN" altLang="en-US" sz="3600" dirty="0">
                <a:solidFill>
                  <a:srgbClr val="2ABDC7"/>
                </a:solidFill>
                <a:latin typeface="微软雅黑" panose="020B0503020204020204" pitchFamily="34" charset="-122"/>
                <a:ea typeface="微软雅黑" panose="020B0503020204020204" pitchFamily="34" charset="-122"/>
              </a:rPr>
              <a:t>工作回顾</a:t>
            </a:r>
          </a:p>
        </p:txBody>
      </p:sp>
      <p:sp>
        <p:nvSpPr>
          <p:cNvPr id="34" name="文本框 33"/>
          <p:cNvSpPr txBox="1"/>
          <p:nvPr/>
        </p:nvSpPr>
        <p:spPr>
          <a:xfrm>
            <a:off x="6256561" y="3259766"/>
            <a:ext cx="2031325" cy="646331"/>
          </a:xfrm>
          <a:prstGeom prst="rect">
            <a:avLst/>
          </a:prstGeom>
          <a:noFill/>
        </p:spPr>
        <p:txBody>
          <a:bodyPr wrap="none" rtlCol="0">
            <a:spAutoFit/>
          </a:bodyPr>
          <a:lstStyle/>
          <a:p>
            <a:r>
              <a:rPr lang="zh-CN" altLang="en-US" sz="3600" dirty="0">
                <a:solidFill>
                  <a:srgbClr val="4C4B50"/>
                </a:solidFill>
                <a:latin typeface="微软雅黑" panose="020B0503020204020204" pitchFamily="34" charset="-122"/>
                <a:ea typeface="微软雅黑" panose="020B0503020204020204" pitchFamily="34" charset="-122"/>
              </a:rPr>
              <a:t>自我评价</a:t>
            </a:r>
          </a:p>
        </p:txBody>
      </p:sp>
      <p:sp>
        <p:nvSpPr>
          <p:cNvPr id="35" name="文本框 34"/>
          <p:cNvSpPr txBox="1"/>
          <p:nvPr/>
        </p:nvSpPr>
        <p:spPr>
          <a:xfrm>
            <a:off x="5042640" y="4235942"/>
            <a:ext cx="2031325" cy="646331"/>
          </a:xfrm>
          <a:prstGeom prst="rect">
            <a:avLst/>
          </a:prstGeom>
          <a:noFill/>
        </p:spPr>
        <p:txBody>
          <a:bodyPr wrap="none" rtlCol="0">
            <a:spAutoFit/>
          </a:bodyPr>
          <a:lstStyle/>
          <a:p>
            <a:r>
              <a:rPr lang="zh-CN" altLang="en-US" sz="3600" dirty="0">
                <a:solidFill>
                  <a:srgbClr val="2ABDC7"/>
                </a:solidFill>
                <a:latin typeface="微软雅黑" panose="020B0503020204020204" pitchFamily="34" charset="-122"/>
                <a:ea typeface="微软雅黑" panose="020B0503020204020204" pitchFamily="34" charset="-122"/>
              </a:rPr>
              <a:t>工作体会</a:t>
            </a:r>
          </a:p>
        </p:txBody>
      </p:sp>
      <p:sp>
        <p:nvSpPr>
          <p:cNvPr id="36" name="文本框 35"/>
          <p:cNvSpPr txBox="1"/>
          <p:nvPr/>
        </p:nvSpPr>
        <p:spPr>
          <a:xfrm>
            <a:off x="6534143" y="5267547"/>
            <a:ext cx="2031325" cy="646331"/>
          </a:xfrm>
          <a:prstGeom prst="rect">
            <a:avLst/>
          </a:prstGeom>
          <a:noFill/>
        </p:spPr>
        <p:txBody>
          <a:bodyPr wrap="none" rtlCol="0">
            <a:spAutoFit/>
          </a:bodyPr>
          <a:lstStyle/>
          <a:p>
            <a:r>
              <a:rPr lang="zh-CN" altLang="en-US" sz="3600" dirty="0">
                <a:solidFill>
                  <a:srgbClr val="4C4B50"/>
                </a:solidFill>
                <a:latin typeface="微软雅黑" panose="020B0503020204020204" pitchFamily="34" charset="-122"/>
                <a:ea typeface="微软雅黑" panose="020B0503020204020204" pitchFamily="34" charset="-122"/>
              </a:rPr>
              <a:t>工作规划</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1000"/>
                                        <p:tgtEl>
                                          <p:spTgt spid="49"/>
                                        </p:tgtEl>
                                      </p:cBhvr>
                                    </p:animEffect>
                                    <p:anim calcmode="lin" valueType="num">
                                      <p:cBhvr>
                                        <p:cTn id="12" dur="1000" fill="hold"/>
                                        <p:tgtEl>
                                          <p:spTgt spid="49"/>
                                        </p:tgtEl>
                                        <p:attrNameLst>
                                          <p:attrName>ppt_x</p:attrName>
                                        </p:attrNameLst>
                                      </p:cBhvr>
                                      <p:tavLst>
                                        <p:tav tm="0">
                                          <p:val>
                                            <p:strVal val="#ppt_x"/>
                                          </p:val>
                                        </p:tav>
                                        <p:tav tm="100000">
                                          <p:val>
                                            <p:strVal val="#ppt_x"/>
                                          </p:val>
                                        </p:tav>
                                      </p:tavLst>
                                    </p:anim>
                                    <p:anim calcmode="lin" valueType="num">
                                      <p:cBhvr>
                                        <p:cTn id="13" dur="900" decel="100000" fill="hold"/>
                                        <p:tgtEl>
                                          <p:spTgt spid="4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 presetClass="entr" presetSubtype="2"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250" fill="hold"/>
                                        <p:tgtEl>
                                          <p:spTgt spid="7"/>
                                        </p:tgtEl>
                                        <p:attrNameLst>
                                          <p:attrName>ppt_x</p:attrName>
                                        </p:attrNameLst>
                                      </p:cBhvr>
                                      <p:tavLst>
                                        <p:tav tm="0">
                                          <p:val>
                                            <p:strVal val="1+#ppt_w/2"/>
                                          </p:val>
                                        </p:tav>
                                        <p:tav tm="100000">
                                          <p:val>
                                            <p:strVal val="#ppt_x"/>
                                          </p:val>
                                        </p:tav>
                                      </p:tavLst>
                                    </p:anim>
                                    <p:anim calcmode="lin" valueType="num">
                                      <p:cBhvr additive="base">
                                        <p:cTn id="19" dur="1250" fill="hold"/>
                                        <p:tgtEl>
                                          <p:spTgt spid="7"/>
                                        </p:tgtEl>
                                        <p:attrNameLst>
                                          <p:attrName>ppt_y</p:attrName>
                                        </p:attrNameLst>
                                      </p:cBhvr>
                                      <p:tavLst>
                                        <p:tav tm="0">
                                          <p:val>
                                            <p:strVal val="#ppt_y"/>
                                          </p:val>
                                        </p:tav>
                                        <p:tav tm="100000">
                                          <p:val>
                                            <p:strVal val="#ppt_y"/>
                                          </p:val>
                                        </p:tav>
                                      </p:tavLst>
                                    </p:anim>
                                  </p:childTnLst>
                                </p:cTn>
                              </p:par>
                              <p:par>
                                <p:cTn id="20" presetID="22" presetClass="entr" presetSubtype="8" fill="hold" nodeType="withEffect">
                                  <p:stCondLst>
                                    <p:cond delay="75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par>
                                <p:cTn id="23" presetID="22" presetClass="entr" presetSubtype="8" fill="hold" nodeType="withEffect">
                                  <p:stCondLst>
                                    <p:cond delay="75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500"/>
                                        <p:tgtEl>
                                          <p:spTgt spid="42"/>
                                        </p:tgtEl>
                                      </p:cBhvr>
                                    </p:animEffect>
                                  </p:childTnLst>
                                </p:cTn>
                              </p:par>
                              <p:par>
                                <p:cTn id="26" presetID="22" presetClass="entr" presetSubtype="8" fill="hold" nodeType="withEffect">
                                  <p:stCondLst>
                                    <p:cond delay="75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par>
                                <p:cTn id="29" presetID="22" presetClass="entr" presetSubtype="8" fill="hold" nodeType="withEffect">
                                  <p:stCondLst>
                                    <p:cond delay="75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3000"/>
                            </p:stCondLst>
                            <p:childTnLst>
                              <p:par>
                                <p:cTn id="33" presetID="25"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3"/>
                                        </p:tgtEl>
                                        <p:attrNameLst>
                                          <p:attrName>ppt_w</p:attrName>
                                        </p:attrNameLst>
                                      </p:cBhvr>
                                      <p:tavLst>
                                        <p:tav tm="0">
                                          <p:val>
                                            <p:strVal val="#ppt_w*.05"/>
                                          </p:val>
                                        </p:tav>
                                        <p:tav tm="100000">
                                          <p:val>
                                            <p:strVal val="#ppt_w"/>
                                          </p:val>
                                        </p:tav>
                                      </p:tavLst>
                                    </p:anim>
                                    <p:anim calcmode="lin" valueType="num">
                                      <p:cBhvr>
                                        <p:cTn id="38" dur="1000" fill="hold"/>
                                        <p:tgtEl>
                                          <p:spTgt spid="33"/>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3"/>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3"/>
                                        </p:tgtEl>
                                      </p:cBhvr>
                                    </p:animEffect>
                                  </p:childTnLst>
                                </p:cTn>
                              </p:par>
                              <p:par>
                                <p:cTn id="43" presetID="25" presetClass="entr" presetSubtype="0" fill="hold" grpId="0" nodeType="withEffect">
                                  <p:stCondLst>
                                    <p:cond delay="250"/>
                                  </p:stCondLst>
                                  <p:childTnLst>
                                    <p:set>
                                      <p:cBhvr>
                                        <p:cTn id="44" dur="1" fill="hold">
                                          <p:stCondLst>
                                            <p:cond delay="0"/>
                                          </p:stCondLst>
                                        </p:cTn>
                                        <p:tgtEl>
                                          <p:spTgt spid="34"/>
                                        </p:tgtEl>
                                        <p:attrNameLst>
                                          <p:attrName>style.visibility</p:attrName>
                                        </p:attrNameLst>
                                      </p:cBhvr>
                                      <p:to>
                                        <p:strVal val="visible"/>
                                      </p:to>
                                    </p:set>
                                    <p:anim calcmode="lin" valueType="num">
                                      <p:cBhvr>
                                        <p:cTn id="45" dur="50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4"/>
                                        </p:tgtEl>
                                        <p:attrNameLst>
                                          <p:attrName>ppt_w</p:attrName>
                                        </p:attrNameLst>
                                      </p:cBhvr>
                                      <p:tavLst>
                                        <p:tav tm="0">
                                          <p:val>
                                            <p:strVal val="#ppt_w*.05"/>
                                          </p:val>
                                        </p:tav>
                                        <p:tav tm="100000">
                                          <p:val>
                                            <p:strVal val="#ppt_w"/>
                                          </p:val>
                                        </p:tav>
                                      </p:tavLst>
                                    </p:anim>
                                    <p:anim calcmode="lin" valueType="num">
                                      <p:cBhvr>
                                        <p:cTn id="48" dur="1000" fill="hold"/>
                                        <p:tgtEl>
                                          <p:spTgt spid="34"/>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4"/>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4"/>
                                        </p:tgtEl>
                                      </p:cBhvr>
                                    </p:animEffect>
                                  </p:childTnLst>
                                </p:cTn>
                              </p:par>
                              <p:par>
                                <p:cTn id="53" presetID="25" presetClass="entr" presetSubtype="0" fill="hold" grpId="0" nodeType="withEffect">
                                  <p:stCondLst>
                                    <p:cond delay="500"/>
                                  </p:stCondLst>
                                  <p:childTnLst>
                                    <p:set>
                                      <p:cBhvr>
                                        <p:cTn id="54" dur="1" fill="hold">
                                          <p:stCondLst>
                                            <p:cond delay="0"/>
                                          </p:stCondLst>
                                        </p:cTn>
                                        <p:tgtEl>
                                          <p:spTgt spid="35"/>
                                        </p:tgtEl>
                                        <p:attrNameLst>
                                          <p:attrName>style.visibility</p:attrName>
                                        </p:attrNameLst>
                                      </p:cBhvr>
                                      <p:to>
                                        <p:strVal val="visible"/>
                                      </p:to>
                                    </p:set>
                                    <p:anim calcmode="lin" valueType="num">
                                      <p:cBhvr>
                                        <p:cTn id="55"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58" dur="1000" fill="hold"/>
                                        <p:tgtEl>
                                          <p:spTgt spid="35"/>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5"/>
                                        </p:tgtEl>
                                      </p:cBhvr>
                                    </p:animEffect>
                                  </p:childTnLst>
                                </p:cTn>
                              </p:par>
                              <p:par>
                                <p:cTn id="63" presetID="25" presetClass="entr" presetSubtype="0" fill="hold" grpId="0" nodeType="withEffect">
                                  <p:stCondLst>
                                    <p:cond delay="75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68" dur="1000" fill="hold"/>
                                        <p:tgtEl>
                                          <p:spTgt spid="36"/>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33" grpId="0"/>
      <p:bldP spid="34" grpId="0"/>
      <p:bldP spid="35"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064598" y="268107"/>
            <a:ext cx="527740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对部门的意见跟建议</a:t>
            </a:r>
          </a:p>
        </p:txBody>
      </p:sp>
      <p:grpSp>
        <p:nvGrpSpPr>
          <p:cNvPr id="21" name="组合 20"/>
          <p:cNvGrpSpPr/>
          <p:nvPr/>
        </p:nvGrpSpPr>
        <p:grpSpPr>
          <a:xfrm>
            <a:off x="4159746" y="1762023"/>
            <a:ext cx="1777775" cy="1777775"/>
            <a:chOff x="4159746" y="1663547"/>
            <a:chExt cx="1777775" cy="1777775"/>
          </a:xfrm>
        </p:grpSpPr>
        <p:sp>
          <p:nvSpPr>
            <p:cNvPr id="22" name="泪滴形 21"/>
            <p:cNvSpPr/>
            <p:nvPr/>
          </p:nvSpPr>
          <p:spPr>
            <a:xfrm rot="5400000">
              <a:off x="4159746" y="1663547"/>
              <a:ext cx="1777775" cy="1777775"/>
            </a:xfrm>
            <a:prstGeom prst="teardrop">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文本框 36"/>
            <p:cNvSpPr txBox="1"/>
            <p:nvPr/>
          </p:nvSpPr>
          <p:spPr>
            <a:xfrm>
              <a:off x="4492230" y="2321600"/>
              <a:ext cx="1182429" cy="461665"/>
            </a:xfrm>
            <a:prstGeom prst="rect">
              <a:avLst/>
            </a:prstGeom>
            <a:noFill/>
            <a:effectLst/>
          </p:spPr>
          <p:txBody>
            <a:bodyPr wrap="squar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一</a:t>
              </a:r>
            </a:p>
          </p:txBody>
        </p:sp>
      </p:grpSp>
      <p:grpSp>
        <p:nvGrpSpPr>
          <p:cNvPr id="38" name="组合 37"/>
          <p:cNvGrpSpPr/>
          <p:nvPr/>
        </p:nvGrpSpPr>
        <p:grpSpPr>
          <a:xfrm>
            <a:off x="6233817" y="1762023"/>
            <a:ext cx="1777775" cy="1777775"/>
            <a:chOff x="6233817" y="1663547"/>
            <a:chExt cx="1777775" cy="1777775"/>
          </a:xfrm>
        </p:grpSpPr>
        <p:sp>
          <p:nvSpPr>
            <p:cNvPr id="39" name="泪滴形 38"/>
            <p:cNvSpPr/>
            <p:nvPr/>
          </p:nvSpPr>
          <p:spPr>
            <a:xfrm rot="16200000" flipH="1">
              <a:off x="6233817" y="1663547"/>
              <a:ext cx="1777775" cy="1777775"/>
            </a:xfrm>
            <a:prstGeom prst="teardrop">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文本框 39"/>
            <p:cNvSpPr txBox="1"/>
            <p:nvPr/>
          </p:nvSpPr>
          <p:spPr>
            <a:xfrm>
              <a:off x="6533130" y="2321601"/>
              <a:ext cx="1112805"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二</a:t>
              </a:r>
            </a:p>
          </p:txBody>
        </p:sp>
      </p:grpSp>
      <p:grpSp>
        <p:nvGrpSpPr>
          <p:cNvPr id="41" name="组合 40"/>
          <p:cNvGrpSpPr/>
          <p:nvPr/>
        </p:nvGrpSpPr>
        <p:grpSpPr>
          <a:xfrm>
            <a:off x="6233817" y="3744708"/>
            <a:ext cx="2251193" cy="3211768"/>
            <a:chOff x="6233817" y="3646232"/>
            <a:chExt cx="2251193" cy="3211768"/>
          </a:xfrm>
        </p:grpSpPr>
        <p:grpSp>
          <p:nvGrpSpPr>
            <p:cNvPr id="42" name="组合 41"/>
            <p:cNvGrpSpPr/>
            <p:nvPr/>
          </p:nvGrpSpPr>
          <p:grpSpPr>
            <a:xfrm>
              <a:off x="6233817" y="3646232"/>
              <a:ext cx="2232874" cy="3211768"/>
              <a:chOff x="6233817" y="3646232"/>
              <a:chExt cx="2232874" cy="3211768"/>
            </a:xfrm>
          </p:grpSpPr>
          <p:sp>
            <p:nvSpPr>
              <p:cNvPr id="48" name="Freeform 5"/>
              <p:cNvSpPr/>
              <p:nvPr/>
            </p:nvSpPr>
            <p:spPr bwMode="auto">
              <a:xfrm>
                <a:off x="7589631" y="4041333"/>
                <a:ext cx="877060" cy="2816667"/>
              </a:xfrm>
              <a:custGeom>
                <a:avLst/>
                <a:gdLst>
                  <a:gd name="T0" fmla="*/ 385 w 486"/>
                  <a:gd name="T1" fmla="*/ 1262 h 1559"/>
                  <a:gd name="T2" fmla="*/ 383 w 486"/>
                  <a:gd name="T3" fmla="*/ 1249 h 1559"/>
                  <a:gd name="T4" fmla="*/ 369 w 486"/>
                  <a:gd name="T5" fmla="*/ 1174 h 1559"/>
                  <a:gd name="T6" fmla="*/ 371 w 486"/>
                  <a:gd name="T7" fmla="*/ 930 h 1559"/>
                  <a:gd name="T8" fmla="*/ 446 w 486"/>
                  <a:gd name="T9" fmla="*/ 572 h 1559"/>
                  <a:gd name="T10" fmla="*/ 471 w 486"/>
                  <a:gd name="T11" fmla="*/ 403 h 1559"/>
                  <a:gd name="T12" fmla="*/ 453 w 486"/>
                  <a:gd name="T13" fmla="*/ 355 h 1559"/>
                  <a:gd name="T14" fmla="*/ 367 w 486"/>
                  <a:gd name="T15" fmla="*/ 251 h 1559"/>
                  <a:gd name="T16" fmla="*/ 254 w 486"/>
                  <a:gd name="T17" fmla="*/ 83 h 1559"/>
                  <a:gd name="T18" fmla="*/ 117 w 486"/>
                  <a:gd name="T19" fmla="*/ 24 h 1559"/>
                  <a:gd name="T20" fmla="*/ 73 w 486"/>
                  <a:gd name="T21" fmla="*/ 191 h 1559"/>
                  <a:gd name="T22" fmla="*/ 84 w 486"/>
                  <a:gd name="T23" fmla="*/ 245 h 1559"/>
                  <a:gd name="T24" fmla="*/ 70 w 486"/>
                  <a:gd name="T25" fmla="*/ 485 h 1559"/>
                  <a:gd name="T26" fmla="*/ 21 w 486"/>
                  <a:gd name="T27" fmla="*/ 636 h 1559"/>
                  <a:gd name="T28" fmla="*/ 20 w 486"/>
                  <a:gd name="T29" fmla="*/ 872 h 1559"/>
                  <a:gd name="T30" fmla="*/ 23 w 486"/>
                  <a:gd name="T31" fmla="*/ 880 h 1559"/>
                  <a:gd name="T32" fmla="*/ 78 w 486"/>
                  <a:gd name="T33" fmla="*/ 1121 h 1559"/>
                  <a:gd name="T34" fmla="*/ 96 w 486"/>
                  <a:gd name="T35" fmla="*/ 1248 h 1559"/>
                  <a:gd name="T36" fmla="*/ 117 w 486"/>
                  <a:gd name="T37" fmla="*/ 1559 h 1559"/>
                  <a:gd name="T38" fmla="*/ 486 w 486"/>
                  <a:gd name="T39" fmla="*/ 1559 h 1559"/>
                  <a:gd name="T40" fmla="*/ 385 w 486"/>
                  <a:gd name="T41" fmla="*/ 1262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6" h="1559">
                    <a:moveTo>
                      <a:pt x="385" y="1262"/>
                    </a:moveTo>
                    <a:cubicBezTo>
                      <a:pt x="384" y="1258"/>
                      <a:pt x="384" y="1253"/>
                      <a:pt x="383" y="1249"/>
                    </a:cubicBezTo>
                    <a:cubicBezTo>
                      <a:pt x="369" y="1174"/>
                      <a:pt x="369" y="1174"/>
                      <a:pt x="369" y="1174"/>
                    </a:cubicBezTo>
                    <a:cubicBezTo>
                      <a:pt x="356" y="1107"/>
                      <a:pt x="358" y="997"/>
                      <a:pt x="371" y="930"/>
                    </a:cubicBezTo>
                    <a:cubicBezTo>
                      <a:pt x="446" y="572"/>
                      <a:pt x="446" y="572"/>
                      <a:pt x="446" y="572"/>
                    </a:cubicBezTo>
                    <a:cubicBezTo>
                      <a:pt x="460" y="505"/>
                      <a:pt x="471" y="429"/>
                      <a:pt x="471" y="403"/>
                    </a:cubicBezTo>
                    <a:cubicBezTo>
                      <a:pt x="471" y="376"/>
                      <a:pt x="463" y="355"/>
                      <a:pt x="453" y="355"/>
                    </a:cubicBezTo>
                    <a:cubicBezTo>
                      <a:pt x="444" y="355"/>
                      <a:pt x="404" y="308"/>
                      <a:pt x="367" y="251"/>
                    </a:cubicBezTo>
                    <a:cubicBezTo>
                      <a:pt x="254" y="83"/>
                      <a:pt x="254" y="83"/>
                      <a:pt x="254" y="83"/>
                    </a:cubicBezTo>
                    <a:cubicBezTo>
                      <a:pt x="216" y="26"/>
                      <a:pt x="155" y="0"/>
                      <a:pt x="117" y="24"/>
                    </a:cubicBezTo>
                    <a:cubicBezTo>
                      <a:pt x="79" y="49"/>
                      <a:pt x="59" y="124"/>
                      <a:pt x="73" y="191"/>
                    </a:cubicBezTo>
                    <a:cubicBezTo>
                      <a:pt x="84" y="245"/>
                      <a:pt x="84" y="245"/>
                      <a:pt x="84" y="245"/>
                    </a:cubicBezTo>
                    <a:cubicBezTo>
                      <a:pt x="97" y="312"/>
                      <a:pt x="91" y="420"/>
                      <a:pt x="70" y="485"/>
                    </a:cubicBezTo>
                    <a:cubicBezTo>
                      <a:pt x="21" y="636"/>
                      <a:pt x="21" y="636"/>
                      <a:pt x="21" y="636"/>
                    </a:cubicBezTo>
                    <a:cubicBezTo>
                      <a:pt x="0" y="701"/>
                      <a:pt x="0" y="807"/>
                      <a:pt x="20" y="872"/>
                    </a:cubicBezTo>
                    <a:cubicBezTo>
                      <a:pt x="23" y="880"/>
                      <a:pt x="23" y="880"/>
                      <a:pt x="23" y="880"/>
                    </a:cubicBezTo>
                    <a:cubicBezTo>
                      <a:pt x="43" y="945"/>
                      <a:pt x="68" y="1053"/>
                      <a:pt x="78" y="1121"/>
                    </a:cubicBezTo>
                    <a:cubicBezTo>
                      <a:pt x="96" y="1248"/>
                      <a:pt x="96" y="1248"/>
                      <a:pt x="96" y="1248"/>
                    </a:cubicBezTo>
                    <a:cubicBezTo>
                      <a:pt x="117" y="1559"/>
                      <a:pt x="117" y="1559"/>
                      <a:pt x="117" y="1559"/>
                    </a:cubicBezTo>
                    <a:cubicBezTo>
                      <a:pt x="486" y="1559"/>
                      <a:pt x="486" y="1559"/>
                      <a:pt x="486" y="1559"/>
                    </a:cubicBezTo>
                    <a:lnTo>
                      <a:pt x="385" y="1262"/>
                    </a:lnTo>
                    <a:close/>
                  </a:path>
                </a:pathLst>
              </a:custGeom>
              <a:solidFill>
                <a:srgbClr val="F7C8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nvGrpSpPr>
              <p:cNvPr id="49" name="组合 48"/>
              <p:cNvGrpSpPr/>
              <p:nvPr/>
            </p:nvGrpSpPr>
            <p:grpSpPr>
              <a:xfrm>
                <a:off x="6233817" y="3646232"/>
                <a:ext cx="1777775" cy="1777775"/>
                <a:chOff x="6233817" y="3646232"/>
                <a:chExt cx="1777775" cy="1777775"/>
              </a:xfrm>
            </p:grpSpPr>
            <p:sp>
              <p:nvSpPr>
                <p:cNvPr id="50" name="泪滴形 49"/>
                <p:cNvSpPr/>
                <p:nvPr/>
              </p:nvSpPr>
              <p:spPr>
                <a:xfrm rot="5400000" flipH="1" flipV="1">
                  <a:off x="6233817" y="3646232"/>
                  <a:ext cx="1777775" cy="1777775"/>
                </a:xfrm>
                <a:prstGeom prst="teardrop">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 name="文本框 50"/>
                <p:cNvSpPr txBox="1"/>
                <p:nvPr/>
              </p:nvSpPr>
              <p:spPr>
                <a:xfrm>
                  <a:off x="6362326" y="3990012"/>
                  <a:ext cx="1112805"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四</a:t>
                  </a:r>
                </a:p>
              </p:txBody>
            </p:sp>
          </p:grpSp>
        </p:grpSp>
        <p:grpSp>
          <p:nvGrpSpPr>
            <p:cNvPr id="43" name="组合 42"/>
            <p:cNvGrpSpPr/>
            <p:nvPr/>
          </p:nvGrpSpPr>
          <p:grpSpPr>
            <a:xfrm>
              <a:off x="7462919" y="4355823"/>
              <a:ext cx="1022091" cy="1535809"/>
              <a:chOff x="7462919" y="4355823"/>
              <a:chExt cx="1022091" cy="1535809"/>
            </a:xfrm>
          </p:grpSpPr>
          <p:sp>
            <p:nvSpPr>
              <p:cNvPr id="44" name="Freeform 13"/>
              <p:cNvSpPr/>
              <p:nvPr/>
            </p:nvSpPr>
            <p:spPr bwMode="auto">
              <a:xfrm>
                <a:off x="8313262" y="4612300"/>
                <a:ext cx="171748" cy="399219"/>
              </a:xfrm>
              <a:custGeom>
                <a:avLst/>
                <a:gdLst>
                  <a:gd name="T0" fmla="*/ 0 w 95"/>
                  <a:gd name="T1" fmla="*/ 0 h 221"/>
                  <a:gd name="T2" fmla="*/ 35 w 95"/>
                  <a:gd name="T3" fmla="*/ 221 h 221"/>
                  <a:gd name="T4" fmla="*/ 0 w 95"/>
                  <a:gd name="T5" fmla="*/ 0 h 221"/>
                </a:gdLst>
                <a:ahLst/>
                <a:cxnLst>
                  <a:cxn ang="0">
                    <a:pos x="T0" y="T1"/>
                  </a:cxn>
                  <a:cxn ang="0">
                    <a:pos x="T2" y="T3"/>
                  </a:cxn>
                  <a:cxn ang="0">
                    <a:pos x="T4" y="T5"/>
                  </a:cxn>
                </a:cxnLst>
                <a:rect l="0" t="0" r="r" b="b"/>
                <a:pathLst>
                  <a:path w="95" h="221">
                    <a:moveTo>
                      <a:pt x="0" y="0"/>
                    </a:moveTo>
                    <a:cubicBezTo>
                      <a:pt x="0" y="0"/>
                      <a:pt x="95" y="61"/>
                      <a:pt x="35" y="221"/>
                    </a:cubicBezTo>
                    <a:cubicBezTo>
                      <a:pt x="35" y="221"/>
                      <a:pt x="72" y="70"/>
                      <a:pt x="0" y="0"/>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14"/>
              <p:cNvSpPr/>
              <p:nvPr/>
            </p:nvSpPr>
            <p:spPr bwMode="auto">
              <a:xfrm>
                <a:off x="7688863" y="5492413"/>
                <a:ext cx="409142" cy="399219"/>
              </a:xfrm>
              <a:custGeom>
                <a:avLst/>
                <a:gdLst>
                  <a:gd name="T0" fmla="*/ 0 w 227"/>
                  <a:gd name="T1" fmla="*/ 149 h 221"/>
                  <a:gd name="T2" fmla="*/ 195 w 227"/>
                  <a:gd name="T3" fmla="*/ 0 h 221"/>
                  <a:gd name="T4" fmla="*/ 0 w 227"/>
                  <a:gd name="T5" fmla="*/ 149 h 221"/>
                </a:gdLst>
                <a:ahLst/>
                <a:cxnLst>
                  <a:cxn ang="0">
                    <a:pos x="T0" y="T1"/>
                  </a:cxn>
                  <a:cxn ang="0">
                    <a:pos x="T2" y="T3"/>
                  </a:cxn>
                  <a:cxn ang="0">
                    <a:pos x="T4" y="T5"/>
                  </a:cxn>
                </a:cxnLst>
                <a:rect l="0" t="0" r="r" b="b"/>
                <a:pathLst>
                  <a:path w="227" h="221">
                    <a:moveTo>
                      <a:pt x="0" y="149"/>
                    </a:moveTo>
                    <a:cubicBezTo>
                      <a:pt x="0" y="149"/>
                      <a:pt x="181" y="190"/>
                      <a:pt x="195" y="0"/>
                    </a:cubicBezTo>
                    <a:cubicBezTo>
                      <a:pt x="195" y="0"/>
                      <a:pt x="227" y="221"/>
                      <a:pt x="0" y="149"/>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 name="Freeform 7"/>
              <p:cNvSpPr/>
              <p:nvPr/>
            </p:nvSpPr>
            <p:spPr bwMode="auto">
              <a:xfrm>
                <a:off x="7462919" y="4355823"/>
                <a:ext cx="821337" cy="877823"/>
              </a:xfrm>
              <a:custGeom>
                <a:avLst/>
                <a:gdLst>
                  <a:gd name="T0" fmla="*/ 414 w 455"/>
                  <a:gd name="T1" fmla="*/ 458 h 486"/>
                  <a:gd name="T2" fmla="*/ 400 w 455"/>
                  <a:gd name="T3" fmla="*/ 325 h 486"/>
                  <a:gd name="T4" fmla="*/ 394 w 455"/>
                  <a:gd name="T5" fmla="*/ 319 h 486"/>
                  <a:gd name="T6" fmla="*/ 220 w 455"/>
                  <a:gd name="T7" fmla="*/ 141 h 486"/>
                  <a:gd name="T8" fmla="*/ 152 w 455"/>
                  <a:gd name="T9" fmla="*/ 70 h 486"/>
                  <a:gd name="T10" fmla="*/ 23 w 455"/>
                  <a:gd name="T11" fmla="*/ 24 h 486"/>
                  <a:gd name="T12" fmla="*/ 24 w 455"/>
                  <a:gd name="T13" fmla="*/ 139 h 486"/>
                  <a:gd name="T14" fmla="*/ 134 w 455"/>
                  <a:gd name="T15" fmla="*/ 260 h 486"/>
                  <a:gd name="T16" fmla="*/ 222 w 455"/>
                  <a:gd name="T17" fmla="*/ 367 h 486"/>
                  <a:gd name="T18" fmla="*/ 292 w 455"/>
                  <a:gd name="T19" fmla="*/ 464 h 486"/>
                  <a:gd name="T20" fmla="*/ 414 w 455"/>
                  <a:gd name="T21" fmla="*/ 458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86">
                    <a:moveTo>
                      <a:pt x="414" y="458"/>
                    </a:moveTo>
                    <a:cubicBezTo>
                      <a:pt x="455" y="433"/>
                      <a:pt x="448" y="373"/>
                      <a:pt x="400" y="325"/>
                    </a:cubicBezTo>
                    <a:cubicBezTo>
                      <a:pt x="394" y="319"/>
                      <a:pt x="394" y="319"/>
                      <a:pt x="394" y="319"/>
                    </a:cubicBezTo>
                    <a:cubicBezTo>
                      <a:pt x="345" y="271"/>
                      <a:pt x="267" y="191"/>
                      <a:pt x="220" y="141"/>
                    </a:cubicBezTo>
                    <a:cubicBezTo>
                      <a:pt x="152" y="70"/>
                      <a:pt x="152" y="70"/>
                      <a:pt x="152" y="70"/>
                    </a:cubicBezTo>
                    <a:cubicBezTo>
                      <a:pt x="105" y="21"/>
                      <a:pt x="47" y="0"/>
                      <a:pt x="23" y="24"/>
                    </a:cubicBezTo>
                    <a:cubicBezTo>
                      <a:pt x="0" y="48"/>
                      <a:pt x="0" y="100"/>
                      <a:pt x="24" y="139"/>
                    </a:cubicBezTo>
                    <a:cubicBezTo>
                      <a:pt x="48" y="177"/>
                      <a:pt x="97" y="232"/>
                      <a:pt x="134" y="260"/>
                    </a:cubicBezTo>
                    <a:cubicBezTo>
                      <a:pt x="171" y="288"/>
                      <a:pt x="210" y="336"/>
                      <a:pt x="222" y="367"/>
                    </a:cubicBezTo>
                    <a:cubicBezTo>
                      <a:pt x="233" y="399"/>
                      <a:pt x="265" y="442"/>
                      <a:pt x="292" y="464"/>
                    </a:cubicBezTo>
                    <a:cubicBezTo>
                      <a:pt x="319" y="486"/>
                      <a:pt x="374" y="483"/>
                      <a:pt x="414" y="458"/>
                    </a:cubicBezTo>
                    <a:close/>
                  </a:path>
                </a:pathLst>
              </a:custGeom>
              <a:solidFill>
                <a:srgbClr val="F8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 name="Freeform 9"/>
              <p:cNvSpPr/>
              <p:nvPr/>
            </p:nvSpPr>
            <p:spPr bwMode="auto">
              <a:xfrm>
                <a:off x="7513298" y="4393989"/>
                <a:ext cx="157245" cy="157245"/>
              </a:xfrm>
              <a:custGeom>
                <a:avLst/>
                <a:gdLst>
                  <a:gd name="T0" fmla="*/ 40 w 87"/>
                  <a:gd name="T1" fmla="*/ 9 h 87"/>
                  <a:gd name="T2" fmla="*/ 5 w 87"/>
                  <a:gd name="T3" fmla="*/ 54 h 87"/>
                  <a:gd name="T4" fmla="*/ 42 w 87"/>
                  <a:gd name="T5" fmla="*/ 87 h 87"/>
                  <a:gd name="T6" fmla="*/ 87 w 87"/>
                  <a:gd name="T7" fmla="*/ 39 h 87"/>
                  <a:gd name="T8" fmla="*/ 40 w 87"/>
                  <a:gd name="T9" fmla="*/ 9 h 87"/>
                </a:gdLst>
                <a:ahLst/>
                <a:cxnLst>
                  <a:cxn ang="0">
                    <a:pos x="T0" y="T1"/>
                  </a:cxn>
                  <a:cxn ang="0">
                    <a:pos x="T2" y="T3"/>
                  </a:cxn>
                  <a:cxn ang="0">
                    <a:pos x="T4" y="T5"/>
                  </a:cxn>
                  <a:cxn ang="0">
                    <a:pos x="T6" y="T7"/>
                  </a:cxn>
                  <a:cxn ang="0">
                    <a:pos x="T8" y="T9"/>
                  </a:cxn>
                </a:cxnLst>
                <a:rect l="0" t="0" r="r" b="b"/>
                <a:pathLst>
                  <a:path w="87" h="87">
                    <a:moveTo>
                      <a:pt x="40" y="9"/>
                    </a:moveTo>
                    <a:cubicBezTo>
                      <a:pt x="40" y="9"/>
                      <a:pt x="0" y="33"/>
                      <a:pt x="5" y="54"/>
                    </a:cubicBezTo>
                    <a:cubicBezTo>
                      <a:pt x="5" y="54"/>
                      <a:pt x="21" y="87"/>
                      <a:pt x="42" y="87"/>
                    </a:cubicBezTo>
                    <a:cubicBezTo>
                      <a:pt x="87" y="39"/>
                      <a:pt x="87" y="39"/>
                      <a:pt x="87" y="39"/>
                    </a:cubicBezTo>
                    <a:cubicBezTo>
                      <a:pt x="87" y="39"/>
                      <a:pt x="53" y="0"/>
                      <a:pt x="40" y="9"/>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52" name="组合 51"/>
          <p:cNvGrpSpPr/>
          <p:nvPr/>
        </p:nvGrpSpPr>
        <p:grpSpPr>
          <a:xfrm>
            <a:off x="3726446" y="3744708"/>
            <a:ext cx="2211075" cy="3211768"/>
            <a:chOff x="3726446" y="3646232"/>
            <a:chExt cx="2211075" cy="3211768"/>
          </a:xfrm>
        </p:grpSpPr>
        <p:grpSp>
          <p:nvGrpSpPr>
            <p:cNvPr id="53" name="组合 52"/>
            <p:cNvGrpSpPr/>
            <p:nvPr/>
          </p:nvGrpSpPr>
          <p:grpSpPr>
            <a:xfrm>
              <a:off x="3726446" y="3646232"/>
              <a:ext cx="2211075" cy="3211768"/>
              <a:chOff x="3726446" y="3646232"/>
              <a:chExt cx="2211075" cy="3211768"/>
            </a:xfrm>
          </p:grpSpPr>
          <p:sp>
            <p:nvSpPr>
              <p:cNvPr id="60" name="Freeform 6"/>
              <p:cNvSpPr/>
              <p:nvPr/>
            </p:nvSpPr>
            <p:spPr bwMode="auto">
              <a:xfrm>
                <a:off x="3726446" y="4032173"/>
                <a:ext cx="1079341" cy="2825827"/>
              </a:xfrm>
              <a:custGeom>
                <a:avLst/>
                <a:gdLst>
                  <a:gd name="T0" fmla="*/ 553 w 598"/>
                  <a:gd name="T1" fmla="*/ 619 h 1564"/>
                  <a:gd name="T2" fmla="*/ 479 w 598"/>
                  <a:gd name="T3" fmla="*/ 443 h 1564"/>
                  <a:gd name="T4" fmla="*/ 374 w 598"/>
                  <a:gd name="T5" fmla="*/ 297 h 1564"/>
                  <a:gd name="T6" fmla="*/ 348 w 598"/>
                  <a:gd name="T7" fmla="*/ 169 h 1564"/>
                  <a:gd name="T8" fmla="*/ 395 w 598"/>
                  <a:gd name="T9" fmla="*/ 50 h 1564"/>
                  <a:gd name="T10" fmla="*/ 351 w 598"/>
                  <a:gd name="T11" fmla="*/ 0 h 1564"/>
                  <a:gd name="T12" fmla="*/ 230 w 598"/>
                  <a:gd name="T13" fmla="*/ 98 h 1564"/>
                  <a:gd name="T14" fmla="*/ 126 w 598"/>
                  <a:gd name="T15" fmla="*/ 235 h 1564"/>
                  <a:gd name="T16" fmla="*/ 50 w 598"/>
                  <a:gd name="T17" fmla="*/ 372 h 1564"/>
                  <a:gd name="T18" fmla="*/ 83 w 598"/>
                  <a:gd name="T19" fmla="*/ 530 h 1564"/>
                  <a:gd name="T20" fmla="*/ 183 w 598"/>
                  <a:gd name="T21" fmla="*/ 892 h 1564"/>
                  <a:gd name="T22" fmla="*/ 182 w 598"/>
                  <a:gd name="T23" fmla="*/ 1131 h 1564"/>
                  <a:gd name="T24" fmla="*/ 150 w 598"/>
                  <a:gd name="T25" fmla="*/ 1242 h 1564"/>
                  <a:gd name="T26" fmla="*/ 146 w 598"/>
                  <a:gd name="T27" fmla="*/ 1261 h 1564"/>
                  <a:gd name="T28" fmla="*/ 0 w 598"/>
                  <a:gd name="T29" fmla="*/ 1564 h 1564"/>
                  <a:gd name="T30" fmla="*/ 355 w 598"/>
                  <a:gd name="T31" fmla="*/ 1564 h 1564"/>
                  <a:gd name="T32" fmla="*/ 444 w 598"/>
                  <a:gd name="T33" fmla="*/ 1273 h 1564"/>
                  <a:gd name="T34" fmla="*/ 439 w 598"/>
                  <a:gd name="T35" fmla="*/ 1273 h 1564"/>
                  <a:gd name="T36" fmla="*/ 452 w 598"/>
                  <a:gd name="T37" fmla="*/ 1241 h 1564"/>
                  <a:gd name="T38" fmla="*/ 488 w 598"/>
                  <a:gd name="T39" fmla="*/ 1108 h 1564"/>
                  <a:gd name="T40" fmla="*/ 559 w 598"/>
                  <a:gd name="T41" fmla="*/ 947 h 1564"/>
                  <a:gd name="T42" fmla="*/ 598 w 598"/>
                  <a:gd name="T43" fmla="*/ 807 h 1564"/>
                  <a:gd name="T44" fmla="*/ 553 w 598"/>
                  <a:gd name="T45" fmla="*/ 619 h 1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98" h="1564">
                    <a:moveTo>
                      <a:pt x="553" y="619"/>
                    </a:moveTo>
                    <a:cubicBezTo>
                      <a:pt x="528" y="570"/>
                      <a:pt x="495" y="491"/>
                      <a:pt x="479" y="443"/>
                    </a:cubicBezTo>
                    <a:cubicBezTo>
                      <a:pt x="462" y="396"/>
                      <a:pt x="415" y="330"/>
                      <a:pt x="374" y="297"/>
                    </a:cubicBezTo>
                    <a:cubicBezTo>
                      <a:pt x="333" y="265"/>
                      <a:pt x="321" y="207"/>
                      <a:pt x="348" y="169"/>
                    </a:cubicBezTo>
                    <a:cubicBezTo>
                      <a:pt x="374" y="132"/>
                      <a:pt x="395" y="78"/>
                      <a:pt x="395" y="50"/>
                    </a:cubicBezTo>
                    <a:cubicBezTo>
                      <a:pt x="395" y="22"/>
                      <a:pt x="375" y="0"/>
                      <a:pt x="351" y="0"/>
                    </a:cubicBezTo>
                    <a:cubicBezTo>
                      <a:pt x="326" y="0"/>
                      <a:pt x="272" y="44"/>
                      <a:pt x="230" y="98"/>
                    </a:cubicBezTo>
                    <a:cubicBezTo>
                      <a:pt x="126" y="235"/>
                      <a:pt x="126" y="235"/>
                      <a:pt x="126" y="235"/>
                    </a:cubicBezTo>
                    <a:cubicBezTo>
                      <a:pt x="84" y="289"/>
                      <a:pt x="50" y="351"/>
                      <a:pt x="50" y="372"/>
                    </a:cubicBezTo>
                    <a:cubicBezTo>
                      <a:pt x="50" y="393"/>
                      <a:pt x="65" y="464"/>
                      <a:pt x="83" y="530"/>
                    </a:cubicBezTo>
                    <a:cubicBezTo>
                      <a:pt x="183" y="892"/>
                      <a:pt x="183" y="892"/>
                      <a:pt x="183" y="892"/>
                    </a:cubicBezTo>
                    <a:cubicBezTo>
                      <a:pt x="202" y="958"/>
                      <a:pt x="201" y="1066"/>
                      <a:pt x="182" y="1131"/>
                    </a:cubicBezTo>
                    <a:cubicBezTo>
                      <a:pt x="150" y="1242"/>
                      <a:pt x="150" y="1242"/>
                      <a:pt x="150" y="1242"/>
                    </a:cubicBezTo>
                    <a:cubicBezTo>
                      <a:pt x="148" y="1248"/>
                      <a:pt x="147" y="1255"/>
                      <a:pt x="146" y="1261"/>
                    </a:cubicBezTo>
                    <a:cubicBezTo>
                      <a:pt x="0" y="1564"/>
                      <a:pt x="0" y="1564"/>
                      <a:pt x="0" y="1564"/>
                    </a:cubicBezTo>
                    <a:cubicBezTo>
                      <a:pt x="355" y="1564"/>
                      <a:pt x="355" y="1564"/>
                      <a:pt x="355" y="1564"/>
                    </a:cubicBezTo>
                    <a:cubicBezTo>
                      <a:pt x="444" y="1273"/>
                      <a:pt x="444" y="1273"/>
                      <a:pt x="444" y="1273"/>
                    </a:cubicBezTo>
                    <a:cubicBezTo>
                      <a:pt x="439" y="1273"/>
                      <a:pt x="439" y="1273"/>
                      <a:pt x="439" y="1273"/>
                    </a:cubicBezTo>
                    <a:cubicBezTo>
                      <a:pt x="444" y="1263"/>
                      <a:pt x="449" y="1252"/>
                      <a:pt x="452" y="1241"/>
                    </a:cubicBezTo>
                    <a:cubicBezTo>
                      <a:pt x="488" y="1108"/>
                      <a:pt x="488" y="1108"/>
                      <a:pt x="488" y="1108"/>
                    </a:cubicBezTo>
                    <a:cubicBezTo>
                      <a:pt x="506" y="1042"/>
                      <a:pt x="538" y="969"/>
                      <a:pt x="559" y="947"/>
                    </a:cubicBezTo>
                    <a:cubicBezTo>
                      <a:pt x="580" y="924"/>
                      <a:pt x="598" y="861"/>
                      <a:pt x="598" y="807"/>
                    </a:cubicBezTo>
                    <a:cubicBezTo>
                      <a:pt x="598" y="753"/>
                      <a:pt x="578" y="668"/>
                      <a:pt x="553" y="619"/>
                    </a:cubicBezTo>
                    <a:close/>
                  </a:path>
                </a:pathLst>
              </a:custGeom>
              <a:solidFill>
                <a:srgbClr val="F8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nvGrpSpPr>
              <p:cNvPr id="61" name="组合 60"/>
              <p:cNvGrpSpPr/>
              <p:nvPr/>
            </p:nvGrpSpPr>
            <p:grpSpPr>
              <a:xfrm>
                <a:off x="4159746" y="3646232"/>
                <a:ext cx="1777775" cy="1777775"/>
                <a:chOff x="4159746" y="3646232"/>
                <a:chExt cx="1777775" cy="1777775"/>
              </a:xfrm>
            </p:grpSpPr>
            <p:sp>
              <p:nvSpPr>
                <p:cNvPr id="62" name="泪滴形 61"/>
                <p:cNvSpPr/>
                <p:nvPr/>
              </p:nvSpPr>
              <p:spPr>
                <a:xfrm rot="16200000" flipV="1">
                  <a:off x="4159746" y="3646232"/>
                  <a:ext cx="1777775" cy="1777775"/>
                </a:xfrm>
                <a:prstGeom prst="teardrop">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3" name="文本框 62"/>
                <p:cNvSpPr txBox="1"/>
                <p:nvPr/>
              </p:nvSpPr>
              <p:spPr>
                <a:xfrm>
                  <a:off x="4745443" y="3990013"/>
                  <a:ext cx="1112805"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建议</a:t>
                  </a:r>
                  <a:r>
                    <a:rPr lang="zh-CN" altLang="en-US" sz="2400" b="1" dirty="0">
                      <a:solidFill>
                        <a:srgbClr val="FCFCFC"/>
                      </a:solidFill>
                      <a:latin typeface="幼圆" panose="02010509060101010101" pitchFamily="49" charset="-122"/>
                      <a:ea typeface="幼圆" panose="02010509060101010101" pitchFamily="49" charset="-122"/>
                    </a:rPr>
                    <a:t>三</a:t>
                  </a:r>
                </a:p>
              </p:txBody>
            </p:sp>
          </p:grpSp>
        </p:grpSp>
        <p:grpSp>
          <p:nvGrpSpPr>
            <p:cNvPr id="54" name="组合 53"/>
            <p:cNvGrpSpPr/>
            <p:nvPr/>
          </p:nvGrpSpPr>
          <p:grpSpPr>
            <a:xfrm>
              <a:off x="3762322" y="4334449"/>
              <a:ext cx="1083157" cy="1557183"/>
              <a:chOff x="3762322" y="4334449"/>
              <a:chExt cx="1083157" cy="1557183"/>
            </a:xfrm>
          </p:grpSpPr>
          <p:sp>
            <p:nvSpPr>
              <p:cNvPr id="55" name="Freeform 12"/>
              <p:cNvSpPr/>
              <p:nvPr/>
            </p:nvSpPr>
            <p:spPr bwMode="auto">
              <a:xfrm>
                <a:off x="3762322" y="4548944"/>
                <a:ext cx="162588" cy="401509"/>
              </a:xfrm>
              <a:custGeom>
                <a:avLst/>
                <a:gdLst>
                  <a:gd name="T0" fmla="*/ 90 w 90"/>
                  <a:gd name="T1" fmla="*/ 0 h 222"/>
                  <a:gd name="T2" fmla="*/ 73 w 90"/>
                  <a:gd name="T3" fmla="*/ 222 h 222"/>
                  <a:gd name="T4" fmla="*/ 90 w 90"/>
                  <a:gd name="T5" fmla="*/ 0 h 222"/>
                </a:gdLst>
                <a:ahLst/>
                <a:cxnLst>
                  <a:cxn ang="0">
                    <a:pos x="T0" y="T1"/>
                  </a:cxn>
                  <a:cxn ang="0">
                    <a:pos x="T2" y="T3"/>
                  </a:cxn>
                  <a:cxn ang="0">
                    <a:pos x="T4" y="T5"/>
                  </a:cxn>
                </a:cxnLst>
                <a:rect l="0" t="0" r="r" b="b"/>
                <a:pathLst>
                  <a:path w="90" h="222">
                    <a:moveTo>
                      <a:pt x="90" y="0"/>
                    </a:moveTo>
                    <a:cubicBezTo>
                      <a:pt x="90" y="0"/>
                      <a:pt x="0" y="68"/>
                      <a:pt x="73" y="222"/>
                    </a:cubicBezTo>
                    <a:cubicBezTo>
                      <a:pt x="73" y="222"/>
                      <a:pt x="24" y="74"/>
                      <a:pt x="90" y="0"/>
                    </a:cubicBezTo>
                    <a:close/>
                  </a:path>
                </a:pathLst>
              </a:custGeom>
              <a:solidFill>
                <a:srgbClr val="F3DAB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nvGrpSpPr>
              <p:cNvPr id="56" name="组合 55"/>
              <p:cNvGrpSpPr/>
              <p:nvPr/>
            </p:nvGrpSpPr>
            <p:grpSpPr>
              <a:xfrm>
                <a:off x="4024142" y="4334449"/>
                <a:ext cx="821337" cy="1557183"/>
                <a:chOff x="4024142" y="4334449"/>
                <a:chExt cx="821337" cy="1557183"/>
              </a:xfrm>
            </p:grpSpPr>
            <p:sp>
              <p:nvSpPr>
                <p:cNvPr id="58" name="Freeform 11"/>
                <p:cNvSpPr/>
                <p:nvPr/>
              </p:nvSpPr>
              <p:spPr bwMode="auto">
                <a:xfrm>
                  <a:off x="4204287" y="5492413"/>
                  <a:ext cx="408379" cy="399219"/>
                </a:xfrm>
                <a:custGeom>
                  <a:avLst/>
                  <a:gdLst>
                    <a:gd name="T0" fmla="*/ 226 w 226"/>
                    <a:gd name="T1" fmla="*/ 149 h 221"/>
                    <a:gd name="T2" fmla="*/ 32 w 226"/>
                    <a:gd name="T3" fmla="*/ 0 h 221"/>
                    <a:gd name="T4" fmla="*/ 226 w 226"/>
                    <a:gd name="T5" fmla="*/ 149 h 221"/>
                  </a:gdLst>
                  <a:ahLst/>
                  <a:cxnLst>
                    <a:cxn ang="0">
                      <a:pos x="T0" y="T1"/>
                    </a:cxn>
                    <a:cxn ang="0">
                      <a:pos x="T2" y="T3"/>
                    </a:cxn>
                    <a:cxn ang="0">
                      <a:pos x="T4" y="T5"/>
                    </a:cxn>
                  </a:cxnLst>
                  <a:rect l="0" t="0" r="r" b="b"/>
                  <a:pathLst>
                    <a:path w="226" h="221">
                      <a:moveTo>
                        <a:pt x="226" y="149"/>
                      </a:moveTo>
                      <a:cubicBezTo>
                        <a:pt x="226" y="149"/>
                        <a:pt x="45" y="190"/>
                        <a:pt x="32" y="0"/>
                      </a:cubicBezTo>
                      <a:cubicBezTo>
                        <a:pt x="32" y="0"/>
                        <a:pt x="0" y="221"/>
                        <a:pt x="226" y="149"/>
                      </a:cubicBezTo>
                      <a:close/>
                    </a:path>
                  </a:pathLst>
                </a:custGeom>
                <a:solidFill>
                  <a:srgbClr val="FCE0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 name="Freeform 8"/>
                <p:cNvSpPr/>
                <p:nvPr/>
              </p:nvSpPr>
              <p:spPr bwMode="auto">
                <a:xfrm>
                  <a:off x="4024142" y="4334449"/>
                  <a:ext cx="821337" cy="875533"/>
                </a:xfrm>
                <a:custGeom>
                  <a:avLst/>
                  <a:gdLst>
                    <a:gd name="T0" fmla="*/ 41 w 455"/>
                    <a:gd name="T1" fmla="*/ 458 h 485"/>
                    <a:gd name="T2" fmla="*/ 55 w 455"/>
                    <a:gd name="T3" fmla="*/ 325 h 485"/>
                    <a:gd name="T4" fmla="*/ 61 w 455"/>
                    <a:gd name="T5" fmla="*/ 319 h 485"/>
                    <a:gd name="T6" fmla="*/ 235 w 455"/>
                    <a:gd name="T7" fmla="*/ 141 h 485"/>
                    <a:gd name="T8" fmla="*/ 303 w 455"/>
                    <a:gd name="T9" fmla="*/ 70 h 485"/>
                    <a:gd name="T10" fmla="*/ 432 w 455"/>
                    <a:gd name="T11" fmla="*/ 24 h 485"/>
                    <a:gd name="T12" fmla="*/ 431 w 455"/>
                    <a:gd name="T13" fmla="*/ 138 h 485"/>
                    <a:gd name="T14" fmla="*/ 321 w 455"/>
                    <a:gd name="T15" fmla="*/ 259 h 485"/>
                    <a:gd name="T16" fmla="*/ 233 w 455"/>
                    <a:gd name="T17" fmla="*/ 367 h 485"/>
                    <a:gd name="T18" fmla="*/ 163 w 455"/>
                    <a:gd name="T19" fmla="*/ 464 h 485"/>
                    <a:gd name="T20" fmla="*/ 41 w 455"/>
                    <a:gd name="T21" fmla="*/ 458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5" h="485">
                      <a:moveTo>
                        <a:pt x="41" y="458"/>
                      </a:moveTo>
                      <a:cubicBezTo>
                        <a:pt x="0" y="433"/>
                        <a:pt x="7" y="373"/>
                        <a:pt x="55" y="325"/>
                      </a:cubicBezTo>
                      <a:cubicBezTo>
                        <a:pt x="61" y="319"/>
                        <a:pt x="61" y="319"/>
                        <a:pt x="61" y="319"/>
                      </a:cubicBezTo>
                      <a:cubicBezTo>
                        <a:pt x="110" y="271"/>
                        <a:pt x="188" y="191"/>
                        <a:pt x="235" y="141"/>
                      </a:cubicBezTo>
                      <a:cubicBezTo>
                        <a:pt x="303" y="70"/>
                        <a:pt x="303" y="70"/>
                        <a:pt x="303" y="70"/>
                      </a:cubicBezTo>
                      <a:cubicBezTo>
                        <a:pt x="350" y="21"/>
                        <a:pt x="408" y="0"/>
                        <a:pt x="432" y="24"/>
                      </a:cubicBezTo>
                      <a:cubicBezTo>
                        <a:pt x="455" y="48"/>
                        <a:pt x="455" y="100"/>
                        <a:pt x="431" y="138"/>
                      </a:cubicBezTo>
                      <a:cubicBezTo>
                        <a:pt x="407" y="177"/>
                        <a:pt x="358" y="232"/>
                        <a:pt x="321" y="259"/>
                      </a:cubicBezTo>
                      <a:cubicBezTo>
                        <a:pt x="285" y="287"/>
                        <a:pt x="245" y="336"/>
                        <a:pt x="233" y="367"/>
                      </a:cubicBezTo>
                      <a:cubicBezTo>
                        <a:pt x="222" y="398"/>
                        <a:pt x="190" y="442"/>
                        <a:pt x="163" y="464"/>
                      </a:cubicBezTo>
                      <a:cubicBezTo>
                        <a:pt x="136" y="485"/>
                        <a:pt x="81" y="483"/>
                        <a:pt x="41" y="458"/>
                      </a:cubicBezTo>
                      <a:close/>
                    </a:path>
                  </a:pathLst>
                </a:custGeom>
                <a:solidFill>
                  <a:srgbClr val="F8C8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57" name="Freeform 10"/>
              <p:cNvSpPr/>
              <p:nvPr/>
            </p:nvSpPr>
            <p:spPr bwMode="auto">
              <a:xfrm>
                <a:off x="4634039" y="4375669"/>
                <a:ext cx="155718" cy="164115"/>
              </a:xfrm>
              <a:custGeom>
                <a:avLst/>
                <a:gdLst>
                  <a:gd name="T0" fmla="*/ 51 w 86"/>
                  <a:gd name="T1" fmla="*/ 12 h 91"/>
                  <a:gd name="T2" fmla="*/ 77 w 86"/>
                  <a:gd name="T3" fmla="*/ 62 h 91"/>
                  <a:gd name="T4" fmla="*/ 35 w 86"/>
                  <a:gd name="T5" fmla="*/ 88 h 91"/>
                  <a:gd name="T6" fmla="*/ 0 w 86"/>
                  <a:gd name="T7" fmla="*/ 33 h 91"/>
                  <a:gd name="T8" fmla="*/ 51 w 86"/>
                  <a:gd name="T9" fmla="*/ 12 h 91"/>
                </a:gdLst>
                <a:ahLst/>
                <a:cxnLst>
                  <a:cxn ang="0">
                    <a:pos x="T0" y="T1"/>
                  </a:cxn>
                  <a:cxn ang="0">
                    <a:pos x="T2" y="T3"/>
                  </a:cxn>
                  <a:cxn ang="0">
                    <a:pos x="T4" y="T5"/>
                  </a:cxn>
                  <a:cxn ang="0">
                    <a:pos x="T6" y="T7"/>
                  </a:cxn>
                  <a:cxn ang="0">
                    <a:pos x="T8" y="T9"/>
                  </a:cxn>
                </a:cxnLst>
                <a:rect l="0" t="0" r="r" b="b"/>
                <a:pathLst>
                  <a:path w="86" h="91">
                    <a:moveTo>
                      <a:pt x="51" y="12"/>
                    </a:moveTo>
                    <a:cubicBezTo>
                      <a:pt x="51" y="12"/>
                      <a:pt x="86" y="42"/>
                      <a:pt x="77" y="62"/>
                    </a:cubicBezTo>
                    <a:cubicBezTo>
                      <a:pt x="77" y="62"/>
                      <a:pt x="56" y="91"/>
                      <a:pt x="35" y="88"/>
                    </a:cubicBezTo>
                    <a:cubicBezTo>
                      <a:pt x="0" y="33"/>
                      <a:pt x="0" y="33"/>
                      <a:pt x="0" y="33"/>
                    </a:cubicBezTo>
                    <a:cubicBezTo>
                      <a:pt x="0" y="33"/>
                      <a:pt x="40" y="0"/>
                      <a:pt x="51" y="12"/>
                    </a:cubicBezTo>
                    <a:close/>
                  </a:path>
                </a:pathLst>
              </a:custGeom>
              <a:solidFill>
                <a:srgbClr val="FBE2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sp>
        <p:nvSpPr>
          <p:cNvPr id="64" name="文本框 63"/>
          <p:cNvSpPr txBox="1"/>
          <p:nvPr/>
        </p:nvSpPr>
        <p:spPr>
          <a:xfrm>
            <a:off x="8680719" y="452324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347003" y="224505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341590" y="4492465"/>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8680719" y="224779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wipe(left)">
                                      <p:cBhvr>
                                        <p:cTn id="13" dur="500"/>
                                        <p:tgtEl>
                                          <p:spTgt spid="65"/>
                                        </p:tgtEl>
                                      </p:cBhvr>
                                    </p:animEffect>
                                  </p:childTnLst>
                                </p:cTn>
                              </p:par>
                            </p:childTnLst>
                          </p:cTn>
                        </p:par>
                        <p:par>
                          <p:cTn id="14" fill="hold">
                            <p:stCondLst>
                              <p:cond delay="1500"/>
                            </p:stCondLst>
                            <p:childTnLst>
                              <p:par>
                                <p:cTn id="15" presetID="47" presetClass="entr" presetSubtype="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left)">
                                      <p:cBhvr>
                                        <p:cTn id="23" dur="500"/>
                                        <p:tgtEl>
                                          <p:spTgt spid="67"/>
                                        </p:tgtEl>
                                      </p:cBhvr>
                                    </p:animEffect>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1000"/>
                                        <p:tgtEl>
                                          <p:spTgt spid="52"/>
                                        </p:tgtEl>
                                      </p:cBhvr>
                                    </p:animEffect>
                                    <p:anim calcmode="lin" valueType="num">
                                      <p:cBhvr>
                                        <p:cTn id="28" dur="1000" fill="hold"/>
                                        <p:tgtEl>
                                          <p:spTgt spid="52"/>
                                        </p:tgtEl>
                                        <p:attrNameLst>
                                          <p:attrName>ppt_x</p:attrName>
                                        </p:attrNameLst>
                                      </p:cBhvr>
                                      <p:tavLst>
                                        <p:tav tm="0">
                                          <p:val>
                                            <p:strVal val="#ppt_x"/>
                                          </p:val>
                                        </p:tav>
                                        <p:tav tm="100000">
                                          <p:val>
                                            <p:strVal val="#ppt_x"/>
                                          </p:val>
                                        </p:tav>
                                      </p:tavLst>
                                    </p:anim>
                                    <p:anim calcmode="lin" valueType="num">
                                      <p:cBhvr>
                                        <p:cTn id="29" dur="1000" fill="hold"/>
                                        <p:tgtEl>
                                          <p:spTgt spid="52"/>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66"/>
                                        </p:tgtEl>
                                        <p:attrNameLst>
                                          <p:attrName>style.visibility</p:attrName>
                                        </p:attrNameLst>
                                      </p:cBhvr>
                                      <p:to>
                                        <p:strVal val="visible"/>
                                      </p:to>
                                    </p:set>
                                    <p:animEffect transition="in" filter="wipe(left)">
                                      <p:cBhvr>
                                        <p:cTn id="33" dur="500"/>
                                        <p:tgtEl>
                                          <p:spTgt spid="66"/>
                                        </p:tgtEl>
                                      </p:cBhvr>
                                    </p:animEffect>
                                  </p:childTnLst>
                                </p:cTn>
                              </p:par>
                            </p:childTnLst>
                          </p:cTn>
                        </p:par>
                        <p:par>
                          <p:cTn id="34" fill="hold">
                            <p:stCondLst>
                              <p:cond delay="4500"/>
                            </p:stCondLst>
                            <p:childTnLst>
                              <p:par>
                                <p:cTn id="35" presetID="42"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1000"/>
                                        <p:tgtEl>
                                          <p:spTgt spid="41"/>
                                        </p:tgtEl>
                                      </p:cBhvr>
                                    </p:animEffect>
                                    <p:anim calcmode="lin" valueType="num">
                                      <p:cBhvr>
                                        <p:cTn id="38" dur="1000" fill="hold"/>
                                        <p:tgtEl>
                                          <p:spTgt spid="41"/>
                                        </p:tgtEl>
                                        <p:attrNameLst>
                                          <p:attrName>ppt_x</p:attrName>
                                        </p:attrNameLst>
                                      </p:cBhvr>
                                      <p:tavLst>
                                        <p:tav tm="0">
                                          <p:val>
                                            <p:strVal val="#ppt_x"/>
                                          </p:val>
                                        </p:tav>
                                        <p:tav tm="100000">
                                          <p:val>
                                            <p:strVal val="#ppt_x"/>
                                          </p:val>
                                        </p:tav>
                                      </p:tavLst>
                                    </p:anim>
                                    <p:anim calcmode="lin" valueType="num">
                                      <p:cBhvr>
                                        <p:cTn id="39" dur="1000" fill="hold"/>
                                        <p:tgtEl>
                                          <p:spTgt spid="41"/>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wipe(left)">
                                      <p:cBhvr>
                                        <p:cTn id="43"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834704"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04 .   </a:t>
            </a:r>
            <a:r>
              <a:rPr lang="zh-CN" altLang="en-US" sz="4800" dirty="0">
                <a:solidFill>
                  <a:srgbClr val="4C4B50"/>
                </a:solidFill>
                <a:latin typeface="微软雅黑" panose="020B0503020204020204" pitchFamily="34" charset="-122"/>
                <a:ea typeface="微软雅黑" panose="020B0503020204020204" pitchFamily="34" charset="-122"/>
              </a:rPr>
              <a:t>规划展望</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963888" y="232654"/>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我的职业规划</a:t>
            </a:r>
          </a:p>
        </p:txBody>
      </p:sp>
      <p:grpSp>
        <p:nvGrpSpPr>
          <p:cNvPr id="93" name="组合 9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278026" y="1392420"/>
            <a:ext cx="6025888" cy="4490105"/>
            <a:chOff x="1278026" y="1392420"/>
            <a:chExt cx="6025888" cy="4490105"/>
          </a:xfrm>
        </p:grpSpPr>
        <p:sp>
          <p:nvSpPr>
            <p:cNvPr id="94" name="任意多边形 93"/>
            <p:cNvSpPr/>
            <p:nvPr/>
          </p:nvSpPr>
          <p:spPr>
            <a:xfrm>
              <a:off x="1278026" y="1587168"/>
              <a:ext cx="5924629" cy="4295357"/>
            </a:xfrm>
            <a:custGeom>
              <a:avLst/>
              <a:gdLst>
                <a:gd name="connsiteX0" fmla="*/ 0 w 4644572"/>
                <a:gd name="connsiteY0" fmla="*/ 3367315 h 3367315"/>
                <a:gd name="connsiteX1" fmla="*/ 0 w 4644572"/>
                <a:gd name="connsiteY1" fmla="*/ 2786743 h 3367315"/>
                <a:gd name="connsiteX2" fmla="*/ 145143 w 4644572"/>
                <a:gd name="connsiteY2" fmla="*/ 2641600 h 3367315"/>
                <a:gd name="connsiteX3" fmla="*/ 1161143 w 4644572"/>
                <a:gd name="connsiteY3" fmla="*/ 2641600 h 3367315"/>
                <a:gd name="connsiteX4" fmla="*/ 1161143 w 4644572"/>
                <a:gd name="connsiteY4" fmla="*/ 2133600 h 3367315"/>
                <a:gd name="connsiteX5" fmla="*/ 1320800 w 4644572"/>
                <a:gd name="connsiteY5" fmla="*/ 1973943 h 3367315"/>
                <a:gd name="connsiteX6" fmla="*/ 2307772 w 4644572"/>
                <a:gd name="connsiteY6" fmla="*/ 1973943 h 3367315"/>
                <a:gd name="connsiteX7" fmla="*/ 2307772 w 4644572"/>
                <a:gd name="connsiteY7" fmla="*/ 1509486 h 3367315"/>
                <a:gd name="connsiteX8" fmla="*/ 2452915 w 4644572"/>
                <a:gd name="connsiteY8" fmla="*/ 1364343 h 3367315"/>
                <a:gd name="connsiteX9" fmla="*/ 3468914 w 4644572"/>
                <a:gd name="connsiteY9" fmla="*/ 1364343 h 3367315"/>
                <a:gd name="connsiteX10" fmla="*/ 3468914 w 4644572"/>
                <a:gd name="connsiteY10" fmla="*/ 841829 h 3367315"/>
                <a:gd name="connsiteX11" fmla="*/ 3628571 w 4644572"/>
                <a:gd name="connsiteY11" fmla="*/ 682172 h 3367315"/>
                <a:gd name="connsiteX12" fmla="*/ 4644572 w 4644572"/>
                <a:gd name="connsiteY12" fmla="*/ 682172 h 3367315"/>
                <a:gd name="connsiteX13" fmla="*/ 4644572 w 4644572"/>
                <a:gd name="connsiteY13" fmla="*/ 0 h 3367315"/>
                <a:gd name="connsiteX14" fmla="*/ 4630057 w 4644572"/>
                <a:gd name="connsiteY14" fmla="*/ 29029 h 3367315"/>
                <a:gd name="connsiteX0-1" fmla="*/ 0 w 4644572"/>
                <a:gd name="connsiteY0-2" fmla="*/ 3367315 h 3367315"/>
                <a:gd name="connsiteX1-3" fmla="*/ 0 w 4644572"/>
                <a:gd name="connsiteY1-4" fmla="*/ 2786743 h 3367315"/>
                <a:gd name="connsiteX2-5" fmla="*/ 145143 w 4644572"/>
                <a:gd name="connsiteY2-6" fmla="*/ 2641600 h 3367315"/>
                <a:gd name="connsiteX3-7" fmla="*/ 1161143 w 4644572"/>
                <a:gd name="connsiteY3-8" fmla="*/ 2641600 h 3367315"/>
                <a:gd name="connsiteX4-9" fmla="*/ 1161143 w 4644572"/>
                <a:gd name="connsiteY4-10" fmla="*/ 2133600 h 3367315"/>
                <a:gd name="connsiteX5-11" fmla="*/ 1320800 w 4644572"/>
                <a:gd name="connsiteY5-12" fmla="*/ 1973943 h 3367315"/>
                <a:gd name="connsiteX6-13" fmla="*/ 2307772 w 4644572"/>
                <a:gd name="connsiteY6-14" fmla="*/ 1973943 h 3367315"/>
                <a:gd name="connsiteX7-15" fmla="*/ 2307772 w 4644572"/>
                <a:gd name="connsiteY7-16" fmla="*/ 1509486 h 3367315"/>
                <a:gd name="connsiteX8-17" fmla="*/ 2452915 w 4644572"/>
                <a:gd name="connsiteY8-18" fmla="*/ 1364343 h 3367315"/>
                <a:gd name="connsiteX9-19" fmla="*/ 3468914 w 4644572"/>
                <a:gd name="connsiteY9-20" fmla="*/ 1364343 h 3367315"/>
                <a:gd name="connsiteX10-21" fmla="*/ 3468914 w 4644572"/>
                <a:gd name="connsiteY10-22" fmla="*/ 841829 h 3367315"/>
                <a:gd name="connsiteX11-23" fmla="*/ 3628571 w 4644572"/>
                <a:gd name="connsiteY11-24" fmla="*/ 682172 h 3367315"/>
                <a:gd name="connsiteX12-25" fmla="*/ 4644572 w 4644572"/>
                <a:gd name="connsiteY12-26" fmla="*/ 682172 h 3367315"/>
                <a:gd name="connsiteX13-27" fmla="*/ 4644572 w 4644572"/>
                <a:gd name="connsiteY13-28" fmla="*/ 0 h 3367315"/>
                <a:gd name="connsiteX14-29" fmla="*/ 4630057 w 4644572"/>
                <a:gd name="connsiteY14-30" fmla="*/ 29029 h 3367315"/>
                <a:gd name="connsiteX0-31" fmla="*/ 0 w 4644572"/>
                <a:gd name="connsiteY0-32" fmla="*/ 3367315 h 3367315"/>
                <a:gd name="connsiteX1-33" fmla="*/ 0 w 4644572"/>
                <a:gd name="connsiteY1-34" fmla="*/ 2786743 h 3367315"/>
                <a:gd name="connsiteX2-35" fmla="*/ 145143 w 4644572"/>
                <a:gd name="connsiteY2-36" fmla="*/ 2641600 h 3367315"/>
                <a:gd name="connsiteX3-37" fmla="*/ 1161143 w 4644572"/>
                <a:gd name="connsiteY3-38" fmla="*/ 2641600 h 3367315"/>
                <a:gd name="connsiteX4-39" fmla="*/ 1161143 w 4644572"/>
                <a:gd name="connsiteY4-40" fmla="*/ 2133600 h 3367315"/>
                <a:gd name="connsiteX5-41" fmla="*/ 1320800 w 4644572"/>
                <a:gd name="connsiteY5-42" fmla="*/ 1973943 h 3367315"/>
                <a:gd name="connsiteX6-43" fmla="*/ 2307772 w 4644572"/>
                <a:gd name="connsiteY6-44" fmla="*/ 1973943 h 3367315"/>
                <a:gd name="connsiteX7-45" fmla="*/ 2307772 w 4644572"/>
                <a:gd name="connsiteY7-46" fmla="*/ 1509486 h 3367315"/>
                <a:gd name="connsiteX8-47" fmla="*/ 2452915 w 4644572"/>
                <a:gd name="connsiteY8-48" fmla="*/ 1364343 h 3367315"/>
                <a:gd name="connsiteX9-49" fmla="*/ 3468914 w 4644572"/>
                <a:gd name="connsiteY9-50" fmla="*/ 1364343 h 3367315"/>
                <a:gd name="connsiteX10-51" fmla="*/ 3468914 w 4644572"/>
                <a:gd name="connsiteY10-52" fmla="*/ 841829 h 3367315"/>
                <a:gd name="connsiteX11-53" fmla="*/ 3628571 w 4644572"/>
                <a:gd name="connsiteY11-54" fmla="*/ 682172 h 3367315"/>
                <a:gd name="connsiteX12-55" fmla="*/ 4644572 w 4644572"/>
                <a:gd name="connsiteY12-56" fmla="*/ 682172 h 3367315"/>
                <a:gd name="connsiteX13-57" fmla="*/ 4644572 w 4644572"/>
                <a:gd name="connsiteY13-58" fmla="*/ 0 h 3367315"/>
                <a:gd name="connsiteX14-59" fmla="*/ 4630057 w 4644572"/>
                <a:gd name="connsiteY14-60" fmla="*/ 29029 h 3367315"/>
                <a:gd name="connsiteX0-61" fmla="*/ 0 w 4644572"/>
                <a:gd name="connsiteY0-62" fmla="*/ 3367315 h 3367315"/>
                <a:gd name="connsiteX1-63" fmla="*/ 0 w 4644572"/>
                <a:gd name="connsiteY1-64" fmla="*/ 2786743 h 3367315"/>
                <a:gd name="connsiteX2-65" fmla="*/ 145143 w 4644572"/>
                <a:gd name="connsiteY2-66" fmla="*/ 2641600 h 3367315"/>
                <a:gd name="connsiteX3-67" fmla="*/ 1161143 w 4644572"/>
                <a:gd name="connsiteY3-68" fmla="*/ 2641600 h 3367315"/>
                <a:gd name="connsiteX4-69" fmla="*/ 1161143 w 4644572"/>
                <a:gd name="connsiteY4-70" fmla="*/ 2133600 h 3367315"/>
                <a:gd name="connsiteX5-71" fmla="*/ 1320800 w 4644572"/>
                <a:gd name="connsiteY5-72" fmla="*/ 1973943 h 3367315"/>
                <a:gd name="connsiteX6-73" fmla="*/ 2307772 w 4644572"/>
                <a:gd name="connsiteY6-74" fmla="*/ 1973943 h 3367315"/>
                <a:gd name="connsiteX7-75" fmla="*/ 2307772 w 4644572"/>
                <a:gd name="connsiteY7-76" fmla="*/ 1509486 h 3367315"/>
                <a:gd name="connsiteX8-77" fmla="*/ 2452915 w 4644572"/>
                <a:gd name="connsiteY8-78" fmla="*/ 1364343 h 3367315"/>
                <a:gd name="connsiteX9-79" fmla="*/ 3468914 w 4644572"/>
                <a:gd name="connsiteY9-80" fmla="*/ 1364343 h 3367315"/>
                <a:gd name="connsiteX10-81" fmla="*/ 3468914 w 4644572"/>
                <a:gd name="connsiteY10-82" fmla="*/ 841829 h 3367315"/>
                <a:gd name="connsiteX11-83" fmla="*/ 3628571 w 4644572"/>
                <a:gd name="connsiteY11-84" fmla="*/ 682172 h 3367315"/>
                <a:gd name="connsiteX12-85" fmla="*/ 4644572 w 4644572"/>
                <a:gd name="connsiteY12-86" fmla="*/ 682172 h 3367315"/>
                <a:gd name="connsiteX13-87" fmla="*/ 4644572 w 4644572"/>
                <a:gd name="connsiteY13-88" fmla="*/ 0 h 3367315"/>
                <a:gd name="connsiteX14-89" fmla="*/ 4630057 w 4644572"/>
                <a:gd name="connsiteY14-90" fmla="*/ 29029 h 3367315"/>
                <a:gd name="connsiteX0-91" fmla="*/ 0 w 4644572"/>
                <a:gd name="connsiteY0-92" fmla="*/ 3367315 h 3367315"/>
                <a:gd name="connsiteX1-93" fmla="*/ 0 w 4644572"/>
                <a:gd name="connsiteY1-94" fmla="*/ 2786743 h 3367315"/>
                <a:gd name="connsiteX2-95" fmla="*/ 145143 w 4644572"/>
                <a:gd name="connsiteY2-96" fmla="*/ 2641600 h 3367315"/>
                <a:gd name="connsiteX3-97" fmla="*/ 1161143 w 4644572"/>
                <a:gd name="connsiteY3-98" fmla="*/ 2641600 h 3367315"/>
                <a:gd name="connsiteX4-99" fmla="*/ 1161143 w 4644572"/>
                <a:gd name="connsiteY4-100" fmla="*/ 2133600 h 3367315"/>
                <a:gd name="connsiteX5-101" fmla="*/ 1320800 w 4644572"/>
                <a:gd name="connsiteY5-102" fmla="*/ 1973943 h 3367315"/>
                <a:gd name="connsiteX6-103" fmla="*/ 2307772 w 4644572"/>
                <a:gd name="connsiteY6-104" fmla="*/ 1973943 h 3367315"/>
                <a:gd name="connsiteX7-105" fmla="*/ 2307772 w 4644572"/>
                <a:gd name="connsiteY7-106" fmla="*/ 1509486 h 3367315"/>
                <a:gd name="connsiteX8-107" fmla="*/ 2452915 w 4644572"/>
                <a:gd name="connsiteY8-108" fmla="*/ 1364343 h 3367315"/>
                <a:gd name="connsiteX9-109" fmla="*/ 3468914 w 4644572"/>
                <a:gd name="connsiteY9-110" fmla="*/ 1364343 h 3367315"/>
                <a:gd name="connsiteX10-111" fmla="*/ 3468914 w 4644572"/>
                <a:gd name="connsiteY10-112" fmla="*/ 841829 h 3367315"/>
                <a:gd name="connsiteX11-113" fmla="*/ 3628571 w 4644572"/>
                <a:gd name="connsiteY11-114" fmla="*/ 682172 h 3367315"/>
                <a:gd name="connsiteX12-115" fmla="*/ 4644572 w 4644572"/>
                <a:gd name="connsiteY12-116" fmla="*/ 682172 h 3367315"/>
                <a:gd name="connsiteX13-117" fmla="*/ 4644572 w 4644572"/>
                <a:gd name="connsiteY13-118" fmla="*/ 0 h 3367315"/>
                <a:gd name="connsiteX14-119" fmla="*/ 4630057 w 4644572"/>
                <a:gd name="connsiteY14-120" fmla="*/ 29029 h 3367315"/>
                <a:gd name="connsiteX0-121" fmla="*/ 0 w 4644572"/>
                <a:gd name="connsiteY0-122" fmla="*/ 3367315 h 3367315"/>
                <a:gd name="connsiteX1-123" fmla="*/ 0 w 4644572"/>
                <a:gd name="connsiteY1-124" fmla="*/ 2786743 h 3367315"/>
                <a:gd name="connsiteX2-125" fmla="*/ 145143 w 4644572"/>
                <a:gd name="connsiteY2-126" fmla="*/ 2641600 h 3367315"/>
                <a:gd name="connsiteX3-127" fmla="*/ 1161143 w 4644572"/>
                <a:gd name="connsiteY3-128" fmla="*/ 2641600 h 3367315"/>
                <a:gd name="connsiteX4-129" fmla="*/ 1161143 w 4644572"/>
                <a:gd name="connsiteY4-130" fmla="*/ 2133600 h 3367315"/>
                <a:gd name="connsiteX5-131" fmla="*/ 1320800 w 4644572"/>
                <a:gd name="connsiteY5-132" fmla="*/ 1973943 h 3367315"/>
                <a:gd name="connsiteX6-133" fmla="*/ 2307772 w 4644572"/>
                <a:gd name="connsiteY6-134" fmla="*/ 1973943 h 3367315"/>
                <a:gd name="connsiteX7-135" fmla="*/ 2307772 w 4644572"/>
                <a:gd name="connsiteY7-136" fmla="*/ 1509486 h 3367315"/>
                <a:gd name="connsiteX8-137" fmla="*/ 2452915 w 4644572"/>
                <a:gd name="connsiteY8-138" fmla="*/ 1364343 h 3367315"/>
                <a:gd name="connsiteX9-139" fmla="*/ 3468914 w 4644572"/>
                <a:gd name="connsiteY9-140" fmla="*/ 1364343 h 3367315"/>
                <a:gd name="connsiteX10-141" fmla="*/ 3468914 w 4644572"/>
                <a:gd name="connsiteY10-142" fmla="*/ 841829 h 3367315"/>
                <a:gd name="connsiteX11-143" fmla="*/ 3628571 w 4644572"/>
                <a:gd name="connsiteY11-144" fmla="*/ 682172 h 3367315"/>
                <a:gd name="connsiteX12-145" fmla="*/ 4644572 w 4644572"/>
                <a:gd name="connsiteY12-146" fmla="*/ 682172 h 3367315"/>
                <a:gd name="connsiteX13-147" fmla="*/ 4644572 w 4644572"/>
                <a:gd name="connsiteY13-148" fmla="*/ 0 h 3367315"/>
                <a:gd name="connsiteX14-149" fmla="*/ 4630057 w 4644572"/>
                <a:gd name="connsiteY14-150" fmla="*/ 29029 h 3367315"/>
                <a:gd name="connsiteX0-151" fmla="*/ 0 w 4644572"/>
                <a:gd name="connsiteY0-152" fmla="*/ 3367315 h 3367315"/>
                <a:gd name="connsiteX1-153" fmla="*/ 0 w 4644572"/>
                <a:gd name="connsiteY1-154" fmla="*/ 2786743 h 3367315"/>
                <a:gd name="connsiteX2-155" fmla="*/ 145143 w 4644572"/>
                <a:gd name="connsiteY2-156" fmla="*/ 2641600 h 3367315"/>
                <a:gd name="connsiteX3-157" fmla="*/ 1161143 w 4644572"/>
                <a:gd name="connsiteY3-158" fmla="*/ 2641600 h 3367315"/>
                <a:gd name="connsiteX4-159" fmla="*/ 1161143 w 4644572"/>
                <a:gd name="connsiteY4-160" fmla="*/ 2133600 h 3367315"/>
                <a:gd name="connsiteX5-161" fmla="*/ 1320800 w 4644572"/>
                <a:gd name="connsiteY5-162" fmla="*/ 1973943 h 3367315"/>
                <a:gd name="connsiteX6-163" fmla="*/ 2307772 w 4644572"/>
                <a:gd name="connsiteY6-164" fmla="*/ 1973943 h 3367315"/>
                <a:gd name="connsiteX7-165" fmla="*/ 2307772 w 4644572"/>
                <a:gd name="connsiteY7-166" fmla="*/ 1509486 h 3367315"/>
                <a:gd name="connsiteX8-167" fmla="*/ 2452915 w 4644572"/>
                <a:gd name="connsiteY8-168" fmla="*/ 1364343 h 3367315"/>
                <a:gd name="connsiteX9-169" fmla="*/ 3468914 w 4644572"/>
                <a:gd name="connsiteY9-170" fmla="*/ 1364343 h 3367315"/>
                <a:gd name="connsiteX10-171" fmla="*/ 3468914 w 4644572"/>
                <a:gd name="connsiteY10-172" fmla="*/ 841829 h 3367315"/>
                <a:gd name="connsiteX11-173" fmla="*/ 3628571 w 4644572"/>
                <a:gd name="connsiteY11-174" fmla="*/ 682172 h 3367315"/>
                <a:gd name="connsiteX12-175" fmla="*/ 4644572 w 4644572"/>
                <a:gd name="connsiteY12-176" fmla="*/ 682172 h 3367315"/>
                <a:gd name="connsiteX13-177" fmla="*/ 4644572 w 4644572"/>
                <a:gd name="connsiteY13-178" fmla="*/ 0 h 3367315"/>
                <a:gd name="connsiteX14-179" fmla="*/ 4630057 w 4644572"/>
                <a:gd name="connsiteY14-180" fmla="*/ 29029 h 3367315"/>
                <a:gd name="connsiteX0-181" fmla="*/ 0 w 4644572"/>
                <a:gd name="connsiteY0-182" fmla="*/ 3367315 h 3367315"/>
                <a:gd name="connsiteX1-183" fmla="*/ 0 w 4644572"/>
                <a:gd name="connsiteY1-184" fmla="*/ 2786743 h 3367315"/>
                <a:gd name="connsiteX2-185" fmla="*/ 145143 w 4644572"/>
                <a:gd name="connsiteY2-186" fmla="*/ 2641600 h 3367315"/>
                <a:gd name="connsiteX3-187" fmla="*/ 1161143 w 4644572"/>
                <a:gd name="connsiteY3-188" fmla="*/ 2641600 h 3367315"/>
                <a:gd name="connsiteX4-189" fmla="*/ 1161143 w 4644572"/>
                <a:gd name="connsiteY4-190" fmla="*/ 2133600 h 3367315"/>
                <a:gd name="connsiteX5-191" fmla="*/ 1320800 w 4644572"/>
                <a:gd name="connsiteY5-192" fmla="*/ 1973943 h 3367315"/>
                <a:gd name="connsiteX6-193" fmla="*/ 2307772 w 4644572"/>
                <a:gd name="connsiteY6-194" fmla="*/ 1973943 h 3367315"/>
                <a:gd name="connsiteX7-195" fmla="*/ 2307772 w 4644572"/>
                <a:gd name="connsiteY7-196" fmla="*/ 1509486 h 3367315"/>
                <a:gd name="connsiteX8-197" fmla="*/ 2452915 w 4644572"/>
                <a:gd name="connsiteY8-198" fmla="*/ 1364343 h 3367315"/>
                <a:gd name="connsiteX9-199" fmla="*/ 3468914 w 4644572"/>
                <a:gd name="connsiteY9-200" fmla="*/ 1364343 h 3367315"/>
                <a:gd name="connsiteX10-201" fmla="*/ 3468914 w 4644572"/>
                <a:gd name="connsiteY10-202" fmla="*/ 841829 h 3367315"/>
                <a:gd name="connsiteX11-203" fmla="*/ 3628571 w 4644572"/>
                <a:gd name="connsiteY11-204" fmla="*/ 682172 h 3367315"/>
                <a:gd name="connsiteX12-205" fmla="*/ 4644572 w 4644572"/>
                <a:gd name="connsiteY12-206" fmla="*/ 682172 h 3367315"/>
                <a:gd name="connsiteX13-207" fmla="*/ 4644572 w 4644572"/>
                <a:gd name="connsiteY13-208" fmla="*/ 0 h 3367315"/>
                <a:gd name="connsiteX14-209" fmla="*/ 4630057 w 4644572"/>
                <a:gd name="connsiteY14-210" fmla="*/ 29029 h 3367315"/>
                <a:gd name="connsiteX0-211" fmla="*/ 0 w 4644572"/>
                <a:gd name="connsiteY0-212" fmla="*/ 3367315 h 3367315"/>
                <a:gd name="connsiteX1-213" fmla="*/ 0 w 4644572"/>
                <a:gd name="connsiteY1-214" fmla="*/ 2786743 h 3367315"/>
                <a:gd name="connsiteX2-215" fmla="*/ 145143 w 4644572"/>
                <a:gd name="connsiteY2-216" fmla="*/ 2641600 h 3367315"/>
                <a:gd name="connsiteX3-217" fmla="*/ 1161143 w 4644572"/>
                <a:gd name="connsiteY3-218" fmla="*/ 2641600 h 3367315"/>
                <a:gd name="connsiteX4-219" fmla="*/ 1161143 w 4644572"/>
                <a:gd name="connsiteY4-220" fmla="*/ 2133600 h 3367315"/>
                <a:gd name="connsiteX5-221" fmla="*/ 1320800 w 4644572"/>
                <a:gd name="connsiteY5-222" fmla="*/ 1973943 h 3367315"/>
                <a:gd name="connsiteX6-223" fmla="*/ 2307772 w 4644572"/>
                <a:gd name="connsiteY6-224" fmla="*/ 1973943 h 3367315"/>
                <a:gd name="connsiteX7-225" fmla="*/ 2307772 w 4644572"/>
                <a:gd name="connsiteY7-226" fmla="*/ 1509486 h 3367315"/>
                <a:gd name="connsiteX8-227" fmla="*/ 2452915 w 4644572"/>
                <a:gd name="connsiteY8-228" fmla="*/ 1364343 h 3367315"/>
                <a:gd name="connsiteX9-229" fmla="*/ 3468914 w 4644572"/>
                <a:gd name="connsiteY9-230" fmla="*/ 1364343 h 3367315"/>
                <a:gd name="connsiteX10-231" fmla="*/ 3468914 w 4644572"/>
                <a:gd name="connsiteY10-232" fmla="*/ 841829 h 3367315"/>
                <a:gd name="connsiteX11-233" fmla="*/ 3628571 w 4644572"/>
                <a:gd name="connsiteY11-234" fmla="*/ 682172 h 3367315"/>
                <a:gd name="connsiteX12-235" fmla="*/ 4644572 w 4644572"/>
                <a:gd name="connsiteY12-236" fmla="*/ 682172 h 3367315"/>
                <a:gd name="connsiteX13-237" fmla="*/ 4644572 w 4644572"/>
                <a:gd name="connsiteY13-238" fmla="*/ 0 h 3367315"/>
                <a:gd name="connsiteX14-239" fmla="*/ 4630057 w 4644572"/>
                <a:gd name="connsiteY14-240" fmla="*/ 29029 h 33673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4644572" h="3367315">
                  <a:moveTo>
                    <a:pt x="0" y="3367315"/>
                  </a:moveTo>
                  <a:lnTo>
                    <a:pt x="0" y="2786743"/>
                  </a:lnTo>
                  <a:cubicBezTo>
                    <a:pt x="10281" y="2669782"/>
                    <a:pt x="35802" y="2644261"/>
                    <a:pt x="145143" y="2641600"/>
                  </a:cubicBezTo>
                  <a:lnTo>
                    <a:pt x="1161143" y="2641600"/>
                  </a:lnTo>
                  <a:lnTo>
                    <a:pt x="1161143" y="2133600"/>
                  </a:lnTo>
                  <a:cubicBezTo>
                    <a:pt x="1168642" y="2057521"/>
                    <a:pt x="1214241" y="1981442"/>
                    <a:pt x="1320800" y="1973943"/>
                  </a:cubicBezTo>
                  <a:lnTo>
                    <a:pt x="2307772" y="1973943"/>
                  </a:lnTo>
                  <a:lnTo>
                    <a:pt x="2307772" y="1509486"/>
                  </a:lnTo>
                  <a:cubicBezTo>
                    <a:pt x="2318053" y="1400145"/>
                    <a:pt x="2343574" y="1367004"/>
                    <a:pt x="2452915" y="1364343"/>
                  </a:cubicBezTo>
                  <a:lnTo>
                    <a:pt x="3468914" y="1364343"/>
                  </a:lnTo>
                  <a:lnTo>
                    <a:pt x="3468914" y="841829"/>
                  </a:lnTo>
                  <a:cubicBezTo>
                    <a:pt x="3468793" y="712410"/>
                    <a:pt x="3537252" y="682051"/>
                    <a:pt x="3628571" y="682172"/>
                  </a:cubicBezTo>
                  <a:lnTo>
                    <a:pt x="4644572" y="682172"/>
                  </a:lnTo>
                  <a:lnTo>
                    <a:pt x="4644572" y="0"/>
                  </a:lnTo>
                  <a:lnTo>
                    <a:pt x="4630057" y="29029"/>
                  </a:lnTo>
                </a:path>
              </a:pathLst>
            </a:cu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等腰三角形 94"/>
            <p:cNvSpPr/>
            <p:nvPr/>
          </p:nvSpPr>
          <p:spPr>
            <a:xfrm>
              <a:off x="7126988" y="1392420"/>
              <a:ext cx="176926" cy="367414"/>
            </a:xfrm>
            <a:prstGeom prst="triangle">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6" name="组合 9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431552" y="5160057"/>
            <a:ext cx="2033513" cy="1285951"/>
            <a:chOff x="1431552" y="5160057"/>
            <a:chExt cx="2033513" cy="1285951"/>
          </a:xfrm>
        </p:grpSpPr>
        <p:sp>
          <p:nvSpPr>
            <p:cNvPr id="97" name="矩形 5"/>
            <p:cNvSpPr/>
            <p:nvPr/>
          </p:nvSpPr>
          <p:spPr>
            <a:xfrm>
              <a:off x="1444286" y="5160057"/>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Rectangle 42"/>
            <p:cNvSpPr/>
            <p:nvPr/>
          </p:nvSpPr>
          <p:spPr>
            <a:xfrm flipH="1">
              <a:off x="1431552" y="5411526"/>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grpSp>
        <p:nvGrpSpPr>
          <p:cNvPr id="99" name="组合 9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2910629" y="4322680"/>
            <a:ext cx="2047055" cy="1285951"/>
            <a:chOff x="2910629" y="4322680"/>
            <a:chExt cx="2047055" cy="1285951"/>
          </a:xfrm>
        </p:grpSpPr>
        <p:sp>
          <p:nvSpPr>
            <p:cNvPr id="100" name="矩形 5"/>
            <p:cNvSpPr/>
            <p:nvPr/>
          </p:nvSpPr>
          <p:spPr>
            <a:xfrm>
              <a:off x="2936905" y="4322680"/>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Rectangle 42"/>
            <p:cNvSpPr/>
            <p:nvPr/>
          </p:nvSpPr>
          <p:spPr>
            <a:xfrm flipH="1">
              <a:off x="2910629" y="4605042"/>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02"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3941503" y="5464166"/>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3" name="组合 10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4413855" y="3485303"/>
            <a:ext cx="2036449" cy="1285951"/>
            <a:chOff x="4413855" y="3485303"/>
            <a:chExt cx="2036449" cy="1285951"/>
          </a:xfrm>
        </p:grpSpPr>
        <p:sp>
          <p:nvSpPr>
            <p:cNvPr id="104" name="矩形 5"/>
            <p:cNvSpPr/>
            <p:nvPr/>
          </p:nvSpPr>
          <p:spPr>
            <a:xfrm>
              <a:off x="4429525" y="3485303"/>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Rectangle 42"/>
            <p:cNvSpPr/>
            <p:nvPr/>
          </p:nvSpPr>
          <p:spPr>
            <a:xfrm flipH="1">
              <a:off x="4413855" y="3759404"/>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06"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5444729" y="4618528"/>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7" name="组合 106"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900683" y="2647926"/>
            <a:ext cx="2042241" cy="1285951"/>
            <a:chOff x="5900683" y="2647926"/>
            <a:chExt cx="2042241" cy="1285951"/>
          </a:xfrm>
        </p:grpSpPr>
        <p:sp>
          <p:nvSpPr>
            <p:cNvPr id="108" name="矩形 5"/>
            <p:cNvSpPr/>
            <p:nvPr/>
          </p:nvSpPr>
          <p:spPr>
            <a:xfrm>
              <a:off x="5922145" y="2647926"/>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4C4B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Rectangle 42"/>
            <p:cNvSpPr/>
            <p:nvPr/>
          </p:nvSpPr>
          <p:spPr>
            <a:xfrm flipH="1">
              <a:off x="5900683" y="2927018"/>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10"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6931557" y="3786142"/>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1" name="组合 11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7410912" y="1810549"/>
            <a:ext cx="2033513" cy="1285951"/>
            <a:chOff x="7410912" y="1810549"/>
            <a:chExt cx="2033513" cy="1285951"/>
          </a:xfrm>
        </p:grpSpPr>
        <p:sp>
          <p:nvSpPr>
            <p:cNvPr id="112" name="矩形 5"/>
            <p:cNvSpPr/>
            <p:nvPr/>
          </p:nvSpPr>
          <p:spPr>
            <a:xfrm>
              <a:off x="7414768" y="1810549"/>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2ABDC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Rectangle 42"/>
            <p:cNvSpPr/>
            <p:nvPr/>
          </p:nvSpPr>
          <p:spPr>
            <a:xfrm flipH="1">
              <a:off x="7410912" y="2055820"/>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微软雅黑" panose="020B0503020204020204" pitchFamily="34" charset="-122"/>
                  <a:ea typeface="微软雅黑" panose="020B0503020204020204" pitchFamily="34" charset="-122"/>
                </a:rPr>
                <a:t>输入标题</a:t>
              </a:r>
              <a:endParaRPr lang="zh-CN" altLang="en-US" sz="2400" b="1" dirty="0">
                <a:solidFill>
                  <a:srgbClr val="FFFFFF"/>
                </a:solidFill>
                <a:latin typeface="Arial Rounded MT Bold"/>
                <a:ea typeface="微软雅黑" panose="020B0503020204020204" pitchFamily="34" charset="-122"/>
                <a:cs typeface="Times New Roman" panose="02020603050405020304" pitchFamily="18" charset="0"/>
              </a:endParaRPr>
            </a:p>
          </p:txBody>
        </p:sp>
      </p:grpSp>
      <p:sp>
        <p:nvSpPr>
          <p:cNvPr id="114" name="Rectangle 4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SpPr/>
          <p:nvPr/>
        </p:nvSpPr>
        <p:spPr>
          <a:xfrm flipH="1">
            <a:off x="8441786" y="2914944"/>
            <a:ext cx="2382368" cy="504056"/>
          </a:xfrm>
          <a:prstGeom prst="rect">
            <a:avLst/>
          </a:prstGeom>
          <a:noFill/>
          <a:ln w="12700" cap="flat" cmpd="sng" algn="ctr">
            <a:noFill/>
            <a:prstDash val="solid"/>
          </a:ln>
          <a:effectLst/>
        </p:spPr>
        <p:txBody>
          <a:bodyPr lIns="91440" tIns="0" rIns="91440" bIns="0" rtlCol="0" anchor="t"/>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down)">
                                      <p:cBhvr>
                                        <p:cTn id="7" dur="1000"/>
                                        <p:tgtEl>
                                          <p:spTgt spid="93"/>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fade">
                                      <p:cBhvr>
                                        <p:cTn id="11" dur="1000"/>
                                        <p:tgtEl>
                                          <p:spTgt spid="96"/>
                                        </p:tgtEl>
                                      </p:cBhvr>
                                    </p:animEffect>
                                    <p:anim calcmode="lin" valueType="num">
                                      <p:cBhvr>
                                        <p:cTn id="12" dur="1000" fill="hold"/>
                                        <p:tgtEl>
                                          <p:spTgt spid="96"/>
                                        </p:tgtEl>
                                        <p:attrNameLst>
                                          <p:attrName>ppt_x</p:attrName>
                                        </p:attrNameLst>
                                      </p:cBhvr>
                                      <p:tavLst>
                                        <p:tav tm="0">
                                          <p:val>
                                            <p:strVal val="#ppt_x"/>
                                          </p:val>
                                        </p:tav>
                                        <p:tav tm="100000">
                                          <p:val>
                                            <p:strVal val="#ppt_x"/>
                                          </p:val>
                                        </p:tav>
                                      </p:tavLst>
                                    </p:anim>
                                    <p:anim calcmode="lin" valueType="num">
                                      <p:cBhvr>
                                        <p:cTn id="13" dur="900" decel="100000" fill="hold"/>
                                        <p:tgtEl>
                                          <p:spTgt spid="9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250"/>
                                  </p:stCondLst>
                                  <p:childTnLst>
                                    <p:set>
                                      <p:cBhvr>
                                        <p:cTn id="16" dur="1" fill="hold">
                                          <p:stCondLst>
                                            <p:cond delay="0"/>
                                          </p:stCondLst>
                                        </p:cTn>
                                        <p:tgtEl>
                                          <p:spTgt spid="99"/>
                                        </p:tgtEl>
                                        <p:attrNameLst>
                                          <p:attrName>style.visibility</p:attrName>
                                        </p:attrNameLst>
                                      </p:cBhvr>
                                      <p:to>
                                        <p:strVal val="visible"/>
                                      </p:to>
                                    </p:set>
                                    <p:animEffect transition="in" filter="fade">
                                      <p:cBhvr>
                                        <p:cTn id="17" dur="1000"/>
                                        <p:tgtEl>
                                          <p:spTgt spid="99"/>
                                        </p:tgtEl>
                                      </p:cBhvr>
                                    </p:animEffect>
                                    <p:anim calcmode="lin" valueType="num">
                                      <p:cBhvr>
                                        <p:cTn id="18" dur="1000" fill="hold"/>
                                        <p:tgtEl>
                                          <p:spTgt spid="99"/>
                                        </p:tgtEl>
                                        <p:attrNameLst>
                                          <p:attrName>ppt_x</p:attrName>
                                        </p:attrNameLst>
                                      </p:cBhvr>
                                      <p:tavLst>
                                        <p:tav tm="0">
                                          <p:val>
                                            <p:strVal val="#ppt_x"/>
                                          </p:val>
                                        </p:tav>
                                        <p:tav tm="100000">
                                          <p:val>
                                            <p:strVal val="#ppt_x"/>
                                          </p:val>
                                        </p:tav>
                                      </p:tavLst>
                                    </p:anim>
                                    <p:anim calcmode="lin" valueType="num">
                                      <p:cBhvr>
                                        <p:cTn id="19" dur="900" decel="100000" fill="hold"/>
                                        <p:tgtEl>
                                          <p:spTgt spid="9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500"/>
                                  </p:stCondLst>
                                  <p:childTnLst>
                                    <p:set>
                                      <p:cBhvr>
                                        <p:cTn id="22" dur="1" fill="hold">
                                          <p:stCondLst>
                                            <p:cond delay="0"/>
                                          </p:stCondLst>
                                        </p:cTn>
                                        <p:tgtEl>
                                          <p:spTgt spid="103"/>
                                        </p:tgtEl>
                                        <p:attrNameLst>
                                          <p:attrName>style.visibility</p:attrName>
                                        </p:attrNameLst>
                                      </p:cBhvr>
                                      <p:to>
                                        <p:strVal val="visible"/>
                                      </p:to>
                                    </p:set>
                                    <p:animEffect transition="in" filter="fade">
                                      <p:cBhvr>
                                        <p:cTn id="23" dur="1000"/>
                                        <p:tgtEl>
                                          <p:spTgt spid="103"/>
                                        </p:tgtEl>
                                      </p:cBhvr>
                                    </p:animEffect>
                                    <p:anim calcmode="lin" valueType="num">
                                      <p:cBhvr>
                                        <p:cTn id="24" dur="1000" fill="hold"/>
                                        <p:tgtEl>
                                          <p:spTgt spid="103"/>
                                        </p:tgtEl>
                                        <p:attrNameLst>
                                          <p:attrName>ppt_x</p:attrName>
                                        </p:attrNameLst>
                                      </p:cBhvr>
                                      <p:tavLst>
                                        <p:tav tm="0">
                                          <p:val>
                                            <p:strVal val="#ppt_x"/>
                                          </p:val>
                                        </p:tav>
                                        <p:tav tm="100000">
                                          <p:val>
                                            <p:strVal val="#ppt_x"/>
                                          </p:val>
                                        </p:tav>
                                      </p:tavLst>
                                    </p:anim>
                                    <p:anim calcmode="lin" valueType="num">
                                      <p:cBhvr>
                                        <p:cTn id="25" dur="900" decel="100000" fill="hold"/>
                                        <p:tgtEl>
                                          <p:spTgt spid="10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750"/>
                                  </p:stCondLst>
                                  <p:childTnLst>
                                    <p:set>
                                      <p:cBhvr>
                                        <p:cTn id="28" dur="1" fill="hold">
                                          <p:stCondLst>
                                            <p:cond delay="0"/>
                                          </p:stCondLst>
                                        </p:cTn>
                                        <p:tgtEl>
                                          <p:spTgt spid="107"/>
                                        </p:tgtEl>
                                        <p:attrNameLst>
                                          <p:attrName>style.visibility</p:attrName>
                                        </p:attrNameLst>
                                      </p:cBhvr>
                                      <p:to>
                                        <p:strVal val="visible"/>
                                      </p:to>
                                    </p:set>
                                    <p:animEffect transition="in" filter="fade">
                                      <p:cBhvr>
                                        <p:cTn id="29" dur="1000"/>
                                        <p:tgtEl>
                                          <p:spTgt spid="107"/>
                                        </p:tgtEl>
                                      </p:cBhvr>
                                    </p:animEffect>
                                    <p:anim calcmode="lin" valueType="num">
                                      <p:cBhvr>
                                        <p:cTn id="30" dur="1000" fill="hold"/>
                                        <p:tgtEl>
                                          <p:spTgt spid="107"/>
                                        </p:tgtEl>
                                        <p:attrNameLst>
                                          <p:attrName>ppt_x</p:attrName>
                                        </p:attrNameLst>
                                      </p:cBhvr>
                                      <p:tavLst>
                                        <p:tav tm="0">
                                          <p:val>
                                            <p:strVal val="#ppt_x"/>
                                          </p:val>
                                        </p:tav>
                                        <p:tav tm="100000">
                                          <p:val>
                                            <p:strVal val="#ppt_x"/>
                                          </p:val>
                                        </p:tav>
                                      </p:tavLst>
                                    </p:anim>
                                    <p:anim calcmode="lin" valueType="num">
                                      <p:cBhvr>
                                        <p:cTn id="31" dur="900" decel="100000" fill="hold"/>
                                        <p:tgtEl>
                                          <p:spTgt spid="10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1000"/>
                                  </p:stCondLst>
                                  <p:childTnLst>
                                    <p:set>
                                      <p:cBhvr>
                                        <p:cTn id="34" dur="1" fill="hold">
                                          <p:stCondLst>
                                            <p:cond delay="0"/>
                                          </p:stCondLst>
                                        </p:cTn>
                                        <p:tgtEl>
                                          <p:spTgt spid="111"/>
                                        </p:tgtEl>
                                        <p:attrNameLst>
                                          <p:attrName>style.visibility</p:attrName>
                                        </p:attrNameLst>
                                      </p:cBhvr>
                                      <p:to>
                                        <p:strVal val="visible"/>
                                      </p:to>
                                    </p:set>
                                    <p:animEffect transition="in" filter="fade">
                                      <p:cBhvr>
                                        <p:cTn id="35" dur="1000"/>
                                        <p:tgtEl>
                                          <p:spTgt spid="111"/>
                                        </p:tgtEl>
                                      </p:cBhvr>
                                    </p:animEffect>
                                    <p:anim calcmode="lin" valueType="num">
                                      <p:cBhvr>
                                        <p:cTn id="36" dur="1000" fill="hold"/>
                                        <p:tgtEl>
                                          <p:spTgt spid="111"/>
                                        </p:tgtEl>
                                        <p:attrNameLst>
                                          <p:attrName>ppt_x</p:attrName>
                                        </p:attrNameLst>
                                      </p:cBhvr>
                                      <p:tavLst>
                                        <p:tav tm="0">
                                          <p:val>
                                            <p:strVal val="#ppt_x"/>
                                          </p:val>
                                        </p:tav>
                                        <p:tav tm="100000">
                                          <p:val>
                                            <p:strVal val="#ppt_x"/>
                                          </p:val>
                                        </p:tav>
                                      </p:tavLst>
                                    </p:anim>
                                    <p:anim calcmode="lin" valueType="num">
                                      <p:cBhvr>
                                        <p:cTn id="37" dur="900" decel="100000" fill="hold"/>
                                        <p:tgtEl>
                                          <p:spTgt spid="11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39" presetID="10" presetClass="entr" presetSubtype="0" fill="hold" grpId="0" nodeType="with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fade">
                                      <p:cBhvr>
                                        <p:cTn id="41" dur="500"/>
                                        <p:tgtEl>
                                          <p:spTgt spid="10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6"/>
                                        </p:tgtEl>
                                        <p:attrNameLst>
                                          <p:attrName>style.visibility</p:attrName>
                                        </p:attrNameLst>
                                      </p:cBhvr>
                                      <p:to>
                                        <p:strVal val="visible"/>
                                      </p:to>
                                    </p:set>
                                    <p:animEffect transition="in" filter="fade">
                                      <p:cBhvr>
                                        <p:cTn id="44" dur="500"/>
                                        <p:tgtEl>
                                          <p:spTgt spid="10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0"/>
                                        </p:tgtEl>
                                        <p:attrNameLst>
                                          <p:attrName>style.visibility</p:attrName>
                                        </p:attrNameLst>
                                      </p:cBhvr>
                                      <p:to>
                                        <p:strVal val="visible"/>
                                      </p:to>
                                    </p:set>
                                    <p:animEffect transition="in" filter="fade">
                                      <p:cBhvr>
                                        <p:cTn id="47" dur="500"/>
                                        <p:tgtEl>
                                          <p:spTgt spid="1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4"/>
                                        </p:tgtEl>
                                        <p:attrNameLst>
                                          <p:attrName>style.visibility</p:attrName>
                                        </p:attrNameLst>
                                      </p:cBhvr>
                                      <p:to>
                                        <p:strVal val="visible"/>
                                      </p:to>
                                    </p:set>
                                    <p:animEffect transition="in" filter="fade">
                                      <p:cBhvr>
                                        <p:cTn id="50"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06" grpId="0"/>
      <p:bldP spid="110" grpId="0"/>
      <p:bldP spid="11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682286" y="169360"/>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实现目标的关键</a:t>
            </a:r>
          </a:p>
        </p:txBody>
      </p:sp>
      <p:sp>
        <p:nvSpPr>
          <p:cNvPr id="21" name="TextBox 29"/>
          <p:cNvSpPr txBox="1"/>
          <p:nvPr/>
        </p:nvSpPr>
        <p:spPr>
          <a:xfrm>
            <a:off x="711655" y="1834232"/>
            <a:ext cx="2234747"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TextBox 29"/>
          <p:cNvSpPr txBox="1"/>
          <p:nvPr/>
        </p:nvSpPr>
        <p:spPr>
          <a:xfrm>
            <a:off x="9301164" y="2865314"/>
            <a:ext cx="2247125"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7" name="TextBox 29"/>
          <p:cNvSpPr txBox="1"/>
          <p:nvPr/>
        </p:nvSpPr>
        <p:spPr>
          <a:xfrm>
            <a:off x="711655" y="3894807"/>
            <a:ext cx="2234747"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8" name="TextBox 29"/>
          <p:cNvSpPr txBox="1"/>
          <p:nvPr/>
        </p:nvSpPr>
        <p:spPr>
          <a:xfrm>
            <a:off x="9301164" y="4925888"/>
            <a:ext cx="2247125" cy="1025922"/>
          </a:xfrm>
          <a:prstGeom prst="rect">
            <a:avLst/>
          </a:prstGeom>
          <a:noFill/>
        </p:spPr>
        <p:txBody>
          <a:bodyPr wrap="square" lIns="0" tIns="0" rIns="0" bIns="0" rtlCol="0">
            <a:spAutoFit/>
          </a:bodyPr>
          <a:lstStyle/>
          <a:p>
            <a:pPr algn="just">
              <a:lnSpc>
                <a:spcPts val="2000"/>
              </a:lnSpc>
            </a:pPr>
            <a:r>
              <a:rPr lang="zh-CN" altLang="en-US" sz="1465"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465"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9" name="Freeform 40"/>
          <p:cNvSpPr/>
          <p:nvPr/>
        </p:nvSpPr>
        <p:spPr bwMode="auto">
          <a:xfrm>
            <a:off x="5819776" y="4496670"/>
            <a:ext cx="3205163"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sp>
        <p:nvSpPr>
          <p:cNvPr id="40" name="Freeform 41"/>
          <p:cNvSpPr/>
          <p:nvPr/>
        </p:nvSpPr>
        <p:spPr bwMode="auto">
          <a:xfrm>
            <a:off x="3167063" y="1405807"/>
            <a:ext cx="3205163"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grpSp>
        <p:nvGrpSpPr>
          <p:cNvPr id="41" name="组合 40"/>
          <p:cNvGrpSpPr/>
          <p:nvPr/>
        </p:nvGrpSpPr>
        <p:grpSpPr>
          <a:xfrm>
            <a:off x="6010275" y="1734419"/>
            <a:ext cx="171451" cy="4267200"/>
            <a:chOff x="6010275" y="1583258"/>
            <a:chExt cx="171450" cy="4267200"/>
          </a:xfrm>
        </p:grpSpPr>
        <p:cxnSp>
          <p:nvCxnSpPr>
            <p:cNvPr id="42" name="直接连接符 41"/>
            <p:cNvCxnSpPr>
              <a:stCxn id="43" idx="3"/>
              <a:endCxn id="47"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4"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5"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6"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sp>
          <p:nvSpPr>
            <p:cNvPr id="47"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sz="2400"/>
            </a:p>
          </p:txBody>
        </p:sp>
      </p:grpSp>
      <p:sp>
        <p:nvSpPr>
          <p:cNvPr id="48" name="Oval 47"/>
          <p:cNvSpPr>
            <a:spLocks noChangeArrowheads="1"/>
          </p:cNvSpPr>
          <p:nvPr/>
        </p:nvSpPr>
        <p:spPr bwMode="auto">
          <a:xfrm>
            <a:off x="3282951" y="1521693"/>
            <a:ext cx="1654175" cy="1651000"/>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49" name="Oval 48"/>
          <p:cNvSpPr>
            <a:spLocks noChangeArrowheads="1"/>
          </p:cNvSpPr>
          <p:nvPr/>
        </p:nvSpPr>
        <p:spPr bwMode="auto">
          <a:xfrm>
            <a:off x="5875338" y="2126532"/>
            <a:ext cx="441325" cy="441325"/>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A</a:t>
            </a:r>
            <a:endParaRPr lang="zh-CN" altLang="en-US" sz="2800" dirty="0">
              <a:solidFill>
                <a:schemeClr val="bg1"/>
              </a:solidFill>
              <a:latin typeface="Agency FB" panose="020B0503020202020204" pitchFamily="34" charset="0"/>
            </a:endParaRPr>
          </a:p>
        </p:txBody>
      </p:sp>
      <p:sp>
        <p:nvSpPr>
          <p:cNvPr id="50" name="Freeform 49"/>
          <p:cNvSpPr/>
          <p:nvPr/>
        </p:nvSpPr>
        <p:spPr bwMode="auto">
          <a:xfrm>
            <a:off x="3167063" y="3464794"/>
            <a:ext cx="3205163"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sp>
        <p:nvSpPr>
          <p:cNvPr id="51" name="Oval 50"/>
          <p:cNvSpPr>
            <a:spLocks noChangeArrowheads="1"/>
          </p:cNvSpPr>
          <p:nvPr/>
        </p:nvSpPr>
        <p:spPr bwMode="auto">
          <a:xfrm>
            <a:off x="3282951" y="3580682"/>
            <a:ext cx="1654175" cy="1654175"/>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52" name="Oval 51"/>
          <p:cNvSpPr>
            <a:spLocks noChangeArrowheads="1"/>
          </p:cNvSpPr>
          <p:nvPr/>
        </p:nvSpPr>
        <p:spPr bwMode="auto">
          <a:xfrm>
            <a:off x="5875338" y="4185519"/>
            <a:ext cx="441325" cy="444500"/>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C</a:t>
            </a:r>
            <a:endParaRPr lang="zh-CN" altLang="en-US" sz="2800" dirty="0">
              <a:solidFill>
                <a:schemeClr val="bg1"/>
              </a:solidFill>
              <a:latin typeface="Agency FB" panose="020B0503020202020204" pitchFamily="34" charset="0"/>
            </a:endParaRPr>
          </a:p>
        </p:txBody>
      </p:sp>
      <p:sp>
        <p:nvSpPr>
          <p:cNvPr id="53" name="Freeform 54"/>
          <p:cNvSpPr/>
          <p:nvPr/>
        </p:nvSpPr>
        <p:spPr bwMode="auto">
          <a:xfrm>
            <a:off x="5819776" y="2436093"/>
            <a:ext cx="3205163" cy="1881187"/>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rgbClr val="4C4B50"/>
          </a:solidFill>
          <a:ln>
            <a:noFill/>
          </a:ln>
        </p:spPr>
        <p:txBody>
          <a:bodyPr vert="horz" wrap="square" lIns="91440" tIns="45720" rIns="91440" bIns="45720" numCol="1" anchor="t" anchorCtr="0" compatLnSpc="1"/>
          <a:lstStyle/>
          <a:p>
            <a:endParaRPr lang="zh-CN" altLang="en-US" sz="2400"/>
          </a:p>
        </p:txBody>
      </p:sp>
      <p:sp>
        <p:nvSpPr>
          <p:cNvPr id="54" name="Oval 55"/>
          <p:cNvSpPr>
            <a:spLocks noChangeArrowheads="1"/>
          </p:cNvSpPr>
          <p:nvPr/>
        </p:nvSpPr>
        <p:spPr bwMode="auto">
          <a:xfrm>
            <a:off x="7254877" y="2551981"/>
            <a:ext cx="1654175" cy="1652587"/>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55" name="Oval 56"/>
          <p:cNvSpPr>
            <a:spLocks noChangeArrowheads="1"/>
          </p:cNvSpPr>
          <p:nvPr/>
        </p:nvSpPr>
        <p:spPr bwMode="auto">
          <a:xfrm>
            <a:off x="5875338" y="3155231"/>
            <a:ext cx="441325" cy="444500"/>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B</a:t>
            </a:r>
            <a:endParaRPr lang="zh-CN" altLang="en-US" sz="2800" dirty="0">
              <a:solidFill>
                <a:schemeClr val="bg1"/>
              </a:solidFill>
              <a:latin typeface="Agency FB" panose="020B0503020202020204" pitchFamily="34" charset="0"/>
            </a:endParaRPr>
          </a:p>
        </p:txBody>
      </p:sp>
      <p:sp>
        <p:nvSpPr>
          <p:cNvPr id="56" name="Oval 57"/>
          <p:cNvSpPr>
            <a:spLocks noChangeArrowheads="1"/>
          </p:cNvSpPr>
          <p:nvPr/>
        </p:nvSpPr>
        <p:spPr bwMode="auto">
          <a:xfrm>
            <a:off x="7254877" y="4614143"/>
            <a:ext cx="1654175" cy="1649412"/>
          </a:xfrm>
          <a:prstGeom prst="ellipse">
            <a:avLst/>
          </a:prstGeom>
          <a:solidFill>
            <a:srgbClr val="2ABDC7"/>
          </a:solidFill>
          <a:ln>
            <a:noFill/>
          </a:ln>
        </p:spPr>
        <p:txBody>
          <a:bodyPr vert="horz" wrap="square" lIns="91440" tIns="45720" rIns="91440" bIns="45720" numCol="1" anchor="t" anchorCtr="0" compatLnSpc="1"/>
          <a:lstStyle/>
          <a:p>
            <a:endParaRPr lang="zh-CN" altLang="en-US" sz="2400"/>
          </a:p>
        </p:txBody>
      </p:sp>
      <p:sp>
        <p:nvSpPr>
          <p:cNvPr id="57" name="Oval 59"/>
          <p:cNvSpPr>
            <a:spLocks noChangeArrowheads="1"/>
          </p:cNvSpPr>
          <p:nvPr/>
        </p:nvSpPr>
        <p:spPr bwMode="auto">
          <a:xfrm>
            <a:off x="5875338" y="5217393"/>
            <a:ext cx="441325" cy="442912"/>
          </a:xfrm>
          <a:prstGeom prst="ellipse">
            <a:avLst/>
          </a:prstGeom>
          <a:solidFill>
            <a:srgbClr val="2ABDC7"/>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D</a:t>
            </a:r>
            <a:endParaRPr lang="zh-CN" altLang="en-US" sz="2800" dirty="0">
              <a:solidFill>
                <a:schemeClr val="bg1"/>
              </a:solidFill>
              <a:latin typeface="Agency FB" panose="020B0503020202020204" pitchFamily="34" charset="0"/>
            </a:endParaRPr>
          </a:p>
        </p:txBody>
      </p:sp>
      <p:sp>
        <p:nvSpPr>
          <p:cNvPr id="58" name="TextBox 30"/>
          <p:cNvSpPr txBox="1"/>
          <p:nvPr/>
        </p:nvSpPr>
        <p:spPr>
          <a:xfrm>
            <a:off x="3654267" y="1916306"/>
            <a:ext cx="911540"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
        <p:nvSpPr>
          <p:cNvPr id="59" name="TextBox 30"/>
          <p:cNvSpPr txBox="1"/>
          <p:nvPr/>
        </p:nvSpPr>
        <p:spPr>
          <a:xfrm>
            <a:off x="7603729" y="2947387"/>
            <a:ext cx="956471"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
        <p:nvSpPr>
          <p:cNvPr id="60" name="TextBox 30"/>
          <p:cNvSpPr txBox="1"/>
          <p:nvPr/>
        </p:nvSpPr>
        <p:spPr>
          <a:xfrm>
            <a:off x="3626355" y="3976881"/>
            <a:ext cx="967367"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
        <p:nvSpPr>
          <p:cNvPr id="61" name="TextBox 30"/>
          <p:cNvSpPr txBox="1"/>
          <p:nvPr/>
        </p:nvSpPr>
        <p:spPr>
          <a:xfrm>
            <a:off x="7639733" y="5007962"/>
            <a:ext cx="884463"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输入标题</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strVal val="4*#ppt_w"/>
                                          </p:val>
                                        </p:tav>
                                        <p:tav tm="100000">
                                          <p:val>
                                            <p:strVal val="#ppt_w"/>
                                          </p:val>
                                        </p:tav>
                                      </p:tavLst>
                                    </p:anim>
                                    <p:anim calcmode="lin" valueType="num">
                                      <p:cBhvr>
                                        <p:cTn id="12" dur="500" fill="hold"/>
                                        <p:tgtEl>
                                          <p:spTgt spid="49"/>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55"/>
                                        </p:tgtEl>
                                        <p:attrNameLst>
                                          <p:attrName>style.visibility</p:attrName>
                                        </p:attrNameLst>
                                      </p:cBhvr>
                                      <p:to>
                                        <p:strVal val="visible"/>
                                      </p:to>
                                    </p:set>
                                    <p:anim calcmode="lin" valueType="num">
                                      <p:cBhvr>
                                        <p:cTn id="15" dur="500" fill="hold"/>
                                        <p:tgtEl>
                                          <p:spTgt spid="55"/>
                                        </p:tgtEl>
                                        <p:attrNameLst>
                                          <p:attrName>ppt_w</p:attrName>
                                        </p:attrNameLst>
                                      </p:cBhvr>
                                      <p:tavLst>
                                        <p:tav tm="0">
                                          <p:val>
                                            <p:strVal val="4*#ppt_w"/>
                                          </p:val>
                                        </p:tav>
                                        <p:tav tm="100000">
                                          <p:val>
                                            <p:strVal val="#ppt_w"/>
                                          </p:val>
                                        </p:tav>
                                      </p:tavLst>
                                    </p:anim>
                                    <p:anim calcmode="lin" valueType="num">
                                      <p:cBhvr>
                                        <p:cTn id="16" dur="500" fill="hold"/>
                                        <p:tgtEl>
                                          <p:spTgt spid="55"/>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strVal val="4*#ppt_w"/>
                                          </p:val>
                                        </p:tav>
                                        <p:tav tm="100000">
                                          <p:val>
                                            <p:strVal val="#ppt_w"/>
                                          </p:val>
                                        </p:tav>
                                      </p:tavLst>
                                    </p:anim>
                                    <p:anim calcmode="lin" valueType="num">
                                      <p:cBhvr>
                                        <p:cTn id="20" dur="500" fill="hold"/>
                                        <p:tgtEl>
                                          <p:spTgt spid="52"/>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57"/>
                                        </p:tgtEl>
                                        <p:attrNameLst>
                                          <p:attrName>style.visibility</p:attrName>
                                        </p:attrNameLst>
                                      </p:cBhvr>
                                      <p:to>
                                        <p:strVal val="visible"/>
                                      </p:to>
                                    </p:set>
                                    <p:anim calcmode="lin" valueType="num">
                                      <p:cBhvr>
                                        <p:cTn id="23" dur="500" fill="hold"/>
                                        <p:tgtEl>
                                          <p:spTgt spid="57"/>
                                        </p:tgtEl>
                                        <p:attrNameLst>
                                          <p:attrName>ppt_w</p:attrName>
                                        </p:attrNameLst>
                                      </p:cBhvr>
                                      <p:tavLst>
                                        <p:tav tm="0">
                                          <p:val>
                                            <p:strVal val="4*#ppt_w"/>
                                          </p:val>
                                        </p:tav>
                                        <p:tav tm="100000">
                                          <p:val>
                                            <p:strVal val="#ppt_w"/>
                                          </p:val>
                                        </p:tav>
                                      </p:tavLst>
                                    </p:anim>
                                    <p:anim calcmode="lin" valueType="num">
                                      <p:cBhvr>
                                        <p:cTn id="24" dur="500" fill="hold"/>
                                        <p:tgtEl>
                                          <p:spTgt spid="57"/>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right)">
                                      <p:cBhvr>
                                        <p:cTn id="28" dur="500"/>
                                        <p:tgtEl>
                                          <p:spTgt spid="40"/>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500" fill="hold"/>
                                        <p:tgtEl>
                                          <p:spTgt spid="48"/>
                                        </p:tgtEl>
                                        <p:attrNameLst>
                                          <p:attrName>ppt_w</p:attrName>
                                        </p:attrNameLst>
                                      </p:cBhvr>
                                      <p:tavLst>
                                        <p:tav tm="0">
                                          <p:val>
                                            <p:fltVal val="0"/>
                                          </p:val>
                                        </p:tav>
                                        <p:tav tm="100000">
                                          <p:val>
                                            <p:strVal val="#ppt_w"/>
                                          </p:val>
                                        </p:tav>
                                      </p:tavLst>
                                    </p:anim>
                                    <p:anim calcmode="lin" valueType="num">
                                      <p:cBhvr>
                                        <p:cTn id="38" dur="500" fill="hold"/>
                                        <p:tgtEl>
                                          <p:spTgt spid="48"/>
                                        </p:tgtEl>
                                        <p:attrNameLst>
                                          <p:attrName>ppt_h</p:attrName>
                                        </p:attrNameLst>
                                      </p:cBhvr>
                                      <p:tavLst>
                                        <p:tav tm="0">
                                          <p:val>
                                            <p:fltVal val="0"/>
                                          </p:val>
                                        </p:tav>
                                        <p:tav tm="100000">
                                          <p:val>
                                            <p:strVal val="#ppt_h"/>
                                          </p:val>
                                        </p:tav>
                                      </p:tavLst>
                                    </p:anim>
                                    <p:animEffect transition="in" filter="fade">
                                      <p:cBhvr>
                                        <p:cTn id="39" dur="500"/>
                                        <p:tgtEl>
                                          <p:spTgt spid="48"/>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500"/>
                                        <p:tgtEl>
                                          <p:spTgt spid="21"/>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500"/>
                                        <p:tgtEl>
                                          <p:spTgt spid="53"/>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p:cTn id="51" dur="500" fill="hold"/>
                                        <p:tgtEl>
                                          <p:spTgt spid="59"/>
                                        </p:tgtEl>
                                        <p:attrNameLst>
                                          <p:attrName>ppt_w</p:attrName>
                                        </p:attrNameLst>
                                      </p:cBhvr>
                                      <p:tavLst>
                                        <p:tav tm="0">
                                          <p:val>
                                            <p:fltVal val="0"/>
                                          </p:val>
                                        </p:tav>
                                        <p:tav tm="100000">
                                          <p:val>
                                            <p:strVal val="#ppt_w"/>
                                          </p:val>
                                        </p:tav>
                                      </p:tavLst>
                                    </p:anim>
                                    <p:anim calcmode="lin" valueType="num">
                                      <p:cBhvr>
                                        <p:cTn id="52" dur="500" fill="hold"/>
                                        <p:tgtEl>
                                          <p:spTgt spid="59"/>
                                        </p:tgtEl>
                                        <p:attrNameLst>
                                          <p:attrName>ppt_h</p:attrName>
                                        </p:attrNameLst>
                                      </p:cBhvr>
                                      <p:tavLst>
                                        <p:tav tm="0">
                                          <p:val>
                                            <p:fltVal val="0"/>
                                          </p:val>
                                        </p:tav>
                                        <p:tav tm="100000">
                                          <p:val>
                                            <p:strVal val="#ppt_h"/>
                                          </p:val>
                                        </p:tav>
                                      </p:tavLst>
                                    </p:anim>
                                    <p:animEffect transition="in" filter="fade">
                                      <p:cBhvr>
                                        <p:cTn id="53" dur="500"/>
                                        <p:tgtEl>
                                          <p:spTgt spid="59"/>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p:cTn id="56" dur="500" fill="hold"/>
                                        <p:tgtEl>
                                          <p:spTgt spid="54"/>
                                        </p:tgtEl>
                                        <p:attrNameLst>
                                          <p:attrName>ppt_w</p:attrName>
                                        </p:attrNameLst>
                                      </p:cBhvr>
                                      <p:tavLst>
                                        <p:tav tm="0">
                                          <p:val>
                                            <p:fltVal val="0"/>
                                          </p:val>
                                        </p:tav>
                                        <p:tav tm="100000">
                                          <p:val>
                                            <p:strVal val="#ppt_w"/>
                                          </p:val>
                                        </p:tav>
                                      </p:tavLst>
                                    </p:anim>
                                    <p:anim calcmode="lin" valueType="num">
                                      <p:cBhvr>
                                        <p:cTn id="57" dur="500" fill="hold"/>
                                        <p:tgtEl>
                                          <p:spTgt spid="54"/>
                                        </p:tgtEl>
                                        <p:attrNameLst>
                                          <p:attrName>ppt_h</p:attrName>
                                        </p:attrNameLst>
                                      </p:cBhvr>
                                      <p:tavLst>
                                        <p:tav tm="0">
                                          <p:val>
                                            <p:fltVal val="0"/>
                                          </p:val>
                                        </p:tav>
                                        <p:tav tm="100000">
                                          <p:val>
                                            <p:strVal val="#ppt_h"/>
                                          </p:val>
                                        </p:tav>
                                      </p:tavLst>
                                    </p:anim>
                                    <p:animEffect transition="in" filter="fade">
                                      <p:cBhvr>
                                        <p:cTn id="58" dur="500"/>
                                        <p:tgtEl>
                                          <p:spTgt spid="54"/>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500"/>
                                        <p:tgtEl>
                                          <p:spTgt spid="22"/>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wipe(right)">
                                      <p:cBhvr>
                                        <p:cTn id="66" dur="500"/>
                                        <p:tgtEl>
                                          <p:spTgt spid="50"/>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 calcmode="lin" valueType="num">
                                      <p:cBhvr>
                                        <p:cTn id="70" dur="500" fill="hold"/>
                                        <p:tgtEl>
                                          <p:spTgt spid="60"/>
                                        </p:tgtEl>
                                        <p:attrNameLst>
                                          <p:attrName>ppt_w</p:attrName>
                                        </p:attrNameLst>
                                      </p:cBhvr>
                                      <p:tavLst>
                                        <p:tav tm="0">
                                          <p:val>
                                            <p:fltVal val="0"/>
                                          </p:val>
                                        </p:tav>
                                        <p:tav tm="100000">
                                          <p:val>
                                            <p:strVal val="#ppt_w"/>
                                          </p:val>
                                        </p:tav>
                                      </p:tavLst>
                                    </p:anim>
                                    <p:anim calcmode="lin" valueType="num">
                                      <p:cBhvr>
                                        <p:cTn id="71" dur="500" fill="hold"/>
                                        <p:tgtEl>
                                          <p:spTgt spid="60"/>
                                        </p:tgtEl>
                                        <p:attrNameLst>
                                          <p:attrName>ppt_h</p:attrName>
                                        </p:attrNameLst>
                                      </p:cBhvr>
                                      <p:tavLst>
                                        <p:tav tm="0">
                                          <p:val>
                                            <p:fltVal val="0"/>
                                          </p:val>
                                        </p:tav>
                                        <p:tav tm="100000">
                                          <p:val>
                                            <p:strVal val="#ppt_h"/>
                                          </p:val>
                                        </p:tav>
                                      </p:tavLst>
                                    </p:anim>
                                    <p:animEffect transition="in" filter="fade">
                                      <p:cBhvr>
                                        <p:cTn id="72" dur="500"/>
                                        <p:tgtEl>
                                          <p:spTgt spid="60"/>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anim calcmode="lin" valueType="num">
                                      <p:cBhvr>
                                        <p:cTn id="75" dur="500" fill="hold"/>
                                        <p:tgtEl>
                                          <p:spTgt spid="51"/>
                                        </p:tgtEl>
                                        <p:attrNameLst>
                                          <p:attrName>ppt_w</p:attrName>
                                        </p:attrNameLst>
                                      </p:cBhvr>
                                      <p:tavLst>
                                        <p:tav tm="0">
                                          <p:val>
                                            <p:fltVal val="0"/>
                                          </p:val>
                                        </p:tav>
                                        <p:tav tm="100000">
                                          <p:val>
                                            <p:strVal val="#ppt_w"/>
                                          </p:val>
                                        </p:tav>
                                      </p:tavLst>
                                    </p:anim>
                                    <p:anim calcmode="lin" valueType="num">
                                      <p:cBhvr>
                                        <p:cTn id="76" dur="500" fill="hold"/>
                                        <p:tgtEl>
                                          <p:spTgt spid="51"/>
                                        </p:tgtEl>
                                        <p:attrNameLst>
                                          <p:attrName>ppt_h</p:attrName>
                                        </p:attrNameLst>
                                      </p:cBhvr>
                                      <p:tavLst>
                                        <p:tav tm="0">
                                          <p:val>
                                            <p:fltVal val="0"/>
                                          </p:val>
                                        </p:tav>
                                        <p:tav tm="100000">
                                          <p:val>
                                            <p:strVal val="#ppt_h"/>
                                          </p:val>
                                        </p:tav>
                                      </p:tavLst>
                                    </p:anim>
                                    <p:animEffect transition="in" filter="fade">
                                      <p:cBhvr>
                                        <p:cTn id="77" dur="500"/>
                                        <p:tgtEl>
                                          <p:spTgt spid="51"/>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right)">
                                      <p:cBhvr>
                                        <p:cTn id="81" dur="500"/>
                                        <p:tgtEl>
                                          <p:spTgt spid="37"/>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left)">
                                      <p:cBhvr>
                                        <p:cTn id="85" dur="500"/>
                                        <p:tgtEl>
                                          <p:spTgt spid="39"/>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fltVal val="0"/>
                                          </p:val>
                                        </p:tav>
                                        <p:tav tm="100000">
                                          <p:val>
                                            <p:strVal val="#ppt_h"/>
                                          </p:val>
                                        </p:tav>
                                      </p:tavLst>
                                    </p:anim>
                                    <p:animEffect transition="in" filter="fade">
                                      <p:cBhvr>
                                        <p:cTn id="96" dur="500"/>
                                        <p:tgtEl>
                                          <p:spTgt spid="56"/>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wipe(left)">
                                      <p:cBhvr>
                                        <p:cTn id="10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7" grpId="0"/>
      <p:bldP spid="38" grpId="0"/>
      <p:bldP spid="39" grpId="0" animBg="1"/>
      <p:bldP spid="40"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59" grpId="0"/>
      <p:bldP spid="60" grpId="0"/>
      <p:bldP spid="6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460406" y="249960"/>
            <a:ext cx="4145687"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下一步工作规划</a:t>
            </a:r>
          </a:p>
        </p:txBody>
      </p:sp>
      <p:sp>
        <p:nvSpPr>
          <p:cNvPr id="21" name="文本框 20"/>
          <p:cNvSpPr txBox="1"/>
          <p:nvPr/>
        </p:nvSpPr>
        <p:spPr>
          <a:xfrm>
            <a:off x="1559097" y="1911054"/>
            <a:ext cx="2339102" cy="1323439"/>
          </a:xfrm>
          <a:prstGeom prst="rect">
            <a:avLst/>
          </a:prstGeom>
          <a:noFill/>
          <a:effectLst/>
        </p:spPr>
        <p:txBody>
          <a:bodyPr wrap="none" rtlCol="0">
            <a:spAutoFit/>
          </a:bodyPr>
          <a:lstStyle/>
          <a:p>
            <a:r>
              <a:rPr lang="zh-CN" altLang="en-US" sz="2400" dirty="0">
                <a:solidFill>
                  <a:srgbClr val="2ABDC7"/>
                </a:solidFill>
                <a:latin typeface="微软雅黑" panose="020B0503020204020204" pitchFamily="34" charset="-122"/>
                <a:ea typeface="微软雅黑" panose="020B0503020204020204" pitchFamily="34" charset="-122"/>
              </a:rPr>
              <a:t>活动方案文案化</a:t>
            </a:r>
            <a:endParaRPr lang="en-US" altLang="zh-CN" sz="2400" dirty="0">
              <a:solidFill>
                <a:srgbClr val="2ABDC7"/>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flipV="1">
            <a:off x="3544603" y="3940926"/>
            <a:ext cx="1966888" cy="951313"/>
            <a:chOff x="6132651" y="3742005"/>
            <a:chExt cx="1882345" cy="910422"/>
          </a:xfrm>
          <a:solidFill>
            <a:srgbClr val="4C4B50"/>
          </a:solidFill>
        </p:grpSpPr>
        <p:sp>
          <p:nvSpPr>
            <p:cNvPr id="37" name="任意多边形 36"/>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5157894" y="2989614"/>
            <a:ext cx="1966888" cy="951313"/>
            <a:chOff x="6132651" y="3742005"/>
            <a:chExt cx="1882345" cy="910422"/>
          </a:xfrm>
          <a:solidFill>
            <a:srgbClr val="2ABDC7"/>
          </a:solidFill>
        </p:grpSpPr>
        <p:sp>
          <p:nvSpPr>
            <p:cNvPr id="40" name="任意多边形 39"/>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flipV="1">
            <a:off x="6771186" y="3937734"/>
            <a:ext cx="1966888" cy="951313"/>
            <a:chOff x="6132651" y="3742005"/>
            <a:chExt cx="1882345" cy="910422"/>
          </a:xfrm>
          <a:solidFill>
            <a:srgbClr val="4C4B50"/>
          </a:solidFill>
        </p:grpSpPr>
        <p:sp>
          <p:nvSpPr>
            <p:cNvPr id="43" name="任意多边形 42"/>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任意多边形 43"/>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8384477" y="2989614"/>
            <a:ext cx="1966888" cy="951313"/>
            <a:chOff x="6132651" y="3742005"/>
            <a:chExt cx="1882345" cy="910422"/>
          </a:xfrm>
          <a:solidFill>
            <a:srgbClr val="2ABDC7"/>
          </a:solidFill>
        </p:grpSpPr>
        <p:sp>
          <p:nvSpPr>
            <p:cNvPr id="46" name="任意多边形 45"/>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46"/>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1931311" y="2992806"/>
            <a:ext cx="1966888" cy="951313"/>
            <a:chOff x="6132651" y="3742005"/>
            <a:chExt cx="1882345" cy="910422"/>
          </a:xfrm>
          <a:solidFill>
            <a:srgbClr val="2ABDC7"/>
          </a:solidFill>
        </p:grpSpPr>
        <p:sp>
          <p:nvSpPr>
            <p:cNvPr id="49" name="任意多边形 48"/>
            <p:cNvSpPr/>
            <p:nvPr/>
          </p:nvSpPr>
          <p:spPr>
            <a:xfrm>
              <a:off x="6132651" y="3742006"/>
              <a:ext cx="932447" cy="907366"/>
            </a:xfrm>
            <a:custGeom>
              <a:avLst/>
              <a:gdLst>
                <a:gd name="connsiteX0" fmla="*/ 828733 w 932447"/>
                <a:gd name="connsiteY0" fmla="*/ 0 h 907366"/>
                <a:gd name="connsiteX1" fmla="*/ 913595 w 932447"/>
                <a:gd name="connsiteY1" fmla="*/ 4830 h 907366"/>
                <a:gd name="connsiteX2" fmla="*/ 932447 w 932447"/>
                <a:gd name="connsiteY2" fmla="*/ 8073 h 907366"/>
                <a:gd name="connsiteX3" fmla="*/ 868889 w 932447"/>
                <a:gd name="connsiteY3" fmla="*/ 19006 h 907366"/>
                <a:gd name="connsiteX4" fmla="*/ 219131 w 932447"/>
                <a:gd name="connsiteY4" fmla="*/ 769903 h 907366"/>
                <a:gd name="connsiteX5" fmla="*/ 208370 w 932447"/>
                <a:gd name="connsiteY5" fmla="*/ 907366 h 907366"/>
                <a:gd name="connsiteX6" fmla="*/ 0 w 932447"/>
                <a:gd name="connsiteY6" fmla="*/ 907366 h 907366"/>
                <a:gd name="connsiteX7" fmla="*/ 3024 w 932447"/>
                <a:gd name="connsiteY7" fmla="*/ 839853 h 907366"/>
                <a:gd name="connsiteX8" fmla="*/ 828733 w 932447"/>
                <a:gd name="connsiteY8" fmla="*/ 0 h 9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2447" h="907366">
                  <a:moveTo>
                    <a:pt x="828733" y="0"/>
                  </a:moveTo>
                  <a:cubicBezTo>
                    <a:pt x="857383" y="0"/>
                    <a:pt x="885693" y="1636"/>
                    <a:pt x="913595" y="4830"/>
                  </a:cubicBezTo>
                  <a:lnTo>
                    <a:pt x="932447" y="8073"/>
                  </a:lnTo>
                  <a:lnTo>
                    <a:pt x="868889" y="19006"/>
                  </a:lnTo>
                  <a:cubicBezTo>
                    <a:pt x="537951" y="95334"/>
                    <a:pt x="278758" y="393657"/>
                    <a:pt x="219131" y="769903"/>
                  </a:cubicBezTo>
                  <a:lnTo>
                    <a:pt x="208370" y="907366"/>
                  </a:lnTo>
                  <a:lnTo>
                    <a:pt x="0" y="907366"/>
                  </a:lnTo>
                  <a:lnTo>
                    <a:pt x="3024" y="839853"/>
                  </a:lnTo>
                  <a:cubicBezTo>
                    <a:pt x="45528" y="368120"/>
                    <a:pt x="398990" y="0"/>
                    <a:pt x="82873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任意多边形 49"/>
            <p:cNvSpPr/>
            <p:nvPr/>
          </p:nvSpPr>
          <p:spPr>
            <a:xfrm flipV="1">
              <a:off x="6990561" y="3742005"/>
              <a:ext cx="1024435" cy="910422"/>
            </a:xfrm>
            <a:custGeom>
              <a:avLst/>
              <a:gdLst>
                <a:gd name="connsiteX0" fmla="*/ 103714 w 1024435"/>
                <a:gd name="connsiteY0" fmla="*/ 910422 h 910422"/>
                <a:gd name="connsiteX1" fmla="*/ 842907 w 1024435"/>
                <a:gd name="connsiteY1" fmla="*/ 400808 h 910422"/>
                <a:gd name="connsiteX2" fmla="*/ 888121 w 1024435"/>
                <a:gd name="connsiteY2" fmla="*/ 273707 h 910422"/>
                <a:gd name="connsiteX3" fmla="*/ 1024435 w 1024435"/>
                <a:gd name="connsiteY3" fmla="*/ 273707 h 910422"/>
                <a:gd name="connsiteX4" fmla="*/ 785622 w 1024435"/>
                <a:gd name="connsiteY4" fmla="*/ 0 h 910422"/>
                <a:gd name="connsiteX5" fmla="*/ 544424 w 1024435"/>
                <a:gd name="connsiteY5" fmla="*/ 273707 h 910422"/>
                <a:gd name="connsiteX6" fmla="*/ 682762 w 1024435"/>
                <a:gd name="connsiteY6" fmla="*/ 273707 h 910422"/>
                <a:gd name="connsiteX7" fmla="*/ 681851 w 1024435"/>
                <a:gd name="connsiteY7" fmla="*/ 277677 h 910422"/>
                <a:gd name="connsiteX8" fmla="*/ 63558 w 1024435"/>
                <a:gd name="connsiteY8" fmla="*/ 891416 h 910422"/>
                <a:gd name="connsiteX9" fmla="*/ 0 w 1024435"/>
                <a:gd name="connsiteY9" fmla="*/ 902349 h 910422"/>
                <a:gd name="connsiteX10" fmla="*/ 18852 w 1024435"/>
                <a:gd name="connsiteY10" fmla="*/ 905592 h 910422"/>
                <a:gd name="connsiteX11" fmla="*/ 103714 w 1024435"/>
                <a:gd name="connsiteY11" fmla="*/ 910422 h 91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4435" h="910422">
                  <a:moveTo>
                    <a:pt x="103714" y="910422"/>
                  </a:moveTo>
                  <a:cubicBezTo>
                    <a:pt x="426021" y="910422"/>
                    <a:pt x="705420" y="703354"/>
                    <a:pt x="842907" y="400808"/>
                  </a:cubicBezTo>
                  <a:lnTo>
                    <a:pt x="888121" y="273707"/>
                  </a:lnTo>
                  <a:lnTo>
                    <a:pt x="1024435" y="273707"/>
                  </a:lnTo>
                  <a:lnTo>
                    <a:pt x="785622" y="0"/>
                  </a:lnTo>
                  <a:lnTo>
                    <a:pt x="544424" y="273707"/>
                  </a:lnTo>
                  <a:lnTo>
                    <a:pt x="682762" y="273707"/>
                  </a:lnTo>
                  <a:lnTo>
                    <a:pt x="681851" y="277677"/>
                  </a:lnTo>
                  <a:cubicBezTo>
                    <a:pt x="587770" y="587877"/>
                    <a:pt x="353129" y="824629"/>
                    <a:pt x="63558" y="891416"/>
                  </a:cubicBezTo>
                  <a:lnTo>
                    <a:pt x="0" y="902349"/>
                  </a:lnTo>
                  <a:lnTo>
                    <a:pt x="18852" y="905592"/>
                  </a:lnTo>
                  <a:cubicBezTo>
                    <a:pt x="46754" y="908786"/>
                    <a:pt x="75064" y="910422"/>
                    <a:pt x="103714" y="91042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1" name="文本框 50"/>
          <p:cNvSpPr txBox="1"/>
          <p:nvPr/>
        </p:nvSpPr>
        <p:spPr>
          <a:xfrm>
            <a:off x="2314794" y="3383848"/>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2ABDC7"/>
                </a:solidFill>
                <a:latin typeface="方正兰亭超细黑简体" panose="02000000000000000000" pitchFamily="2" charset="-122"/>
                <a:ea typeface="方正兰亭超细黑简体" panose="02000000000000000000" pitchFamily="2" charset="-122"/>
              </a:rPr>
              <a:t>01</a:t>
            </a:r>
          </a:p>
        </p:txBody>
      </p:sp>
      <p:sp>
        <p:nvSpPr>
          <p:cNvPr id="52" name="文本框 51"/>
          <p:cNvSpPr txBox="1"/>
          <p:nvPr/>
        </p:nvSpPr>
        <p:spPr>
          <a:xfrm>
            <a:off x="5541377" y="3383847"/>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2ABDC7"/>
                </a:solidFill>
                <a:latin typeface="方正兰亭超细黑简体" panose="02000000000000000000" pitchFamily="2" charset="-122"/>
                <a:ea typeface="方正兰亭超细黑简体" panose="02000000000000000000" pitchFamily="2" charset="-122"/>
              </a:rPr>
              <a:t>03</a:t>
            </a:r>
          </a:p>
        </p:txBody>
      </p:sp>
      <p:sp>
        <p:nvSpPr>
          <p:cNvPr id="53" name="文本框 52"/>
          <p:cNvSpPr txBox="1"/>
          <p:nvPr/>
        </p:nvSpPr>
        <p:spPr>
          <a:xfrm>
            <a:off x="8777077" y="3388057"/>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2ABDC7"/>
                </a:solidFill>
                <a:latin typeface="方正兰亭超细黑简体" panose="02000000000000000000" pitchFamily="2" charset="-122"/>
                <a:ea typeface="方正兰亭超细黑简体" panose="02000000000000000000" pitchFamily="2" charset="-122"/>
              </a:rPr>
              <a:t>05</a:t>
            </a:r>
          </a:p>
        </p:txBody>
      </p:sp>
      <p:sp>
        <p:nvSpPr>
          <p:cNvPr id="54" name="文本框 53"/>
          <p:cNvSpPr txBox="1"/>
          <p:nvPr/>
        </p:nvSpPr>
        <p:spPr>
          <a:xfrm>
            <a:off x="4939944" y="1911054"/>
            <a:ext cx="2339102" cy="1384995"/>
          </a:xfrm>
          <a:prstGeom prst="rect">
            <a:avLst/>
          </a:prstGeom>
          <a:noFill/>
          <a:effectLst/>
        </p:spPr>
        <p:txBody>
          <a:bodyPr wrap="none" rtlCol="0">
            <a:spAutoFit/>
          </a:bodyPr>
          <a:lstStyle/>
          <a:p>
            <a:r>
              <a:rPr lang="zh-CN" altLang="en-US" sz="2800" dirty="0">
                <a:solidFill>
                  <a:srgbClr val="2ABDC7"/>
                </a:solidFill>
                <a:latin typeface="微软雅黑" panose="020B0503020204020204" pitchFamily="34" charset="-122"/>
                <a:ea typeface="微软雅黑" panose="020B0503020204020204" pitchFamily="34" charset="-122"/>
              </a:rPr>
              <a:t>活动效果评估</a:t>
            </a:r>
            <a:endParaRPr lang="en-US" altLang="zh-CN" sz="2800" dirty="0">
              <a:solidFill>
                <a:srgbClr val="2ABDC7"/>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8318771" y="1894677"/>
            <a:ext cx="2339102" cy="1323439"/>
          </a:xfrm>
          <a:prstGeom prst="rect">
            <a:avLst/>
          </a:prstGeom>
          <a:noFill/>
          <a:effectLst/>
        </p:spPr>
        <p:txBody>
          <a:bodyPr wrap="none" rtlCol="0">
            <a:spAutoFit/>
          </a:bodyPr>
          <a:lstStyle/>
          <a:p>
            <a:r>
              <a:rPr lang="zh-CN" altLang="en-US" sz="2400" dirty="0">
                <a:solidFill>
                  <a:srgbClr val="2ABDC7"/>
                </a:solidFill>
                <a:latin typeface="微软雅黑" panose="020B0503020204020204" pitchFamily="34" charset="-122"/>
                <a:ea typeface="微软雅黑" panose="020B0503020204020204" pitchFamily="34" charset="-122"/>
              </a:rPr>
              <a:t>活动的完整记录</a:t>
            </a:r>
            <a:endParaRPr lang="en-US" altLang="zh-CN" sz="2400" dirty="0">
              <a:solidFill>
                <a:srgbClr val="2ABDC7"/>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3291741" y="5336360"/>
            <a:ext cx="2339102" cy="1384995"/>
          </a:xfrm>
          <a:prstGeom prst="rect">
            <a:avLst/>
          </a:prstGeom>
          <a:noFill/>
          <a:effectLst/>
        </p:spPr>
        <p:txBody>
          <a:bodyPr wrap="none" rtlCol="0">
            <a:spAutoFit/>
          </a:bodyPr>
          <a:lstStyle/>
          <a:p>
            <a:r>
              <a:rPr lang="zh-CN" altLang="en-US" sz="2800" dirty="0">
                <a:solidFill>
                  <a:srgbClr val="0166C3"/>
                </a:solidFill>
                <a:latin typeface="微软雅黑" panose="020B0503020204020204" pitchFamily="34" charset="-122"/>
                <a:ea typeface="微软雅黑" panose="020B0503020204020204" pitchFamily="34" charset="-122"/>
              </a:rPr>
              <a:t>  </a:t>
            </a:r>
            <a:r>
              <a:rPr lang="zh-CN" altLang="en-US" sz="2800" dirty="0">
                <a:solidFill>
                  <a:srgbClr val="4C4B50"/>
                </a:solidFill>
                <a:latin typeface="微软雅黑" panose="020B0503020204020204" pitchFamily="34" charset="-122"/>
                <a:ea typeface="微软雅黑" panose="020B0503020204020204" pitchFamily="34" charset="-122"/>
              </a:rPr>
              <a:t>形式多样化</a:t>
            </a:r>
            <a:endParaRPr lang="en-US" altLang="zh-CN" sz="2800" dirty="0">
              <a:solidFill>
                <a:srgbClr val="4C4B50"/>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6672588" y="5336360"/>
            <a:ext cx="2339102" cy="1384995"/>
          </a:xfrm>
          <a:prstGeom prst="rect">
            <a:avLst/>
          </a:prstGeom>
          <a:noFill/>
          <a:effectLst/>
        </p:spPr>
        <p:txBody>
          <a:bodyPr wrap="none" rtlCol="0">
            <a:spAutoFit/>
          </a:bodyPr>
          <a:lstStyle/>
          <a:p>
            <a:r>
              <a:rPr lang="zh-CN" altLang="en-US" sz="2800" dirty="0">
                <a:solidFill>
                  <a:srgbClr val="4C4B50"/>
                </a:solidFill>
                <a:latin typeface="微软雅黑" panose="020B0503020204020204" pitchFamily="34" charset="-122"/>
                <a:ea typeface="微软雅黑" panose="020B0503020204020204" pitchFamily="34" charset="-122"/>
              </a:rPr>
              <a:t>注重前期培训</a:t>
            </a:r>
            <a:endParaRPr lang="en-US" altLang="zh-CN" sz="2800" dirty="0">
              <a:solidFill>
                <a:srgbClr val="4C4B50"/>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3951437" y="4015076"/>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4C4B50"/>
                </a:solidFill>
                <a:latin typeface="方正兰亭超细黑简体" panose="02000000000000000000" pitchFamily="2" charset="-122"/>
                <a:ea typeface="方正兰亭超细黑简体" panose="02000000000000000000" pitchFamily="2" charset="-122"/>
              </a:rPr>
              <a:t>02</a:t>
            </a:r>
          </a:p>
        </p:txBody>
      </p:sp>
      <p:sp>
        <p:nvSpPr>
          <p:cNvPr id="59" name="文本框 58"/>
          <p:cNvSpPr txBox="1"/>
          <p:nvPr/>
        </p:nvSpPr>
        <p:spPr>
          <a:xfrm>
            <a:off x="7217023" y="4011096"/>
            <a:ext cx="901209" cy="584775"/>
          </a:xfrm>
          <a:prstGeom prst="rect">
            <a:avLst/>
          </a:prstGeom>
          <a:noFill/>
          <a:effectLst/>
        </p:spPr>
        <p:txBody>
          <a:bodyPr wrap="none" rtlCol="0">
            <a:spAutoFit/>
          </a:bodyPr>
          <a:lstStyle/>
          <a:p>
            <a:r>
              <a:rPr lang="en-US" altLang="zh-CN" sz="3200" b="1" dirty="0">
                <a:solidFill>
                  <a:schemeClr val="bg1"/>
                </a:solidFill>
              </a:rPr>
              <a:t>  </a:t>
            </a:r>
            <a:r>
              <a:rPr lang="en-US" altLang="zh-CN" sz="3200" b="1" dirty="0">
                <a:solidFill>
                  <a:srgbClr val="4C4B50"/>
                </a:solidFill>
                <a:latin typeface="方正兰亭超细黑简体" panose="02000000000000000000" pitchFamily="2" charset="-122"/>
                <a:ea typeface="方正兰亭超细黑简体" panose="02000000000000000000" pitchFamily="2" charset="-122"/>
              </a:rPr>
              <a:t>04</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750"/>
                                        <p:tgtEl>
                                          <p:spTgt spid="48"/>
                                        </p:tgtEl>
                                      </p:cBhvr>
                                    </p:animEffect>
                                    <p:anim calcmode="lin" valueType="num">
                                      <p:cBhvr>
                                        <p:cTn id="8" dur="750" fill="hold"/>
                                        <p:tgtEl>
                                          <p:spTgt spid="48"/>
                                        </p:tgtEl>
                                        <p:attrNameLst>
                                          <p:attrName>ppt_x</p:attrName>
                                        </p:attrNameLst>
                                      </p:cBhvr>
                                      <p:tavLst>
                                        <p:tav tm="0">
                                          <p:val>
                                            <p:strVal val="#ppt_x"/>
                                          </p:val>
                                        </p:tav>
                                        <p:tav tm="100000">
                                          <p:val>
                                            <p:strVal val="#ppt_x"/>
                                          </p:val>
                                        </p:tav>
                                      </p:tavLst>
                                    </p:anim>
                                    <p:anim calcmode="lin" valueType="num">
                                      <p:cBhvr>
                                        <p:cTn id="9" dur="75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750"/>
                                        <p:tgtEl>
                                          <p:spTgt spid="22"/>
                                        </p:tgtEl>
                                      </p:cBhvr>
                                    </p:animEffect>
                                    <p:anim calcmode="lin" valueType="num">
                                      <p:cBhvr>
                                        <p:cTn id="22" dur="750" fill="hold"/>
                                        <p:tgtEl>
                                          <p:spTgt spid="22"/>
                                        </p:tgtEl>
                                        <p:attrNameLst>
                                          <p:attrName>ppt_x</p:attrName>
                                        </p:attrNameLst>
                                      </p:cBhvr>
                                      <p:tavLst>
                                        <p:tav tm="0">
                                          <p:val>
                                            <p:strVal val="#ppt_x"/>
                                          </p:val>
                                        </p:tav>
                                        <p:tav tm="100000">
                                          <p:val>
                                            <p:strVal val="#ppt_x"/>
                                          </p:val>
                                        </p:tav>
                                      </p:tavLst>
                                    </p:anim>
                                    <p:anim calcmode="lin" valueType="num">
                                      <p:cBhvr>
                                        <p:cTn id="23" dur="750" fill="hold"/>
                                        <p:tgtEl>
                                          <p:spTgt spid="22"/>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500"/>
                                        <p:tgtEl>
                                          <p:spTgt spid="58"/>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500"/>
                                        <p:tgtEl>
                                          <p:spTgt spid="56"/>
                                        </p:tgtEl>
                                      </p:cBhvr>
                                    </p:animEffect>
                                  </p:childTnLst>
                                </p:cTn>
                              </p:par>
                            </p:childTnLst>
                          </p:cTn>
                        </p:par>
                        <p:par>
                          <p:cTn id="32" fill="hold">
                            <p:stCondLst>
                              <p:cond delay="4000"/>
                            </p:stCondLst>
                            <p:childTnLst>
                              <p:par>
                                <p:cTn id="33" presetID="47" presetClass="entr" presetSubtype="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750"/>
                                        <p:tgtEl>
                                          <p:spTgt spid="39"/>
                                        </p:tgtEl>
                                      </p:cBhvr>
                                    </p:animEffect>
                                    <p:anim calcmode="lin" valueType="num">
                                      <p:cBhvr>
                                        <p:cTn id="36" dur="750" fill="hold"/>
                                        <p:tgtEl>
                                          <p:spTgt spid="39"/>
                                        </p:tgtEl>
                                        <p:attrNameLst>
                                          <p:attrName>ppt_x</p:attrName>
                                        </p:attrNameLst>
                                      </p:cBhvr>
                                      <p:tavLst>
                                        <p:tav tm="0">
                                          <p:val>
                                            <p:strVal val="#ppt_x"/>
                                          </p:val>
                                        </p:tav>
                                        <p:tav tm="100000">
                                          <p:val>
                                            <p:strVal val="#ppt_x"/>
                                          </p:val>
                                        </p:tav>
                                      </p:tavLst>
                                    </p:anim>
                                    <p:anim calcmode="lin" valueType="num">
                                      <p:cBhvr>
                                        <p:cTn id="37" dur="750" fill="hold"/>
                                        <p:tgtEl>
                                          <p:spTgt spid="39"/>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500"/>
                                        <p:tgtEl>
                                          <p:spTgt spid="54"/>
                                        </p:tgtEl>
                                      </p:cBhvr>
                                    </p:animEffect>
                                  </p:childTnLst>
                                </p:cTn>
                              </p:par>
                            </p:childTnLst>
                          </p:cTn>
                        </p:par>
                        <p:par>
                          <p:cTn id="46" fill="hold">
                            <p:stCondLst>
                              <p:cond delay="6000"/>
                            </p:stCondLst>
                            <p:childTnLst>
                              <p:par>
                                <p:cTn id="47" presetID="42"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750"/>
                                        <p:tgtEl>
                                          <p:spTgt spid="42"/>
                                        </p:tgtEl>
                                      </p:cBhvr>
                                    </p:animEffect>
                                    <p:anim calcmode="lin" valueType="num">
                                      <p:cBhvr>
                                        <p:cTn id="50" dur="750" fill="hold"/>
                                        <p:tgtEl>
                                          <p:spTgt spid="42"/>
                                        </p:tgtEl>
                                        <p:attrNameLst>
                                          <p:attrName>ppt_x</p:attrName>
                                        </p:attrNameLst>
                                      </p:cBhvr>
                                      <p:tavLst>
                                        <p:tav tm="0">
                                          <p:val>
                                            <p:strVal val="#ppt_x"/>
                                          </p:val>
                                        </p:tav>
                                        <p:tav tm="100000">
                                          <p:val>
                                            <p:strVal val="#ppt_x"/>
                                          </p:val>
                                        </p:tav>
                                      </p:tavLst>
                                    </p:anim>
                                    <p:anim calcmode="lin" valueType="num">
                                      <p:cBhvr>
                                        <p:cTn id="51" dur="750" fill="hold"/>
                                        <p:tgtEl>
                                          <p:spTgt spid="42"/>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10" presetClass="entr" presetSubtype="0" fill="hold" grpId="0" nodeType="after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fade">
                                      <p:cBhvr>
                                        <p:cTn id="55" dur="500"/>
                                        <p:tgtEl>
                                          <p:spTgt spid="59"/>
                                        </p:tgtEl>
                                      </p:cBhvr>
                                    </p:animEffect>
                                  </p:childTnLst>
                                </p:cTn>
                              </p:par>
                            </p:childTnLst>
                          </p:cTn>
                        </p:par>
                        <p:par>
                          <p:cTn id="56" fill="hold">
                            <p:stCondLst>
                              <p:cond delay="7500"/>
                            </p:stCondLst>
                            <p:childTnLst>
                              <p:par>
                                <p:cTn id="57" presetID="10" presetClass="entr" presetSubtype="0"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500"/>
                                        <p:tgtEl>
                                          <p:spTgt spid="57"/>
                                        </p:tgtEl>
                                      </p:cBhvr>
                                    </p:animEffect>
                                  </p:childTnLst>
                                </p:cTn>
                              </p:par>
                            </p:childTnLst>
                          </p:cTn>
                        </p:par>
                        <p:par>
                          <p:cTn id="60" fill="hold">
                            <p:stCondLst>
                              <p:cond delay="8000"/>
                            </p:stCondLst>
                            <p:childTnLst>
                              <p:par>
                                <p:cTn id="61" presetID="47" presetClass="entr" presetSubtype="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750"/>
                                        <p:tgtEl>
                                          <p:spTgt spid="45"/>
                                        </p:tgtEl>
                                      </p:cBhvr>
                                    </p:animEffect>
                                    <p:anim calcmode="lin" valueType="num">
                                      <p:cBhvr>
                                        <p:cTn id="64" dur="750" fill="hold"/>
                                        <p:tgtEl>
                                          <p:spTgt spid="45"/>
                                        </p:tgtEl>
                                        <p:attrNameLst>
                                          <p:attrName>ppt_x</p:attrName>
                                        </p:attrNameLst>
                                      </p:cBhvr>
                                      <p:tavLst>
                                        <p:tav tm="0">
                                          <p:val>
                                            <p:strVal val="#ppt_x"/>
                                          </p:val>
                                        </p:tav>
                                        <p:tav tm="100000">
                                          <p:val>
                                            <p:strVal val="#ppt_x"/>
                                          </p:val>
                                        </p:tav>
                                      </p:tavLst>
                                    </p:anim>
                                    <p:anim calcmode="lin" valueType="num">
                                      <p:cBhvr>
                                        <p:cTn id="65" dur="750" fill="hold"/>
                                        <p:tgtEl>
                                          <p:spTgt spid="45"/>
                                        </p:tgtEl>
                                        <p:attrNameLst>
                                          <p:attrName>ppt_y</p:attrName>
                                        </p:attrNameLst>
                                      </p:cBhvr>
                                      <p:tavLst>
                                        <p:tav tm="0">
                                          <p:val>
                                            <p:strVal val="#ppt_y-.1"/>
                                          </p:val>
                                        </p:tav>
                                        <p:tav tm="100000">
                                          <p:val>
                                            <p:strVal val="#ppt_y"/>
                                          </p:val>
                                        </p:tav>
                                      </p:tavLst>
                                    </p:anim>
                                  </p:childTnLst>
                                </p:cTn>
                              </p:par>
                            </p:childTnLst>
                          </p:cTn>
                        </p:par>
                        <p:par>
                          <p:cTn id="66" fill="hold">
                            <p:stCondLst>
                              <p:cond delay="9000"/>
                            </p:stCondLst>
                            <p:childTnLst>
                              <p:par>
                                <p:cTn id="67" presetID="10" presetClass="entr" presetSubtype="0" fill="hold" nodeType="afterEffect">
                                  <p:stCondLst>
                                    <p:cond delay="0"/>
                                  </p:stCondLst>
                                  <p:childTnLst>
                                    <p:set>
                                      <p:cBhvr>
                                        <p:cTn id="68" dur="1" fill="hold">
                                          <p:stCondLst>
                                            <p:cond delay="0"/>
                                          </p:stCondLst>
                                        </p:cTn>
                                        <p:tgtEl>
                                          <p:spTgt spid="53">
                                            <p:txEl>
                                              <p:pRg st="0" end="0"/>
                                            </p:txEl>
                                          </p:spTgt>
                                        </p:tgtEl>
                                        <p:attrNameLst>
                                          <p:attrName>style.visibility</p:attrName>
                                        </p:attrNameLst>
                                      </p:cBhvr>
                                      <p:to>
                                        <p:strVal val="visible"/>
                                      </p:to>
                                    </p:set>
                                    <p:animEffect transition="in" filter="fade">
                                      <p:cBhvr>
                                        <p:cTn id="69" dur="500"/>
                                        <p:tgtEl>
                                          <p:spTgt spid="53">
                                            <p:txEl>
                                              <p:pRg st="0" end="0"/>
                                            </p:txEl>
                                          </p:spTgt>
                                        </p:tgtEl>
                                      </p:cBhvr>
                                    </p:animEffect>
                                  </p:childTnLst>
                                </p:cTn>
                              </p:par>
                            </p:childTnLst>
                          </p:cTn>
                        </p:par>
                        <p:par>
                          <p:cTn id="70" fill="hold">
                            <p:stCondLst>
                              <p:cond delay="950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1" grpId="0"/>
      <p:bldP spid="52" grpId="0"/>
      <p:bldP spid="54" grpId="0"/>
      <p:bldP spid="55" grpId="0"/>
      <p:bldP spid="56" grpId="0"/>
      <p:bldP spid="57" grpId="0"/>
      <p:bldP spid="58" grpId="0"/>
      <p:bldP spid="59"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403530" y="139591"/>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备用图表</a:t>
            </a:r>
          </a:p>
        </p:txBody>
      </p:sp>
      <p:grpSp>
        <p:nvGrpSpPr>
          <p:cNvPr id="21" name="组合 2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3945668" y="1970332"/>
            <a:ext cx="4374491" cy="4389474"/>
            <a:chOff x="3945668" y="1970332"/>
            <a:chExt cx="4374491" cy="4389474"/>
          </a:xfrm>
        </p:grpSpPr>
        <p:sp>
          <p:nvSpPr>
            <p:cNvPr id="22" name="Freeform 5"/>
            <p:cNvSpPr/>
            <p:nvPr/>
          </p:nvSpPr>
          <p:spPr bwMode="auto">
            <a:xfrm>
              <a:off x="5591285" y="1970332"/>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2ABDC7"/>
            </a:solidFill>
            <a:ln>
              <a:noFill/>
            </a:ln>
          </p:spPr>
          <p:txBody>
            <a:bodyPr vert="horz" wrap="square" lIns="91440" tIns="45720" rIns="91440" bIns="45720" numCol="1" anchor="t" anchorCtr="0" compatLnSpc="1"/>
            <a:lstStyle/>
            <a:p>
              <a:endParaRPr lang="zh-CN" altLang="en-US"/>
            </a:p>
          </p:txBody>
        </p:sp>
        <p:sp>
          <p:nvSpPr>
            <p:cNvPr id="37" name="Freeform 5"/>
            <p:cNvSpPr/>
            <p:nvPr/>
          </p:nvSpPr>
          <p:spPr bwMode="auto">
            <a:xfrm rot="5400000">
              <a:off x="6153591" y="3004066"/>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sp>
          <p:nvSpPr>
            <p:cNvPr id="38" name="Freeform 5"/>
            <p:cNvSpPr/>
            <p:nvPr/>
          </p:nvSpPr>
          <p:spPr bwMode="auto">
            <a:xfrm rot="5400000" flipH="1" flipV="1">
              <a:off x="4540254" y="2564918"/>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sp>
          <p:nvSpPr>
            <p:cNvPr id="39" name="Freeform 5"/>
            <p:cNvSpPr/>
            <p:nvPr/>
          </p:nvSpPr>
          <p:spPr bwMode="auto">
            <a:xfrm flipH="1" flipV="1">
              <a:off x="5134841" y="3598652"/>
              <a:ext cx="1571981" cy="2761154"/>
            </a:xfrm>
            <a:custGeom>
              <a:avLst/>
              <a:gdLst>
                <a:gd name="T0" fmla="*/ 165 w 1163"/>
                <a:gd name="T1" fmla="*/ 659 h 2045"/>
                <a:gd name="T2" fmla="*/ 285 w 1163"/>
                <a:gd name="T3" fmla="*/ 667 h 2045"/>
                <a:gd name="T4" fmla="*/ 1043 w 1163"/>
                <a:gd name="T5" fmla="*/ 1537 h 2045"/>
                <a:gd name="T6" fmla="*/ 989 w 1163"/>
                <a:gd name="T7" fmla="*/ 1841 h 2045"/>
                <a:gd name="T8" fmla="*/ 900 w 1163"/>
                <a:gd name="T9" fmla="*/ 1724 h 2045"/>
                <a:gd name="T10" fmla="*/ 881 w 1163"/>
                <a:gd name="T11" fmla="*/ 2045 h 2045"/>
                <a:gd name="T12" fmla="*/ 1163 w 1163"/>
                <a:gd name="T13" fmla="*/ 1892 h 2045"/>
                <a:gd name="T14" fmla="*/ 1022 w 1163"/>
                <a:gd name="T15" fmla="*/ 1860 h 2045"/>
                <a:gd name="T16" fmla="*/ 1139 w 1163"/>
                <a:gd name="T17" fmla="*/ 1422 h 2045"/>
                <a:gd name="T18" fmla="*/ 826 w 1163"/>
                <a:gd name="T19" fmla="*/ 750 h 2045"/>
                <a:gd name="T20" fmla="*/ 829 w 1163"/>
                <a:gd name="T21" fmla="*/ 752 h 2045"/>
                <a:gd name="T22" fmla="*/ 829 w 1163"/>
                <a:gd name="T23" fmla="*/ 0 h 2045"/>
                <a:gd name="T24" fmla="*/ 0 w 1163"/>
                <a:gd name="T25" fmla="*/ 0 h 2045"/>
                <a:gd name="T26" fmla="*/ 0 w 1163"/>
                <a:gd name="T27" fmla="*/ 583 h 2045"/>
                <a:gd name="T28" fmla="*/ 0 w 1163"/>
                <a:gd name="T29" fmla="*/ 674 h 2045"/>
                <a:gd name="T30" fmla="*/ 165 w 1163"/>
                <a:gd name="T31" fmla="*/ 659 h 20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3" h="2045">
                  <a:moveTo>
                    <a:pt x="165" y="659"/>
                  </a:moveTo>
                  <a:cubicBezTo>
                    <a:pt x="206" y="659"/>
                    <a:pt x="246" y="662"/>
                    <a:pt x="285" y="667"/>
                  </a:cubicBezTo>
                  <a:cubicBezTo>
                    <a:pt x="713" y="726"/>
                    <a:pt x="1043" y="1093"/>
                    <a:pt x="1043" y="1537"/>
                  </a:cubicBezTo>
                  <a:cubicBezTo>
                    <a:pt x="1043" y="1644"/>
                    <a:pt x="1024" y="1746"/>
                    <a:pt x="989" y="1841"/>
                  </a:cubicBezTo>
                  <a:cubicBezTo>
                    <a:pt x="900" y="1724"/>
                    <a:pt x="900" y="1724"/>
                    <a:pt x="900" y="1724"/>
                  </a:cubicBezTo>
                  <a:cubicBezTo>
                    <a:pt x="914" y="1818"/>
                    <a:pt x="902" y="1948"/>
                    <a:pt x="881" y="2045"/>
                  </a:cubicBezTo>
                  <a:cubicBezTo>
                    <a:pt x="960" y="1985"/>
                    <a:pt x="1072" y="1919"/>
                    <a:pt x="1163" y="1892"/>
                  </a:cubicBezTo>
                  <a:cubicBezTo>
                    <a:pt x="1022" y="1860"/>
                    <a:pt x="1022" y="1860"/>
                    <a:pt x="1022" y="1860"/>
                  </a:cubicBezTo>
                  <a:cubicBezTo>
                    <a:pt x="1096" y="1731"/>
                    <a:pt x="1139" y="1582"/>
                    <a:pt x="1139" y="1422"/>
                  </a:cubicBezTo>
                  <a:cubicBezTo>
                    <a:pt x="1139" y="1152"/>
                    <a:pt x="1017" y="911"/>
                    <a:pt x="826" y="750"/>
                  </a:cubicBezTo>
                  <a:cubicBezTo>
                    <a:pt x="827" y="750"/>
                    <a:pt x="828" y="751"/>
                    <a:pt x="829" y="752"/>
                  </a:cubicBezTo>
                  <a:cubicBezTo>
                    <a:pt x="829" y="0"/>
                    <a:pt x="829" y="0"/>
                    <a:pt x="829" y="0"/>
                  </a:cubicBezTo>
                  <a:cubicBezTo>
                    <a:pt x="0" y="0"/>
                    <a:pt x="0" y="0"/>
                    <a:pt x="0" y="0"/>
                  </a:cubicBezTo>
                  <a:cubicBezTo>
                    <a:pt x="0" y="583"/>
                    <a:pt x="0" y="583"/>
                    <a:pt x="0" y="583"/>
                  </a:cubicBezTo>
                  <a:cubicBezTo>
                    <a:pt x="0" y="674"/>
                    <a:pt x="0" y="674"/>
                    <a:pt x="0" y="674"/>
                  </a:cubicBezTo>
                  <a:cubicBezTo>
                    <a:pt x="54" y="664"/>
                    <a:pt x="109" y="659"/>
                    <a:pt x="165" y="659"/>
                  </a:cubicBezTo>
                  <a:close/>
                </a:path>
              </a:pathLst>
            </a:custGeom>
            <a:solidFill>
              <a:srgbClr val="2ABDC7"/>
            </a:solidFill>
            <a:ln>
              <a:noFill/>
            </a:ln>
          </p:spPr>
          <p:txBody>
            <a:bodyPr vert="horz" wrap="square" lIns="91440" tIns="45720" rIns="91440" bIns="45720" numCol="1" anchor="t" anchorCtr="0" compatLnSpc="1"/>
            <a:lstStyle/>
            <a:p>
              <a:endParaRPr lang="zh-CN" altLang="en-US"/>
            </a:p>
          </p:txBody>
        </p:sp>
        <p:sp>
          <p:nvSpPr>
            <p:cNvPr id="40" name="Freeform 48"/>
            <p:cNvSpPr>
              <a:spLocks noEditPoints="1"/>
            </p:cNvSpPr>
            <p:nvPr/>
          </p:nvSpPr>
          <p:spPr bwMode="auto">
            <a:xfrm>
              <a:off x="4167962" y="3883217"/>
              <a:ext cx="510435" cy="488588"/>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41" name="Freeform 16"/>
            <p:cNvSpPr>
              <a:spLocks noEditPoints="1"/>
            </p:cNvSpPr>
            <p:nvPr/>
          </p:nvSpPr>
          <p:spPr bwMode="auto">
            <a:xfrm>
              <a:off x="5885103" y="5689961"/>
              <a:ext cx="578572" cy="461393"/>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42" name="Freeform 31"/>
            <p:cNvSpPr>
              <a:spLocks noEditPoints="1"/>
            </p:cNvSpPr>
            <p:nvPr/>
          </p:nvSpPr>
          <p:spPr bwMode="auto">
            <a:xfrm>
              <a:off x="7699369" y="3959340"/>
              <a:ext cx="393254" cy="49454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43" name="Freeform 26"/>
            <p:cNvSpPr>
              <a:spLocks noEditPoints="1"/>
            </p:cNvSpPr>
            <p:nvPr/>
          </p:nvSpPr>
          <p:spPr bwMode="auto">
            <a:xfrm>
              <a:off x="5960376" y="2193838"/>
              <a:ext cx="428027" cy="449701"/>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p:spPr>
          <p:txBody>
            <a:bodyPr vert="horz" wrap="square" lIns="91440" tIns="45720" rIns="91440" bIns="45720" numCol="1" anchor="t" anchorCtr="0" compatLnSpc="1"/>
            <a:lstStyle/>
            <a:p>
              <a:endParaRPr lang="zh-CN" altLang="en-US">
                <a:solidFill>
                  <a:schemeClr val="accent2"/>
                </a:solidFill>
              </a:endParaRPr>
            </a:p>
          </p:txBody>
        </p:sp>
      </p:grpSp>
      <p:sp>
        <p:nvSpPr>
          <p:cNvPr id="44" name="文本框 4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32665" y="2265076"/>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26696" y="4865745"/>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8826163" y="2265076"/>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8820194" y="4865745"/>
            <a:ext cx="2339102" cy="1261884"/>
          </a:xfrm>
          <a:prstGeom prst="rect">
            <a:avLst/>
          </a:prstGeom>
          <a:noFill/>
          <a:effectLst/>
        </p:spPr>
        <p:txBody>
          <a:bodyPr wrap="none"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1000"/>
                                        <p:tgtEl>
                                          <p:spTgt spid="44"/>
                                        </p:tgtEl>
                                      </p:cBhvr>
                                    </p:animEffect>
                                    <p:anim calcmode="lin" valueType="num">
                                      <p:cBhvr>
                                        <p:cTn id="15" dur="1000" fill="hold"/>
                                        <p:tgtEl>
                                          <p:spTgt spid="44"/>
                                        </p:tgtEl>
                                        <p:attrNameLst>
                                          <p:attrName>ppt_x</p:attrName>
                                        </p:attrNameLst>
                                      </p:cBhvr>
                                      <p:tavLst>
                                        <p:tav tm="0">
                                          <p:val>
                                            <p:strVal val="#ppt_x"/>
                                          </p:val>
                                        </p:tav>
                                        <p:tav tm="100000">
                                          <p:val>
                                            <p:strVal val="#ppt_x"/>
                                          </p:val>
                                        </p:tav>
                                      </p:tavLst>
                                    </p:anim>
                                    <p:anim calcmode="lin" valueType="num">
                                      <p:cBhvr>
                                        <p:cTn id="16" dur="900" decel="100000" fill="hold"/>
                                        <p:tgtEl>
                                          <p:spTgt spid="4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par>
                                <p:cTn id="18" presetID="37" presetClass="entr" presetSubtype="0" fill="hold" grpId="0" nodeType="withEffect">
                                  <p:stCondLst>
                                    <p:cond delay="25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1000"/>
                                        <p:tgtEl>
                                          <p:spTgt spid="45"/>
                                        </p:tgtEl>
                                      </p:cBhvr>
                                    </p:animEffect>
                                    <p:anim calcmode="lin" valueType="num">
                                      <p:cBhvr>
                                        <p:cTn id="21" dur="1000" fill="hold"/>
                                        <p:tgtEl>
                                          <p:spTgt spid="45"/>
                                        </p:tgtEl>
                                        <p:attrNameLst>
                                          <p:attrName>ppt_x</p:attrName>
                                        </p:attrNameLst>
                                      </p:cBhvr>
                                      <p:tavLst>
                                        <p:tav tm="0">
                                          <p:val>
                                            <p:strVal val="#ppt_x"/>
                                          </p:val>
                                        </p:tav>
                                        <p:tav tm="100000">
                                          <p:val>
                                            <p:strVal val="#ppt_x"/>
                                          </p:val>
                                        </p:tav>
                                      </p:tavLst>
                                    </p:anim>
                                    <p:anim calcmode="lin" valueType="num">
                                      <p:cBhvr>
                                        <p:cTn id="22" dur="900" decel="100000" fill="hold"/>
                                        <p:tgtEl>
                                          <p:spTgt spid="4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par>
                                <p:cTn id="24" presetID="37" presetClass="entr" presetSubtype="0" fill="hold" grpId="0" nodeType="withEffect">
                                  <p:stCondLst>
                                    <p:cond delay="50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1000"/>
                                        <p:tgtEl>
                                          <p:spTgt spid="46"/>
                                        </p:tgtEl>
                                      </p:cBhvr>
                                    </p:animEffect>
                                    <p:anim calcmode="lin" valueType="num">
                                      <p:cBhvr>
                                        <p:cTn id="27" dur="1000" fill="hold"/>
                                        <p:tgtEl>
                                          <p:spTgt spid="46"/>
                                        </p:tgtEl>
                                        <p:attrNameLst>
                                          <p:attrName>ppt_x</p:attrName>
                                        </p:attrNameLst>
                                      </p:cBhvr>
                                      <p:tavLst>
                                        <p:tav tm="0">
                                          <p:val>
                                            <p:strVal val="#ppt_x"/>
                                          </p:val>
                                        </p:tav>
                                        <p:tav tm="100000">
                                          <p:val>
                                            <p:strVal val="#ppt_x"/>
                                          </p:val>
                                        </p:tav>
                                      </p:tavLst>
                                    </p:anim>
                                    <p:anim calcmode="lin" valueType="num">
                                      <p:cBhvr>
                                        <p:cTn id="28" dur="900" decel="100000" fill="hold"/>
                                        <p:tgtEl>
                                          <p:spTgt spid="4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75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1000"/>
                                        <p:tgtEl>
                                          <p:spTgt spid="47"/>
                                        </p:tgtEl>
                                      </p:cBhvr>
                                    </p:animEffect>
                                    <p:anim calcmode="lin" valueType="num">
                                      <p:cBhvr>
                                        <p:cTn id="33" dur="1000" fill="hold"/>
                                        <p:tgtEl>
                                          <p:spTgt spid="47"/>
                                        </p:tgtEl>
                                        <p:attrNameLst>
                                          <p:attrName>ppt_x</p:attrName>
                                        </p:attrNameLst>
                                      </p:cBhvr>
                                      <p:tavLst>
                                        <p:tav tm="0">
                                          <p:val>
                                            <p:strVal val="#ppt_x"/>
                                          </p:val>
                                        </p:tav>
                                        <p:tav tm="100000">
                                          <p:val>
                                            <p:strVal val="#ppt_x"/>
                                          </p:val>
                                        </p:tav>
                                      </p:tavLst>
                                    </p:anim>
                                    <p:anim calcmode="lin" valueType="num">
                                      <p:cBhvr>
                                        <p:cTn id="34" dur="900" decel="100000" fill="hold"/>
                                        <p:tgtEl>
                                          <p:spTgt spid="4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403530" y="139591"/>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备用图表</a:t>
            </a:r>
          </a:p>
        </p:txBody>
      </p:sp>
      <p:grpSp>
        <p:nvGrpSpPr>
          <p:cNvPr id="21" name="组 24"/>
          <p:cNvGrpSpPr/>
          <p:nvPr/>
        </p:nvGrpSpPr>
        <p:grpSpPr>
          <a:xfrm>
            <a:off x="6810682" y="5289677"/>
            <a:ext cx="3719271" cy="1251721"/>
            <a:chOff x="2116415" y="4029682"/>
            <a:chExt cx="2995308" cy="944497"/>
          </a:xfrm>
        </p:grpSpPr>
        <p:sp>
          <p:nvSpPr>
            <p:cNvPr id="22" name="矩形 21"/>
            <p:cNvSpPr/>
            <p:nvPr/>
          </p:nvSpPr>
          <p:spPr>
            <a:xfrm>
              <a:off x="3475799" y="4029682"/>
              <a:ext cx="1635924" cy="348353"/>
            </a:xfrm>
            <a:prstGeom prst="rect">
              <a:avLst/>
            </a:prstGeom>
          </p:spPr>
          <p:txBody>
            <a:bodyPr wrap="none">
              <a:spAutoFit/>
            </a:bodyPr>
            <a:lstStyle/>
            <a:p>
              <a:pPr algn="r" defTabSz="609600"/>
              <a:r>
                <a:rPr lang="zh-CN" altLang="en-US" sz="2400" dirty="0">
                  <a:solidFill>
                    <a:srgbClr val="BFBFBF"/>
                  </a:solidFill>
                  <a:latin typeface="微软雅黑" panose="020B0503020204020204" pitchFamily="34" charset="-122"/>
                  <a:ea typeface="微软雅黑" panose="020B0503020204020204" pitchFamily="34" charset="-122"/>
                </a:rPr>
                <a:t>单击添加标题</a:t>
              </a:r>
            </a:p>
          </p:txBody>
        </p:sp>
        <p:sp>
          <p:nvSpPr>
            <p:cNvPr id="37" name="矩形 36"/>
            <p:cNvSpPr/>
            <p:nvPr/>
          </p:nvSpPr>
          <p:spPr>
            <a:xfrm>
              <a:off x="2116415" y="4300841"/>
              <a:ext cx="2995308" cy="673338"/>
            </a:xfrm>
            <a:prstGeom prst="rect">
              <a:avLst/>
            </a:prstGeom>
          </p:spPr>
          <p:txBody>
            <a:bodyPr wrap="square">
              <a:spAutoFit/>
            </a:bodyPr>
            <a:lstStyle/>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p:txBody>
        </p:sp>
      </p:grpSp>
      <p:grpSp>
        <p:nvGrpSpPr>
          <p:cNvPr id="38" name="组 32"/>
          <p:cNvGrpSpPr/>
          <p:nvPr/>
        </p:nvGrpSpPr>
        <p:grpSpPr>
          <a:xfrm>
            <a:off x="417095" y="3040258"/>
            <a:ext cx="3670827" cy="1244343"/>
            <a:chOff x="2055048" y="4093955"/>
            <a:chExt cx="2956293" cy="938929"/>
          </a:xfrm>
        </p:grpSpPr>
        <p:sp>
          <p:nvSpPr>
            <p:cNvPr id="39" name="矩形 38"/>
            <p:cNvSpPr/>
            <p:nvPr/>
          </p:nvSpPr>
          <p:spPr>
            <a:xfrm>
              <a:off x="3258076" y="4093955"/>
              <a:ext cx="1635923" cy="348353"/>
            </a:xfrm>
            <a:prstGeom prst="rect">
              <a:avLst/>
            </a:prstGeom>
          </p:spPr>
          <p:txBody>
            <a:bodyPr wrap="none">
              <a:spAutoFit/>
            </a:bodyPr>
            <a:lstStyle/>
            <a:p>
              <a:pPr algn="r" defTabSz="609600"/>
              <a:r>
                <a:rPr lang="zh-CN" altLang="en-US" sz="2400" dirty="0">
                  <a:solidFill>
                    <a:srgbClr val="4C4B50"/>
                  </a:solidFill>
                  <a:latin typeface="微软雅黑" panose="020B0503020204020204" pitchFamily="34" charset="-122"/>
                  <a:ea typeface="微软雅黑" panose="020B0503020204020204" pitchFamily="34" charset="-122"/>
                </a:rPr>
                <a:t>单击添加标题</a:t>
              </a:r>
            </a:p>
          </p:txBody>
        </p:sp>
        <p:sp>
          <p:nvSpPr>
            <p:cNvPr id="40" name="矩形 39"/>
            <p:cNvSpPr/>
            <p:nvPr/>
          </p:nvSpPr>
          <p:spPr>
            <a:xfrm>
              <a:off x="2055048" y="4359547"/>
              <a:ext cx="2956293" cy="673337"/>
            </a:xfrm>
            <a:prstGeom prst="rect">
              <a:avLst/>
            </a:prstGeom>
          </p:spPr>
          <p:txBody>
            <a:bodyPr wrap="square">
              <a:spAutoFit/>
            </a:bodyPr>
            <a:lstStyle/>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a:p>
              <a:pPr algn="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p:txBody>
        </p:sp>
      </p:grpSp>
      <p:grpSp>
        <p:nvGrpSpPr>
          <p:cNvPr id="41" name="组合 40"/>
          <p:cNvGrpSpPr/>
          <p:nvPr/>
        </p:nvGrpSpPr>
        <p:grpSpPr>
          <a:xfrm>
            <a:off x="4976380" y="1444752"/>
            <a:ext cx="1978025" cy="2630487"/>
            <a:chOff x="4976380" y="1444752"/>
            <a:chExt cx="1978025" cy="2630487"/>
          </a:xfrm>
        </p:grpSpPr>
        <p:sp>
          <p:nvSpPr>
            <p:cNvPr id="42" name="Freeform 15"/>
            <p:cNvSpPr/>
            <p:nvPr/>
          </p:nvSpPr>
          <p:spPr bwMode="auto">
            <a:xfrm>
              <a:off x="4976380" y="1444752"/>
              <a:ext cx="1978025" cy="2630487"/>
            </a:xfrm>
            <a:custGeom>
              <a:avLst/>
              <a:gdLst>
                <a:gd name="T0" fmla="*/ 149 w 352"/>
                <a:gd name="T1" fmla="*/ 19 h 468"/>
                <a:gd name="T2" fmla="*/ 0 w 352"/>
                <a:gd name="T3" fmla="*/ 292 h 468"/>
                <a:gd name="T4" fmla="*/ 25 w 352"/>
                <a:gd name="T5" fmla="*/ 382 h 468"/>
                <a:gd name="T6" fmla="*/ 36 w 352"/>
                <a:gd name="T7" fmla="*/ 383 h 468"/>
                <a:gd name="T8" fmla="*/ 37 w 352"/>
                <a:gd name="T9" fmla="*/ 383 h 468"/>
                <a:gd name="T10" fmla="*/ 46 w 352"/>
                <a:gd name="T11" fmla="*/ 384 h 468"/>
                <a:gd name="T12" fmla="*/ 48 w 352"/>
                <a:gd name="T13" fmla="*/ 384 h 468"/>
                <a:gd name="T14" fmla="*/ 57 w 352"/>
                <a:gd name="T15" fmla="*/ 386 h 468"/>
                <a:gd name="T16" fmla="*/ 58 w 352"/>
                <a:gd name="T17" fmla="*/ 386 h 468"/>
                <a:gd name="T18" fmla="*/ 78 w 352"/>
                <a:gd name="T19" fmla="*/ 392 h 468"/>
                <a:gd name="T20" fmla="*/ 80 w 352"/>
                <a:gd name="T21" fmla="*/ 392 h 468"/>
                <a:gd name="T22" fmla="*/ 89 w 352"/>
                <a:gd name="T23" fmla="*/ 395 h 468"/>
                <a:gd name="T24" fmla="*/ 90 w 352"/>
                <a:gd name="T25" fmla="*/ 396 h 468"/>
                <a:gd name="T26" fmla="*/ 109 w 352"/>
                <a:gd name="T27" fmla="*/ 405 h 468"/>
                <a:gd name="T28" fmla="*/ 109 w 352"/>
                <a:gd name="T29" fmla="*/ 405 h 468"/>
                <a:gd name="T30" fmla="*/ 118 w 352"/>
                <a:gd name="T31" fmla="*/ 411 h 468"/>
                <a:gd name="T32" fmla="*/ 119 w 352"/>
                <a:gd name="T33" fmla="*/ 411 h 468"/>
                <a:gd name="T34" fmla="*/ 144 w 352"/>
                <a:gd name="T35" fmla="*/ 432 h 468"/>
                <a:gd name="T36" fmla="*/ 145 w 352"/>
                <a:gd name="T37" fmla="*/ 432 h 468"/>
                <a:gd name="T38" fmla="*/ 167 w 352"/>
                <a:gd name="T39" fmla="*/ 458 h 468"/>
                <a:gd name="T40" fmla="*/ 167 w 352"/>
                <a:gd name="T41" fmla="*/ 458 h 468"/>
                <a:gd name="T42" fmla="*/ 173 w 352"/>
                <a:gd name="T43" fmla="*/ 468 h 468"/>
                <a:gd name="T44" fmla="*/ 176 w 352"/>
                <a:gd name="T45" fmla="*/ 468 h 468"/>
                <a:gd name="T46" fmla="*/ 352 w 352"/>
                <a:gd name="T47" fmla="*/ 292 h 468"/>
                <a:gd name="T48" fmla="*/ 203 w 352"/>
                <a:gd name="T49" fmla="*/ 19 h 468"/>
                <a:gd name="T50" fmla="*/ 149 w 352"/>
                <a:gd name="T51" fmla="*/ 19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2" h="468">
                  <a:moveTo>
                    <a:pt x="149" y="19"/>
                  </a:moveTo>
                  <a:cubicBezTo>
                    <a:pt x="100" y="82"/>
                    <a:pt x="0" y="219"/>
                    <a:pt x="0" y="292"/>
                  </a:cubicBezTo>
                  <a:cubicBezTo>
                    <a:pt x="0" y="325"/>
                    <a:pt x="9" y="356"/>
                    <a:pt x="25" y="382"/>
                  </a:cubicBezTo>
                  <a:cubicBezTo>
                    <a:pt x="29" y="382"/>
                    <a:pt x="32" y="383"/>
                    <a:pt x="36" y="383"/>
                  </a:cubicBezTo>
                  <a:cubicBezTo>
                    <a:pt x="36" y="383"/>
                    <a:pt x="37" y="383"/>
                    <a:pt x="37" y="383"/>
                  </a:cubicBezTo>
                  <a:cubicBezTo>
                    <a:pt x="40" y="383"/>
                    <a:pt x="43" y="384"/>
                    <a:pt x="46" y="384"/>
                  </a:cubicBezTo>
                  <a:cubicBezTo>
                    <a:pt x="47" y="384"/>
                    <a:pt x="47" y="384"/>
                    <a:pt x="48" y="384"/>
                  </a:cubicBezTo>
                  <a:cubicBezTo>
                    <a:pt x="51" y="385"/>
                    <a:pt x="54" y="385"/>
                    <a:pt x="57" y="386"/>
                  </a:cubicBezTo>
                  <a:cubicBezTo>
                    <a:pt x="58" y="386"/>
                    <a:pt x="58" y="386"/>
                    <a:pt x="58" y="386"/>
                  </a:cubicBezTo>
                  <a:cubicBezTo>
                    <a:pt x="65" y="388"/>
                    <a:pt x="72" y="389"/>
                    <a:pt x="78" y="392"/>
                  </a:cubicBezTo>
                  <a:cubicBezTo>
                    <a:pt x="79" y="392"/>
                    <a:pt x="79" y="392"/>
                    <a:pt x="80" y="392"/>
                  </a:cubicBezTo>
                  <a:cubicBezTo>
                    <a:pt x="83" y="393"/>
                    <a:pt x="86" y="394"/>
                    <a:pt x="89" y="395"/>
                  </a:cubicBezTo>
                  <a:cubicBezTo>
                    <a:pt x="89" y="396"/>
                    <a:pt x="89" y="396"/>
                    <a:pt x="90" y="396"/>
                  </a:cubicBezTo>
                  <a:cubicBezTo>
                    <a:pt x="96" y="399"/>
                    <a:pt x="103" y="402"/>
                    <a:pt x="109" y="405"/>
                  </a:cubicBezTo>
                  <a:cubicBezTo>
                    <a:pt x="109" y="405"/>
                    <a:pt x="109" y="405"/>
                    <a:pt x="109" y="405"/>
                  </a:cubicBezTo>
                  <a:cubicBezTo>
                    <a:pt x="112" y="407"/>
                    <a:pt x="115" y="409"/>
                    <a:pt x="118" y="411"/>
                  </a:cubicBezTo>
                  <a:cubicBezTo>
                    <a:pt x="118" y="411"/>
                    <a:pt x="119" y="411"/>
                    <a:pt x="119" y="411"/>
                  </a:cubicBezTo>
                  <a:cubicBezTo>
                    <a:pt x="128" y="417"/>
                    <a:pt x="137" y="424"/>
                    <a:pt x="144" y="432"/>
                  </a:cubicBezTo>
                  <a:cubicBezTo>
                    <a:pt x="145" y="432"/>
                    <a:pt x="145" y="432"/>
                    <a:pt x="145" y="432"/>
                  </a:cubicBezTo>
                  <a:cubicBezTo>
                    <a:pt x="153" y="440"/>
                    <a:pt x="160" y="448"/>
                    <a:pt x="167" y="458"/>
                  </a:cubicBezTo>
                  <a:cubicBezTo>
                    <a:pt x="167" y="458"/>
                    <a:pt x="167" y="458"/>
                    <a:pt x="167" y="458"/>
                  </a:cubicBezTo>
                  <a:cubicBezTo>
                    <a:pt x="169" y="461"/>
                    <a:pt x="171" y="464"/>
                    <a:pt x="173" y="468"/>
                  </a:cubicBezTo>
                  <a:cubicBezTo>
                    <a:pt x="174" y="468"/>
                    <a:pt x="175" y="468"/>
                    <a:pt x="176" y="468"/>
                  </a:cubicBezTo>
                  <a:cubicBezTo>
                    <a:pt x="273" y="468"/>
                    <a:pt x="352" y="389"/>
                    <a:pt x="352" y="292"/>
                  </a:cubicBezTo>
                  <a:cubicBezTo>
                    <a:pt x="352" y="219"/>
                    <a:pt x="252" y="82"/>
                    <a:pt x="203" y="19"/>
                  </a:cubicBezTo>
                  <a:cubicBezTo>
                    <a:pt x="188" y="0"/>
                    <a:pt x="164" y="0"/>
                    <a:pt x="149" y="19"/>
                  </a:cubicBezTo>
                  <a:close/>
                </a:path>
              </a:pathLst>
            </a:custGeom>
            <a:solidFill>
              <a:srgbClr val="2ABDC7"/>
            </a:solidFill>
            <a:ln>
              <a:noFill/>
            </a:ln>
          </p:spPr>
          <p:txBody>
            <a:bodyPr vert="horz" wrap="square" lIns="91440" tIns="45720" rIns="91440" bIns="45720" numCol="1" anchor="t" anchorCtr="0" compatLnSpc="1"/>
            <a:lstStyle/>
            <a:p>
              <a:endParaRPr lang="zh-CN" altLang="en-US"/>
            </a:p>
          </p:txBody>
        </p:sp>
        <p:grpSp>
          <p:nvGrpSpPr>
            <p:cNvPr id="43" name="组合 42"/>
            <p:cNvGrpSpPr/>
            <p:nvPr/>
          </p:nvGrpSpPr>
          <p:grpSpPr>
            <a:xfrm>
              <a:off x="5812992" y="3418014"/>
              <a:ext cx="303212" cy="212725"/>
              <a:chOff x="5716740" y="3809530"/>
              <a:chExt cx="303212" cy="212725"/>
            </a:xfrm>
          </p:grpSpPr>
          <p:sp>
            <p:nvSpPr>
              <p:cNvPr id="55" name="Freeform 20"/>
              <p:cNvSpPr>
                <a:spLocks noEditPoints="1"/>
              </p:cNvSpPr>
              <p:nvPr/>
            </p:nvSpPr>
            <p:spPr bwMode="auto">
              <a:xfrm>
                <a:off x="5716740" y="3809530"/>
                <a:ext cx="141287" cy="212725"/>
              </a:xfrm>
              <a:custGeom>
                <a:avLst/>
                <a:gdLst>
                  <a:gd name="T0" fmla="*/ 25 w 25"/>
                  <a:gd name="T1" fmla="*/ 19 h 38"/>
                  <a:gd name="T2" fmla="*/ 22 w 25"/>
                  <a:gd name="T3" fmla="*/ 33 h 38"/>
                  <a:gd name="T4" fmla="*/ 12 w 25"/>
                  <a:gd name="T5" fmla="*/ 38 h 38"/>
                  <a:gd name="T6" fmla="*/ 3 w 25"/>
                  <a:gd name="T7" fmla="*/ 33 h 38"/>
                  <a:gd name="T8" fmla="*/ 0 w 25"/>
                  <a:gd name="T9" fmla="*/ 19 h 38"/>
                  <a:gd name="T10" fmla="*/ 3 w 25"/>
                  <a:gd name="T11" fmla="*/ 4 h 38"/>
                  <a:gd name="T12" fmla="*/ 12 w 25"/>
                  <a:gd name="T13" fmla="*/ 0 h 38"/>
                  <a:gd name="T14" fmla="*/ 21 w 25"/>
                  <a:gd name="T15" fmla="*/ 5 h 38"/>
                  <a:gd name="T16" fmla="*/ 25 w 25"/>
                  <a:gd name="T17" fmla="*/ 19 h 38"/>
                  <a:gd name="T18" fmla="*/ 4 w 25"/>
                  <a:gd name="T19" fmla="*/ 19 h 38"/>
                  <a:gd name="T20" fmla="*/ 6 w 25"/>
                  <a:gd name="T21" fmla="*/ 30 h 38"/>
                  <a:gd name="T22" fmla="*/ 12 w 25"/>
                  <a:gd name="T23" fmla="*/ 34 h 38"/>
                  <a:gd name="T24" fmla="*/ 18 w 25"/>
                  <a:gd name="T25" fmla="*/ 30 h 38"/>
                  <a:gd name="T26" fmla="*/ 20 w 25"/>
                  <a:gd name="T27" fmla="*/ 19 h 38"/>
                  <a:gd name="T28" fmla="*/ 18 w 25"/>
                  <a:gd name="T29" fmla="*/ 7 h 38"/>
                  <a:gd name="T30" fmla="*/ 12 w 25"/>
                  <a:gd name="T31" fmla="*/ 3 h 38"/>
                  <a:gd name="T32" fmla="*/ 6 w 25"/>
                  <a:gd name="T33" fmla="*/ 7 h 38"/>
                  <a:gd name="T34" fmla="*/ 4 w 25"/>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38">
                    <a:moveTo>
                      <a:pt x="25" y="19"/>
                    </a:moveTo>
                    <a:cubicBezTo>
                      <a:pt x="25" y="25"/>
                      <a:pt x="24" y="30"/>
                      <a:pt x="22" y="33"/>
                    </a:cubicBezTo>
                    <a:cubicBezTo>
                      <a:pt x="20" y="36"/>
                      <a:pt x="16" y="38"/>
                      <a:pt x="12" y="38"/>
                    </a:cubicBezTo>
                    <a:cubicBezTo>
                      <a:pt x="8" y="38"/>
                      <a:pt x="5" y="36"/>
                      <a:pt x="3" y="33"/>
                    </a:cubicBezTo>
                    <a:cubicBezTo>
                      <a:pt x="1" y="30"/>
                      <a:pt x="0" y="25"/>
                      <a:pt x="0" y="19"/>
                    </a:cubicBezTo>
                    <a:cubicBezTo>
                      <a:pt x="0" y="12"/>
                      <a:pt x="1" y="7"/>
                      <a:pt x="3" y="4"/>
                    </a:cubicBezTo>
                    <a:cubicBezTo>
                      <a:pt x="5" y="1"/>
                      <a:pt x="8" y="0"/>
                      <a:pt x="12" y="0"/>
                    </a:cubicBezTo>
                    <a:cubicBezTo>
                      <a:pt x="16" y="0"/>
                      <a:pt x="19" y="1"/>
                      <a:pt x="21" y="5"/>
                    </a:cubicBezTo>
                    <a:cubicBezTo>
                      <a:pt x="24" y="8"/>
                      <a:pt x="25" y="13"/>
                      <a:pt x="25" y="19"/>
                    </a:cubicBezTo>
                    <a:close/>
                    <a:moveTo>
                      <a:pt x="4" y="19"/>
                    </a:moveTo>
                    <a:cubicBezTo>
                      <a:pt x="4" y="24"/>
                      <a:pt x="5" y="28"/>
                      <a:pt x="6" y="30"/>
                    </a:cubicBezTo>
                    <a:cubicBezTo>
                      <a:pt x="7" y="33"/>
                      <a:pt x="9" y="34"/>
                      <a:pt x="12" y="34"/>
                    </a:cubicBezTo>
                    <a:cubicBezTo>
                      <a:pt x="15" y="34"/>
                      <a:pt x="17" y="33"/>
                      <a:pt x="18" y="30"/>
                    </a:cubicBezTo>
                    <a:cubicBezTo>
                      <a:pt x="20" y="28"/>
                      <a:pt x="20" y="24"/>
                      <a:pt x="20" y="19"/>
                    </a:cubicBezTo>
                    <a:cubicBezTo>
                      <a:pt x="20" y="13"/>
                      <a:pt x="20" y="9"/>
                      <a:pt x="18" y="7"/>
                    </a:cubicBezTo>
                    <a:cubicBezTo>
                      <a:pt x="17" y="5"/>
                      <a:pt x="15" y="3"/>
                      <a:pt x="12" y="3"/>
                    </a:cubicBezTo>
                    <a:cubicBezTo>
                      <a:pt x="9" y="3"/>
                      <a:pt x="7" y="5"/>
                      <a:pt x="6" y="7"/>
                    </a:cubicBezTo>
                    <a:cubicBezTo>
                      <a:pt x="5" y="9"/>
                      <a:pt x="4" y="13"/>
                      <a:pt x="4"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1"/>
              <p:cNvSpPr/>
              <p:nvPr/>
            </p:nvSpPr>
            <p:spPr bwMode="auto">
              <a:xfrm>
                <a:off x="5885015" y="3809530"/>
                <a:ext cx="134937" cy="207962"/>
              </a:xfrm>
              <a:custGeom>
                <a:avLst/>
                <a:gdLst>
                  <a:gd name="T0" fmla="*/ 24 w 24"/>
                  <a:gd name="T1" fmla="*/ 37 h 37"/>
                  <a:gd name="T2" fmla="*/ 0 w 24"/>
                  <a:gd name="T3" fmla="*/ 37 h 37"/>
                  <a:gd name="T4" fmla="*/ 0 w 24"/>
                  <a:gd name="T5" fmla="*/ 34 h 37"/>
                  <a:gd name="T6" fmla="*/ 9 w 24"/>
                  <a:gd name="T7" fmla="*/ 24 h 37"/>
                  <a:gd name="T8" fmla="*/ 15 w 24"/>
                  <a:gd name="T9" fmla="*/ 17 h 37"/>
                  <a:gd name="T10" fmla="*/ 17 w 24"/>
                  <a:gd name="T11" fmla="*/ 14 h 37"/>
                  <a:gd name="T12" fmla="*/ 18 w 24"/>
                  <a:gd name="T13" fmla="*/ 10 h 37"/>
                  <a:gd name="T14" fmla="*/ 16 w 24"/>
                  <a:gd name="T15" fmla="*/ 5 h 37"/>
                  <a:gd name="T16" fmla="*/ 11 w 24"/>
                  <a:gd name="T17" fmla="*/ 3 h 37"/>
                  <a:gd name="T18" fmla="*/ 7 w 24"/>
                  <a:gd name="T19" fmla="*/ 4 h 37"/>
                  <a:gd name="T20" fmla="*/ 2 w 24"/>
                  <a:gd name="T21" fmla="*/ 7 h 37"/>
                  <a:gd name="T22" fmla="*/ 0 w 24"/>
                  <a:gd name="T23" fmla="*/ 4 h 37"/>
                  <a:gd name="T24" fmla="*/ 11 w 24"/>
                  <a:gd name="T25" fmla="*/ 0 h 37"/>
                  <a:gd name="T26" fmla="*/ 19 w 24"/>
                  <a:gd name="T27" fmla="*/ 2 h 37"/>
                  <a:gd name="T28" fmla="*/ 22 w 24"/>
                  <a:gd name="T29" fmla="*/ 10 h 37"/>
                  <a:gd name="T30" fmla="*/ 20 w 24"/>
                  <a:gd name="T31" fmla="*/ 17 h 37"/>
                  <a:gd name="T32" fmla="*/ 13 w 24"/>
                  <a:gd name="T33" fmla="*/ 25 h 37"/>
                  <a:gd name="T34" fmla="*/ 5 w 24"/>
                  <a:gd name="T35" fmla="*/ 33 h 37"/>
                  <a:gd name="T36" fmla="*/ 5 w 24"/>
                  <a:gd name="T37" fmla="*/ 33 h 37"/>
                  <a:gd name="T38" fmla="*/ 24 w 24"/>
                  <a:gd name="T39" fmla="*/ 33 h 37"/>
                  <a:gd name="T40" fmla="*/ 24 w 24"/>
                  <a:gd name="T4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37">
                    <a:moveTo>
                      <a:pt x="24" y="37"/>
                    </a:moveTo>
                    <a:cubicBezTo>
                      <a:pt x="0" y="37"/>
                      <a:pt x="0" y="37"/>
                      <a:pt x="0" y="37"/>
                    </a:cubicBezTo>
                    <a:cubicBezTo>
                      <a:pt x="0" y="34"/>
                      <a:pt x="0" y="34"/>
                      <a:pt x="0" y="34"/>
                    </a:cubicBezTo>
                    <a:cubicBezTo>
                      <a:pt x="9" y="24"/>
                      <a:pt x="9" y="24"/>
                      <a:pt x="9" y="24"/>
                    </a:cubicBezTo>
                    <a:cubicBezTo>
                      <a:pt x="12" y="21"/>
                      <a:pt x="14" y="19"/>
                      <a:pt x="15" y="17"/>
                    </a:cubicBezTo>
                    <a:cubicBezTo>
                      <a:pt x="16" y="16"/>
                      <a:pt x="17" y="15"/>
                      <a:pt x="17" y="14"/>
                    </a:cubicBezTo>
                    <a:cubicBezTo>
                      <a:pt x="18" y="12"/>
                      <a:pt x="18" y="11"/>
                      <a:pt x="18" y="10"/>
                    </a:cubicBezTo>
                    <a:cubicBezTo>
                      <a:pt x="18" y="8"/>
                      <a:pt x="18" y="6"/>
                      <a:pt x="16" y="5"/>
                    </a:cubicBezTo>
                    <a:cubicBezTo>
                      <a:pt x="15" y="4"/>
                      <a:pt x="13" y="3"/>
                      <a:pt x="11" y="3"/>
                    </a:cubicBezTo>
                    <a:cubicBezTo>
                      <a:pt x="10" y="3"/>
                      <a:pt x="8" y="4"/>
                      <a:pt x="7" y="4"/>
                    </a:cubicBezTo>
                    <a:cubicBezTo>
                      <a:pt x="6" y="5"/>
                      <a:pt x="4" y="5"/>
                      <a:pt x="2" y="7"/>
                    </a:cubicBezTo>
                    <a:cubicBezTo>
                      <a:pt x="0" y="4"/>
                      <a:pt x="0" y="4"/>
                      <a:pt x="0" y="4"/>
                    </a:cubicBezTo>
                    <a:cubicBezTo>
                      <a:pt x="4" y="1"/>
                      <a:pt x="7" y="0"/>
                      <a:pt x="11" y="0"/>
                    </a:cubicBezTo>
                    <a:cubicBezTo>
                      <a:pt x="15" y="0"/>
                      <a:pt x="18" y="1"/>
                      <a:pt x="19" y="2"/>
                    </a:cubicBezTo>
                    <a:cubicBezTo>
                      <a:pt x="21" y="4"/>
                      <a:pt x="22" y="7"/>
                      <a:pt x="22" y="10"/>
                    </a:cubicBezTo>
                    <a:cubicBezTo>
                      <a:pt x="22" y="12"/>
                      <a:pt x="22" y="14"/>
                      <a:pt x="20" y="17"/>
                    </a:cubicBezTo>
                    <a:cubicBezTo>
                      <a:pt x="19" y="19"/>
                      <a:pt x="17" y="22"/>
                      <a:pt x="13" y="25"/>
                    </a:cubicBezTo>
                    <a:cubicBezTo>
                      <a:pt x="5" y="33"/>
                      <a:pt x="5" y="33"/>
                      <a:pt x="5" y="33"/>
                    </a:cubicBezTo>
                    <a:cubicBezTo>
                      <a:pt x="5" y="33"/>
                      <a:pt x="5" y="33"/>
                      <a:pt x="5" y="33"/>
                    </a:cubicBezTo>
                    <a:cubicBezTo>
                      <a:pt x="24" y="33"/>
                      <a:pt x="24" y="33"/>
                      <a:pt x="24" y="33"/>
                    </a:cubicBezTo>
                    <a:lnTo>
                      <a:pt x="24"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4" name="组合 43"/>
            <p:cNvGrpSpPr/>
            <p:nvPr/>
          </p:nvGrpSpPr>
          <p:grpSpPr>
            <a:xfrm>
              <a:off x="5728855" y="1955927"/>
              <a:ext cx="473075" cy="303212"/>
              <a:chOff x="5632603" y="2347443"/>
              <a:chExt cx="473075" cy="303212"/>
            </a:xfrm>
          </p:grpSpPr>
          <p:sp>
            <p:nvSpPr>
              <p:cNvPr id="46" name="Freeform 38"/>
              <p:cNvSpPr/>
              <p:nvPr/>
            </p:nvSpPr>
            <p:spPr bwMode="auto">
              <a:xfrm>
                <a:off x="5727853" y="2471268"/>
                <a:ext cx="79375" cy="66675"/>
              </a:xfrm>
              <a:custGeom>
                <a:avLst/>
                <a:gdLst>
                  <a:gd name="T0" fmla="*/ 3 w 14"/>
                  <a:gd name="T1" fmla="*/ 12 h 12"/>
                  <a:gd name="T2" fmla="*/ 1 w 14"/>
                  <a:gd name="T3" fmla="*/ 11 h 12"/>
                  <a:gd name="T4" fmla="*/ 1 w 14"/>
                  <a:gd name="T5" fmla="*/ 7 h 12"/>
                  <a:gd name="T6" fmla="*/ 8 w 14"/>
                  <a:gd name="T7" fmla="*/ 1 h 12"/>
                  <a:gd name="T8" fmla="*/ 13 w 14"/>
                  <a:gd name="T9" fmla="*/ 1 h 12"/>
                  <a:gd name="T10" fmla="*/ 12 w 14"/>
                  <a:gd name="T11" fmla="*/ 5 h 12"/>
                  <a:gd name="T12" fmla="*/ 5 w 14"/>
                  <a:gd name="T13" fmla="*/ 11 h 12"/>
                  <a:gd name="T14" fmla="*/ 3 w 1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2">
                    <a:moveTo>
                      <a:pt x="3" y="12"/>
                    </a:moveTo>
                    <a:cubicBezTo>
                      <a:pt x="2" y="12"/>
                      <a:pt x="1" y="12"/>
                      <a:pt x="1" y="11"/>
                    </a:cubicBezTo>
                    <a:cubicBezTo>
                      <a:pt x="0" y="10"/>
                      <a:pt x="0" y="8"/>
                      <a:pt x="1" y="7"/>
                    </a:cubicBezTo>
                    <a:cubicBezTo>
                      <a:pt x="8" y="1"/>
                      <a:pt x="8" y="1"/>
                      <a:pt x="8" y="1"/>
                    </a:cubicBezTo>
                    <a:cubicBezTo>
                      <a:pt x="10" y="0"/>
                      <a:pt x="12" y="0"/>
                      <a:pt x="13" y="1"/>
                    </a:cubicBezTo>
                    <a:cubicBezTo>
                      <a:pt x="14" y="2"/>
                      <a:pt x="14" y="4"/>
                      <a:pt x="12" y="5"/>
                    </a:cubicBezTo>
                    <a:cubicBezTo>
                      <a:pt x="5" y="11"/>
                      <a:pt x="5" y="11"/>
                      <a:pt x="5" y="11"/>
                    </a:cubicBezTo>
                    <a:cubicBezTo>
                      <a:pt x="4" y="12"/>
                      <a:pt x="4" y="12"/>
                      <a:pt x="3"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39"/>
              <p:cNvSpPr/>
              <p:nvPr/>
            </p:nvSpPr>
            <p:spPr bwMode="auto">
              <a:xfrm>
                <a:off x="5750078" y="2493493"/>
                <a:ext cx="90487" cy="79375"/>
              </a:xfrm>
              <a:custGeom>
                <a:avLst/>
                <a:gdLst>
                  <a:gd name="T0" fmla="*/ 3 w 16"/>
                  <a:gd name="T1" fmla="*/ 14 h 14"/>
                  <a:gd name="T2" fmla="*/ 1 w 16"/>
                  <a:gd name="T3" fmla="*/ 13 h 14"/>
                  <a:gd name="T4" fmla="*/ 1 w 16"/>
                  <a:gd name="T5" fmla="*/ 9 h 14"/>
                  <a:gd name="T6" fmla="*/ 11 w 16"/>
                  <a:gd name="T7" fmla="*/ 1 h 14"/>
                  <a:gd name="T8" fmla="*/ 15 w 16"/>
                  <a:gd name="T9" fmla="*/ 1 h 14"/>
                  <a:gd name="T10" fmla="*/ 15 w 16"/>
                  <a:gd name="T11" fmla="*/ 6 h 14"/>
                  <a:gd name="T12" fmla="*/ 5 w 16"/>
                  <a:gd name="T13" fmla="*/ 14 h 14"/>
                  <a:gd name="T14" fmla="*/ 3 w 16"/>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3" y="14"/>
                    </a:moveTo>
                    <a:cubicBezTo>
                      <a:pt x="2" y="14"/>
                      <a:pt x="1" y="14"/>
                      <a:pt x="1" y="13"/>
                    </a:cubicBezTo>
                    <a:cubicBezTo>
                      <a:pt x="0" y="12"/>
                      <a:pt x="0" y="10"/>
                      <a:pt x="1" y="9"/>
                    </a:cubicBezTo>
                    <a:cubicBezTo>
                      <a:pt x="11" y="1"/>
                      <a:pt x="11" y="1"/>
                      <a:pt x="11" y="1"/>
                    </a:cubicBezTo>
                    <a:cubicBezTo>
                      <a:pt x="12" y="0"/>
                      <a:pt x="14" y="0"/>
                      <a:pt x="15" y="1"/>
                    </a:cubicBezTo>
                    <a:cubicBezTo>
                      <a:pt x="16" y="3"/>
                      <a:pt x="16" y="5"/>
                      <a:pt x="15" y="6"/>
                    </a:cubicBezTo>
                    <a:cubicBezTo>
                      <a:pt x="5" y="14"/>
                      <a:pt x="5" y="14"/>
                      <a:pt x="5" y="14"/>
                    </a:cubicBezTo>
                    <a:cubicBezTo>
                      <a:pt x="5" y="14"/>
                      <a:pt x="4" y="14"/>
                      <a:pt x="3"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0"/>
              <p:cNvSpPr/>
              <p:nvPr/>
            </p:nvSpPr>
            <p:spPr bwMode="auto">
              <a:xfrm>
                <a:off x="5778653" y="2533180"/>
                <a:ext cx="79375" cy="66675"/>
              </a:xfrm>
              <a:custGeom>
                <a:avLst/>
                <a:gdLst>
                  <a:gd name="T0" fmla="*/ 4 w 14"/>
                  <a:gd name="T1" fmla="*/ 12 h 12"/>
                  <a:gd name="T2" fmla="*/ 1 w 14"/>
                  <a:gd name="T3" fmla="*/ 11 h 12"/>
                  <a:gd name="T4" fmla="*/ 2 w 14"/>
                  <a:gd name="T5" fmla="*/ 7 h 12"/>
                  <a:gd name="T6" fmla="*/ 8 w 14"/>
                  <a:gd name="T7" fmla="*/ 1 h 12"/>
                  <a:gd name="T8" fmla="*/ 13 w 14"/>
                  <a:gd name="T9" fmla="*/ 2 h 12"/>
                  <a:gd name="T10" fmla="*/ 12 w 14"/>
                  <a:gd name="T11" fmla="*/ 6 h 12"/>
                  <a:gd name="T12" fmla="*/ 5 w 14"/>
                  <a:gd name="T13" fmla="*/ 12 h 12"/>
                  <a:gd name="T14" fmla="*/ 4 w 1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2">
                    <a:moveTo>
                      <a:pt x="4" y="12"/>
                    </a:moveTo>
                    <a:cubicBezTo>
                      <a:pt x="3" y="12"/>
                      <a:pt x="2" y="12"/>
                      <a:pt x="1" y="11"/>
                    </a:cubicBezTo>
                    <a:cubicBezTo>
                      <a:pt x="0" y="10"/>
                      <a:pt x="0" y="8"/>
                      <a:pt x="2" y="7"/>
                    </a:cubicBezTo>
                    <a:cubicBezTo>
                      <a:pt x="8" y="1"/>
                      <a:pt x="8" y="1"/>
                      <a:pt x="8" y="1"/>
                    </a:cubicBezTo>
                    <a:cubicBezTo>
                      <a:pt x="10" y="0"/>
                      <a:pt x="12" y="0"/>
                      <a:pt x="13" y="2"/>
                    </a:cubicBezTo>
                    <a:cubicBezTo>
                      <a:pt x="14" y="3"/>
                      <a:pt x="14" y="5"/>
                      <a:pt x="12" y="6"/>
                    </a:cubicBezTo>
                    <a:cubicBezTo>
                      <a:pt x="5" y="12"/>
                      <a:pt x="5" y="12"/>
                      <a:pt x="5" y="12"/>
                    </a:cubicBezTo>
                    <a:cubicBezTo>
                      <a:pt x="5" y="12"/>
                      <a:pt x="4" y="12"/>
                      <a:pt x="4"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41"/>
              <p:cNvSpPr/>
              <p:nvPr/>
            </p:nvSpPr>
            <p:spPr bwMode="auto">
              <a:xfrm>
                <a:off x="5807228" y="2577630"/>
                <a:ext cx="61912" cy="57150"/>
              </a:xfrm>
              <a:custGeom>
                <a:avLst/>
                <a:gdLst>
                  <a:gd name="T0" fmla="*/ 4 w 11"/>
                  <a:gd name="T1" fmla="*/ 10 h 10"/>
                  <a:gd name="T2" fmla="*/ 1 w 11"/>
                  <a:gd name="T3" fmla="*/ 9 h 10"/>
                  <a:gd name="T4" fmla="*/ 2 w 11"/>
                  <a:gd name="T5" fmla="*/ 4 h 10"/>
                  <a:gd name="T6" fmla="*/ 6 w 11"/>
                  <a:gd name="T7" fmla="*/ 1 h 10"/>
                  <a:gd name="T8" fmla="*/ 10 w 11"/>
                  <a:gd name="T9" fmla="*/ 2 h 10"/>
                  <a:gd name="T10" fmla="*/ 9 w 11"/>
                  <a:gd name="T11" fmla="*/ 6 h 10"/>
                  <a:gd name="T12" fmla="*/ 5 w 11"/>
                  <a:gd name="T13" fmla="*/ 9 h 10"/>
                  <a:gd name="T14" fmla="*/ 4 w 11"/>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0">
                    <a:moveTo>
                      <a:pt x="4" y="10"/>
                    </a:moveTo>
                    <a:cubicBezTo>
                      <a:pt x="3" y="10"/>
                      <a:pt x="2" y="9"/>
                      <a:pt x="1" y="9"/>
                    </a:cubicBezTo>
                    <a:cubicBezTo>
                      <a:pt x="0" y="7"/>
                      <a:pt x="0" y="5"/>
                      <a:pt x="2" y="4"/>
                    </a:cubicBezTo>
                    <a:cubicBezTo>
                      <a:pt x="6" y="1"/>
                      <a:pt x="6" y="1"/>
                      <a:pt x="6" y="1"/>
                    </a:cubicBezTo>
                    <a:cubicBezTo>
                      <a:pt x="7" y="0"/>
                      <a:pt x="9" y="0"/>
                      <a:pt x="10" y="2"/>
                    </a:cubicBezTo>
                    <a:cubicBezTo>
                      <a:pt x="11" y="3"/>
                      <a:pt x="11" y="5"/>
                      <a:pt x="9" y="6"/>
                    </a:cubicBezTo>
                    <a:cubicBezTo>
                      <a:pt x="5" y="9"/>
                      <a:pt x="5" y="9"/>
                      <a:pt x="5" y="9"/>
                    </a:cubicBezTo>
                    <a:cubicBezTo>
                      <a:pt x="5" y="10"/>
                      <a:pt x="4" y="10"/>
                      <a:pt x="4"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42"/>
              <p:cNvSpPr/>
              <p:nvPr/>
            </p:nvSpPr>
            <p:spPr bwMode="auto">
              <a:xfrm>
                <a:off x="5997728" y="2358555"/>
                <a:ext cx="107950" cy="112712"/>
              </a:xfrm>
              <a:custGeom>
                <a:avLst/>
                <a:gdLst>
                  <a:gd name="T0" fmla="*/ 0 w 19"/>
                  <a:gd name="T1" fmla="*/ 6 h 20"/>
                  <a:gd name="T2" fmla="*/ 8 w 19"/>
                  <a:gd name="T3" fmla="*/ 19 h 20"/>
                  <a:gd name="T4" fmla="*/ 9 w 19"/>
                  <a:gd name="T5" fmla="*/ 20 h 20"/>
                  <a:gd name="T6" fmla="*/ 19 w 19"/>
                  <a:gd name="T7" fmla="*/ 14 h 20"/>
                  <a:gd name="T8" fmla="*/ 12 w 19"/>
                  <a:gd name="T9" fmla="*/ 0 h 20"/>
                  <a:gd name="T10" fmla="*/ 0 w 19"/>
                  <a:gd name="T11" fmla="*/ 6 h 20"/>
                </a:gdLst>
                <a:ahLst/>
                <a:cxnLst>
                  <a:cxn ang="0">
                    <a:pos x="T0" y="T1"/>
                  </a:cxn>
                  <a:cxn ang="0">
                    <a:pos x="T2" y="T3"/>
                  </a:cxn>
                  <a:cxn ang="0">
                    <a:pos x="T4" y="T5"/>
                  </a:cxn>
                  <a:cxn ang="0">
                    <a:pos x="T6" y="T7"/>
                  </a:cxn>
                  <a:cxn ang="0">
                    <a:pos x="T8" y="T9"/>
                  </a:cxn>
                  <a:cxn ang="0">
                    <a:pos x="T10" y="T11"/>
                  </a:cxn>
                </a:cxnLst>
                <a:rect l="0" t="0" r="r" b="b"/>
                <a:pathLst>
                  <a:path w="19" h="20">
                    <a:moveTo>
                      <a:pt x="0" y="6"/>
                    </a:moveTo>
                    <a:cubicBezTo>
                      <a:pt x="2" y="9"/>
                      <a:pt x="8" y="19"/>
                      <a:pt x="8" y="19"/>
                    </a:cubicBezTo>
                    <a:cubicBezTo>
                      <a:pt x="9" y="20"/>
                      <a:pt x="9" y="20"/>
                      <a:pt x="9" y="20"/>
                    </a:cubicBezTo>
                    <a:cubicBezTo>
                      <a:pt x="19" y="14"/>
                      <a:pt x="19" y="14"/>
                      <a:pt x="19" y="14"/>
                    </a:cubicBezTo>
                    <a:cubicBezTo>
                      <a:pt x="12" y="0"/>
                      <a:pt x="12" y="0"/>
                      <a:pt x="12" y="0"/>
                    </a:cubicBezTo>
                    <a:cubicBezTo>
                      <a:pt x="0" y="6"/>
                      <a:pt x="0" y="6"/>
                      <a:pt x="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43"/>
              <p:cNvSpPr/>
              <p:nvPr/>
            </p:nvSpPr>
            <p:spPr bwMode="auto">
              <a:xfrm>
                <a:off x="5767540" y="2376018"/>
                <a:ext cx="269875" cy="139700"/>
              </a:xfrm>
              <a:custGeom>
                <a:avLst/>
                <a:gdLst>
                  <a:gd name="T0" fmla="*/ 40 w 48"/>
                  <a:gd name="T1" fmla="*/ 4 h 25"/>
                  <a:gd name="T2" fmla="*/ 17 w 48"/>
                  <a:gd name="T3" fmla="*/ 0 h 25"/>
                  <a:gd name="T4" fmla="*/ 15 w 48"/>
                  <a:gd name="T5" fmla="*/ 1 h 25"/>
                  <a:gd name="T6" fmla="*/ 2 w 48"/>
                  <a:gd name="T7" fmla="*/ 7 h 25"/>
                  <a:gd name="T8" fmla="*/ 1 w 48"/>
                  <a:gd name="T9" fmla="*/ 11 h 25"/>
                  <a:gd name="T10" fmla="*/ 4 w 48"/>
                  <a:gd name="T11" fmla="*/ 13 h 25"/>
                  <a:gd name="T12" fmla="*/ 5 w 48"/>
                  <a:gd name="T13" fmla="*/ 12 h 25"/>
                  <a:gd name="T14" fmla="*/ 18 w 48"/>
                  <a:gd name="T15" fmla="*/ 6 h 25"/>
                  <a:gd name="T16" fmla="*/ 18 w 48"/>
                  <a:gd name="T17" fmla="*/ 6 h 25"/>
                  <a:gd name="T18" fmla="*/ 39 w 48"/>
                  <a:gd name="T19" fmla="*/ 25 h 25"/>
                  <a:gd name="T20" fmla="*/ 44 w 48"/>
                  <a:gd name="T21" fmla="*/ 20 h 25"/>
                  <a:gd name="T22" fmla="*/ 48 w 48"/>
                  <a:gd name="T23" fmla="*/ 17 h 25"/>
                  <a:gd name="T24" fmla="*/ 40 w 48"/>
                  <a:gd name="T25" fmla="*/ 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25">
                    <a:moveTo>
                      <a:pt x="40" y="4"/>
                    </a:moveTo>
                    <a:cubicBezTo>
                      <a:pt x="30" y="0"/>
                      <a:pt x="20" y="0"/>
                      <a:pt x="17" y="0"/>
                    </a:cubicBezTo>
                    <a:cubicBezTo>
                      <a:pt x="16" y="0"/>
                      <a:pt x="16" y="0"/>
                      <a:pt x="15" y="1"/>
                    </a:cubicBezTo>
                    <a:cubicBezTo>
                      <a:pt x="2" y="7"/>
                      <a:pt x="2" y="7"/>
                      <a:pt x="2" y="7"/>
                    </a:cubicBezTo>
                    <a:cubicBezTo>
                      <a:pt x="1" y="8"/>
                      <a:pt x="0" y="10"/>
                      <a:pt x="1" y="11"/>
                    </a:cubicBezTo>
                    <a:cubicBezTo>
                      <a:pt x="2" y="12"/>
                      <a:pt x="3" y="13"/>
                      <a:pt x="4" y="13"/>
                    </a:cubicBezTo>
                    <a:cubicBezTo>
                      <a:pt x="4" y="13"/>
                      <a:pt x="5" y="13"/>
                      <a:pt x="5" y="12"/>
                    </a:cubicBezTo>
                    <a:cubicBezTo>
                      <a:pt x="18" y="6"/>
                      <a:pt x="18" y="6"/>
                      <a:pt x="18" y="6"/>
                    </a:cubicBezTo>
                    <a:cubicBezTo>
                      <a:pt x="18" y="6"/>
                      <a:pt x="18" y="6"/>
                      <a:pt x="18" y="6"/>
                    </a:cubicBezTo>
                    <a:cubicBezTo>
                      <a:pt x="27" y="12"/>
                      <a:pt x="39" y="25"/>
                      <a:pt x="39" y="25"/>
                    </a:cubicBezTo>
                    <a:cubicBezTo>
                      <a:pt x="41" y="25"/>
                      <a:pt x="43" y="21"/>
                      <a:pt x="44" y="20"/>
                    </a:cubicBezTo>
                    <a:cubicBezTo>
                      <a:pt x="44" y="19"/>
                      <a:pt x="48" y="17"/>
                      <a:pt x="48" y="17"/>
                    </a:cubicBezTo>
                    <a:cubicBezTo>
                      <a:pt x="48" y="17"/>
                      <a:pt x="42" y="7"/>
                      <a:pt x="40"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44"/>
              <p:cNvSpPr/>
              <p:nvPr/>
            </p:nvSpPr>
            <p:spPr bwMode="auto">
              <a:xfrm>
                <a:off x="5851678" y="2588743"/>
                <a:ext cx="46037" cy="61912"/>
              </a:xfrm>
              <a:custGeom>
                <a:avLst/>
                <a:gdLst>
                  <a:gd name="T0" fmla="*/ 7 w 8"/>
                  <a:gd name="T1" fmla="*/ 7 h 11"/>
                  <a:gd name="T2" fmla="*/ 4 w 8"/>
                  <a:gd name="T3" fmla="*/ 0 h 11"/>
                  <a:gd name="T4" fmla="*/ 4 w 8"/>
                  <a:gd name="T5" fmla="*/ 2 h 11"/>
                  <a:gd name="T6" fmla="*/ 2 w 8"/>
                  <a:gd name="T7" fmla="*/ 5 h 11"/>
                  <a:gd name="T8" fmla="*/ 0 w 8"/>
                  <a:gd name="T9" fmla="*/ 7 h 11"/>
                  <a:gd name="T10" fmla="*/ 1 w 8"/>
                  <a:gd name="T11" fmla="*/ 9 h 11"/>
                  <a:gd name="T12" fmla="*/ 4 w 8"/>
                  <a:gd name="T13" fmla="*/ 11 h 11"/>
                  <a:gd name="T14" fmla="*/ 5 w 8"/>
                  <a:gd name="T15" fmla="*/ 11 h 11"/>
                  <a:gd name="T16" fmla="*/ 7 w 8"/>
                  <a:gd name="T1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1">
                    <a:moveTo>
                      <a:pt x="7" y="7"/>
                    </a:moveTo>
                    <a:cubicBezTo>
                      <a:pt x="4" y="0"/>
                      <a:pt x="4" y="0"/>
                      <a:pt x="4" y="0"/>
                    </a:cubicBezTo>
                    <a:cubicBezTo>
                      <a:pt x="4" y="1"/>
                      <a:pt x="4" y="1"/>
                      <a:pt x="4" y="2"/>
                    </a:cubicBezTo>
                    <a:cubicBezTo>
                      <a:pt x="4" y="3"/>
                      <a:pt x="3" y="4"/>
                      <a:pt x="2" y="5"/>
                    </a:cubicBezTo>
                    <a:cubicBezTo>
                      <a:pt x="0" y="7"/>
                      <a:pt x="0" y="7"/>
                      <a:pt x="0" y="7"/>
                    </a:cubicBezTo>
                    <a:cubicBezTo>
                      <a:pt x="1" y="9"/>
                      <a:pt x="1" y="9"/>
                      <a:pt x="1" y="9"/>
                    </a:cubicBezTo>
                    <a:cubicBezTo>
                      <a:pt x="2" y="10"/>
                      <a:pt x="3" y="11"/>
                      <a:pt x="4" y="11"/>
                    </a:cubicBezTo>
                    <a:cubicBezTo>
                      <a:pt x="5" y="11"/>
                      <a:pt x="5" y="11"/>
                      <a:pt x="5" y="11"/>
                    </a:cubicBezTo>
                    <a:cubicBezTo>
                      <a:pt x="7" y="10"/>
                      <a:pt x="8" y="8"/>
                      <a:pt x="7"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45"/>
              <p:cNvSpPr/>
              <p:nvPr/>
            </p:nvSpPr>
            <p:spPr bwMode="auto">
              <a:xfrm>
                <a:off x="5689753" y="2398243"/>
                <a:ext cx="319087" cy="236537"/>
              </a:xfrm>
              <a:custGeom>
                <a:avLst/>
                <a:gdLst>
                  <a:gd name="T0" fmla="*/ 51 w 57"/>
                  <a:gd name="T1" fmla="*/ 20 h 42"/>
                  <a:gd name="T2" fmla="*/ 32 w 57"/>
                  <a:gd name="T3" fmla="*/ 3 h 42"/>
                  <a:gd name="T4" fmla="*/ 20 w 57"/>
                  <a:gd name="T5" fmla="*/ 10 h 42"/>
                  <a:gd name="T6" fmla="*/ 18 w 57"/>
                  <a:gd name="T7" fmla="*/ 10 h 42"/>
                  <a:gd name="T8" fmla="*/ 14 w 57"/>
                  <a:gd name="T9" fmla="*/ 8 h 42"/>
                  <a:gd name="T10" fmla="*/ 16 w 57"/>
                  <a:gd name="T11" fmla="*/ 2 h 42"/>
                  <a:gd name="T12" fmla="*/ 21 w 57"/>
                  <a:gd name="T13" fmla="*/ 0 h 42"/>
                  <a:gd name="T14" fmla="*/ 10 w 57"/>
                  <a:gd name="T15" fmla="*/ 0 h 42"/>
                  <a:gd name="T16" fmla="*/ 0 w 57"/>
                  <a:gd name="T17" fmla="*/ 11 h 42"/>
                  <a:gd name="T18" fmla="*/ 7 w 57"/>
                  <a:gd name="T19" fmla="*/ 19 h 42"/>
                  <a:gd name="T20" fmla="*/ 7 w 57"/>
                  <a:gd name="T21" fmla="*/ 19 h 42"/>
                  <a:gd name="T22" fmla="*/ 15 w 57"/>
                  <a:gd name="T23" fmla="*/ 13 h 42"/>
                  <a:gd name="T24" fmla="*/ 17 w 57"/>
                  <a:gd name="T25" fmla="*/ 12 h 42"/>
                  <a:gd name="T26" fmla="*/ 21 w 57"/>
                  <a:gd name="T27" fmla="*/ 13 h 42"/>
                  <a:gd name="T28" fmla="*/ 22 w 57"/>
                  <a:gd name="T29" fmla="*/ 17 h 42"/>
                  <a:gd name="T30" fmla="*/ 24 w 57"/>
                  <a:gd name="T31" fmla="*/ 16 h 42"/>
                  <a:gd name="T32" fmla="*/ 27 w 57"/>
                  <a:gd name="T33" fmla="*/ 18 h 42"/>
                  <a:gd name="T34" fmla="*/ 27 w 57"/>
                  <a:gd name="T35" fmla="*/ 23 h 42"/>
                  <a:gd name="T36" fmla="*/ 30 w 57"/>
                  <a:gd name="T37" fmla="*/ 25 h 42"/>
                  <a:gd name="T38" fmla="*/ 29 w 57"/>
                  <a:gd name="T39" fmla="*/ 31 h 42"/>
                  <a:gd name="T40" fmla="*/ 29 w 57"/>
                  <a:gd name="T41" fmla="*/ 31 h 42"/>
                  <a:gd name="T42" fmla="*/ 32 w 57"/>
                  <a:gd name="T43" fmla="*/ 33 h 42"/>
                  <a:gd name="T44" fmla="*/ 32 w 57"/>
                  <a:gd name="T45" fmla="*/ 33 h 42"/>
                  <a:gd name="T46" fmla="*/ 33 w 57"/>
                  <a:gd name="T47" fmla="*/ 32 h 42"/>
                  <a:gd name="T48" fmla="*/ 37 w 57"/>
                  <a:gd name="T49" fmla="*/ 40 h 42"/>
                  <a:gd name="T50" fmla="*/ 40 w 57"/>
                  <a:gd name="T51" fmla="*/ 42 h 42"/>
                  <a:gd name="T52" fmla="*/ 41 w 57"/>
                  <a:gd name="T53" fmla="*/ 41 h 42"/>
                  <a:gd name="T54" fmla="*/ 43 w 57"/>
                  <a:gd name="T55" fmla="*/ 37 h 42"/>
                  <a:gd name="T56" fmla="*/ 38 w 57"/>
                  <a:gd name="T57" fmla="*/ 29 h 42"/>
                  <a:gd name="T58" fmla="*/ 39 w 57"/>
                  <a:gd name="T59" fmla="*/ 28 h 42"/>
                  <a:gd name="T60" fmla="*/ 44 w 57"/>
                  <a:gd name="T61" fmla="*/ 37 h 42"/>
                  <a:gd name="T62" fmla="*/ 47 w 57"/>
                  <a:gd name="T63" fmla="*/ 39 h 42"/>
                  <a:gd name="T64" fmla="*/ 48 w 57"/>
                  <a:gd name="T65" fmla="*/ 38 h 42"/>
                  <a:gd name="T66" fmla="*/ 49 w 57"/>
                  <a:gd name="T67" fmla="*/ 34 h 42"/>
                  <a:gd name="T68" fmla="*/ 44 w 57"/>
                  <a:gd name="T69" fmla="*/ 24 h 42"/>
                  <a:gd name="T70" fmla="*/ 45 w 57"/>
                  <a:gd name="T71" fmla="*/ 23 h 42"/>
                  <a:gd name="T72" fmla="*/ 50 w 57"/>
                  <a:gd name="T73" fmla="*/ 33 h 42"/>
                  <a:gd name="T74" fmla="*/ 53 w 57"/>
                  <a:gd name="T75" fmla="*/ 35 h 42"/>
                  <a:gd name="T76" fmla="*/ 55 w 57"/>
                  <a:gd name="T77" fmla="*/ 34 h 42"/>
                  <a:gd name="T78" fmla="*/ 56 w 57"/>
                  <a:gd name="T79" fmla="*/ 30 h 42"/>
                  <a:gd name="T80" fmla="*/ 51 w 57"/>
                  <a:gd name="T81"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 h="42">
                    <a:moveTo>
                      <a:pt x="51" y="20"/>
                    </a:moveTo>
                    <a:cubicBezTo>
                      <a:pt x="47" y="17"/>
                      <a:pt x="39" y="8"/>
                      <a:pt x="32" y="3"/>
                    </a:cubicBezTo>
                    <a:cubicBezTo>
                      <a:pt x="20" y="10"/>
                      <a:pt x="20" y="10"/>
                      <a:pt x="20" y="10"/>
                    </a:cubicBezTo>
                    <a:cubicBezTo>
                      <a:pt x="19" y="10"/>
                      <a:pt x="18" y="10"/>
                      <a:pt x="18" y="10"/>
                    </a:cubicBezTo>
                    <a:cubicBezTo>
                      <a:pt x="16" y="10"/>
                      <a:pt x="15" y="9"/>
                      <a:pt x="14" y="8"/>
                    </a:cubicBezTo>
                    <a:cubicBezTo>
                      <a:pt x="13" y="6"/>
                      <a:pt x="14" y="3"/>
                      <a:pt x="16" y="2"/>
                    </a:cubicBezTo>
                    <a:cubicBezTo>
                      <a:pt x="21" y="0"/>
                      <a:pt x="21" y="0"/>
                      <a:pt x="21" y="0"/>
                    </a:cubicBezTo>
                    <a:cubicBezTo>
                      <a:pt x="10" y="0"/>
                      <a:pt x="10" y="0"/>
                      <a:pt x="10" y="0"/>
                    </a:cubicBezTo>
                    <a:cubicBezTo>
                      <a:pt x="0" y="11"/>
                      <a:pt x="0" y="11"/>
                      <a:pt x="0" y="11"/>
                    </a:cubicBezTo>
                    <a:cubicBezTo>
                      <a:pt x="7" y="19"/>
                      <a:pt x="7" y="19"/>
                      <a:pt x="7" y="19"/>
                    </a:cubicBezTo>
                    <a:cubicBezTo>
                      <a:pt x="7" y="19"/>
                      <a:pt x="7" y="19"/>
                      <a:pt x="7" y="19"/>
                    </a:cubicBezTo>
                    <a:cubicBezTo>
                      <a:pt x="15" y="13"/>
                      <a:pt x="15" y="13"/>
                      <a:pt x="15" y="13"/>
                    </a:cubicBezTo>
                    <a:cubicBezTo>
                      <a:pt x="15" y="12"/>
                      <a:pt x="16" y="12"/>
                      <a:pt x="17" y="12"/>
                    </a:cubicBezTo>
                    <a:cubicBezTo>
                      <a:pt x="19" y="12"/>
                      <a:pt x="20" y="12"/>
                      <a:pt x="21" y="13"/>
                    </a:cubicBezTo>
                    <a:cubicBezTo>
                      <a:pt x="21" y="14"/>
                      <a:pt x="22" y="15"/>
                      <a:pt x="22" y="17"/>
                    </a:cubicBezTo>
                    <a:cubicBezTo>
                      <a:pt x="22" y="16"/>
                      <a:pt x="23" y="16"/>
                      <a:pt x="24" y="16"/>
                    </a:cubicBezTo>
                    <a:cubicBezTo>
                      <a:pt x="25" y="16"/>
                      <a:pt x="26" y="17"/>
                      <a:pt x="27" y="18"/>
                    </a:cubicBezTo>
                    <a:cubicBezTo>
                      <a:pt x="28" y="19"/>
                      <a:pt x="28" y="22"/>
                      <a:pt x="27" y="23"/>
                    </a:cubicBezTo>
                    <a:cubicBezTo>
                      <a:pt x="28" y="23"/>
                      <a:pt x="29" y="24"/>
                      <a:pt x="30" y="25"/>
                    </a:cubicBezTo>
                    <a:cubicBezTo>
                      <a:pt x="31" y="27"/>
                      <a:pt x="31" y="29"/>
                      <a:pt x="29" y="31"/>
                    </a:cubicBezTo>
                    <a:cubicBezTo>
                      <a:pt x="29" y="31"/>
                      <a:pt x="29" y="31"/>
                      <a:pt x="29" y="31"/>
                    </a:cubicBezTo>
                    <a:cubicBezTo>
                      <a:pt x="30" y="31"/>
                      <a:pt x="31" y="32"/>
                      <a:pt x="32" y="33"/>
                    </a:cubicBezTo>
                    <a:cubicBezTo>
                      <a:pt x="32" y="33"/>
                      <a:pt x="32" y="33"/>
                      <a:pt x="32" y="33"/>
                    </a:cubicBezTo>
                    <a:cubicBezTo>
                      <a:pt x="33" y="32"/>
                      <a:pt x="33" y="32"/>
                      <a:pt x="33" y="32"/>
                    </a:cubicBezTo>
                    <a:cubicBezTo>
                      <a:pt x="37" y="40"/>
                      <a:pt x="37" y="40"/>
                      <a:pt x="37" y="40"/>
                    </a:cubicBezTo>
                    <a:cubicBezTo>
                      <a:pt x="38" y="41"/>
                      <a:pt x="39" y="42"/>
                      <a:pt x="40" y="42"/>
                    </a:cubicBezTo>
                    <a:cubicBezTo>
                      <a:pt x="40" y="42"/>
                      <a:pt x="41" y="42"/>
                      <a:pt x="41" y="41"/>
                    </a:cubicBezTo>
                    <a:cubicBezTo>
                      <a:pt x="43" y="41"/>
                      <a:pt x="43" y="39"/>
                      <a:pt x="43" y="37"/>
                    </a:cubicBezTo>
                    <a:cubicBezTo>
                      <a:pt x="38" y="29"/>
                      <a:pt x="38" y="29"/>
                      <a:pt x="38" y="29"/>
                    </a:cubicBezTo>
                    <a:cubicBezTo>
                      <a:pt x="39" y="28"/>
                      <a:pt x="39" y="28"/>
                      <a:pt x="39" y="28"/>
                    </a:cubicBezTo>
                    <a:cubicBezTo>
                      <a:pt x="44" y="37"/>
                      <a:pt x="44" y="37"/>
                      <a:pt x="44" y="37"/>
                    </a:cubicBezTo>
                    <a:cubicBezTo>
                      <a:pt x="45" y="38"/>
                      <a:pt x="46" y="39"/>
                      <a:pt x="47" y="39"/>
                    </a:cubicBezTo>
                    <a:cubicBezTo>
                      <a:pt x="47" y="39"/>
                      <a:pt x="48" y="39"/>
                      <a:pt x="48" y="38"/>
                    </a:cubicBezTo>
                    <a:cubicBezTo>
                      <a:pt x="50" y="38"/>
                      <a:pt x="50" y="36"/>
                      <a:pt x="49" y="34"/>
                    </a:cubicBezTo>
                    <a:cubicBezTo>
                      <a:pt x="44" y="24"/>
                      <a:pt x="44" y="24"/>
                      <a:pt x="44" y="24"/>
                    </a:cubicBezTo>
                    <a:cubicBezTo>
                      <a:pt x="45" y="23"/>
                      <a:pt x="45" y="23"/>
                      <a:pt x="45" y="23"/>
                    </a:cubicBezTo>
                    <a:cubicBezTo>
                      <a:pt x="50" y="33"/>
                      <a:pt x="50" y="33"/>
                      <a:pt x="50" y="33"/>
                    </a:cubicBezTo>
                    <a:cubicBezTo>
                      <a:pt x="51" y="34"/>
                      <a:pt x="52" y="35"/>
                      <a:pt x="53" y="35"/>
                    </a:cubicBezTo>
                    <a:cubicBezTo>
                      <a:pt x="54" y="35"/>
                      <a:pt x="54" y="35"/>
                      <a:pt x="55" y="34"/>
                    </a:cubicBezTo>
                    <a:cubicBezTo>
                      <a:pt x="56" y="34"/>
                      <a:pt x="57" y="32"/>
                      <a:pt x="56" y="30"/>
                    </a:cubicBezTo>
                    <a:lnTo>
                      <a:pt x="51"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46"/>
              <p:cNvSpPr/>
              <p:nvPr/>
            </p:nvSpPr>
            <p:spPr bwMode="auto">
              <a:xfrm>
                <a:off x="5632603" y="2347443"/>
                <a:ext cx="112712" cy="112712"/>
              </a:xfrm>
              <a:custGeom>
                <a:avLst/>
                <a:gdLst>
                  <a:gd name="T0" fmla="*/ 71 w 71"/>
                  <a:gd name="T1" fmla="*/ 28 h 71"/>
                  <a:gd name="T2" fmla="*/ 43 w 71"/>
                  <a:gd name="T3" fmla="*/ 0 h 71"/>
                  <a:gd name="T4" fmla="*/ 0 w 71"/>
                  <a:gd name="T5" fmla="*/ 42 h 71"/>
                  <a:gd name="T6" fmla="*/ 28 w 71"/>
                  <a:gd name="T7" fmla="*/ 71 h 71"/>
                  <a:gd name="T8" fmla="*/ 71 w 71"/>
                  <a:gd name="T9" fmla="*/ 28 h 71"/>
                </a:gdLst>
                <a:ahLst/>
                <a:cxnLst>
                  <a:cxn ang="0">
                    <a:pos x="T0" y="T1"/>
                  </a:cxn>
                  <a:cxn ang="0">
                    <a:pos x="T2" y="T3"/>
                  </a:cxn>
                  <a:cxn ang="0">
                    <a:pos x="T4" y="T5"/>
                  </a:cxn>
                  <a:cxn ang="0">
                    <a:pos x="T6" y="T7"/>
                  </a:cxn>
                  <a:cxn ang="0">
                    <a:pos x="T8" y="T9"/>
                  </a:cxn>
                </a:cxnLst>
                <a:rect l="0" t="0" r="r" b="b"/>
                <a:pathLst>
                  <a:path w="71" h="71">
                    <a:moveTo>
                      <a:pt x="71" y="28"/>
                    </a:moveTo>
                    <a:lnTo>
                      <a:pt x="43" y="0"/>
                    </a:lnTo>
                    <a:lnTo>
                      <a:pt x="0" y="42"/>
                    </a:lnTo>
                    <a:lnTo>
                      <a:pt x="28" y="71"/>
                    </a:lnTo>
                    <a:lnTo>
                      <a:pt x="71" y="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5" name="矩形 44"/>
            <p:cNvSpPr/>
            <p:nvPr/>
          </p:nvSpPr>
          <p:spPr>
            <a:xfrm>
              <a:off x="5373683" y="2635379"/>
              <a:ext cx="1261884" cy="523220"/>
            </a:xfrm>
            <a:prstGeom prst="rect">
              <a:avLst/>
            </a:prstGeom>
          </p:spPr>
          <p:txBody>
            <a:bodyPr wrap="none">
              <a:spAutoFit/>
            </a:bodyPr>
            <a:lstStyle/>
            <a:p>
              <a:pP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不想做</a:t>
              </a:r>
            </a:p>
          </p:txBody>
        </p:sp>
      </p:grpSp>
      <p:grpSp>
        <p:nvGrpSpPr>
          <p:cNvPr id="57" name="组 21"/>
          <p:cNvGrpSpPr/>
          <p:nvPr/>
        </p:nvGrpSpPr>
        <p:grpSpPr>
          <a:xfrm>
            <a:off x="7607117" y="2067462"/>
            <a:ext cx="3839862" cy="1275932"/>
            <a:chOff x="2457757" y="368184"/>
            <a:chExt cx="3092425" cy="962770"/>
          </a:xfrm>
        </p:grpSpPr>
        <p:sp>
          <p:nvSpPr>
            <p:cNvPr id="58" name="矩形 57"/>
            <p:cNvSpPr/>
            <p:nvPr/>
          </p:nvSpPr>
          <p:spPr>
            <a:xfrm>
              <a:off x="2457757" y="368184"/>
              <a:ext cx="1635923" cy="348355"/>
            </a:xfrm>
            <a:prstGeom prst="rect">
              <a:avLst/>
            </a:prstGeom>
          </p:spPr>
          <p:txBody>
            <a:bodyPr wrap="none">
              <a:spAutoFit/>
            </a:bodyPr>
            <a:lstStyle/>
            <a:p>
              <a:pPr defTabSz="609600"/>
              <a:r>
                <a:rPr lang="zh-CN" altLang="en-US" sz="2400" dirty="0">
                  <a:solidFill>
                    <a:srgbClr val="2ABDC7"/>
                  </a:solidFill>
                  <a:latin typeface="微软雅黑" panose="020B0503020204020204" pitchFamily="34" charset="-122"/>
                  <a:ea typeface="微软雅黑" panose="020B0503020204020204" pitchFamily="34" charset="-122"/>
                </a:rPr>
                <a:t>单击添加标题</a:t>
              </a:r>
            </a:p>
          </p:txBody>
        </p:sp>
        <p:sp>
          <p:nvSpPr>
            <p:cNvPr id="59" name="矩形 58"/>
            <p:cNvSpPr/>
            <p:nvPr/>
          </p:nvSpPr>
          <p:spPr>
            <a:xfrm>
              <a:off x="2457757" y="657613"/>
              <a:ext cx="3092425" cy="673341"/>
            </a:xfrm>
            <a:prstGeom prst="rect">
              <a:avLst/>
            </a:prstGeom>
          </p:spPr>
          <p:txBody>
            <a:bodyPr wrap="square">
              <a:spAutoFit/>
            </a:bodyPr>
            <a:lstStyle/>
            <a:p>
              <a:pP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endParaRPr kumimoji="1" lang="en-US" altLang="zh-CN"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endParaRPr>
            </a:p>
            <a:p>
              <a:pPr defTabSz="609600">
                <a:lnSpc>
                  <a:spcPct val="130000"/>
                </a:lnSpc>
              </a:pPr>
              <a:r>
                <a:rPr kumimoji="1" lang="zh-CN" altLang="en-US" sz="1335" dirty="0">
                  <a:gradFill>
                    <a:gsLst>
                      <a:gs pos="100000">
                        <a:schemeClr val="tx1">
                          <a:lumMod val="75000"/>
                          <a:lumOff val="25000"/>
                        </a:schemeClr>
                      </a:gs>
                      <a:gs pos="0">
                        <a:schemeClr val="tx1">
                          <a:lumMod val="75000"/>
                          <a:lumOff val="25000"/>
                        </a:schemeClr>
                      </a:gs>
                    </a:gsLst>
                    <a:lin ang="5400000" scaled="0"/>
                  </a:gradFill>
                  <a:latin typeface="微软雅黑" panose="020B0503020204020204" pitchFamily="34" charset="-122"/>
                  <a:ea typeface="微软雅黑" panose="020B0503020204020204" pitchFamily="34" charset="-122"/>
                  <a:cs typeface="微软雅黑" panose="020B0503020204020204" pitchFamily="34" charset="-122"/>
                </a:rPr>
                <a:t>顶部“开始”面板中可以对字体、字号、颜色</a:t>
              </a:r>
            </a:p>
          </p:txBody>
        </p:sp>
      </p:grpSp>
      <p:grpSp>
        <p:nvGrpSpPr>
          <p:cNvPr id="60" name="组合 59"/>
          <p:cNvGrpSpPr/>
          <p:nvPr/>
        </p:nvGrpSpPr>
        <p:grpSpPr>
          <a:xfrm>
            <a:off x="3642880" y="3451352"/>
            <a:ext cx="2322512" cy="2192337"/>
            <a:chOff x="3642880" y="3451352"/>
            <a:chExt cx="2322512" cy="2192337"/>
          </a:xfrm>
        </p:grpSpPr>
        <p:sp>
          <p:nvSpPr>
            <p:cNvPr id="61" name="Freeform 16"/>
            <p:cNvSpPr/>
            <p:nvPr/>
          </p:nvSpPr>
          <p:spPr bwMode="auto">
            <a:xfrm>
              <a:off x="3642880" y="3451352"/>
              <a:ext cx="2322512" cy="2192337"/>
            </a:xfrm>
            <a:custGeom>
              <a:avLst/>
              <a:gdLst>
                <a:gd name="T0" fmla="*/ 36 w 413"/>
                <a:gd name="T1" fmla="*/ 361 h 390"/>
                <a:gd name="T2" fmla="*/ 347 w 413"/>
                <a:gd name="T3" fmla="*/ 353 h 390"/>
                <a:gd name="T4" fmla="*/ 413 w 413"/>
                <a:gd name="T5" fmla="*/ 287 h 390"/>
                <a:gd name="T6" fmla="*/ 408 w 413"/>
                <a:gd name="T7" fmla="*/ 277 h 390"/>
                <a:gd name="T8" fmla="*/ 408 w 413"/>
                <a:gd name="T9" fmla="*/ 276 h 390"/>
                <a:gd name="T10" fmla="*/ 404 w 413"/>
                <a:gd name="T11" fmla="*/ 268 h 390"/>
                <a:gd name="T12" fmla="*/ 403 w 413"/>
                <a:gd name="T13" fmla="*/ 266 h 390"/>
                <a:gd name="T14" fmla="*/ 400 w 413"/>
                <a:gd name="T15" fmla="*/ 257 h 390"/>
                <a:gd name="T16" fmla="*/ 400 w 413"/>
                <a:gd name="T17" fmla="*/ 256 h 390"/>
                <a:gd name="T18" fmla="*/ 394 w 413"/>
                <a:gd name="T19" fmla="*/ 236 h 390"/>
                <a:gd name="T20" fmla="*/ 394 w 413"/>
                <a:gd name="T21" fmla="*/ 234 h 390"/>
                <a:gd name="T22" fmla="*/ 393 w 413"/>
                <a:gd name="T23" fmla="*/ 225 h 390"/>
                <a:gd name="T24" fmla="*/ 392 w 413"/>
                <a:gd name="T25" fmla="*/ 224 h 390"/>
                <a:gd name="T26" fmla="*/ 391 w 413"/>
                <a:gd name="T27" fmla="*/ 203 h 390"/>
                <a:gd name="T28" fmla="*/ 391 w 413"/>
                <a:gd name="T29" fmla="*/ 202 h 390"/>
                <a:gd name="T30" fmla="*/ 391 w 413"/>
                <a:gd name="T31" fmla="*/ 192 h 390"/>
                <a:gd name="T32" fmla="*/ 391 w 413"/>
                <a:gd name="T33" fmla="*/ 191 h 390"/>
                <a:gd name="T34" fmla="*/ 396 w 413"/>
                <a:gd name="T35" fmla="*/ 159 h 390"/>
                <a:gd name="T36" fmla="*/ 396 w 413"/>
                <a:gd name="T37" fmla="*/ 158 h 390"/>
                <a:gd name="T38" fmla="*/ 408 w 413"/>
                <a:gd name="T39" fmla="*/ 126 h 390"/>
                <a:gd name="T40" fmla="*/ 408 w 413"/>
                <a:gd name="T41" fmla="*/ 126 h 390"/>
                <a:gd name="T42" fmla="*/ 413 w 413"/>
                <a:gd name="T43" fmla="*/ 116 h 390"/>
                <a:gd name="T44" fmla="*/ 412 w 413"/>
                <a:gd name="T45" fmla="*/ 113 h 390"/>
                <a:gd name="T46" fmla="*/ 172 w 413"/>
                <a:gd name="T47" fmla="*/ 49 h 390"/>
                <a:gd name="T48" fmla="*/ 9 w 413"/>
                <a:gd name="T49" fmla="*/ 314 h 390"/>
                <a:gd name="T50" fmla="*/ 36 w 413"/>
                <a:gd name="T51" fmla="*/ 361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3" h="390">
                  <a:moveTo>
                    <a:pt x="36" y="361"/>
                  </a:moveTo>
                  <a:cubicBezTo>
                    <a:pt x="116" y="372"/>
                    <a:pt x="284" y="390"/>
                    <a:pt x="347" y="353"/>
                  </a:cubicBezTo>
                  <a:cubicBezTo>
                    <a:pt x="376" y="337"/>
                    <a:pt x="398" y="314"/>
                    <a:pt x="413" y="287"/>
                  </a:cubicBezTo>
                  <a:cubicBezTo>
                    <a:pt x="411" y="283"/>
                    <a:pt x="410" y="280"/>
                    <a:pt x="408" y="277"/>
                  </a:cubicBezTo>
                  <a:cubicBezTo>
                    <a:pt x="408" y="277"/>
                    <a:pt x="408" y="277"/>
                    <a:pt x="408" y="276"/>
                  </a:cubicBezTo>
                  <a:cubicBezTo>
                    <a:pt x="406" y="273"/>
                    <a:pt x="405" y="271"/>
                    <a:pt x="404" y="268"/>
                  </a:cubicBezTo>
                  <a:cubicBezTo>
                    <a:pt x="404" y="267"/>
                    <a:pt x="403" y="266"/>
                    <a:pt x="403" y="266"/>
                  </a:cubicBezTo>
                  <a:cubicBezTo>
                    <a:pt x="402" y="263"/>
                    <a:pt x="401" y="260"/>
                    <a:pt x="400" y="257"/>
                  </a:cubicBezTo>
                  <a:cubicBezTo>
                    <a:pt x="400" y="257"/>
                    <a:pt x="400" y="257"/>
                    <a:pt x="400" y="256"/>
                  </a:cubicBezTo>
                  <a:cubicBezTo>
                    <a:pt x="398" y="250"/>
                    <a:pt x="396" y="243"/>
                    <a:pt x="394" y="236"/>
                  </a:cubicBezTo>
                  <a:cubicBezTo>
                    <a:pt x="394" y="235"/>
                    <a:pt x="394" y="235"/>
                    <a:pt x="394" y="234"/>
                  </a:cubicBezTo>
                  <a:cubicBezTo>
                    <a:pt x="393" y="231"/>
                    <a:pt x="393" y="228"/>
                    <a:pt x="393" y="225"/>
                  </a:cubicBezTo>
                  <a:cubicBezTo>
                    <a:pt x="393" y="225"/>
                    <a:pt x="392" y="224"/>
                    <a:pt x="392" y="224"/>
                  </a:cubicBezTo>
                  <a:cubicBezTo>
                    <a:pt x="391" y="217"/>
                    <a:pt x="391" y="210"/>
                    <a:pt x="391" y="203"/>
                  </a:cubicBezTo>
                  <a:cubicBezTo>
                    <a:pt x="391" y="203"/>
                    <a:pt x="391" y="202"/>
                    <a:pt x="391" y="202"/>
                  </a:cubicBezTo>
                  <a:cubicBezTo>
                    <a:pt x="391" y="199"/>
                    <a:pt x="391" y="195"/>
                    <a:pt x="391" y="192"/>
                  </a:cubicBezTo>
                  <a:cubicBezTo>
                    <a:pt x="391" y="192"/>
                    <a:pt x="391" y="191"/>
                    <a:pt x="391" y="191"/>
                  </a:cubicBezTo>
                  <a:cubicBezTo>
                    <a:pt x="392" y="180"/>
                    <a:pt x="393" y="169"/>
                    <a:pt x="396" y="159"/>
                  </a:cubicBezTo>
                  <a:cubicBezTo>
                    <a:pt x="396" y="159"/>
                    <a:pt x="396" y="158"/>
                    <a:pt x="396" y="158"/>
                  </a:cubicBezTo>
                  <a:cubicBezTo>
                    <a:pt x="399" y="147"/>
                    <a:pt x="403" y="137"/>
                    <a:pt x="408" y="126"/>
                  </a:cubicBezTo>
                  <a:cubicBezTo>
                    <a:pt x="408" y="126"/>
                    <a:pt x="408" y="126"/>
                    <a:pt x="408" y="126"/>
                  </a:cubicBezTo>
                  <a:cubicBezTo>
                    <a:pt x="409" y="123"/>
                    <a:pt x="411" y="119"/>
                    <a:pt x="413" y="116"/>
                  </a:cubicBezTo>
                  <a:cubicBezTo>
                    <a:pt x="413" y="115"/>
                    <a:pt x="412" y="114"/>
                    <a:pt x="412" y="113"/>
                  </a:cubicBezTo>
                  <a:cubicBezTo>
                    <a:pt x="363" y="29"/>
                    <a:pt x="256" y="0"/>
                    <a:pt x="172" y="49"/>
                  </a:cubicBezTo>
                  <a:cubicBezTo>
                    <a:pt x="108" y="85"/>
                    <a:pt x="39" y="240"/>
                    <a:pt x="9" y="314"/>
                  </a:cubicBezTo>
                  <a:cubicBezTo>
                    <a:pt x="0" y="337"/>
                    <a:pt x="13" y="358"/>
                    <a:pt x="36" y="361"/>
                  </a:cubicBezTo>
                  <a:close/>
                </a:path>
              </a:pathLst>
            </a:custGeom>
            <a:solidFill>
              <a:srgbClr val="4C4B50"/>
            </a:solidFill>
            <a:ln>
              <a:noFill/>
            </a:ln>
          </p:spPr>
          <p:txBody>
            <a:bodyPr vert="horz" wrap="square" lIns="91440" tIns="45720" rIns="91440" bIns="45720" numCol="1" anchor="t" anchorCtr="0" compatLnSpc="1"/>
            <a:lstStyle/>
            <a:p>
              <a:endParaRPr lang="zh-CN" altLang="en-US"/>
            </a:p>
          </p:txBody>
        </p:sp>
        <p:grpSp>
          <p:nvGrpSpPr>
            <p:cNvPr id="62" name="组合 61"/>
            <p:cNvGrpSpPr/>
            <p:nvPr/>
          </p:nvGrpSpPr>
          <p:grpSpPr>
            <a:xfrm>
              <a:off x="5212918" y="3953415"/>
              <a:ext cx="254000" cy="214312"/>
              <a:chOff x="5238903" y="4685830"/>
              <a:chExt cx="254000" cy="214312"/>
            </a:xfrm>
          </p:grpSpPr>
          <p:sp>
            <p:nvSpPr>
              <p:cNvPr id="76" name="Freeform 18"/>
              <p:cNvSpPr>
                <a:spLocks noEditPoints="1"/>
              </p:cNvSpPr>
              <p:nvPr/>
            </p:nvSpPr>
            <p:spPr bwMode="auto">
              <a:xfrm>
                <a:off x="5238903" y="4685830"/>
                <a:ext cx="134937" cy="214312"/>
              </a:xfrm>
              <a:custGeom>
                <a:avLst/>
                <a:gdLst>
                  <a:gd name="T0" fmla="*/ 24 w 24"/>
                  <a:gd name="T1" fmla="*/ 19 h 38"/>
                  <a:gd name="T2" fmla="*/ 21 w 24"/>
                  <a:gd name="T3" fmla="*/ 33 h 38"/>
                  <a:gd name="T4" fmla="*/ 12 w 24"/>
                  <a:gd name="T5" fmla="*/ 38 h 38"/>
                  <a:gd name="T6" fmla="*/ 3 w 24"/>
                  <a:gd name="T7" fmla="*/ 33 h 38"/>
                  <a:gd name="T8" fmla="*/ 0 w 24"/>
                  <a:gd name="T9" fmla="*/ 19 h 38"/>
                  <a:gd name="T10" fmla="*/ 3 w 24"/>
                  <a:gd name="T11" fmla="*/ 5 h 38"/>
                  <a:gd name="T12" fmla="*/ 12 w 24"/>
                  <a:gd name="T13" fmla="*/ 0 h 38"/>
                  <a:gd name="T14" fmla="*/ 21 w 24"/>
                  <a:gd name="T15" fmla="*/ 5 h 38"/>
                  <a:gd name="T16" fmla="*/ 24 w 24"/>
                  <a:gd name="T17" fmla="*/ 19 h 38"/>
                  <a:gd name="T18" fmla="*/ 4 w 24"/>
                  <a:gd name="T19" fmla="*/ 19 h 38"/>
                  <a:gd name="T20" fmla="*/ 6 w 24"/>
                  <a:gd name="T21" fmla="*/ 31 h 38"/>
                  <a:gd name="T22" fmla="*/ 12 w 24"/>
                  <a:gd name="T23" fmla="*/ 35 h 38"/>
                  <a:gd name="T24" fmla="*/ 18 w 24"/>
                  <a:gd name="T25" fmla="*/ 31 h 38"/>
                  <a:gd name="T26" fmla="*/ 20 w 24"/>
                  <a:gd name="T27" fmla="*/ 19 h 38"/>
                  <a:gd name="T28" fmla="*/ 18 w 24"/>
                  <a:gd name="T29" fmla="*/ 7 h 38"/>
                  <a:gd name="T30" fmla="*/ 12 w 24"/>
                  <a:gd name="T31" fmla="*/ 4 h 38"/>
                  <a:gd name="T32" fmla="*/ 6 w 24"/>
                  <a:gd name="T33" fmla="*/ 7 h 38"/>
                  <a:gd name="T34" fmla="*/ 4 w 24"/>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 h="38">
                    <a:moveTo>
                      <a:pt x="24" y="19"/>
                    </a:moveTo>
                    <a:cubicBezTo>
                      <a:pt x="24" y="25"/>
                      <a:pt x="23" y="30"/>
                      <a:pt x="21" y="33"/>
                    </a:cubicBezTo>
                    <a:cubicBezTo>
                      <a:pt x="19" y="37"/>
                      <a:pt x="16" y="38"/>
                      <a:pt x="12" y="38"/>
                    </a:cubicBezTo>
                    <a:cubicBezTo>
                      <a:pt x="8" y="38"/>
                      <a:pt x="5" y="36"/>
                      <a:pt x="3" y="33"/>
                    </a:cubicBezTo>
                    <a:cubicBezTo>
                      <a:pt x="1" y="30"/>
                      <a:pt x="0" y="25"/>
                      <a:pt x="0" y="19"/>
                    </a:cubicBezTo>
                    <a:cubicBezTo>
                      <a:pt x="0" y="13"/>
                      <a:pt x="1" y="8"/>
                      <a:pt x="3" y="5"/>
                    </a:cubicBezTo>
                    <a:cubicBezTo>
                      <a:pt x="5" y="2"/>
                      <a:pt x="8" y="0"/>
                      <a:pt x="12" y="0"/>
                    </a:cubicBezTo>
                    <a:cubicBezTo>
                      <a:pt x="16" y="0"/>
                      <a:pt x="19" y="2"/>
                      <a:pt x="21" y="5"/>
                    </a:cubicBezTo>
                    <a:cubicBezTo>
                      <a:pt x="23" y="8"/>
                      <a:pt x="24" y="13"/>
                      <a:pt x="24" y="19"/>
                    </a:cubicBezTo>
                    <a:close/>
                    <a:moveTo>
                      <a:pt x="4" y="19"/>
                    </a:moveTo>
                    <a:cubicBezTo>
                      <a:pt x="4" y="24"/>
                      <a:pt x="4" y="28"/>
                      <a:pt x="6" y="31"/>
                    </a:cubicBezTo>
                    <a:cubicBezTo>
                      <a:pt x="7" y="33"/>
                      <a:pt x="9" y="35"/>
                      <a:pt x="12" y="35"/>
                    </a:cubicBezTo>
                    <a:cubicBezTo>
                      <a:pt x="15" y="35"/>
                      <a:pt x="17" y="33"/>
                      <a:pt x="18" y="31"/>
                    </a:cubicBezTo>
                    <a:cubicBezTo>
                      <a:pt x="19" y="28"/>
                      <a:pt x="20" y="24"/>
                      <a:pt x="20" y="19"/>
                    </a:cubicBezTo>
                    <a:cubicBezTo>
                      <a:pt x="20" y="14"/>
                      <a:pt x="19" y="10"/>
                      <a:pt x="18" y="7"/>
                    </a:cubicBezTo>
                    <a:cubicBezTo>
                      <a:pt x="17" y="5"/>
                      <a:pt x="15" y="4"/>
                      <a:pt x="12" y="4"/>
                    </a:cubicBezTo>
                    <a:cubicBezTo>
                      <a:pt x="9" y="4"/>
                      <a:pt x="7" y="5"/>
                      <a:pt x="6" y="7"/>
                    </a:cubicBezTo>
                    <a:cubicBezTo>
                      <a:pt x="4" y="10"/>
                      <a:pt x="4" y="14"/>
                      <a:pt x="4"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9"/>
              <p:cNvSpPr/>
              <p:nvPr/>
            </p:nvSpPr>
            <p:spPr bwMode="auto">
              <a:xfrm>
                <a:off x="5413528" y="4692180"/>
                <a:ext cx="79375" cy="207962"/>
              </a:xfrm>
              <a:custGeom>
                <a:avLst/>
                <a:gdLst>
                  <a:gd name="T0" fmla="*/ 14 w 14"/>
                  <a:gd name="T1" fmla="*/ 37 h 37"/>
                  <a:gd name="T2" fmla="*/ 10 w 14"/>
                  <a:gd name="T3" fmla="*/ 37 h 37"/>
                  <a:gd name="T4" fmla="*/ 10 w 14"/>
                  <a:gd name="T5" fmla="*/ 10 h 37"/>
                  <a:gd name="T6" fmla="*/ 10 w 14"/>
                  <a:gd name="T7" fmla="*/ 4 h 37"/>
                  <a:gd name="T8" fmla="*/ 9 w 14"/>
                  <a:gd name="T9" fmla="*/ 5 h 37"/>
                  <a:gd name="T10" fmla="*/ 3 w 14"/>
                  <a:gd name="T11" fmla="*/ 10 h 37"/>
                  <a:gd name="T12" fmla="*/ 0 w 14"/>
                  <a:gd name="T13" fmla="*/ 7 h 37"/>
                  <a:gd name="T14" fmla="*/ 10 w 14"/>
                  <a:gd name="T15" fmla="*/ 0 h 37"/>
                  <a:gd name="T16" fmla="*/ 14 w 14"/>
                  <a:gd name="T17" fmla="*/ 0 h 37"/>
                  <a:gd name="T18" fmla="*/ 14 w 14"/>
                  <a:gd name="T1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37">
                    <a:moveTo>
                      <a:pt x="14" y="37"/>
                    </a:moveTo>
                    <a:cubicBezTo>
                      <a:pt x="10" y="37"/>
                      <a:pt x="10" y="37"/>
                      <a:pt x="10" y="37"/>
                    </a:cubicBezTo>
                    <a:cubicBezTo>
                      <a:pt x="10" y="10"/>
                      <a:pt x="10" y="10"/>
                      <a:pt x="10" y="10"/>
                    </a:cubicBezTo>
                    <a:cubicBezTo>
                      <a:pt x="10" y="8"/>
                      <a:pt x="10" y="6"/>
                      <a:pt x="10" y="4"/>
                    </a:cubicBezTo>
                    <a:cubicBezTo>
                      <a:pt x="10" y="4"/>
                      <a:pt x="9" y="5"/>
                      <a:pt x="9" y="5"/>
                    </a:cubicBezTo>
                    <a:cubicBezTo>
                      <a:pt x="8" y="5"/>
                      <a:pt x="6" y="7"/>
                      <a:pt x="3" y="10"/>
                    </a:cubicBezTo>
                    <a:cubicBezTo>
                      <a:pt x="0" y="7"/>
                      <a:pt x="0" y="7"/>
                      <a:pt x="0" y="7"/>
                    </a:cubicBezTo>
                    <a:cubicBezTo>
                      <a:pt x="10" y="0"/>
                      <a:pt x="10" y="0"/>
                      <a:pt x="10" y="0"/>
                    </a:cubicBezTo>
                    <a:cubicBezTo>
                      <a:pt x="14" y="0"/>
                      <a:pt x="14" y="0"/>
                      <a:pt x="14" y="0"/>
                    </a:cubicBezTo>
                    <a:lnTo>
                      <a:pt x="14"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3958792" y="4880102"/>
              <a:ext cx="314325" cy="409574"/>
              <a:chOff x="3862540" y="5271618"/>
              <a:chExt cx="314325" cy="409574"/>
            </a:xfrm>
          </p:grpSpPr>
          <p:sp>
            <p:nvSpPr>
              <p:cNvPr id="65" name="Freeform 27"/>
              <p:cNvSpPr>
                <a:spLocks noEditPoints="1"/>
              </p:cNvSpPr>
              <p:nvPr/>
            </p:nvSpPr>
            <p:spPr bwMode="auto">
              <a:xfrm>
                <a:off x="3895878" y="5331943"/>
                <a:ext cx="258762" cy="258762"/>
              </a:xfrm>
              <a:custGeom>
                <a:avLst/>
                <a:gdLst>
                  <a:gd name="T0" fmla="*/ 35 w 46"/>
                  <a:gd name="T1" fmla="*/ 5 h 46"/>
                  <a:gd name="T2" fmla="*/ 22 w 46"/>
                  <a:gd name="T3" fmla="*/ 0 h 46"/>
                  <a:gd name="T4" fmla="*/ 22 w 46"/>
                  <a:gd name="T5" fmla="*/ 0 h 46"/>
                  <a:gd name="T6" fmla="*/ 21 w 46"/>
                  <a:gd name="T7" fmla="*/ 0 h 46"/>
                  <a:gd name="T8" fmla="*/ 9 w 46"/>
                  <a:gd name="T9" fmla="*/ 5 h 46"/>
                  <a:gd name="T10" fmla="*/ 9 w 46"/>
                  <a:gd name="T11" fmla="*/ 33 h 46"/>
                  <a:gd name="T12" fmla="*/ 12 w 46"/>
                  <a:gd name="T13" fmla="*/ 44 h 46"/>
                  <a:gd name="T14" fmla="*/ 12 w 46"/>
                  <a:gd name="T15" fmla="*/ 44 h 46"/>
                  <a:gd name="T16" fmla="*/ 12 w 46"/>
                  <a:gd name="T17" fmla="*/ 44 h 46"/>
                  <a:gd name="T18" fmla="*/ 12 w 46"/>
                  <a:gd name="T19" fmla="*/ 46 h 46"/>
                  <a:gd name="T20" fmla="*/ 32 w 46"/>
                  <a:gd name="T21" fmla="*/ 46 h 46"/>
                  <a:gd name="T22" fmla="*/ 32 w 46"/>
                  <a:gd name="T23" fmla="*/ 44 h 46"/>
                  <a:gd name="T24" fmla="*/ 32 w 46"/>
                  <a:gd name="T25" fmla="*/ 44 h 46"/>
                  <a:gd name="T26" fmla="*/ 32 w 46"/>
                  <a:gd name="T27" fmla="*/ 44 h 46"/>
                  <a:gd name="T28" fmla="*/ 35 w 46"/>
                  <a:gd name="T29" fmla="*/ 33 h 46"/>
                  <a:gd name="T30" fmla="*/ 35 w 46"/>
                  <a:gd name="T31" fmla="*/ 5 h 46"/>
                  <a:gd name="T32" fmla="*/ 20 w 46"/>
                  <a:gd name="T33" fmla="*/ 25 h 46"/>
                  <a:gd name="T34" fmla="*/ 24 w 46"/>
                  <a:gd name="T35" fmla="*/ 25 h 46"/>
                  <a:gd name="T36" fmla="*/ 24 w 46"/>
                  <a:gd name="T37" fmla="*/ 43 h 46"/>
                  <a:gd name="T38" fmla="*/ 20 w 46"/>
                  <a:gd name="T39" fmla="*/ 43 h 46"/>
                  <a:gd name="T40" fmla="*/ 20 w 46"/>
                  <a:gd name="T41" fmla="*/ 25 h 46"/>
                  <a:gd name="T42" fmla="*/ 34 w 46"/>
                  <a:gd name="T43" fmla="*/ 32 h 46"/>
                  <a:gd name="T44" fmla="*/ 30 w 46"/>
                  <a:gd name="T45" fmla="*/ 43 h 46"/>
                  <a:gd name="T46" fmla="*/ 25 w 46"/>
                  <a:gd name="T47" fmla="*/ 43 h 46"/>
                  <a:gd name="T48" fmla="*/ 25 w 46"/>
                  <a:gd name="T49" fmla="*/ 25 h 46"/>
                  <a:gd name="T50" fmla="*/ 31 w 46"/>
                  <a:gd name="T51" fmla="*/ 23 h 46"/>
                  <a:gd name="T52" fmla="*/ 31 w 46"/>
                  <a:gd name="T53" fmla="*/ 18 h 46"/>
                  <a:gd name="T54" fmla="*/ 26 w 46"/>
                  <a:gd name="T55" fmla="*/ 18 h 46"/>
                  <a:gd name="T56" fmla="*/ 24 w 46"/>
                  <a:gd name="T57" fmla="*/ 23 h 46"/>
                  <a:gd name="T58" fmla="*/ 20 w 46"/>
                  <a:gd name="T59" fmla="*/ 23 h 46"/>
                  <a:gd name="T60" fmla="*/ 18 w 46"/>
                  <a:gd name="T61" fmla="*/ 18 h 46"/>
                  <a:gd name="T62" fmla="*/ 13 w 46"/>
                  <a:gd name="T63" fmla="*/ 18 h 46"/>
                  <a:gd name="T64" fmla="*/ 12 w 46"/>
                  <a:gd name="T65" fmla="*/ 21 h 46"/>
                  <a:gd name="T66" fmla="*/ 13 w 46"/>
                  <a:gd name="T67" fmla="*/ 23 h 46"/>
                  <a:gd name="T68" fmla="*/ 19 w 46"/>
                  <a:gd name="T69" fmla="*/ 25 h 46"/>
                  <a:gd name="T70" fmla="*/ 19 w 46"/>
                  <a:gd name="T71" fmla="*/ 43 h 46"/>
                  <a:gd name="T72" fmla="*/ 14 w 46"/>
                  <a:gd name="T73" fmla="*/ 43 h 46"/>
                  <a:gd name="T74" fmla="*/ 10 w 46"/>
                  <a:gd name="T75" fmla="*/ 32 h 46"/>
                  <a:gd name="T76" fmla="*/ 10 w 46"/>
                  <a:gd name="T77" fmla="*/ 7 h 46"/>
                  <a:gd name="T78" fmla="*/ 22 w 46"/>
                  <a:gd name="T79" fmla="*/ 2 h 46"/>
                  <a:gd name="T80" fmla="*/ 22 w 46"/>
                  <a:gd name="T81" fmla="*/ 2 h 46"/>
                  <a:gd name="T82" fmla="*/ 34 w 46"/>
                  <a:gd name="T83" fmla="*/ 7 h 46"/>
                  <a:gd name="T84" fmla="*/ 34 w 46"/>
                  <a:gd name="T85" fmla="*/ 32 h 46"/>
                  <a:gd name="T86" fmla="*/ 25 w 46"/>
                  <a:gd name="T87" fmla="*/ 23 h 46"/>
                  <a:gd name="T88" fmla="*/ 27 w 46"/>
                  <a:gd name="T89" fmla="*/ 19 h 46"/>
                  <a:gd name="T90" fmla="*/ 28 w 46"/>
                  <a:gd name="T91" fmla="*/ 19 h 46"/>
                  <a:gd name="T92" fmla="*/ 30 w 46"/>
                  <a:gd name="T93" fmla="*/ 19 h 46"/>
                  <a:gd name="T94" fmla="*/ 30 w 46"/>
                  <a:gd name="T95" fmla="*/ 22 h 46"/>
                  <a:gd name="T96" fmla="*/ 25 w 46"/>
                  <a:gd name="T97" fmla="*/ 23 h 46"/>
                  <a:gd name="T98" fmla="*/ 19 w 46"/>
                  <a:gd name="T99" fmla="*/ 23 h 46"/>
                  <a:gd name="T100" fmla="*/ 14 w 46"/>
                  <a:gd name="T101" fmla="*/ 22 h 46"/>
                  <a:gd name="T102" fmla="*/ 13 w 46"/>
                  <a:gd name="T103" fmla="*/ 21 h 46"/>
                  <a:gd name="T104" fmla="*/ 14 w 46"/>
                  <a:gd name="T105" fmla="*/ 19 h 46"/>
                  <a:gd name="T106" fmla="*/ 16 w 46"/>
                  <a:gd name="T107" fmla="*/ 19 h 46"/>
                  <a:gd name="T108" fmla="*/ 17 w 46"/>
                  <a:gd name="T109" fmla="*/ 19 h 46"/>
                  <a:gd name="T110" fmla="*/ 19 w 46"/>
                  <a:gd name="T111" fmla="*/ 2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 h="46">
                    <a:moveTo>
                      <a:pt x="35" y="5"/>
                    </a:moveTo>
                    <a:cubicBezTo>
                      <a:pt x="30" y="1"/>
                      <a:pt x="23" y="0"/>
                      <a:pt x="22" y="0"/>
                    </a:cubicBezTo>
                    <a:cubicBezTo>
                      <a:pt x="22" y="0"/>
                      <a:pt x="22" y="0"/>
                      <a:pt x="22" y="0"/>
                    </a:cubicBezTo>
                    <a:cubicBezTo>
                      <a:pt x="22" y="0"/>
                      <a:pt x="22" y="0"/>
                      <a:pt x="21" y="0"/>
                    </a:cubicBezTo>
                    <a:cubicBezTo>
                      <a:pt x="20" y="0"/>
                      <a:pt x="13" y="1"/>
                      <a:pt x="9" y="5"/>
                    </a:cubicBezTo>
                    <a:cubicBezTo>
                      <a:pt x="0" y="14"/>
                      <a:pt x="5" y="28"/>
                      <a:pt x="9" y="33"/>
                    </a:cubicBezTo>
                    <a:cubicBezTo>
                      <a:pt x="12" y="37"/>
                      <a:pt x="12" y="44"/>
                      <a:pt x="12" y="44"/>
                    </a:cubicBezTo>
                    <a:cubicBezTo>
                      <a:pt x="12" y="44"/>
                      <a:pt x="12" y="44"/>
                      <a:pt x="12" y="44"/>
                    </a:cubicBezTo>
                    <a:cubicBezTo>
                      <a:pt x="12" y="44"/>
                      <a:pt x="12" y="44"/>
                      <a:pt x="12" y="44"/>
                    </a:cubicBezTo>
                    <a:cubicBezTo>
                      <a:pt x="12" y="46"/>
                      <a:pt x="12" y="46"/>
                      <a:pt x="12" y="46"/>
                    </a:cubicBezTo>
                    <a:cubicBezTo>
                      <a:pt x="32" y="46"/>
                      <a:pt x="32" y="46"/>
                      <a:pt x="32" y="46"/>
                    </a:cubicBezTo>
                    <a:cubicBezTo>
                      <a:pt x="32" y="44"/>
                      <a:pt x="32" y="44"/>
                      <a:pt x="32" y="44"/>
                    </a:cubicBezTo>
                    <a:cubicBezTo>
                      <a:pt x="32" y="44"/>
                      <a:pt x="32" y="44"/>
                      <a:pt x="32" y="44"/>
                    </a:cubicBezTo>
                    <a:cubicBezTo>
                      <a:pt x="32" y="44"/>
                      <a:pt x="32" y="44"/>
                      <a:pt x="32" y="44"/>
                    </a:cubicBezTo>
                    <a:cubicBezTo>
                      <a:pt x="32" y="44"/>
                      <a:pt x="32" y="37"/>
                      <a:pt x="35" y="33"/>
                    </a:cubicBezTo>
                    <a:cubicBezTo>
                      <a:pt x="39" y="28"/>
                      <a:pt x="46" y="14"/>
                      <a:pt x="35" y="5"/>
                    </a:cubicBezTo>
                    <a:close/>
                    <a:moveTo>
                      <a:pt x="20" y="25"/>
                    </a:moveTo>
                    <a:cubicBezTo>
                      <a:pt x="24" y="25"/>
                      <a:pt x="24" y="25"/>
                      <a:pt x="24" y="25"/>
                    </a:cubicBezTo>
                    <a:cubicBezTo>
                      <a:pt x="24" y="43"/>
                      <a:pt x="24" y="43"/>
                      <a:pt x="24" y="43"/>
                    </a:cubicBezTo>
                    <a:cubicBezTo>
                      <a:pt x="20" y="43"/>
                      <a:pt x="20" y="43"/>
                      <a:pt x="20" y="43"/>
                    </a:cubicBezTo>
                    <a:lnTo>
                      <a:pt x="20" y="25"/>
                    </a:lnTo>
                    <a:close/>
                    <a:moveTo>
                      <a:pt x="34" y="32"/>
                    </a:moveTo>
                    <a:cubicBezTo>
                      <a:pt x="31" y="35"/>
                      <a:pt x="31" y="41"/>
                      <a:pt x="30" y="43"/>
                    </a:cubicBezTo>
                    <a:cubicBezTo>
                      <a:pt x="25" y="43"/>
                      <a:pt x="25" y="43"/>
                      <a:pt x="25" y="43"/>
                    </a:cubicBezTo>
                    <a:cubicBezTo>
                      <a:pt x="25" y="25"/>
                      <a:pt x="25" y="25"/>
                      <a:pt x="25" y="25"/>
                    </a:cubicBezTo>
                    <a:cubicBezTo>
                      <a:pt x="27" y="25"/>
                      <a:pt x="30" y="24"/>
                      <a:pt x="31" y="23"/>
                    </a:cubicBezTo>
                    <a:cubicBezTo>
                      <a:pt x="33" y="22"/>
                      <a:pt x="33" y="19"/>
                      <a:pt x="31" y="18"/>
                    </a:cubicBezTo>
                    <a:cubicBezTo>
                      <a:pt x="30" y="17"/>
                      <a:pt x="27" y="17"/>
                      <a:pt x="26" y="18"/>
                    </a:cubicBezTo>
                    <a:cubicBezTo>
                      <a:pt x="25" y="19"/>
                      <a:pt x="24" y="22"/>
                      <a:pt x="24" y="23"/>
                    </a:cubicBezTo>
                    <a:cubicBezTo>
                      <a:pt x="20" y="23"/>
                      <a:pt x="20" y="23"/>
                      <a:pt x="20" y="23"/>
                    </a:cubicBezTo>
                    <a:cubicBezTo>
                      <a:pt x="20" y="22"/>
                      <a:pt x="19" y="19"/>
                      <a:pt x="18" y="18"/>
                    </a:cubicBezTo>
                    <a:cubicBezTo>
                      <a:pt x="17" y="17"/>
                      <a:pt x="14" y="17"/>
                      <a:pt x="13" y="18"/>
                    </a:cubicBezTo>
                    <a:cubicBezTo>
                      <a:pt x="12" y="19"/>
                      <a:pt x="12" y="20"/>
                      <a:pt x="12" y="21"/>
                    </a:cubicBezTo>
                    <a:cubicBezTo>
                      <a:pt x="12" y="22"/>
                      <a:pt x="12" y="23"/>
                      <a:pt x="13" y="23"/>
                    </a:cubicBezTo>
                    <a:cubicBezTo>
                      <a:pt x="14" y="24"/>
                      <a:pt x="17" y="25"/>
                      <a:pt x="19" y="25"/>
                    </a:cubicBezTo>
                    <a:cubicBezTo>
                      <a:pt x="19" y="43"/>
                      <a:pt x="19" y="43"/>
                      <a:pt x="19" y="43"/>
                    </a:cubicBezTo>
                    <a:cubicBezTo>
                      <a:pt x="14" y="43"/>
                      <a:pt x="14" y="43"/>
                      <a:pt x="14" y="43"/>
                    </a:cubicBezTo>
                    <a:cubicBezTo>
                      <a:pt x="14" y="41"/>
                      <a:pt x="13" y="35"/>
                      <a:pt x="10" y="32"/>
                    </a:cubicBezTo>
                    <a:cubicBezTo>
                      <a:pt x="8" y="29"/>
                      <a:pt x="1" y="15"/>
                      <a:pt x="10" y="7"/>
                    </a:cubicBezTo>
                    <a:cubicBezTo>
                      <a:pt x="15" y="2"/>
                      <a:pt x="22" y="2"/>
                      <a:pt x="22" y="2"/>
                    </a:cubicBezTo>
                    <a:cubicBezTo>
                      <a:pt x="22" y="2"/>
                      <a:pt x="22" y="2"/>
                      <a:pt x="22" y="2"/>
                    </a:cubicBezTo>
                    <a:cubicBezTo>
                      <a:pt x="23" y="2"/>
                      <a:pt x="29" y="2"/>
                      <a:pt x="34" y="7"/>
                    </a:cubicBezTo>
                    <a:cubicBezTo>
                      <a:pt x="44" y="15"/>
                      <a:pt x="37" y="28"/>
                      <a:pt x="34" y="32"/>
                    </a:cubicBezTo>
                    <a:close/>
                    <a:moveTo>
                      <a:pt x="25" y="23"/>
                    </a:moveTo>
                    <a:cubicBezTo>
                      <a:pt x="26" y="22"/>
                      <a:pt x="26" y="20"/>
                      <a:pt x="27" y="19"/>
                    </a:cubicBezTo>
                    <a:cubicBezTo>
                      <a:pt x="27" y="19"/>
                      <a:pt x="28" y="19"/>
                      <a:pt x="28" y="19"/>
                    </a:cubicBezTo>
                    <a:cubicBezTo>
                      <a:pt x="29" y="19"/>
                      <a:pt x="30" y="19"/>
                      <a:pt x="30" y="19"/>
                    </a:cubicBezTo>
                    <a:cubicBezTo>
                      <a:pt x="31" y="20"/>
                      <a:pt x="31" y="21"/>
                      <a:pt x="30" y="22"/>
                    </a:cubicBezTo>
                    <a:cubicBezTo>
                      <a:pt x="29" y="23"/>
                      <a:pt x="27" y="23"/>
                      <a:pt x="25" y="23"/>
                    </a:cubicBezTo>
                    <a:close/>
                    <a:moveTo>
                      <a:pt x="19" y="23"/>
                    </a:moveTo>
                    <a:cubicBezTo>
                      <a:pt x="17" y="23"/>
                      <a:pt x="15" y="23"/>
                      <a:pt x="14" y="22"/>
                    </a:cubicBezTo>
                    <a:cubicBezTo>
                      <a:pt x="14" y="22"/>
                      <a:pt x="13" y="21"/>
                      <a:pt x="13" y="21"/>
                    </a:cubicBezTo>
                    <a:cubicBezTo>
                      <a:pt x="13" y="20"/>
                      <a:pt x="14" y="20"/>
                      <a:pt x="14" y="19"/>
                    </a:cubicBezTo>
                    <a:cubicBezTo>
                      <a:pt x="15" y="19"/>
                      <a:pt x="15" y="19"/>
                      <a:pt x="16" y="19"/>
                    </a:cubicBezTo>
                    <a:cubicBezTo>
                      <a:pt x="16" y="19"/>
                      <a:pt x="17" y="19"/>
                      <a:pt x="17" y="19"/>
                    </a:cubicBezTo>
                    <a:cubicBezTo>
                      <a:pt x="18" y="20"/>
                      <a:pt x="18" y="22"/>
                      <a:pt x="19"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Rectangle 28"/>
              <p:cNvSpPr>
                <a:spLocks noChangeArrowheads="1"/>
              </p:cNvSpPr>
              <p:nvPr/>
            </p:nvSpPr>
            <p:spPr bwMode="auto">
              <a:xfrm>
                <a:off x="3962553" y="5601818"/>
                <a:ext cx="112712"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Freeform 29"/>
              <p:cNvSpPr/>
              <p:nvPr/>
            </p:nvSpPr>
            <p:spPr bwMode="auto">
              <a:xfrm>
                <a:off x="3962553" y="5625630"/>
                <a:ext cx="112712" cy="15875"/>
              </a:xfrm>
              <a:custGeom>
                <a:avLst/>
                <a:gdLst>
                  <a:gd name="T0" fmla="*/ 1 w 20"/>
                  <a:gd name="T1" fmla="*/ 3 h 3"/>
                  <a:gd name="T2" fmla="*/ 19 w 20"/>
                  <a:gd name="T3" fmla="*/ 3 h 3"/>
                  <a:gd name="T4" fmla="*/ 20 w 20"/>
                  <a:gd name="T5" fmla="*/ 0 h 3"/>
                  <a:gd name="T6" fmla="*/ 0 w 20"/>
                  <a:gd name="T7" fmla="*/ 0 h 3"/>
                  <a:gd name="T8" fmla="*/ 1 w 20"/>
                  <a:gd name="T9" fmla="*/ 3 h 3"/>
                </a:gdLst>
                <a:ahLst/>
                <a:cxnLst>
                  <a:cxn ang="0">
                    <a:pos x="T0" y="T1"/>
                  </a:cxn>
                  <a:cxn ang="0">
                    <a:pos x="T2" y="T3"/>
                  </a:cxn>
                  <a:cxn ang="0">
                    <a:pos x="T4" y="T5"/>
                  </a:cxn>
                  <a:cxn ang="0">
                    <a:pos x="T6" y="T7"/>
                  </a:cxn>
                  <a:cxn ang="0">
                    <a:pos x="T8" y="T9"/>
                  </a:cxn>
                </a:cxnLst>
                <a:rect l="0" t="0" r="r" b="b"/>
                <a:pathLst>
                  <a:path w="20" h="3">
                    <a:moveTo>
                      <a:pt x="1" y="3"/>
                    </a:moveTo>
                    <a:cubicBezTo>
                      <a:pt x="19" y="3"/>
                      <a:pt x="19" y="3"/>
                      <a:pt x="19" y="3"/>
                    </a:cubicBezTo>
                    <a:cubicBezTo>
                      <a:pt x="20" y="2"/>
                      <a:pt x="20" y="1"/>
                      <a:pt x="20" y="0"/>
                    </a:cubicBezTo>
                    <a:cubicBezTo>
                      <a:pt x="0" y="0"/>
                      <a:pt x="0" y="0"/>
                      <a:pt x="0" y="0"/>
                    </a:cubicBezTo>
                    <a:cubicBezTo>
                      <a:pt x="0" y="1"/>
                      <a:pt x="0" y="2"/>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30"/>
              <p:cNvSpPr/>
              <p:nvPr/>
            </p:nvSpPr>
            <p:spPr bwMode="auto">
              <a:xfrm>
                <a:off x="3968903" y="5647855"/>
                <a:ext cx="101600" cy="33337"/>
              </a:xfrm>
              <a:custGeom>
                <a:avLst/>
                <a:gdLst>
                  <a:gd name="T0" fmla="*/ 9 w 18"/>
                  <a:gd name="T1" fmla="*/ 6 h 6"/>
                  <a:gd name="T2" fmla="*/ 18 w 18"/>
                  <a:gd name="T3" fmla="*/ 0 h 6"/>
                  <a:gd name="T4" fmla="*/ 0 w 18"/>
                  <a:gd name="T5" fmla="*/ 0 h 6"/>
                  <a:gd name="T6" fmla="*/ 9 w 18"/>
                  <a:gd name="T7" fmla="*/ 6 h 6"/>
                </a:gdLst>
                <a:ahLst/>
                <a:cxnLst>
                  <a:cxn ang="0">
                    <a:pos x="T0" y="T1"/>
                  </a:cxn>
                  <a:cxn ang="0">
                    <a:pos x="T2" y="T3"/>
                  </a:cxn>
                  <a:cxn ang="0">
                    <a:pos x="T4" y="T5"/>
                  </a:cxn>
                  <a:cxn ang="0">
                    <a:pos x="T6" y="T7"/>
                  </a:cxn>
                </a:cxnLst>
                <a:rect l="0" t="0" r="r" b="b"/>
                <a:pathLst>
                  <a:path w="18" h="6">
                    <a:moveTo>
                      <a:pt x="9" y="6"/>
                    </a:moveTo>
                    <a:cubicBezTo>
                      <a:pt x="13" y="6"/>
                      <a:pt x="16" y="4"/>
                      <a:pt x="18" y="0"/>
                    </a:cubicBezTo>
                    <a:cubicBezTo>
                      <a:pt x="0" y="0"/>
                      <a:pt x="0" y="0"/>
                      <a:pt x="0" y="0"/>
                    </a:cubicBezTo>
                    <a:cubicBezTo>
                      <a:pt x="2" y="4"/>
                      <a:pt x="5" y="6"/>
                      <a:pt x="9"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31"/>
              <p:cNvSpPr/>
              <p:nvPr/>
            </p:nvSpPr>
            <p:spPr bwMode="auto">
              <a:xfrm>
                <a:off x="4013353" y="5271618"/>
                <a:ext cx="11112" cy="44450"/>
              </a:xfrm>
              <a:custGeom>
                <a:avLst/>
                <a:gdLst>
                  <a:gd name="T0" fmla="*/ 1 w 2"/>
                  <a:gd name="T1" fmla="*/ 8 h 8"/>
                  <a:gd name="T2" fmla="*/ 0 w 2"/>
                  <a:gd name="T3" fmla="*/ 7 h 8"/>
                  <a:gd name="T4" fmla="*/ 0 w 2"/>
                  <a:gd name="T5" fmla="*/ 1 h 8"/>
                  <a:gd name="T6" fmla="*/ 1 w 2"/>
                  <a:gd name="T7" fmla="*/ 0 h 8"/>
                  <a:gd name="T8" fmla="*/ 2 w 2"/>
                  <a:gd name="T9" fmla="*/ 1 h 8"/>
                  <a:gd name="T10" fmla="*/ 2 w 2"/>
                  <a:gd name="T11" fmla="*/ 7 h 8"/>
                  <a:gd name="T12" fmla="*/ 1 w 2"/>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2" h="8">
                    <a:moveTo>
                      <a:pt x="1" y="8"/>
                    </a:moveTo>
                    <a:cubicBezTo>
                      <a:pt x="0" y="8"/>
                      <a:pt x="0" y="8"/>
                      <a:pt x="0" y="7"/>
                    </a:cubicBezTo>
                    <a:cubicBezTo>
                      <a:pt x="0" y="1"/>
                      <a:pt x="0" y="1"/>
                      <a:pt x="0" y="1"/>
                    </a:cubicBezTo>
                    <a:cubicBezTo>
                      <a:pt x="0" y="0"/>
                      <a:pt x="0" y="0"/>
                      <a:pt x="1" y="0"/>
                    </a:cubicBezTo>
                    <a:cubicBezTo>
                      <a:pt x="2" y="0"/>
                      <a:pt x="2" y="0"/>
                      <a:pt x="2" y="1"/>
                    </a:cubicBezTo>
                    <a:cubicBezTo>
                      <a:pt x="2" y="7"/>
                      <a:pt x="2" y="7"/>
                      <a:pt x="2" y="7"/>
                    </a:cubicBezTo>
                    <a:cubicBezTo>
                      <a:pt x="2" y="8"/>
                      <a:pt x="2"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2"/>
              <p:cNvSpPr/>
              <p:nvPr/>
            </p:nvSpPr>
            <p:spPr bwMode="auto">
              <a:xfrm>
                <a:off x="4059390" y="5282730"/>
                <a:ext cx="26987" cy="44450"/>
              </a:xfrm>
              <a:custGeom>
                <a:avLst/>
                <a:gdLst>
                  <a:gd name="T0" fmla="*/ 1 w 5"/>
                  <a:gd name="T1" fmla="*/ 8 h 8"/>
                  <a:gd name="T2" fmla="*/ 1 w 5"/>
                  <a:gd name="T3" fmla="*/ 8 h 8"/>
                  <a:gd name="T4" fmla="*/ 0 w 5"/>
                  <a:gd name="T5" fmla="*/ 6 h 8"/>
                  <a:gd name="T6" fmla="*/ 2 w 5"/>
                  <a:gd name="T7" fmla="*/ 1 h 8"/>
                  <a:gd name="T8" fmla="*/ 4 w 5"/>
                  <a:gd name="T9" fmla="*/ 0 h 8"/>
                  <a:gd name="T10" fmla="*/ 4 w 5"/>
                  <a:gd name="T11" fmla="*/ 1 h 8"/>
                  <a:gd name="T12" fmla="*/ 2 w 5"/>
                  <a:gd name="T13" fmla="*/ 7 h 8"/>
                  <a:gd name="T14" fmla="*/ 1 w 5"/>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1" y="8"/>
                    </a:moveTo>
                    <a:cubicBezTo>
                      <a:pt x="1" y="8"/>
                      <a:pt x="1" y="8"/>
                      <a:pt x="1" y="8"/>
                    </a:cubicBezTo>
                    <a:cubicBezTo>
                      <a:pt x="0" y="7"/>
                      <a:pt x="0" y="7"/>
                      <a:pt x="0" y="6"/>
                    </a:cubicBezTo>
                    <a:cubicBezTo>
                      <a:pt x="2" y="1"/>
                      <a:pt x="2" y="1"/>
                      <a:pt x="2" y="1"/>
                    </a:cubicBezTo>
                    <a:cubicBezTo>
                      <a:pt x="3" y="0"/>
                      <a:pt x="3" y="0"/>
                      <a:pt x="4" y="0"/>
                    </a:cubicBezTo>
                    <a:cubicBezTo>
                      <a:pt x="4" y="0"/>
                      <a:pt x="5" y="1"/>
                      <a:pt x="4" y="1"/>
                    </a:cubicBezTo>
                    <a:cubicBezTo>
                      <a:pt x="2" y="7"/>
                      <a:pt x="2" y="7"/>
                      <a:pt x="2" y="7"/>
                    </a:cubicBezTo>
                    <a:cubicBezTo>
                      <a:pt x="2" y="7"/>
                      <a:pt x="2"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3"/>
              <p:cNvSpPr/>
              <p:nvPr/>
            </p:nvSpPr>
            <p:spPr bwMode="auto">
              <a:xfrm>
                <a:off x="4103840" y="5309718"/>
                <a:ext cx="33337" cy="39687"/>
              </a:xfrm>
              <a:custGeom>
                <a:avLst/>
                <a:gdLst>
                  <a:gd name="T0" fmla="*/ 1 w 6"/>
                  <a:gd name="T1" fmla="*/ 7 h 7"/>
                  <a:gd name="T2" fmla="*/ 0 w 6"/>
                  <a:gd name="T3" fmla="*/ 7 h 7"/>
                  <a:gd name="T4" fmla="*/ 0 w 6"/>
                  <a:gd name="T5" fmla="*/ 5 h 7"/>
                  <a:gd name="T6" fmla="*/ 4 w 6"/>
                  <a:gd name="T7" fmla="*/ 1 h 7"/>
                  <a:gd name="T8" fmla="*/ 5 w 6"/>
                  <a:gd name="T9" fmla="*/ 0 h 7"/>
                  <a:gd name="T10" fmla="*/ 5 w 6"/>
                  <a:gd name="T11" fmla="*/ 2 h 7"/>
                  <a:gd name="T12" fmla="*/ 2 w 6"/>
                  <a:gd name="T13" fmla="*/ 6 h 7"/>
                  <a:gd name="T14" fmla="*/ 1 w 6"/>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1" y="7"/>
                    </a:moveTo>
                    <a:cubicBezTo>
                      <a:pt x="1" y="7"/>
                      <a:pt x="0" y="7"/>
                      <a:pt x="0" y="7"/>
                    </a:cubicBezTo>
                    <a:cubicBezTo>
                      <a:pt x="0" y="6"/>
                      <a:pt x="0" y="6"/>
                      <a:pt x="0" y="5"/>
                    </a:cubicBezTo>
                    <a:cubicBezTo>
                      <a:pt x="4" y="1"/>
                      <a:pt x="4" y="1"/>
                      <a:pt x="4" y="1"/>
                    </a:cubicBezTo>
                    <a:cubicBezTo>
                      <a:pt x="4" y="0"/>
                      <a:pt x="5" y="0"/>
                      <a:pt x="5" y="0"/>
                    </a:cubicBezTo>
                    <a:cubicBezTo>
                      <a:pt x="6" y="1"/>
                      <a:pt x="6" y="1"/>
                      <a:pt x="5" y="2"/>
                    </a:cubicBezTo>
                    <a:cubicBezTo>
                      <a:pt x="2" y="6"/>
                      <a:pt x="2" y="6"/>
                      <a:pt x="2" y="6"/>
                    </a:cubicBezTo>
                    <a:cubicBezTo>
                      <a:pt x="1" y="7"/>
                      <a:pt x="1" y="7"/>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34"/>
              <p:cNvSpPr/>
              <p:nvPr/>
            </p:nvSpPr>
            <p:spPr bwMode="auto">
              <a:xfrm>
                <a:off x="4132415" y="5355755"/>
                <a:ext cx="44450" cy="26987"/>
              </a:xfrm>
              <a:custGeom>
                <a:avLst/>
                <a:gdLst>
                  <a:gd name="T0" fmla="*/ 1 w 8"/>
                  <a:gd name="T1" fmla="*/ 5 h 5"/>
                  <a:gd name="T2" fmla="*/ 0 w 8"/>
                  <a:gd name="T3" fmla="*/ 5 h 5"/>
                  <a:gd name="T4" fmla="*/ 1 w 8"/>
                  <a:gd name="T5" fmla="*/ 3 h 5"/>
                  <a:gd name="T6" fmla="*/ 6 w 8"/>
                  <a:gd name="T7" fmla="*/ 0 h 5"/>
                  <a:gd name="T8" fmla="*/ 7 w 8"/>
                  <a:gd name="T9" fmla="*/ 1 h 5"/>
                  <a:gd name="T10" fmla="*/ 7 w 8"/>
                  <a:gd name="T11" fmla="*/ 2 h 5"/>
                  <a:gd name="T12" fmla="*/ 2 w 8"/>
                  <a:gd name="T13" fmla="*/ 5 h 5"/>
                  <a:gd name="T14" fmla="*/ 1 w 8"/>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5">
                    <a:moveTo>
                      <a:pt x="1" y="5"/>
                    </a:moveTo>
                    <a:cubicBezTo>
                      <a:pt x="1" y="5"/>
                      <a:pt x="1" y="5"/>
                      <a:pt x="0" y="5"/>
                    </a:cubicBezTo>
                    <a:cubicBezTo>
                      <a:pt x="0" y="4"/>
                      <a:pt x="0" y="4"/>
                      <a:pt x="1" y="3"/>
                    </a:cubicBezTo>
                    <a:cubicBezTo>
                      <a:pt x="6" y="0"/>
                      <a:pt x="6" y="0"/>
                      <a:pt x="6" y="0"/>
                    </a:cubicBezTo>
                    <a:cubicBezTo>
                      <a:pt x="6" y="0"/>
                      <a:pt x="7" y="0"/>
                      <a:pt x="7" y="1"/>
                    </a:cubicBezTo>
                    <a:cubicBezTo>
                      <a:pt x="8" y="1"/>
                      <a:pt x="8" y="2"/>
                      <a:pt x="7" y="2"/>
                    </a:cubicBezTo>
                    <a:cubicBezTo>
                      <a:pt x="2" y="5"/>
                      <a:pt x="2" y="5"/>
                      <a:pt x="2" y="5"/>
                    </a:cubicBezTo>
                    <a:cubicBezTo>
                      <a:pt x="2" y="5"/>
                      <a:pt x="1" y="5"/>
                      <a:pt x="1"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35"/>
              <p:cNvSpPr/>
              <p:nvPr/>
            </p:nvSpPr>
            <p:spPr bwMode="auto">
              <a:xfrm>
                <a:off x="3951440" y="5282730"/>
                <a:ext cx="28575" cy="44450"/>
              </a:xfrm>
              <a:custGeom>
                <a:avLst/>
                <a:gdLst>
                  <a:gd name="T0" fmla="*/ 4 w 5"/>
                  <a:gd name="T1" fmla="*/ 8 h 8"/>
                  <a:gd name="T2" fmla="*/ 3 w 5"/>
                  <a:gd name="T3" fmla="*/ 7 h 8"/>
                  <a:gd name="T4" fmla="*/ 1 w 5"/>
                  <a:gd name="T5" fmla="*/ 1 h 8"/>
                  <a:gd name="T6" fmla="*/ 1 w 5"/>
                  <a:gd name="T7" fmla="*/ 0 h 8"/>
                  <a:gd name="T8" fmla="*/ 3 w 5"/>
                  <a:gd name="T9" fmla="*/ 1 h 8"/>
                  <a:gd name="T10" fmla="*/ 5 w 5"/>
                  <a:gd name="T11" fmla="*/ 6 h 8"/>
                  <a:gd name="T12" fmla="*/ 4 w 5"/>
                  <a:gd name="T13" fmla="*/ 8 h 8"/>
                  <a:gd name="T14" fmla="*/ 4 w 5"/>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8">
                    <a:moveTo>
                      <a:pt x="4" y="8"/>
                    </a:moveTo>
                    <a:cubicBezTo>
                      <a:pt x="3" y="8"/>
                      <a:pt x="3" y="7"/>
                      <a:pt x="3" y="7"/>
                    </a:cubicBezTo>
                    <a:cubicBezTo>
                      <a:pt x="1" y="1"/>
                      <a:pt x="1" y="1"/>
                      <a:pt x="1" y="1"/>
                    </a:cubicBezTo>
                    <a:cubicBezTo>
                      <a:pt x="0" y="1"/>
                      <a:pt x="1" y="0"/>
                      <a:pt x="1" y="0"/>
                    </a:cubicBezTo>
                    <a:cubicBezTo>
                      <a:pt x="2" y="0"/>
                      <a:pt x="2" y="0"/>
                      <a:pt x="3" y="1"/>
                    </a:cubicBezTo>
                    <a:cubicBezTo>
                      <a:pt x="5" y="6"/>
                      <a:pt x="5" y="6"/>
                      <a:pt x="5" y="6"/>
                    </a:cubicBezTo>
                    <a:cubicBezTo>
                      <a:pt x="5" y="7"/>
                      <a:pt x="5" y="7"/>
                      <a:pt x="4" y="8"/>
                    </a:cubicBezTo>
                    <a:cubicBezTo>
                      <a:pt x="4" y="8"/>
                      <a:pt x="4" y="8"/>
                      <a:pt x="4"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36"/>
              <p:cNvSpPr/>
              <p:nvPr/>
            </p:nvSpPr>
            <p:spPr bwMode="auto">
              <a:xfrm>
                <a:off x="3900640" y="5309718"/>
                <a:ext cx="34925" cy="39687"/>
              </a:xfrm>
              <a:custGeom>
                <a:avLst/>
                <a:gdLst>
                  <a:gd name="T0" fmla="*/ 5 w 6"/>
                  <a:gd name="T1" fmla="*/ 7 h 7"/>
                  <a:gd name="T2" fmla="*/ 4 w 6"/>
                  <a:gd name="T3" fmla="*/ 6 h 7"/>
                  <a:gd name="T4" fmla="*/ 1 w 6"/>
                  <a:gd name="T5" fmla="*/ 2 h 7"/>
                  <a:gd name="T6" fmla="*/ 1 w 6"/>
                  <a:gd name="T7" fmla="*/ 0 h 7"/>
                  <a:gd name="T8" fmla="*/ 2 w 6"/>
                  <a:gd name="T9" fmla="*/ 1 h 7"/>
                  <a:gd name="T10" fmla="*/ 6 w 6"/>
                  <a:gd name="T11" fmla="*/ 5 h 7"/>
                  <a:gd name="T12" fmla="*/ 6 w 6"/>
                  <a:gd name="T13" fmla="*/ 7 h 7"/>
                  <a:gd name="T14" fmla="*/ 5 w 6"/>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5" y="7"/>
                    </a:moveTo>
                    <a:cubicBezTo>
                      <a:pt x="5" y="7"/>
                      <a:pt x="5" y="7"/>
                      <a:pt x="4" y="6"/>
                    </a:cubicBezTo>
                    <a:cubicBezTo>
                      <a:pt x="1" y="2"/>
                      <a:pt x="1" y="2"/>
                      <a:pt x="1" y="2"/>
                    </a:cubicBezTo>
                    <a:cubicBezTo>
                      <a:pt x="0" y="1"/>
                      <a:pt x="0" y="1"/>
                      <a:pt x="1" y="0"/>
                    </a:cubicBezTo>
                    <a:cubicBezTo>
                      <a:pt x="1" y="0"/>
                      <a:pt x="2" y="0"/>
                      <a:pt x="2" y="1"/>
                    </a:cubicBezTo>
                    <a:cubicBezTo>
                      <a:pt x="6" y="5"/>
                      <a:pt x="6" y="5"/>
                      <a:pt x="6" y="5"/>
                    </a:cubicBezTo>
                    <a:cubicBezTo>
                      <a:pt x="6" y="6"/>
                      <a:pt x="6" y="6"/>
                      <a:pt x="6" y="7"/>
                    </a:cubicBezTo>
                    <a:cubicBezTo>
                      <a:pt x="6" y="7"/>
                      <a:pt x="6" y="7"/>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7"/>
              <p:cNvSpPr/>
              <p:nvPr/>
            </p:nvSpPr>
            <p:spPr bwMode="auto">
              <a:xfrm>
                <a:off x="3862540" y="5355755"/>
                <a:ext cx="44450" cy="26987"/>
              </a:xfrm>
              <a:custGeom>
                <a:avLst/>
                <a:gdLst>
                  <a:gd name="T0" fmla="*/ 7 w 8"/>
                  <a:gd name="T1" fmla="*/ 5 h 5"/>
                  <a:gd name="T2" fmla="*/ 6 w 8"/>
                  <a:gd name="T3" fmla="*/ 5 h 5"/>
                  <a:gd name="T4" fmla="*/ 1 w 8"/>
                  <a:gd name="T5" fmla="*/ 2 h 5"/>
                  <a:gd name="T6" fmla="*/ 1 w 8"/>
                  <a:gd name="T7" fmla="*/ 1 h 5"/>
                  <a:gd name="T8" fmla="*/ 2 w 8"/>
                  <a:gd name="T9" fmla="*/ 0 h 5"/>
                  <a:gd name="T10" fmla="*/ 7 w 8"/>
                  <a:gd name="T11" fmla="*/ 3 h 5"/>
                  <a:gd name="T12" fmla="*/ 8 w 8"/>
                  <a:gd name="T13" fmla="*/ 5 h 5"/>
                  <a:gd name="T14" fmla="*/ 7 w 8"/>
                  <a:gd name="T15" fmla="*/ 5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5">
                    <a:moveTo>
                      <a:pt x="7" y="5"/>
                    </a:moveTo>
                    <a:cubicBezTo>
                      <a:pt x="7" y="5"/>
                      <a:pt x="6" y="5"/>
                      <a:pt x="6" y="5"/>
                    </a:cubicBezTo>
                    <a:cubicBezTo>
                      <a:pt x="1" y="2"/>
                      <a:pt x="1" y="2"/>
                      <a:pt x="1" y="2"/>
                    </a:cubicBezTo>
                    <a:cubicBezTo>
                      <a:pt x="1" y="2"/>
                      <a:pt x="0" y="1"/>
                      <a:pt x="1" y="1"/>
                    </a:cubicBezTo>
                    <a:cubicBezTo>
                      <a:pt x="1" y="0"/>
                      <a:pt x="2" y="0"/>
                      <a:pt x="2" y="0"/>
                    </a:cubicBezTo>
                    <a:cubicBezTo>
                      <a:pt x="7" y="3"/>
                      <a:pt x="7" y="3"/>
                      <a:pt x="7" y="3"/>
                    </a:cubicBezTo>
                    <a:cubicBezTo>
                      <a:pt x="8" y="4"/>
                      <a:pt x="8" y="4"/>
                      <a:pt x="8" y="5"/>
                    </a:cubicBezTo>
                    <a:cubicBezTo>
                      <a:pt x="8" y="5"/>
                      <a:pt x="7" y="5"/>
                      <a:pt x="7"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4" name="矩形 63"/>
            <p:cNvSpPr/>
            <p:nvPr/>
          </p:nvSpPr>
          <p:spPr>
            <a:xfrm>
              <a:off x="4325684" y="4390219"/>
              <a:ext cx="1261884" cy="523220"/>
            </a:xfrm>
            <a:prstGeom prst="rect">
              <a:avLst/>
            </a:prstGeom>
          </p:spPr>
          <p:txBody>
            <a:bodyPr wrap="none">
              <a:spAutoFit/>
            </a:bodyPr>
            <a:lstStyle/>
            <a:p>
              <a:pPr algn="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不会做</a:t>
              </a:r>
            </a:p>
          </p:txBody>
        </p:sp>
      </p:grpSp>
      <p:grpSp>
        <p:nvGrpSpPr>
          <p:cNvPr id="78" name="组合 77"/>
          <p:cNvGrpSpPr/>
          <p:nvPr/>
        </p:nvGrpSpPr>
        <p:grpSpPr>
          <a:xfrm>
            <a:off x="5661386" y="3592639"/>
            <a:ext cx="2624931" cy="2084387"/>
            <a:chOff x="5661386" y="3592639"/>
            <a:chExt cx="2624931" cy="2084387"/>
          </a:xfrm>
        </p:grpSpPr>
        <p:grpSp>
          <p:nvGrpSpPr>
            <p:cNvPr id="79" name="组合 78"/>
            <p:cNvGrpSpPr/>
            <p:nvPr/>
          </p:nvGrpSpPr>
          <p:grpSpPr>
            <a:xfrm>
              <a:off x="5700280" y="3592639"/>
              <a:ext cx="2586037" cy="2051050"/>
              <a:chOff x="5700280" y="3592639"/>
              <a:chExt cx="2586037" cy="2051050"/>
            </a:xfrm>
          </p:grpSpPr>
          <p:sp>
            <p:nvSpPr>
              <p:cNvPr id="90" name="Freeform 17"/>
              <p:cNvSpPr/>
              <p:nvPr/>
            </p:nvSpPr>
            <p:spPr bwMode="auto">
              <a:xfrm>
                <a:off x="5700280" y="3592639"/>
                <a:ext cx="2586037" cy="2051050"/>
              </a:xfrm>
              <a:custGeom>
                <a:avLst/>
                <a:gdLst>
                  <a:gd name="T0" fmla="*/ 451 w 460"/>
                  <a:gd name="T1" fmla="*/ 289 h 365"/>
                  <a:gd name="T2" fmla="*/ 289 w 460"/>
                  <a:gd name="T3" fmla="*/ 24 h 365"/>
                  <a:gd name="T4" fmla="*/ 198 w 460"/>
                  <a:gd name="T5" fmla="*/ 0 h 365"/>
                  <a:gd name="T6" fmla="*/ 192 w 460"/>
                  <a:gd name="T7" fmla="*/ 10 h 365"/>
                  <a:gd name="T8" fmla="*/ 192 w 460"/>
                  <a:gd name="T9" fmla="*/ 10 h 365"/>
                  <a:gd name="T10" fmla="*/ 186 w 460"/>
                  <a:gd name="T11" fmla="*/ 18 h 365"/>
                  <a:gd name="T12" fmla="*/ 185 w 460"/>
                  <a:gd name="T13" fmla="*/ 19 h 365"/>
                  <a:gd name="T14" fmla="*/ 179 w 460"/>
                  <a:gd name="T15" fmla="*/ 26 h 365"/>
                  <a:gd name="T16" fmla="*/ 178 w 460"/>
                  <a:gd name="T17" fmla="*/ 27 h 365"/>
                  <a:gd name="T18" fmla="*/ 163 w 460"/>
                  <a:gd name="T19" fmla="*/ 42 h 365"/>
                  <a:gd name="T20" fmla="*/ 162 w 460"/>
                  <a:gd name="T21" fmla="*/ 43 h 365"/>
                  <a:gd name="T22" fmla="*/ 155 w 460"/>
                  <a:gd name="T23" fmla="*/ 49 h 365"/>
                  <a:gd name="T24" fmla="*/ 154 w 460"/>
                  <a:gd name="T25" fmla="*/ 50 h 365"/>
                  <a:gd name="T26" fmla="*/ 136 w 460"/>
                  <a:gd name="T27" fmla="*/ 62 h 365"/>
                  <a:gd name="T28" fmla="*/ 136 w 460"/>
                  <a:gd name="T29" fmla="*/ 62 h 365"/>
                  <a:gd name="T30" fmla="*/ 127 w 460"/>
                  <a:gd name="T31" fmla="*/ 67 h 365"/>
                  <a:gd name="T32" fmla="*/ 126 w 460"/>
                  <a:gd name="T33" fmla="*/ 67 h 365"/>
                  <a:gd name="T34" fmla="*/ 96 w 460"/>
                  <a:gd name="T35" fmla="*/ 79 h 365"/>
                  <a:gd name="T36" fmla="*/ 95 w 460"/>
                  <a:gd name="T37" fmla="*/ 79 h 365"/>
                  <a:gd name="T38" fmla="*/ 62 w 460"/>
                  <a:gd name="T39" fmla="*/ 85 h 365"/>
                  <a:gd name="T40" fmla="*/ 62 w 460"/>
                  <a:gd name="T41" fmla="*/ 85 h 365"/>
                  <a:gd name="T42" fmla="*/ 50 w 460"/>
                  <a:gd name="T43" fmla="*/ 86 h 365"/>
                  <a:gd name="T44" fmla="*/ 48 w 460"/>
                  <a:gd name="T45" fmla="*/ 88 h 365"/>
                  <a:gd name="T46" fmla="*/ 113 w 460"/>
                  <a:gd name="T47" fmla="*/ 328 h 365"/>
                  <a:gd name="T48" fmla="*/ 424 w 460"/>
                  <a:gd name="T49" fmla="*/ 336 h 365"/>
                  <a:gd name="T50" fmla="*/ 451 w 460"/>
                  <a:gd name="T51" fmla="*/ 289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0" h="365">
                    <a:moveTo>
                      <a:pt x="451" y="289"/>
                    </a:moveTo>
                    <a:cubicBezTo>
                      <a:pt x="421" y="215"/>
                      <a:pt x="352" y="60"/>
                      <a:pt x="289" y="24"/>
                    </a:cubicBezTo>
                    <a:cubicBezTo>
                      <a:pt x="260" y="7"/>
                      <a:pt x="229" y="0"/>
                      <a:pt x="198" y="0"/>
                    </a:cubicBezTo>
                    <a:cubicBezTo>
                      <a:pt x="196" y="4"/>
                      <a:pt x="194" y="7"/>
                      <a:pt x="192" y="10"/>
                    </a:cubicBezTo>
                    <a:cubicBezTo>
                      <a:pt x="192" y="10"/>
                      <a:pt x="192" y="10"/>
                      <a:pt x="192" y="10"/>
                    </a:cubicBezTo>
                    <a:cubicBezTo>
                      <a:pt x="190" y="13"/>
                      <a:pt x="188" y="15"/>
                      <a:pt x="186" y="18"/>
                    </a:cubicBezTo>
                    <a:cubicBezTo>
                      <a:pt x="186" y="18"/>
                      <a:pt x="185" y="19"/>
                      <a:pt x="185" y="19"/>
                    </a:cubicBezTo>
                    <a:cubicBezTo>
                      <a:pt x="183" y="22"/>
                      <a:pt x="181" y="24"/>
                      <a:pt x="179" y="26"/>
                    </a:cubicBezTo>
                    <a:cubicBezTo>
                      <a:pt x="179" y="27"/>
                      <a:pt x="178" y="27"/>
                      <a:pt x="178" y="27"/>
                    </a:cubicBezTo>
                    <a:cubicBezTo>
                      <a:pt x="173" y="32"/>
                      <a:pt x="169" y="37"/>
                      <a:pt x="163" y="42"/>
                    </a:cubicBezTo>
                    <a:cubicBezTo>
                      <a:pt x="163" y="42"/>
                      <a:pt x="162" y="43"/>
                      <a:pt x="162" y="43"/>
                    </a:cubicBezTo>
                    <a:cubicBezTo>
                      <a:pt x="160" y="45"/>
                      <a:pt x="157" y="47"/>
                      <a:pt x="155" y="49"/>
                    </a:cubicBezTo>
                    <a:cubicBezTo>
                      <a:pt x="155" y="49"/>
                      <a:pt x="154" y="49"/>
                      <a:pt x="154" y="50"/>
                    </a:cubicBezTo>
                    <a:cubicBezTo>
                      <a:pt x="148" y="54"/>
                      <a:pt x="142" y="58"/>
                      <a:pt x="136" y="62"/>
                    </a:cubicBezTo>
                    <a:cubicBezTo>
                      <a:pt x="136" y="62"/>
                      <a:pt x="136" y="62"/>
                      <a:pt x="136" y="62"/>
                    </a:cubicBezTo>
                    <a:cubicBezTo>
                      <a:pt x="133" y="64"/>
                      <a:pt x="130" y="65"/>
                      <a:pt x="127" y="67"/>
                    </a:cubicBezTo>
                    <a:cubicBezTo>
                      <a:pt x="127" y="67"/>
                      <a:pt x="126" y="67"/>
                      <a:pt x="126" y="67"/>
                    </a:cubicBezTo>
                    <a:cubicBezTo>
                      <a:pt x="116" y="72"/>
                      <a:pt x="106" y="76"/>
                      <a:pt x="96" y="79"/>
                    </a:cubicBezTo>
                    <a:cubicBezTo>
                      <a:pt x="95" y="79"/>
                      <a:pt x="95" y="79"/>
                      <a:pt x="95" y="79"/>
                    </a:cubicBezTo>
                    <a:cubicBezTo>
                      <a:pt x="84" y="82"/>
                      <a:pt x="73" y="84"/>
                      <a:pt x="62" y="85"/>
                    </a:cubicBezTo>
                    <a:cubicBezTo>
                      <a:pt x="62" y="85"/>
                      <a:pt x="62" y="85"/>
                      <a:pt x="62" y="85"/>
                    </a:cubicBezTo>
                    <a:cubicBezTo>
                      <a:pt x="58" y="86"/>
                      <a:pt x="54" y="86"/>
                      <a:pt x="50" y="86"/>
                    </a:cubicBezTo>
                    <a:cubicBezTo>
                      <a:pt x="49" y="87"/>
                      <a:pt x="49" y="87"/>
                      <a:pt x="48" y="88"/>
                    </a:cubicBezTo>
                    <a:cubicBezTo>
                      <a:pt x="0" y="172"/>
                      <a:pt x="29" y="280"/>
                      <a:pt x="113" y="328"/>
                    </a:cubicBezTo>
                    <a:cubicBezTo>
                      <a:pt x="176" y="365"/>
                      <a:pt x="344" y="347"/>
                      <a:pt x="424" y="336"/>
                    </a:cubicBezTo>
                    <a:cubicBezTo>
                      <a:pt x="447" y="333"/>
                      <a:pt x="460" y="312"/>
                      <a:pt x="451" y="289"/>
                    </a:cubicBezTo>
                    <a:close/>
                  </a:path>
                </a:pathLst>
              </a:custGeom>
              <a:solidFill>
                <a:srgbClr val="BFBFBF"/>
              </a:solidFill>
              <a:ln>
                <a:noFill/>
              </a:ln>
            </p:spPr>
            <p:txBody>
              <a:bodyPr vert="horz" wrap="square" lIns="91440" tIns="45720" rIns="91440" bIns="45720" numCol="1" anchor="t" anchorCtr="0" compatLnSpc="1"/>
              <a:lstStyle/>
              <a:p>
                <a:endParaRPr lang="zh-CN" altLang="en-US"/>
              </a:p>
            </p:txBody>
          </p:sp>
          <p:grpSp>
            <p:nvGrpSpPr>
              <p:cNvPr id="91" name="组合 90"/>
              <p:cNvGrpSpPr/>
              <p:nvPr/>
            </p:nvGrpSpPr>
            <p:grpSpPr>
              <a:xfrm>
                <a:off x="6505882" y="3997989"/>
                <a:ext cx="304800" cy="214312"/>
                <a:chOff x="6227915" y="4725518"/>
                <a:chExt cx="304800" cy="214312"/>
              </a:xfrm>
            </p:grpSpPr>
            <p:sp>
              <p:nvSpPr>
                <p:cNvPr id="97" name="Freeform 22"/>
                <p:cNvSpPr>
                  <a:spLocks noEditPoints="1"/>
                </p:cNvSpPr>
                <p:nvPr/>
              </p:nvSpPr>
              <p:spPr bwMode="auto">
                <a:xfrm>
                  <a:off x="6227915" y="4725518"/>
                  <a:ext cx="141287" cy="214312"/>
                </a:xfrm>
                <a:custGeom>
                  <a:avLst/>
                  <a:gdLst>
                    <a:gd name="T0" fmla="*/ 25 w 25"/>
                    <a:gd name="T1" fmla="*/ 19 h 38"/>
                    <a:gd name="T2" fmla="*/ 22 w 25"/>
                    <a:gd name="T3" fmla="*/ 33 h 38"/>
                    <a:gd name="T4" fmla="*/ 13 w 25"/>
                    <a:gd name="T5" fmla="*/ 38 h 38"/>
                    <a:gd name="T6" fmla="*/ 3 w 25"/>
                    <a:gd name="T7" fmla="*/ 33 h 38"/>
                    <a:gd name="T8" fmla="*/ 0 w 25"/>
                    <a:gd name="T9" fmla="*/ 19 h 38"/>
                    <a:gd name="T10" fmla="*/ 3 w 25"/>
                    <a:gd name="T11" fmla="*/ 4 h 38"/>
                    <a:gd name="T12" fmla="*/ 13 w 25"/>
                    <a:gd name="T13" fmla="*/ 0 h 38"/>
                    <a:gd name="T14" fmla="*/ 22 w 25"/>
                    <a:gd name="T15" fmla="*/ 4 h 38"/>
                    <a:gd name="T16" fmla="*/ 25 w 25"/>
                    <a:gd name="T17" fmla="*/ 19 h 38"/>
                    <a:gd name="T18" fmla="*/ 5 w 25"/>
                    <a:gd name="T19" fmla="*/ 19 h 38"/>
                    <a:gd name="T20" fmla="*/ 7 w 25"/>
                    <a:gd name="T21" fmla="*/ 30 h 38"/>
                    <a:gd name="T22" fmla="*/ 13 w 25"/>
                    <a:gd name="T23" fmla="*/ 34 h 38"/>
                    <a:gd name="T24" fmla="*/ 19 w 25"/>
                    <a:gd name="T25" fmla="*/ 30 h 38"/>
                    <a:gd name="T26" fmla="*/ 21 w 25"/>
                    <a:gd name="T27" fmla="*/ 19 h 38"/>
                    <a:gd name="T28" fmla="*/ 19 w 25"/>
                    <a:gd name="T29" fmla="*/ 7 h 38"/>
                    <a:gd name="T30" fmla="*/ 13 w 25"/>
                    <a:gd name="T31" fmla="*/ 3 h 38"/>
                    <a:gd name="T32" fmla="*/ 7 w 25"/>
                    <a:gd name="T33" fmla="*/ 7 h 38"/>
                    <a:gd name="T34" fmla="*/ 5 w 25"/>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38">
                      <a:moveTo>
                        <a:pt x="25" y="19"/>
                      </a:moveTo>
                      <a:cubicBezTo>
                        <a:pt x="25" y="25"/>
                        <a:pt x="24" y="30"/>
                        <a:pt x="22" y="33"/>
                      </a:cubicBezTo>
                      <a:cubicBezTo>
                        <a:pt x="20" y="36"/>
                        <a:pt x="17" y="38"/>
                        <a:pt x="13" y="38"/>
                      </a:cubicBezTo>
                      <a:cubicBezTo>
                        <a:pt x="9" y="38"/>
                        <a:pt x="6" y="36"/>
                        <a:pt x="3" y="33"/>
                      </a:cubicBezTo>
                      <a:cubicBezTo>
                        <a:pt x="1" y="30"/>
                        <a:pt x="0" y="25"/>
                        <a:pt x="0" y="19"/>
                      </a:cubicBezTo>
                      <a:cubicBezTo>
                        <a:pt x="0" y="12"/>
                        <a:pt x="1" y="7"/>
                        <a:pt x="3" y="4"/>
                      </a:cubicBezTo>
                      <a:cubicBezTo>
                        <a:pt x="5" y="1"/>
                        <a:pt x="8" y="0"/>
                        <a:pt x="13" y="0"/>
                      </a:cubicBezTo>
                      <a:cubicBezTo>
                        <a:pt x="17" y="0"/>
                        <a:pt x="20" y="1"/>
                        <a:pt x="22" y="4"/>
                      </a:cubicBezTo>
                      <a:cubicBezTo>
                        <a:pt x="24" y="8"/>
                        <a:pt x="25" y="12"/>
                        <a:pt x="25" y="19"/>
                      </a:cubicBezTo>
                      <a:close/>
                      <a:moveTo>
                        <a:pt x="5" y="19"/>
                      </a:moveTo>
                      <a:cubicBezTo>
                        <a:pt x="5" y="24"/>
                        <a:pt x="5" y="28"/>
                        <a:pt x="7" y="30"/>
                      </a:cubicBezTo>
                      <a:cubicBezTo>
                        <a:pt x="8" y="33"/>
                        <a:pt x="10" y="34"/>
                        <a:pt x="13" y="34"/>
                      </a:cubicBezTo>
                      <a:cubicBezTo>
                        <a:pt x="15" y="34"/>
                        <a:pt x="17" y="33"/>
                        <a:pt x="19" y="30"/>
                      </a:cubicBezTo>
                      <a:cubicBezTo>
                        <a:pt x="20" y="28"/>
                        <a:pt x="21" y="24"/>
                        <a:pt x="21" y="19"/>
                      </a:cubicBezTo>
                      <a:cubicBezTo>
                        <a:pt x="21" y="13"/>
                        <a:pt x="20" y="9"/>
                        <a:pt x="19" y="7"/>
                      </a:cubicBezTo>
                      <a:cubicBezTo>
                        <a:pt x="17" y="4"/>
                        <a:pt x="15" y="3"/>
                        <a:pt x="13" y="3"/>
                      </a:cubicBezTo>
                      <a:cubicBezTo>
                        <a:pt x="10" y="3"/>
                        <a:pt x="8" y="4"/>
                        <a:pt x="7" y="7"/>
                      </a:cubicBezTo>
                      <a:cubicBezTo>
                        <a:pt x="5" y="9"/>
                        <a:pt x="5" y="13"/>
                        <a:pt x="5" y="1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8" name="Freeform 23"/>
                <p:cNvSpPr/>
                <p:nvPr/>
              </p:nvSpPr>
              <p:spPr bwMode="auto">
                <a:xfrm>
                  <a:off x="6397778" y="4725518"/>
                  <a:ext cx="134937" cy="214312"/>
                </a:xfrm>
                <a:custGeom>
                  <a:avLst/>
                  <a:gdLst>
                    <a:gd name="T0" fmla="*/ 23 w 24"/>
                    <a:gd name="T1" fmla="*/ 9 h 38"/>
                    <a:gd name="T2" fmla="*/ 21 w 24"/>
                    <a:gd name="T3" fmla="*/ 15 h 38"/>
                    <a:gd name="T4" fmla="*/ 15 w 24"/>
                    <a:gd name="T5" fmla="*/ 18 h 38"/>
                    <a:gd name="T6" fmla="*/ 15 w 24"/>
                    <a:gd name="T7" fmla="*/ 18 h 38"/>
                    <a:gd name="T8" fmla="*/ 22 w 24"/>
                    <a:gd name="T9" fmla="*/ 21 h 38"/>
                    <a:gd name="T10" fmla="*/ 24 w 24"/>
                    <a:gd name="T11" fmla="*/ 27 h 38"/>
                    <a:gd name="T12" fmla="*/ 20 w 24"/>
                    <a:gd name="T13" fmla="*/ 35 h 38"/>
                    <a:gd name="T14" fmla="*/ 10 w 24"/>
                    <a:gd name="T15" fmla="*/ 38 h 38"/>
                    <a:gd name="T16" fmla="*/ 5 w 24"/>
                    <a:gd name="T17" fmla="*/ 37 h 38"/>
                    <a:gd name="T18" fmla="*/ 0 w 24"/>
                    <a:gd name="T19" fmla="*/ 36 h 38"/>
                    <a:gd name="T20" fmla="*/ 0 w 24"/>
                    <a:gd name="T21" fmla="*/ 32 h 38"/>
                    <a:gd name="T22" fmla="*/ 5 w 24"/>
                    <a:gd name="T23" fmla="*/ 34 h 38"/>
                    <a:gd name="T24" fmla="*/ 10 w 24"/>
                    <a:gd name="T25" fmla="*/ 34 h 38"/>
                    <a:gd name="T26" fmla="*/ 20 w 24"/>
                    <a:gd name="T27" fmla="*/ 27 h 38"/>
                    <a:gd name="T28" fmla="*/ 9 w 24"/>
                    <a:gd name="T29" fmla="*/ 20 h 38"/>
                    <a:gd name="T30" fmla="*/ 6 w 24"/>
                    <a:gd name="T31" fmla="*/ 20 h 38"/>
                    <a:gd name="T32" fmla="*/ 6 w 24"/>
                    <a:gd name="T33" fmla="*/ 16 h 38"/>
                    <a:gd name="T34" fmla="*/ 9 w 24"/>
                    <a:gd name="T35" fmla="*/ 16 h 38"/>
                    <a:gd name="T36" fmla="*/ 16 w 24"/>
                    <a:gd name="T37" fmla="*/ 14 h 38"/>
                    <a:gd name="T38" fmla="*/ 19 w 24"/>
                    <a:gd name="T39" fmla="*/ 9 h 38"/>
                    <a:gd name="T40" fmla="*/ 17 w 24"/>
                    <a:gd name="T41" fmla="*/ 5 h 38"/>
                    <a:gd name="T42" fmla="*/ 12 w 24"/>
                    <a:gd name="T43" fmla="*/ 3 h 38"/>
                    <a:gd name="T44" fmla="*/ 7 w 24"/>
                    <a:gd name="T45" fmla="*/ 4 h 38"/>
                    <a:gd name="T46" fmla="*/ 2 w 24"/>
                    <a:gd name="T47" fmla="*/ 6 h 38"/>
                    <a:gd name="T48" fmla="*/ 0 w 24"/>
                    <a:gd name="T49" fmla="*/ 3 h 38"/>
                    <a:gd name="T50" fmla="*/ 5 w 24"/>
                    <a:gd name="T51" fmla="*/ 1 h 38"/>
                    <a:gd name="T52" fmla="*/ 12 w 24"/>
                    <a:gd name="T53" fmla="*/ 0 h 38"/>
                    <a:gd name="T54" fmla="*/ 20 w 24"/>
                    <a:gd name="T55" fmla="*/ 2 h 38"/>
                    <a:gd name="T56" fmla="*/ 23 w 24"/>
                    <a:gd name="T57" fmla="*/ 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38">
                      <a:moveTo>
                        <a:pt x="23" y="9"/>
                      </a:moveTo>
                      <a:cubicBezTo>
                        <a:pt x="23" y="11"/>
                        <a:pt x="22" y="13"/>
                        <a:pt x="21" y="15"/>
                      </a:cubicBezTo>
                      <a:cubicBezTo>
                        <a:pt x="20" y="16"/>
                        <a:pt x="18" y="17"/>
                        <a:pt x="15" y="18"/>
                      </a:cubicBezTo>
                      <a:cubicBezTo>
                        <a:pt x="15" y="18"/>
                        <a:pt x="15" y="18"/>
                        <a:pt x="15" y="18"/>
                      </a:cubicBezTo>
                      <a:cubicBezTo>
                        <a:pt x="18" y="18"/>
                        <a:pt x="20" y="19"/>
                        <a:pt x="22" y="21"/>
                      </a:cubicBezTo>
                      <a:cubicBezTo>
                        <a:pt x="23" y="22"/>
                        <a:pt x="24" y="24"/>
                        <a:pt x="24" y="27"/>
                      </a:cubicBezTo>
                      <a:cubicBezTo>
                        <a:pt x="24" y="30"/>
                        <a:pt x="23" y="33"/>
                        <a:pt x="20" y="35"/>
                      </a:cubicBezTo>
                      <a:cubicBezTo>
                        <a:pt x="18" y="37"/>
                        <a:pt x="14" y="38"/>
                        <a:pt x="10" y="38"/>
                      </a:cubicBezTo>
                      <a:cubicBezTo>
                        <a:pt x="8" y="38"/>
                        <a:pt x="6" y="38"/>
                        <a:pt x="5" y="37"/>
                      </a:cubicBezTo>
                      <a:cubicBezTo>
                        <a:pt x="3" y="37"/>
                        <a:pt x="1" y="36"/>
                        <a:pt x="0" y="36"/>
                      </a:cubicBezTo>
                      <a:cubicBezTo>
                        <a:pt x="0" y="32"/>
                        <a:pt x="0" y="32"/>
                        <a:pt x="0" y="32"/>
                      </a:cubicBezTo>
                      <a:cubicBezTo>
                        <a:pt x="1" y="32"/>
                        <a:pt x="3" y="33"/>
                        <a:pt x="5" y="34"/>
                      </a:cubicBezTo>
                      <a:cubicBezTo>
                        <a:pt x="7" y="34"/>
                        <a:pt x="9" y="34"/>
                        <a:pt x="10" y="34"/>
                      </a:cubicBezTo>
                      <a:cubicBezTo>
                        <a:pt x="17" y="34"/>
                        <a:pt x="20" y="32"/>
                        <a:pt x="20" y="27"/>
                      </a:cubicBezTo>
                      <a:cubicBezTo>
                        <a:pt x="20" y="22"/>
                        <a:pt x="16" y="20"/>
                        <a:pt x="9" y="20"/>
                      </a:cubicBezTo>
                      <a:cubicBezTo>
                        <a:pt x="6" y="20"/>
                        <a:pt x="6" y="20"/>
                        <a:pt x="6" y="20"/>
                      </a:cubicBezTo>
                      <a:cubicBezTo>
                        <a:pt x="6" y="16"/>
                        <a:pt x="6" y="16"/>
                        <a:pt x="6" y="16"/>
                      </a:cubicBezTo>
                      <a:cubicBezTo>
                        <a:pt x="9" y="16"/>
                        <a:pt x="9" y="16"/>
                        <a:pt x="9" y="16"/>
                      </a:cubicBezTo>
                      <a:cubicBezTo>
                        <a:pt x="12" y="16"/>
                        <a:pt x="14" y="16"/>
                        <a:pt x="16" y="14"/>
                      </a:cubicBezTo>
                      <a:cubicBezTo>
                        <a:pt x="18" y="13"/>
                        <a:pt x="19" y="11"/>
                        <a:pt x="19" y="9"/>
                      </a:cubicBezTo>
                      <a:cubicBezTo>
                        <a:pt x="19" y="7"/>
                        <a:pt x="18" y="6"/>
                        <a:pt x="17" y="5"/>
                      </a:cubicBezTo>
                      <a:cubicBezTo>
                        <a:pt x="15" y="4"/>
                        <a:pt x="14" y="3"/>
                        <a:pt x="12" y="3"/>
                      </a:cubicBezTo>
                      <a:cubicBezTo>
                        <a:pt x="10" y="3"/>
                        <a:pt x="9" y="3"/>
                        <a:pt x="7" y="4"/>
                      </a:cubicBezTo>
                      <a:cubicBezTo>
                        <a:pt x="6" y="4"/>
                        <a:pt x="4" y="5"/>
                        <a:pt x="2" y="6"/>
                      </a:cubicBezTo>
                      <a:cubicBezTo>
                        <a:pt x="0" y="3"/>
                        <a:pt x="0" y="3"/>
                        <a:pt x="0" y="3"/>
                      </a:cubicBezTo>
                      <a:cubicBezTo>
                        <a:pt x="2" y="2"/>
                        <a:pt x="3" y="1"/>
                        <a:pt x="5" y="1"/>
                      </a:cubicBezTo>
                      <a:cubicBezTo>
                        <a:pt x="7" y="0"/>
                        <a:pt x="9" y="0"/>
                        <a:pt x="12" y="0"/>
                      </a:cubicBezTo>
                      <a:cubicBezTo>
                        <a:pt x="15" y="0"/>
                        <a:pt x="18" y="0"/>
                        <a:pt x="20" y="2"/>
                      </a:cubicBezTo>
                      <a:cubicBezTo>
                        <a:pt x="22" y="4"/>
                        <a:pt x="23" y="6"/>
                        <a:pt x="23"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92" name="组合 91"/>
              <p:cNvGrpSpPr/>
              <p:nvPr/>
            </p:nvGrpSpPr>
            <p:grpSpPr>
              <a:xfrm>
                <a:off x="7538605" y="4907089"/>
                <a:ext cx="455612" cy="411162"/>
                <a:chOff x="7442353" y="5298605"/>
                <a:chExt cx="455612" cy="411162"/>
              </a:xfrm>
            </p:grpSpPr>
            <p:sp>
              <p:nvSpPr>
                <p:cNvPr id="94" name="Freeform 24"/>
                <p:cNvSpPr/>
                <p:nvPr/>
              </p:nvSpPr>
              <p:spPr bwMode="auto">
                <a:xfrm>
                  <a:off x="7442353" y="5546255"/>
                  <a:ext cx="157162" cy="163512"/>
                </a:xfrm>
                <a:custGeom>
                  <a:avLst/>
                  <a:gdLst>
                    <a:gd name="T0" fmla="*/ 68 w 99"/>
                    <a:gd name="T1" fmla="*/ 7 h 103"/>
                    <a:gd name="T2" fmla="*/ 64 w 99"/>
                    <a:gd name="T3" fmla="*/ 4 h 103"/>
                    <a:gd name="T4" fmla="*/ 0 w 99"/>
                    <a:gd name="T5" fmla="*/ 28 h 103"/>
                    <a:gd name="T6" fmla="*/ 29 w 99"/>
                    <a:gd name="T7" fmla="*/ 103 h 103"/>
                    <a:gd name="T8" fmla="*/ 92 w 99"/>
                    <a:gd name="T9" fmla="*/ 78 h 103"/>
                    <a:gd name="T10" fmla="*/ 89 w 99"/>
                    <a:gd name="T11" fmla="*/ 64 h 103"/>
                    <a:gd name="T12" fmla="*/ 99 w 99"/>
                    <a:gd name="T13" fmla="*/ 57 h 103"/>
                    <a:gd name="T14" fmla="*/ 78 w 99"/>
                    <a:gd name="T15" fmla="*/ 0 h 103"/>
                    <a:gd name="T16" fmla="*/ 68 w 99"/>
                    <a:gd name="T17" fmla="*/ 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03">
                      <a:moveTo>
                        <a:pt x="68" y="7"/>
                      </a:moveTo>
                      <a:lnTo>
                        <a:pt x="64" y="4"/>
                      </a:lnTo>
                      <a:lnTo>
                        <a:pt x="0" y="28"/>
                      </a:lnTo>
                      <a:lnTo>
                        <a:pt x="29" y="103"/>
                      </a:lnTo>
                      <a:lnTo>
                        <a:pt x="92" y="78"/>
                      </a:lnTo>
                      <a:lnTo>
                        <a:pt x="89" y="64"/>
                      </a:lnTo>
                      <a:lnTo>
                        <a:pt x="99" y="57"/>
                      </a:lnTo>
                      <a:lnTo>
                        <a:pt x="78" y="0"/>
                      </a:lnTo>
                      <a:lnTo>
                        <a:pt x="68" y="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5" name="Freeform 25"/>
                <p:cNvSpPr/>
                <p:nvPr/>
              </p:nvSpPr>
              <p:spPr bwMode="auto">
                <a:xfrm>
                  <a:off x="7583640" y="5524030"/>
                  <a:ext cx="314325" cy="106362"/>
                </a:xfrm>
                <a:custGeom>
                  <a:avLst/>
                  <a:gdLst>
                    <a:gd name="T0" fmla="*/ 52 w 56"/>
                    <a:gd name="T1" fmla="*/ 2 h 19"/>
                    <a:gd name="T2" fmla="*/ 39 w 56"/>
                    <a:gd name="T3" fmla="*/ 7 h 19"/>
                    <a:gd name="T4" fmla="*/ 33 w 56"/>
                    <a:gd name="T5" fmla="*/ 10 h 19"/>
                    <a:gd name="T6" fmla="*/ 23 w 56"/>
                    <a:gd name="T7" fmla="*/ 7 h 19"/>
                    <a:gd name="T8" fmla="*/ 37 w 56"/>
                    <a:gd name="T9" fmla="*/ 6 h 19"/>
                    <a:gd name="T10" fmla="*/ 30 w 56"/>
                    <a:gd name="T11" fmla="*/ 1 h 19"/>
                    <a:gd name="T12" fmla="*/ 19 w 56"/>
                    <a:gd name="T13" fmla="*/ 0 h 19"/>
                    <a:gd name="T14" fmla="*/ 7 w 56"/>
                    <a:gd name="T15" fmla="*/ 3 h 19"/>
                    <a:gd name="T16" fmla="*/ 0 w 56"/>
                    <a:gd name="T17" fmla="*/ 5 h 19"/>
                    <a:gd name="T18" fmla="*/ 4 w 56"/>
                    <a:gd name="T19" fmla="*/ 17 h 19"/>
                    <a:gd name="T20" fmla="*/ 7 w 56"/>
                    <a:gd name="T21" fmla="*/ 16 h 19"/>
                    <a:gd name="T22" fmla="*/ 7 w 56"/>
                    <a:gd name="T23" fmla="*/ 16 h 19"/>
                    <a:gd name="T24" fmla="*/ 14 w 56"/>
                    <a:gd name="T25" fmla="*/ 18 h 19"/>
                    <a:gd name="T26" fmla="*/ 35 w 56"/>
                    <a:gd name="T27" fmla="*/ 19 h 19"/>
                    <a:gd name="T28" fmla="*/ 55 w 56"/>
                    <a:gd name="T29" fmla="*/ 5 h 19"/>
                    <a:gd name="T30" fmla="*/ 52 w 56"/>
                    <a:gd name="T31"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19">
                      <a:moveTo>
                        <a:pt x="52" y="2"/>
                      </a:moveTo>
                      <a:cubicBezTo>
                        <a:pt x="49" y="0"/>
                        <a:pt x="39" y="7"/>
                        <a:pt x="39" y="7"/>
                      </a:cubicBezTo>
                      <a:cubicBezTo>
                        <a:pt x="39" y="7"/>
                        <a:pt x="35" y="10"/>
                        <a:pt x="33" y="10"/>
                      </a:cubicBezTo>
                      <a:cubicBezTo>
                        <a:pt x="32" y="11"/>
                        <a:pt x="23" y="9"/>
                        <a:pt x="23" y="7"/>
                      </a:cubicBezTo>
                      <a:cubicBezTo>
                        <a:pt x="22" y="6"/>
                        <a:pt x="35" y="9"/>
                        <a:pt x="37" y="6"/>
                      </a:cubicBezTo>
                      <a:cubicBezTo>
                        <a:pt x="39" y="2"/>
                        <a:pt x="37" y="1"/>
                        <a:pt x="30" y="1"/>
                      </a:cubicBezTo>
                      <a:cubicBezTo>
                        <a:pt x="30" y="1"/>
                        <a:pt x="25" y="2"/>
                        <a:pt x="19" y="0"/>
                      </a:cubicBezTo>
                      <a:cubicBezTo>
                        <a:pt x="16" y="0"/>
                        <a:pt x="11" y="3"/>
                        <a:pt x="7" y="3"/>
                      </a:cubicBezTo>
                      <a:cubicBezTo>
                        <a:pt x="0" y="5"/>
                        <a:pt x="0" y="5"/>
                        <a:pt x="0" y="5"/>
                      </a:cubicBezTo>
                      <a:cubicBezTo>
                        <a:pt x="4" y="17"/>
                        <a:pt x="4" y="17"/>
                        <a:pt x="4" y="17"/>
                      </a:cubicBezTo>
                      <a:cubicBezTo>
                        <a:pt x="7" y="16"/>
                        <a:pt x="7" y="16"/>
                        <a:pt x="7" y="16"/>
                      </a:cubicBezTo>
                      <a:cubicBezTo>
                        <a:pt x="7" y="16"/>
                        <a:pt x="7" y="16"/>
                        <a:pt x="7" y="16"/>
                      </a:cubicBezTo>
                      <a:cubicBezTo>
                        <a:pt x="9" y="17"/>
                        <a:pt x="12" y="18"/>
                        <a:pt x="14" y="18"/>
                      </a:cubicBezTo>
                      <a:cubicBezTo>
                        <a:pt x="17" y="19"/>
                        <a:pt x="33" y="19"/>
                        <a:pt x="35" y="19"/>
                      </a:cubicBezTo>
                      <a:cubicBezTo>
                        <a:pt x="37" y="19"/>
                        <a:pt x="54" y="5"/>
                        <a:pt x="55" y="5"/>
                      </a:cubicBezTo>
                      <a:cubicBezTo>
                        <a:pt x="56" y="5"/>
                        <a:pt x="56" y="3"/>
                        <a:pt x="52"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96" name="Freeform 26"/>
                <p:cNvSpPr/>
                <p:nvPr/>
              </p:nvSpPr>
              <p:spPr bwMode="auto">
                <a:xfrm>
                  <a:off x="7674128" y="5298605"/>
                  <a:ext cx="100012" cy="207962"/>
                </a:xfrm>
                <a:custGeom>
                  <a:avLst/>
                  <a:gdLst>
                    <a:gd name="T0" fmla="*/ 18 w 18"/>
                    <a:gd name="T1" fmla="*/ 22 h 37"/>
                    <a:gd name="T2" fmla="*/ 15 w 18"/>
                    <a:gd name="T3" fmla="*/ 19 h 37"/>
                    <a:gd name="T4" fmla="*/ 11 w 18"/>
                    <a:gd name="T5" fmla="*/ 17 h 37"/>
                    <a:gd name="T6" fmla="*/ 7 w 18"/>
                    <a:gd name="T7" fmla="*/ 15 h 37"/>
                    <a:gd name="T8" fmla="*/ 5 w 18"/>
                    <a:gd name="T9" fmla="*/ 14 h 37"/>
                    <a:gd name="T10" fmla="*/ 5 w 18"/>
                    <a:gd name="T11" fmla="*/ 12 h 37"/>
                    <a:gd name="T12" fmla="*/ 6 w 18"/>
                    <a:gd name="T13" fmla="*/ 9 h 37"/>
                    <a:gd name="T14" fmla="*/ 10 w 18"/>
                    <a:gd name="T15" fmla="*/ 8 h 37"/>
                    <a:gd name="T16" fmla="*/ 16 w 18"/>
                    <a:gd name="T17" fmla="*/ 10 h 37"/>
                    <a:gd name="T18" fmla="*/ 18 w 18"/>
                    <a:gd name="T19" fmla="*/ 6 h 37"/>
                    <a:gd name="T20" fmla="*/ 11 w 18"/>
                    <a:gd name="T21" fmla="*/ 4 h 37"/>
                    <a:gd name="T22" fmla="*/ 11 w 18"/>
                    <a:gd name="T23" fmla="*/ 2 h 37"/>
                    <a:gd name="T24" fmla="*/ 9 w 18"/>
                    <a:gd name="T25" fmla="*/ 0 h 37"/>
                    <a:gd name="T26" fmla="*/ 7 w 18"/>
                    <a:gd name="T27" fmla="*/ 2 h 37"/>
                    <a:gd name="T28" fmla="*/ 7 w 18"/>
                    <a:gd name="T29" fmla="*/ 4 h 37"/>
                    <a:gd name="T30" fmla="*/ 3 w 18"/>
                    <a:gd name="T31" fmla="*/ 6 h 37"/>
                    <a:gd name="T32" fmla="*/ 0 w 18"/>
                    <a:gd name="T33" fmla="*/ 12 h 37"/>
                    <a:gd name="T34" fmla="*/ 2 w 18"/>
                    <a:gd name="T35" fmla="*/ 17 h 37"/>
                    <a:gd name="T36" fmla="*/ 7 w 18"/>
                    <a:gd name="T37" fmla="*/ 20 h 37"/>
                    <a:gd name="T38" fmla="*/ 12 w 18"/>
                    <a:gd name="T39" fmla="*/ 23 h 37"/>
                    <a:gd name="T40" fmla="*/ 14 w 18"/>
                    <a:gd name="T41" fmla="*/ 26 h 37"/>
                    <a:gd name="T42" fmla="*/ 12 w 18"/>
                    <a:gd name="T43" fmla="*/ 28 h 37"/>
                    <a:gd name="T44" fmla="*/ 8 w 18"/>
                    <a:gd name="T45" fmla="*/ 30 h 37"/>
                    <a:gd name="T46" fmla="*/ 4 w 18"/>
                    <a:gd name="T47" fmla="*/ 29 h 37"/>
                    <a:gd name="T48" fmla="*/ 0 w 18"/>
                    <a:gd name="T49" fmla="*/ 28 h 37"/>
                    <a:gd name="T50" fmla="*/ 0 w 18"/>
                    <a:gd name="T51" fmla="*/ 32 h 37"/>
                    <a:gd name="T52" fmla="*/ 7 w 18"/>
                    <a:gd name="T53" fmla="*/ 33 h 37"/>
                    <a:gd name="T54" fmla="*/ 7 w 18"/>
                    <a:gd name="T55" fmla="*/ 35 h 37"/>
                    <a:gd name="T56" fmla="*/ 9 w 18"/>
                    <a:gd name="T57" fmla="*/ 37 h 37"/>
                    <a:gd name="T58" fmla="*/ 11 w 18"/>
                    <a:gd name="T59" fmla="*/ 35 h 37"/>
                    <a:gd name="T60" fmla="*/ 11 w 18"/>
                    <a:gd name="T61" fmla="*/ 33 h 37"/>
                    <a:gd name="T62" fmla="*/ 15 w 18"/>
                    <a:gd name="T63" fmla="*/ 31 h 37"/>
                    <a:gd name="T64" fmla="*/ 18 w 18"/>
                    <a:gd name="T65" fmla="*/ 25 h 37"/>
                    <a:gd name="T66" fmla="*/ 18 w 18"/>
                    <a:gd name="T67"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37">
                      <a:moveTo>
                        <a:pt x="18" y="22"/>
                      </a:moveTo>
                      <a:cubicBezTo>
                        <a:pt x="17" y="21"/>
                        <a:pt x="16" y="20"/>
                        <a:pt x="15" y="19"/>
                      </a:cubicBezTo>
                      <a:cubicBezTo>
                        <a:pt x="14" y="19"/>
                        <a:pt x="13" y="18"/>
                        <a:pt x="11" y="17"/>
                      </a:cubicBezTo>
                      <a:cubicBezTo>
                        <a:pt x="9" y="16"/>
                        <a:pt x="8" y="16"/>
                        <a:pt x="7" y="15"/>
                      </a:cubicBezTo>
                      <a:cubicBezTo>
                        <a:pt x="6" y="15"/>
                        <a:pt x="6" y="14"/>
                        <a:pt x="5" y="14"/>
                      </a:cubicBezTo>
                      <a:cubicBezTo>
                        <a:pt x="5" y="13"/>
                        <a:pt x="5" y="12"/>
                        <a:pt x="5" y="12"/>
                      </a:cubicBezTo>
                      <a:cubicBezTo>
                        <a:pt x="5" y="11"/>
                        <a:pt x="5" y="10"/>
                        <a:pt x="6" y="9"/>
                      </a:cubicBezTo>
                      <a:cubicBezTo>
                        <a:pt x="7" y="8"/>
                        <a:pt x="8" y="8"/>
                        <a:pt x="10" y="8"/>
                      </a:cubicBezTo>
                      <a:cubicBezTo>
                        <a:pt x="11" y="8"/>
                        <a:pt x="14" y="9"/>
                        <a:pt x="16" y="10"/>
                      </a:cubicBezTo>
                      <a:cubicBezTo>
                        <a:pt x="18" y="6"/>
                        <a:pt x="18" y="6"/>
                        <a:pt x="18" y="6"/>
                      </a:cubicBezTo>
                      <a:cubicBezTo>
                        <a:pt x="15" y="5"/>
                        <a:pt x="13" y="4"/>
                        <a:pt x="11" y="4"/>
                      </a:cubicBezTo>
                      <a:cubicBezTo>
                        <a:pt x="11" y="2"/>
                        <a:pt x="11" y="2"/>
                        <a:pt x="11" y="2"/>
                      </a:cubicBezTo>
                      <a:cubicBezTo>
                        <a:pt x="11" y="1"/>
                        <a:pt x="10" y="0"/>
                        <a:pt x="9" y="0"/>
                      </a:cubicBezTo>
                      <a:cubicBezTo>
                        <a:pt x="8" y="0"/>
                        <a:pt x="7" y="1"/>
                        <a:pt x="7" y="2"/>
                      </a:cubicBezTo>
                      <a:cubicBezTo>
                        <a:pt x="7" y="4"/>
                        <a:pt x="7" y="4"/>
                        <a:pt x="7" y="4"/>
                      </a:cubicBezTo>
                      <a:cubicBezTo>
                        <a:pt x="6" y="4"/>
                        <a:pt x="4" y="5"/>
                        <a:pt x="3" y="6"/>
                      </a:cubicBezTo>
                      <a:cubicBezTo>
                        <a:pt x="1" y="8"/>
                        <a:pt x="0" y="9"/>
                        <a:pt x="0" y="12"/>
                      </a:cubicBezTo>
                      <a:cubicBezTo>
                        <a:pt x="0" y="14"/>
                        <a:pt x="1" y="15"/>
                        <a:pt x="2" y="17"/>
                      </a:cubicBezTo>
                      <a:cubicBezTo>
                        <a:pt x="3" y="18"/>
                        <a:pt x="5" y="19"/>
                        <a:pt x="7" y="20"/>
                      </a:cubicBezTo>
                      <a:cubicBezTo>
                        <a:pt x="10" y="21"/>
                        <a:pt x="12" y="22"/>
                        <a:pt x="12" y="23"/>
                      </a:cubicBezTo>
                      <a:cubicBezTo>
                        <a:pt x="13" y="24"/>
                        <a:pt x="14" y="25"/>
                        <a:pt x="14" y="26"/>
                      </a:cubicBezTo>
                      <a:cubicBezTo>
                        <a:pt x="14" y="27"/>
                        <a:pt x="13" y="28"/>
                        <a:pt x="12" y="28"/>
                      </a:cubicBezTo>
                      <a:cubicBezTo>
                        <a:pt x="11" y="29"/>
                        <a:pt x="10" y="30"/>
                        <a:pt x="8" y="30"/>
                      </a:cubicBezTo>
                      <a:cubicBezTo>
                        <a:pt x="7" y="30"/>
                        <a:pt x="6" y="29"/>
                        <a:pt x="4" y="29"/>
                      </a:cubicBezTo>
                      <a:cubicBezTo>
                        <a:pt x="3" y="29"/>
                        <a:pt x="1" y="28"/>
                        <a:pt x="0" y="28"/>
                      </a:cubicBezTo>
                      <a:cubicBezTo>
                        <a:pt x="0" y="32"/>
                        <a:pt x="0" y="32"/>
                        <a:pt x="0" y="32"/>
                      </a:cubicBezTo>
                      <a:cubicBezTo>
                        <a:pt x="2" y="33"/>
                        <a:pt x="4" y="33"/>
                        <a:pt x="7" y="33"/>
                      </a:cubicBezTo>
                      <a:cubicBezTo>
                        <a:pt x="7" y="35"/>
                        <a:pt x="7" y="35"/>
                        <a:pt x="7" y="35"/>
                      </a:cubicBezTo>
                      <a:cubicBezTo>
                        <a:pt x="7" y="36"/>
                        <a:pt x="8" y="37"/>
                        <a:pt x="9" y="37"/>
                      </a:cubicBezTo>
                      <a:cubicBezTo>
                        <a:pt x="10" y="37"/>
                        <a:pt x="11" y="36"/>
                        <a:pt x="11" y="35"/>
                      </a:cubicBezTo>
                      <a:cubicBezTo>
                        <a:pt x="11" y="33"/>
                        <a:pt x="11" y="33"/>
                        <a:pt x="11" y="33"/>
                      </a:cubicBezTo>
                      <a:cubicBezTo>
                        <a:pt x="13" y="33"/>
                        <a:pt x="14" y="32"/>
                        <a:pt x="15" y="31"/>
                      </a:cubicBezTo>
                      <a:cubicBezTo>
                        <a:pt x="17" y="30"/>
                        <a:pt x="18" y="28"/>
                        <a:pt x="18" y="25"/>
                      </a:cubicBezTo>
                      <a:cubicBezTo>
                        <a:pt x="18" y="24"/>
                        <a:pt x="18" y="23"/>
                        <a:pt x="18"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93" name="矩形 92"/>
              <p:cNvSpPr/>
              <p:nvPr/>
            </p:nvSpPr>
            <p:spPr>
              <a:xfrm>
                <a:off x="6355302" y="4427991"/>
                <a:ext cx="1261884" cy="523220"/>
              </a:xfrm>
              <a:prstGeom prst="rect">
                <a:avLst/>
              </a:prstGeom>
            </p:spPr>
            <p:txBody>
              <a:bodyPr wrap="none">
                <a:spAutoFit/>
              </a:bodyPr>
              <a:lstStyle/>
              <a:p>
                <a:pPr algn="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做不好</a:t>
                </a:r>
              </a:p>
            </p:txBody>
          </p:sp>
        </p:grpSp>
        <p:grpSp>
          <p:nvGrpSpPr>
            <p:cNvPr id="80" name="组合 79"/>
            <p:cNvGrpSpPr/>
            <p:nvPr/>
          </p:nvGrpSpPr>
          <p:grpSpPr>
            <a:xfrm>
              <a:off x="5661386" y="3625976"/>
              <a:ext cx="2586037" cy="2051050"/>
              <a:chOff x="5700280" y="3592639"/>
              <a:chExt cx="2586037" cy="2051050"/>
            </a:xfrm>
          </p:grpSpPr>
          <p:sp>
            <p:nvSpPr>
              <p:cNvPr id="81" name="Freeform 17"/>
              <p:cNvSpPr/>
              <p:nvPr/>
            </p:nvSpPr>
            <p:spPr bwMode="auto">
              <a:xfrm>
                <a:off x="5700280" y="3592639"/>
                <a:ext cx="2586037" cy="2051050"/>
              </a:xfrm>
              <a:custGeom>
                <a:avLst/>
                <a:gdLst>
                  <a:gd name="T0" fmla="*/ 451 w 460"/>
                  <a:gd name="T1" fmla="*/ 289 h 365"/>
                  <a:gd name="T2" fmla="*/ 289 w 460"/>
                  <a:gd name="T3" fmla="*/ 24 h 365"/>
                  <a:gd name="T4" fmla="*/ 198 w 460"/>
                  <a:gd name="T5" fmla="*/ 0 h 365"/>
                  <a:gd name="T6" fmla="*/ 192 w 460"/>
                  <a:gd name="T7" fmla="*/ 10 h 365"/>
                  <a:gd name="T8" fmla="*/ 192 w 460"/>
                  <a:gd name="T9" fmla="*/ 10 h 365"/>
                  <a:gd name="T10" fmla="*/ 186 w 460"/>
                  <a:gd name="T11" fmla="*/ 18 h 365"/>
                  <a:gd name="T12" fmla="*/ 185 w 460"/>
                  <a:gd name="T13" fmla="*/ 19 h 365"/>
                  <a:gd name="T14" fmla="*/ 179 w 460"/>
                  <a:gd name="T15" fmla="*/ 26 h 365"/>
                  <a:gd name="T16" fmla="*/ 178 w 460"/>
                  <a:gd name="T17" fmla="*/ 27 h 365"/>
                  <a:gd name="T18" fmla="*/ 163 w 460"/>
                  <a:gd name="T19" fmla="*/ 42 h 365"/>
                  <a:gd name="T20" fmla="*/ 162 w 460"/>
                  <a:gd name="T21" fmla="*/ 43 h 365"/>
                  <a:gd name="T22" fmla="*/ 155 w 460"/>
                  <a:gd name="T23" fmla="*/ 49 h 365"/>
                  <a:gd name="T24" fmla="*/ 154 w 460"/>
                  <a:gd name="T25" fmla="*/ 50 h 365"/>
                  <a:gd name="T26" fmla="*/ 136 w 460"/>
                  <a:gd name="T27" fmla="*/ 62 h 365"/>
                  <a:gd name="T28" fmla="*/ 136 w 460"/>
                  <a:gd name="T29" fmla="*/ 62 h 365"/>
                  <a:gd name="T30" fmla="*/ 127 w 460"/>
                  <a:gd name="T31" fmla="*/ 67 h 365"/>
                  <a:gd name="T32" fmla="*/ 126 w 460"/>
                  <a:gd name="T33" fmla="*/ 67 h 365"/>
                  <a:gd name="T34" fmla="*/ 96 w 460"/>
                  <a:gd name="T35" fmla="*/ 79 h 365"/>
                  <a:gd name="T36" fmla="*/ 95 w 460"/>
                  <a:gd name="T37" fmla="*/ 79 h 365"/>
                  <a:gd name="T38" fmla="*/ 62 w 460"/>
                  <a:gd name="T39" fmla="*/ 85 h 365"/>
                  <a:gd name="T40" fmla="*/ 62 w 460"/>
                  <a:gd name="T41" fmla="*/ 85 h 365"/>
                  <a:gd name="T42" fmla="*/ 50 w 460"/>
                  <a:gd name="T43" fmla="*/ 86 h 365"/>
                  <a:gd name="T44" fmla="*/ 48 w 460"/>
                  <a:gd name="T45" fmla="*/ 88 h 365"/>
                  <a:gd name="T46" fmla="*/ 113 w 460"/>
                  <a:gd name="T47" fmla="*/ 328 h 365"/>
                  <a:gd name="T48" fmla="*/ 424 w 460"/>
                  <a:gd name="T49" fmla="*/ 336 h 365"/>
                  <a:gd name="T50" fmla="*/ 451 w 460"/>
                  <a:gd name="T51" fmla="*/ 289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0" h="365">
                    <a:moveTo>
                      <a:pt x="451" y="289"/>
                    </a:moveTo>
                    <a:cubicBezTo>
                      <a:pt x="421" y="215"/>
                      <a:pt x="352" y="60"/>
                      <a:pt x="289" y="24"/>
                    </a:cubicBezTo>
                    <a:cubicBezTo>
                      <a:pt x="260" y="7"/>
                      <a:pt x="229" y="0"/>
                      <a:pt x="198" y="0"/>
                    </a:cubicBezTo>
                    <a:cubicBezTo>
                      <a:pt x="196" y="4"/>
                      <a:pt x="194" y="7"/>
                      <a:pt x="192" y="10"/>
                    </a:cubicBezTo>
                    <a:cubicBezTo>
                      <a:pt x="192" y="10"/>
                      <a:pt x="192" y="10"/>
                      <a:pt x="192" y="10"/>
                    </a:cubicBezTo>
                    <a:cubicBezTo>
                      <a:pt x="190" y="13"/>
                      <a:pt x="188" y="15"/>
                      <a:pt x="186" y="18"/>
                    </a:cubicBezTo>
                    <a:cubicBezTo>
                      <a:pt x="186" y="18"/>
                      <a:pt x="185" y="19"/>
                      <a:pt x="185" y="19"/>
                    </a:cubicBezTo>
                    <a:cubicBezTo>
                      <a:pt x="183" y="22"/>
                      <a:pt x="181" y="24"/>
                      <a:pt x="179" y="26"/>
                    </a:cubicBezTo>
                    <a:cubicBezTo>
                      <a:pt x="179" y="27"/>
                      <a:pt x="178" y="27"/>
                      <a:pt x="178" y="27"/>
                    </a:cubicBezTo>
                    <a:cubicBezTo>
                      <a:pt x="173" y="32"/>
                      <a:pt x="169" y="37"/>
                      <a:pt x="163" y="42"/>
                    </a:cubicBezTo>
                    <a:cubicBezTo>
                      <a:pt x="163" y="42"/>
                      <a:pt x="162" y="43"/>
                      <a:pt x="162" y="43"/>
                    </a:cubicBezTo>
                    <a:cubicBezTo>
                      <a:pt x="160" y="45"/>
                      <a:pt x="157" y="47"/>
                      <a:pt x="155" y="49"/>
                    </a:cubicBezTo>
                    <a:cubicBezTo>
                      <a:pt x="155" y="49"/>
                      <a:pt x="154" y="49"/>
                      <a:pt x="154" y="50"/>
                    </a:cubicBezTo>
                    <a:cubicBezTo>
                      <a:pt x="148" y="54"/>
                      <a:pt x="142" y="58"/>
                      <a:pt x="136" y="62"/>
                    </a:cubicBezTo>
                    <a:cubicBezTo>
                      <a:pt x="136" y="62"/>
                      <a:pt x="136" y="62"/>
                      <a:pt x="136" y="62"/>
                    </a:cubicBezTo>
                    <a:cubicBezTo>
                      <a:pt x="133" y="64"/>
                      <a:pt x="130" y="65"/>
                      <a:pt x="127" y="67"/>
                    </a:cubicBezTo>
                    <a:cubicBezTo>
                      <a:pt x="127" y="67"/>
                      <a:pt x="126" y="67"/>
                      <a:pt x="126" y="67"/>
                    </a:cubicBezTo>
                    <a:cubicBezTo>
                      <a:pt x="116" y="72"/>
                      <a:pt x="106" y="76"/>
                      <a:pt x="96" y="79"/>
                    </a:cubicBezTo>
                    <a:cubicBezTo>
                      <a:pt x="95" y="79"/>
                      <a:pt x="95" y="79"/>
                      <a:pt x="95" y="79"/>
                    </a:cubicBezTo>
                    <a:cubicBezTo>
                      <a:pt x="84" y="82"/>
                      <a:pt x="73" y="84"/>
                      <a:pt x="62" y="85"/>
                    </a:cubicBezTo>
                    <a:cubicBezTo>
                      <a:pt x="62" y="85"/>
                      <a:pt x="62" y="85"/>
                      <a:pt x="62" y="85"/>
                    </a:cubicBezTo>
                    <a:cubicBezTo>
                      <a:pt x="58" y="86"/>
                      <a:pt x="54" y="86"/>
                      <a:pt x="50" y="86"/>
                    </a:cubicBezTo>
                    <a:cubicBezTo>
                      <a:pt x="49" y="87"/>
                      <a:pt x="49" y="87"/>
                      <a:pt x="48" y="88"/>
                    </a:cubicBezTo>
                    <a:cubicBezTo>
                      <a:pt x="0" y="172"/>
                      <a:pt x="29" y="280"/>
                      <a:pt x="113" y="328"/>
                    </a:cubicBezTo>
                    <a:cubicBezTo>
                      <a:pt x="176" y="365"/>
                      <a:pt x="344" y="347"/>
                      <a:pt x="424" y="336"/>
                    </a:cubicBezTo>
                    <a:cubicBezTo>
                      <a:pt x="447" y="333"/>
                      <a:pt x="460" y="312"/>
                      <a:pt x="451" y="289"/>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zh-CN" altLang="en-US"/>
              </a:p>
            </p:txBody>
          </p:sp>
          <p:grpSp>
            <p:nvGrpSpPr>
              <p:cNvPr id="82" name="组合 81"/>
              <p:cNvGrpSpPr/>
              <p:nvPr/>
            </p:nvGrpSpPr>
            <p:grpSpPr>
              <a:xfrm>
                <a:off x="6505882" y="3997989"/>
                <a:ext cx="304800" cy="214312"/>
                <a:chOff x="6227915" y="4725518"/>
                <a:chExt cx="304800" cy="214312"/>
              </a:xfrm>
            </p:grpSpPr>
            <p:sp>
              <p:nvSpPr>
                <p:cNvPr id="88" name="Freeform 22"/>
                <p:cNvSpPr>
                  <a:spLocks noEditPoints="1"/>
                </p:cNvSpPr>
                <p:nvPr/>
              </p:nvSpPr>
              <p:spPr bwMode="auto">
                <a:xfrm>
                  <a:off x="6227915" y="4725518"/>
                  <a:ext cx="141287" cy="214312"/>
                </a:xfrm>
                <a:custGeom>
                  <a:avLst/>
                  <a:gdLst>
                    <a:gd name="T0" fmla="*/ 25 w 25"/>
                    <a:gd name="T1" fmla="*/ 19 h 38"/>
                    <a:gd name="T2" fmla="*/ 22 w 25"/>
                    <a:gd name="T3" fmla="*/ 33 h 38"/>
                    <a:gd name="T4" fmla="*/ 13 w 25"/>
                    <a:gd name="T5" fmla="*/ 38 h 38"/>
                    <a:gd name="T6" fmla="*/ 3 w 25"/>
                    <a:gd name="T7" fmla="*/ 33 h 38"/>
                    <a:gd name="T8" fmla="*/ 0 w 25"/>
                    <a:gd name="T9" fmla="*/ 19 h 38"/>
                    <a:gd name="T10" fmla="*/ 3 w 25"/>
                    <a:gd name="T11" fmla="*/ 4 h 38"/>
                    <a:gd name="T12" fmla="*/ 13 w 25"/>
                    <a:gd name="T13" fmla="*/ 0 h 38"/>
                    <a:gd name="T14" fmla="*/ 22 w 25"/>
                    <a:gd name="T15" fmla="*/ 4 h 38"/>
                    <a:gd name="T16" fmla="*/ 25 w 25"/>
                    <a:gd name="T17" fmla="*/ 19 h 38"/>
                    <a:gd name="T18" fmla="*/ 5 w 25"/>
                    <a:gd name="T19" fmla="*/ 19 h 38"/>
                    <a:gd name="T20" fmla="*/ 7 w 25"/>
                    <a:gd name="T21" fmla="*/ 30 h 38"/>
                    <a:gd name="T22" fmla="*/ 13 w 25"/>
                    <a:gd name="T23" fmla="*/ 34 h 38"/>
                    <a:gd name="T24" fmla="*/ 19 w 25"/>
                    <a:gd name="T25" fmla="*/ 30 h 38"/>
                    <a:gd name="T26" fmla="*/ 21 w 25"/>
                    <a:gd name="T27" fmla="*/ 19 h 38"/>
                    <a:gd name="T28" fmla="*/ 19 w 25"/>
                    <a:gd name="T29" fmla="*/ 7 h 38"/>
                    <a:gd name="T30" fmla="*/ 13 w 25"/>
                    <a:gd name="T31" fmla="*/ 3 h 38"/>
                    <a:gd name="T32" fmla="*/ 7 w 25"/>
                    <a:gd name="T33" fmla="*/ 7 h 38"/>
                    <a:gd name="T34" fmla="*/ 5 w 25"/>
                    <a:gd name="T35"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 h="38">
                      <a:moveTo>
                        <a:pt x="25" y="19"/>
                      </a:moveTo>
                      <a:cubicBezTo>
                        <a:pt x="25" y="25"/>
                        <a:pt x="24" y="30"/>
                        <a:pt x="22" y="33"/>
                      </a:cubicBezTo>
                      <a:cubicBezTo>
                        <a:pt x="20" y="36"/>
                        <a:pt x="17" y="38"/>
                        <a:pt x="13" y="38"/>
                      </a:cubicBezTo>
                      <a:cubicBezTo>
                        <a:pt x="9" y="38"/>
                        <a:pt x="6" y="36"/>
                        <a:pt x="3" y="33"/>
                      </a:cubicBezTo>
                      <a:cubicBezTo>
                        <a:pt x="1" y="30"/>
                        <a:pt x="0" y="25"/>
                        <a:pt x="0" y="19"/>
                      </a:cubicBezTo>
                      <a:cubicBezTo>
                        <a:pt x="0" y="12"/>
                        <a:pt x="1" y="7"/>
                        <a:pt x="3" y="4"/>
                      </a:cubicBezTo>
                      <a:cubicBezTo>
                        <a:pt x="5" y="1"/>
                        <a:pt x="8" y="0"/>
                        <a:pt x="13" y="0"/>
                      </a:cubicBezTo>
                      <a:cubicBezTo>
                        <a:pt x="17" y="0"/>
                        <a:pt x="20" y="1"/>
                        <a:pt x="22" y="4"/>
                      </a:cubicBezTo>
                      <a:cubicBezTo>
                        <a:pt x="24" y="8"/>
                        <a:pt x="25" y="12"/>
                        <a:pt x="25" y="19"/>
                      </a:cubicBezTo>
                      <a:close/>
                      <a:moveTo>
                        <a:pt x="5" y="19"/>
                      </a:moveTo>
                      <a:cubicBezTo>
                        <a:pt x="5" y="24"/>
                        <a:pt x="5" y="28"/>
                        <a:pt x="7" y="30"/>
                      </a:cubicBezTo>
                      <a:cubicBezTo>
                        <a:pt x="8" y="33"/>
                        <a:pt x="10" y="34"/>
                        <a:pt x="13" y="34"/>
                      </a:cubicBezTo>
                      <a:cubicBezTo>
                        <a:pt x="15" y="34"/>
                        <a:pt x="17" y="33"/>
                        <a:pt x="19" y="30"/>
                      </a:cubicBezTo>
                      <a:cubicBezTo>
                        <a:pt x="20" y="28"/>
                        <a:pt x="21" y="24"/>
                        <a:pt x="21" y="19"/>
                      </a:cubicBezTo>
                      <a:cubicBezTo>
                        <a:pt x="21" y="13"/>
                        <a:pt x="20" y="9"/>
                        <a:pt x="19" y="7"/>
                      </a:cubicBezTo>
                      <a:cubicBezTo>
                        <a:pt x="17" y="4"/>
                        <a:pt x="15" y="3"/>
                        <a:pt x="13" y="3"/>
                      </a:cubicBezTo>
                      <a:cubicBezTo>
                        <a:pt x="10" y="3"/>
                        <a:pt x="8" y="4"/>
                        <a:pt x="7" y="7"/>
                      </a:cubicBezTo>
                      <a:cubicBezTo>
                        <a:pt x="5" y="9"/>
                        <a:pt x="5" y="13"/>
                        <a:pt x="5" y="1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9" name="Freeform 23"/>
                <p:cNvSpPr/>
                <p:nvPr/>
              </p:nvSpPr>
              <p:spPr bwMode="auto">
                <a:xfrm>
                  <a:off x="6397778" y="4725518"/>
                  <a:ext cx="134937" cy="214312"/>
                </a:xfrm>
                <a:custGeom>
                  <a:avLst/>
                  <a:gdLst>
                    <a:gd name="T0" fmla="*/ 23 w 24"/>
                    <a:gd name="T1" fmla="*/ 9 h 38"/>
                    <a:gd name="T2" fmla="*/ 21 w 24"/>
                    <a:gd name="T3" fmla="*/ 15 h 38"/>
                    <a:gd name="T4" fmla="*/ 15 w 24"/>
                    <a:gd name="T5" fmla="*/ 18 h 38"/>
                    <a:gd name="T6" fmla="*/ 15 w 24"/>
                    <a:gd name="T7" fmla="*/ 18 h 38"/>
                    <a:gd name="T8" fmla="*/ 22 w 24"/>
                    <a:gd name="T9" fmla="*/ 21 h 38"/>
                    <a:gd name="T10" fmla="*/ 24 w 24"/>
                    <a:gd name="T11" fmla="*/ 27 h 38"/>
                    <a:gd name="T12" fmla="*/ 20 w 24"/>
                    <a:gd name="T13" fmla="*/ 35 h 38"/>
                    <a:gd name="T14" fmla="*/ 10 w 24"/>
                    <a:gd name="T15" fmla="*/ 38 h 38"/>
                    <a:gd name="T16" fmla="*/ 5 w 24"/>
                    <a:gd name="T17" fmla="*/ 37 h 38"/>
                    <a:gd name="T18" fmla="*/ 0 w 24"/>
                    <a:gd name="T19" fmla="*/ 36 h 38"/>
                    <a:gd name="T20" fmla="*/ 0 w 24"/>
                    <a:gd name="T21" fmla="*/ 32 h 38"/>
                    <a:gd name="T22" fmla="*/ 5 w 24"/>
                    <a:gd name="T23" fmla="*/ 34 h 38"/>
                    <a:gd name="T24" fmla="*/ 10 w 24"/>
                    <a:gd name="T25" fmla="*/ 34 h 38"/>
                    <a:gd name="T26" fmla="*/ 20 w 24"/>
                    <a:gd name="T27" fmla="*/ 27 h 38"/>
                    <a:gd name="T28" fmla="*/ 9 w 24"/>
                    <a:gd name="T29" fmla="*/ 20 h 38"/>
                    <a:gd name="T30" fmla="*/ 6 w 24"/>
                    <a:gd name="T31" fmla="*/ 20 h 38"/>
                    <a:gd name="T32" fmla="*/ 6 w 24"/>
                    <a:gd name="T33" fmla="*/ 16 h 38"/>
                    <a:gd name="T34" fmla="*/ 9 w 24"/>
                    <a:gd name="T35" fmla="*/ 16 h 38"/>
                    <a:gd name="T36" fmla="*/ 16 w 24"/>
                    <a:gd name="T37" fmla="*/ 14 h 38"/>
                    <a:gd name="T38" fmla="*/ 19 w 24"/>
                    <a:gd name="T39" fmla="*/ 9 h 38"/>
                    <a:gd name="T40" fmla="*/ 17 w 24"/>
                    <a:gd name="T41" fmla="*/ 5 h 38"/>
                    <a:gd name="T42" fmla="*/ 12 w 24"/>
                    <a:gd name="T43" fmla="*/ 3 h 38"/>
                    <a:gd name="T44" fmla="*/ 7 w 24"/>
                    <a:gd name="T45" fmla="*/ 4 h 38"/>
                    <a:gd name="T46" fmla="*/ 2 w 24"/>
                    <a:gd name="T47" fmla="*/ 6 h 38"/>
                    <a:gd name="T48" fmla="*/ 0 w 24"/>
                    <a:gd name="T49" fmla="*/ 3 h 38"/>
                    <a:gd name="T50" fmla="*/ 5 w 24"/>
                    <a:gd name="T51" fmla="*/ 1 h 38"/>
                    <a:gd name="T52" fmla="*/ 12 w 24"/>
                    <a:gd name="T53" fmla="*/ 0 h 38"/>
                    <a:gd name="T54" fmla="*/ 20 w 24"/>
                    <a:gd name="T55" fmla="*/ 2 h 38"/>
                    <a:gd name="T56" fmla="*/ 23 w 24"/>
                    <a:gd name="T57" fmla="*/ 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38">
                      <a:moveTo>
                        <a:pt x="23" y="9"/>
                      </a:moveTo>
                      <a:cubicBezTo>
                        <a:pt x="23" y="11"/>
                        <a:pt x="22" y="13"/>
                        <a:pt x="21" y="15"/>
                      </a:cubicBezTo>
                      <a:cubicBezTo>
                        <a:pt x="20" y="16"/>
                        <a:pt x="18" y="17"/>
                        <a:pt x="15" y="18"/>
                      </a:cubicBezTo>
                      <a:cubicBezTo>
                        <a:pt x="15" y="18"/>
                        <a:pt x="15" y="18"/>
                        <a:pt x="15" y="18"/>
                      </a:cubicBezTo>
                      <a:cubicBezTo>
                        <a:pt x="18" y="18"/>
                        <a:pt x="20" y="19"/>
                        <a:pt x="22" y="21"/>
                      </a:cubicBezTo>
                      <a:cubicBezTo>
                        <a:pt x="23" y="22"/>
                        <a:pt x="24" y="24"/>
                        <a:pt x="24" y="27"/>
                      </a:cubicBezTo>
                      <a:cubicBezTo>
                        <a:pt x="24" y="30"/>
                        <a:pt x="23" y="33"/>
                        <a:pt x="20" y="35"/>
                      </a:cubicBezTo>
                      <a:cubicBezTo>
                        <a:pt x="18" y="37"/>
                        <a:pt x="14" y="38"/>
                        <a:pt x="10" y="38"/>
                      </a:cubicBezTo>
                      <a:cubicBezTo>
                        <a:pt x="8" y="38"/>
                        <a:pt x="6" y="38"/>
                        <a:pt x="5" y="37"/>
                      </a:cubicBezTo>
                      <a:cubicBezTo>
                        <a:pt x="3" y="37"/>
                        <a:pt x="1" y="36"/>
                        <a:pt x="0" y="36"/>
                      </a:cubicBezTo>
                      <a:cubicBezTo>
                        <a:pt x="0" y="32"/>
                        <a:pt x="0" y="32"/>
                        <a:pt x="0" y="32"/>
                      </a:cubicBezTo>
                      <a:cubicBezTo>
                        <a:pt x="1" y="32"/>
                        <a:pt x="3" y="33"/>
                        <a:pt x="5" y="34"/>
                      </a:cubicBezTo>
                      <a:cubicBezTo>
                        <a:pt x="7" y="34"/>
                        <a:pt x="9" y="34"/>
                        <a:pt x="10" y="34"/>
                      </a:cubicBezTo>
                      <a:cubicBezTo>
                        <a:pt x="17" y="34"/>
                        <a:pt x="20" y="32"/>
                        <a:pt x="20" y="27"/>
                      </a:cubicBezTo>
                      <a:cubicBezTo>
                        <a:pt x="20" y="22"/>
                        <a:pt x="16" y="20"/>
                        <a:pt x="9" y="20"/>
                      </a:cubicBezTo>
                      <a:cubicBezTo>
                        <a:pt x="6" y="20"/>
                        <a:pt x="6" y="20"/>
                        <a:pt x="6" y="20"/>
                      </a:cubicBezTo>
                      <a:cubicBezTo>
                        <a:pt x="6" y="16"/>
                        <a:pt x="6" y="16"/>
                        <a:pt x="6" y="16"/>
                      </a:cubicBezTo>
                      <a:cubicBezTo>
                        <a:pt x="9" y="16"/>
                        <a:pt x="9" y="16"/>
                        <a:pt x="9" y="16"/>
                      </a:cubicBezTo>
                      <a:cubicBezTo>
                        <a:pt x="12" y="16"/>
                        <a:pt x="14" y="16"/>
                        <a:pt x="16" y="14"/>
                      </a:cubicBezTo>
                      <a:cubicBezTo>
                        <a:pt x="18" y="13"/>
                        <a:pt x="19" y="11"/>
                        <a:pt x="19" y="9"/>
                      </a:cubicBezTo>
                      <a:cubicBezTo>
                        <a:pt x="19" y="7"/>
                        <a:pt x="18" y="6"/>
                        <a:pt x="17" y="5"/>
                      </a:cubicBezTo>
                      <a:cubicBezTo>
                        <a:pt x="15" y="4"/>
                        <a:pt x="14" y="3"/>
                        <a:pt x="12" y="3"/>
                      </a:cubicBezTo>
                      <a:cubicBezTo>
                        <a:pt x="10" y="3"/>
                        <a:pt x="9" y="3"/>
                        <a:pt x="7" y="4"/>
                      </a:cubicBezTo>
                      <a:cubicBezTo>
                        <a:pt x="6" y="4"/>
                        <a:pt x="4" y="5"/>
                        <a:pt x="2" y="6"/>
                      </a:cubicBezTo>
                      <a:cubicBezTo>
                        <a:pt x="0" y="3"/>
                        <a:pt x="0" y="3"/>
                        <a:pt x="0" y="3"/>
                      </a:cubicBezTo>
                      <a:cubicBezTo>
                        <a:pt x="2" y="2"/>
                        <a:pt x="3" y="1"/>
                        <a:pt x="5" y="1"/>
                      </a:cubicBezTo>
                      <a:cubicBezTo>
                        <a:pt x="7" y="0"/>
                        <a:pt x="9" y="0"/>
                        <a:pt x="12" y="0"/>
                      </a:cubicBezTo>
                      <a:cubicBezTo>
                        <a:pt x="15" y="0"/>
                        <a:pt x="18" y="0"/>
                        <a:pt x="20" y="2"/>
                      </a:cubicBezTo>
                      <a:cubicBezTo>
                        <a:pt x="22" y="4"/>
                        <a:pt x="23" y="6"/>
                        <a:pt x="23"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3" name="组合 82"/>
              <p:cNvGrpSpPr/>
              <p:nvPr/>
            </p:nvGrpSpPr>
            <p:grpSpPr>
              <a:xfrm>
                <a:off x="7538605" y="4907089"/>
                <a:ext cx="455612" cy="411162"/>
                <a:chOff x="7442353" y="5298605"/>
                <a:chExt cx="455612" cy="411162"/>
              </a:xfrm>
            </p:grpSpPr>
            <p:sp>
              <p:nvSpPr>
                <p:cNvPr id="85" name="Freeform 24"/>
                <p:cNvSpPr/>
                <p:nvPr/>
              </p:nvSpPr>
              <p:spPr bwMode="auto">
                <a:xfrm>
                  <a:off x="7442353" y="5546255"/>
                  <a:ext cx="157162" cy="163512"/>
                </a:xfrm>
                <a:custGeom>
                  <a:avLst/>
                  <a:gdLst>
                    <a:gd name="T0" fmla="*/ 68 w 99"/>
                    <a:gd name="T1" fmla="*/ 7 h 103"/>
                    <a:gd name="T2" fmla="*/ 64 w 99"/>
                    <a:gd name="T3" fmla="*/ 4 h 103"/>
                    <a:gd name="T4" fmla="*/ 0 w 99"/>
                    <a:gd name="T5" fmla="*/ 28 h 103"/>
                    <a:gd name="T6" fmla="*/ 29 w 99"/>
                    <a:gd name="T7" fmla="*/ 103 h 103"/>
                    <a:gd name="T8" fmla="*/ 92 w 99"/>
                    <a:gd name="T9" fmla="*/ 78 h 103"/>
                    <a:gd name="T10" fmla="*/ 89 w 99"/>
                    <a:gd name="T11" fmla="*/ 64 h 103"/>
                    <a:gd name="T12" fmla="*/ 99 w 99"/>
                    <a:gd name="T13" fmla="*/ 57 h 103"/>
                    <a:gd name="T14" fmla="*/ 78 w 99"/>
                    <a:gd name="T15" fmla="*/ 0 h 103"/>
                    <a:gd name="T16" fmla="*/ 68 w 99"/>
                    <a:gd name="T17" fmla="*/ 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03">
                      <a:moveTo>
                        <a:pt x="68" y="7"/>
                      </a:moveTo>
                      <a:lnTo>
                        <a:pt x="64" y="4"/>
                      </a:lnTo>
                      <a:lnTo>
                        <a:pt x="0" y="28"/>
                      </a:lnTo>
                      <a:lnTo>
                        <a:pt x="29" y="103"/>
                      </a:lnTo>
                      <a:lnTo>
                        <a:pt x="92" y="78"/>
                      </a:lnTo>
                      <a:lnTo>
                        <a:pt x="89" y="64"/>
                      </a:lnTo>
                      <a:lnTo>
                        <a:pt x="99" y="57"/>
                      </a:lnTo>
                      <a:lnTo>
                        <a:pt x="78" y="0"/>
                      </a:lnTo>
                      <a:lnTo>
                        <a:pt x="68" y="7"/>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6" name="Freeform 25"/>
                <p:cNvSpPr/>
                <p:nvPr/>
              </p:nvSpPr>
              <p:spPr bwMode="auto">
                <a:xfrm>
                  <a:off x="7583640" y="5524030"/>
                  <a:ext cx="314325" cy="106362"/>
                </a:xfrm>
                <a:custGeom>
                  <a:avLst/>
                  <a:gdLst>
                    <a:gd name="T0" fmla="*/ 52 w 56"/>
                    <a:gd name="T1" fmla="*/ 2 h 19"/>
                    <a:gd name="T2" fmla="*/ 39 w 56"/>
                    <a:gd name="T3" fmla="*/ 7 h 19"/>
                    <a:gd name="T4" fmla="*/ 33 w 56"/>
                    <a:gd name="T5" fmla="*/ 10 h 19"/>
                    <a:gd name="T6" fmla="*/ 23 w 56"/>
                    <a:gd name="T7" fmla="*/ 7 h 19"/>
                    <a:gd name="T8" fmla="*/ 37 w 56"/>
                    <a:gd name="T9" fmla="*/ 6 h 19"/>
                    <a:gd name="T10" fmla="*/ 30 w 56"/>
                    <a:gd name="T11" fmla="*/ 1 h 19"/>
                    <a:gd name="T12" fmla="*/ 19 w 56"/>
                    <a:gd name="T13" fmla="*/ 0 h 19"/>
                    <a:gd name="T14" fmla="*/ 7 w 56"/>
                    <a:gd name="T15" fmla="*/ 3 h 19"/>
                    <a:gd name="T16" fmla="*/ 0 w 56"/>
                    <a:gd name="T17" fmla="*/ 5 h 19"/>
                    <a:gd name="T18" fmla="*/ 4 w 56"/>
                    <a:gd name="T19" fmla="*/ 17 h 19"/>
                    <a:gd name="T20" fmla="*/ 7 w 56"/>
                    <a:gd name="T21" fmla="*/ 16 h 19"/>
                    <a:gd name="T22" fmla="*/ 7 w 56"/>
                    <a:gd name="T23" fmla="*/ 16 h 19"/>
                    <a:gd name="T24" fmla="*/ 14 w 56"/>
                    <a:gd name="T25" fmla="*/ 18 h 19"/>
                    <a:gd name="T26" fmla="*/ 35 w 56"/>
                    <a:gd name="T27" fmla="*/ 19 h 19"/>
                    <a:gd name="T28" fmla="*/ 55 w 56"/>
                    <a:gd name="T29" fmla="*/ 5 h 19"/>
                    <a:gd name="T30" fmla="*/ 52 w 56"/>
                    <a:gd name="T31"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 h="19">
                      <a:moveTo>
                        <a:pt x="52" y="2"/>
                      </a:moveTo>
                      <a:cubicBezTo>
                        <a:pt x="49" y="0"/>
                        <a:pt x="39" y="7"/>
                        <a:pt x="39" y="7"/>
                      </a:cubicBezTo>
                      <a:cubicBezTo>
                        <a:pt x="39" y="7"/>
                        <a:pt x="35" y="10"/>
                        <a:pt x="33" y="10"/>
                      </a:cubicBezTo>
                      <a:cubicBezTo>
                        <a:pt x="32" y="11"/>
                        <a:pt x="23" y="9"/>
                        <a:pt x="23" y="7"/>
                      </a:cubicBezTo>
                      <a:cubicBezTo>
                        <a:pt x="22" y="6"/>
                        <a:pt x="35" y="9"/>
                        <a:pt x="37" y="6"/>
                      </a:cubicBezTo>
                      <a:cubicBezTo>
                        <a:pt x="39" y="2"/>
                        <a:pt x="37" y="1"/>
                        <a:pt x="30" y="1"/>
                      </a:cubicBezTo>
                      <a:cubicBezTo>
                        <a:pt x="30" y="1"/>
                        <a:pt x="25" y="2"/>
                        <a:pt x="19" y="0"/>
                      </a:cubicBezTo>
                      <a:cubicBezTo>
                        <a:pt x="16" y="0"/>
                        <a:pt x="11" y="3"/>
                        <a:pt x="7" y="3"/>
                      </a:cubicBezTo>
                      <a:cubicBezTo>
                        <a:pt x="0" y="5"/>
                        <a:pt x="0" y="5"/>
                        <a:pt x="0" y="5"/>
                      </a:cubicBezTo>
                      <a:cubicBezTo>
                        <a:pt x="4" y="17"/>
                        <a:pt x="4" y="17"/>
                        <a:pt x="4" y="17"/>
                      </a:cubicBezTo>
                      <a:cubicBezTo>
                        <a:pt x="7" y="16"/>
                        <a:pt x="7" y="16"/>
                        <a:pt x="7" y="16"/>
                      </a:cubicBezTo>
                      <a:cubicBezTo>
                        <a:pt x="7" y="16"/>
                        <a:pt x="7" y="16"/>
                        <a:pt x="7" y="16"/>
                      </a:cubicBezTo>
                      <a:cubicBezTo>
                        <a:pt x="9" y="17"/>
                        <a:pt x="12" y="18"/>
                        <a:pt x="14" y="18"/>
                      </a:cubicBezTo>
                      <a:cubicBezTo>
                        <a:pt x="17" y="19"/>
                        <a:pt x="33" y="19"/>
                        <a:pt x="35" y="19"/>
                      </a:cubicBezTo>
                      <a:cubicBezTo>
                        <a:pt x="37" y="19"/>
                        <a:pt x="54" y="5"/>
                        <a:pt x="55" y="5"/>
                      </a:cubicBezTo>
                      <a:cubicBezTo>
                        <a:pt x="56" y="5"/>
                        <a:pt x="56" y="3"/>
                        <a:pt x="52" y="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87" name="Freeform 26"/>
                <p:cNvSpPr/>
                <p:nvPr/>
              </p:nvSpPr>
              <p:spPr bwMode="auto">
                <a:xfrm>
                  <a:off x="7674128" y="5298605"/>
                  <a:ext cx="100012" cy="207962"/>
                </a:xfrm>
                <a:custGeom>
                  <a:avLst/>
                  <a:gdLst>
                    <a:gd name="T0" fmla="*/ 18 w 18"/>
                    <a:gd name="T1" fmla="*/ 22 h 37"/>
                    <a:gd name="T2" fmla="*/ 15 w 18"/>
                    <a:gd name="T3" fmla="*/ 19 h 37"/>
                    <a:gd name="T4" fmla="*/ 11 w 18"/>
                    <a:gd name="T5" fmla="*/ 17 h 37"/>
                    <a:gd name="T6" fmla="*/ 7 w 18"/>
                    <a:gd name="T7" fmla="*/ 15 h 37"/>
                    <a:gd name="T8" fmla="*/ 5 w 18"/>
                    <a:gd name="T9" fmla="*/ 14 h 37"/>
                    <a:gd name="T10" fmla="*/ 5 w 18"/>
                    <a:gd name="T11" fmla="*/ 12 h 37"/>
                    <a:gd name="T12" fmla="*/ 6 w 18"/>
                    <a:gd name="T13" fmla="*/ 9 h 37"/>
                    <a:gd name="T14" fmla="*/ 10 w 18"/>
                    <a:gd name="T15" fmla="*/ 8 h 37"/>
                    <a:gd name="T16" fmla="*/ 16 w 18"/>
                    <a:gd name="T17" fmla="*/ 10 h 37"/>
                    <a:gd name="T18" fmla="*/ 18 w 18"/>
                    <a:gd name="T19" fmla="*/ 6 h 37"/>
                    <a:gd name="T20" fmla="*/ 11 w 18"/>
                    <a:gd name="T21" fmla="*/ 4 h 37"/>
                    <a:gd name="T22" fmla="*/ 11 w 18"/>
                    <a:gd name="T23" fmla="*/ 2 h 37"/>
                    <a:gd name="T24" fmla="*/ 9 w 18"/>
                    <a:gd name="T25" fmla="*/ 0 h 37"/>
                    <a:gd name="T26" fmla="*/ 7 w 18"/>
                    <a:gd name="T27" fmla="*/ 2 h 37"/>
                    <a:gd name="T28" fmla="*/ 7 w 18"/>
                    <a:gd name="T29" fmla="*/ 4 h 37"/>
                    <a:gd name="T30" fmla="*/ 3 w 18"/>
                    <a:gd name="T31" fmla="*/ 6 h 37"/>
                    <a:gd name="T32" fmla="*/ 0 w 18"/>
                    <a:gd name="T33" fmla="*/ 12 h 37"/>
                    <a:gd name="T34" fmla="*/ 2 w 18"/>
                    <a:gd name="T35" fmla="*/ 17 h 37"/>
                    <a:gd name="T36" fmla="*/ 7 w 18"/>
                    <a:gd name="T37" fmla="*/ 20 h 37"/>
                    <a:gd name="T38" fmla="*/ 12 w 18"/>
                    <a:gd name="T39" fmla="*/ 23 h 37"/>
                    <a:gd name="T40" fmla="*/ 14 w 18"/>
                    <a:gd name="T41" fmla="*/ 26 h 37"/>
                    <a:gd name="T42" fmla="*/ 12 w 18"/>
                    <a:gd name="T43" fmla="*/ 28 h 37"/>
                    <a:gd name="T44" fmla="*/ 8 w 18"/>
                    <a:gd name="T45" fmla="*/ 30 h 37"/>
                    <a:gd name="T46" fmla="*/ 4 w 18"/>
                    <a:gd name="T47" fmla="*/ 29 h 37"/>
                    <a:gd name="T48" fmla="*/ 0 w 18"/>
                    <a:gd name="T49" fmla="*/ 28 h 37"/>
                    <a:gd name="T50" fmla="*/ 0 w 18"/>
                    <a:gd name="T51" fmla="*/ 32 h 37"/>
                    <a:gd name="T52" fmla="*/ 7 w 18"/>
                    <a:gd name="T53" fmla="*/ 33 h 37"/>
                    <a:gd name="T54" fmla="*/ 7 w 18"/>
                    <a:gd name="T55" fmla="*/ 35 h 37"/>
                    <a:gd name="T56" fmla="*/ 9 w 18"/>
                    <a:gd name="T57" fmla="*/ 37 h 37"/>
                    <a:gd name="T58" fmla="*/ 11 w 18"/>
                    <a:gd name="T59" fmla="*/ 35 h 37"/>
                    <a:gd name="T60" fmla="*/ 11 w 18"/>
                    <a:gd name="T61" fmla="*/ 33 h 37"/>
                    <a:gd name="T62" fmla="*/ 15 w 18"/>
                    <a:gd name="T63" fmla="*/ 31 h 37"/>
                    <a:gd name="T64" fmla="*/ 18 w 18"/>
                    <a:gd name="T65" fmla="*/ 25 h 37"/>
                    <a:gd name="T66" fmla="*/ 18 w 18"/>
                    <a:gd name="T67" fmla="*/ 2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 h="37">
                      <a:moveTo>
                        <a:pt x="18" y="22"/>
                      </a:moveTo>
                      <a:cubicBezTo>
                        <a:pt x="17" y="21"/>
                        <a:pt x="16" y="20"/>
                        <a:pt x="15" y="19"/>
                      </a:cubicBezTo>
                      <a:cubicBezTo>
                        <a:pt x="14" y="19"/>
                        <a:pt x="13" y="18"/>
                        <a:pt x="11" y="17"/>
                      </a:cubicBezTo>
                      <a:cubicBezTo>
                        <a:pt x="9" y="16"/>
                        <a:pt x="8" y="16"/>
                        <a:pt x="7" y="15"/>
                      </a:cubicBezTo>
                      <a:cubicBezTo>
                        <a:pt x="6" y="15"/>
                        <a:pt x="6" y="14"/>
                        <a:pt x="5" y="14"/>
                      </a:cubicBezTo>
                      <a:cubicBezTo>
                        <a:pt x="5" y="13"/>
                        <a:pt x="5" y="12"/>
                        <a:pt x="5" y="12"/>
                      </a:cubicBezTo>
                      <a:cubicBezTo>
                        <a:pt x="5" y="11"/>
                        <a:pt x="5" y="10"/>
                        <a:pt x="6" y="9"/>
                      </a:cubicBezTo>
                      <a:cubicBezTo>
                        <a:pt x="7" y="8"/>
                        <a:pt x="8" y="8"/>
                        <a:pt x="10" y="8"/>
                      </a:cubicBezTo>
                      <a:cubicBezTo>
                        <a:pt x="11" y="8"/>
                        <a:pt x="14" y="9"/>
                        <a:pt x="16" y="10"/>
                      </a:cubicBezTo>
                      <a:cubicBezTo>
                        <a:pt x="18" y="6"/>
                        <a:pt x="18" y="6"/>
                        <a:pt x="18" y="6"/>
                      </a:cubicBezTo>
                      <a:cubicBezTo>
                        <a:pt x="15" y="5"/>
                        <a:pt x="13" y="4"/>
                        <a:pt x="11" y="4"/>
                      </a:cubicBezTo>
                      <a:cubicBezTo>
                        <a:pt x="11" y="2"/>
                        <a:pt x="11" y="2"/>
                        <a:pt x="11" y="2"/>
                      </a:cubicBezTo>
                      <a:cubicBezTo>
                        <a:pt x="11" y="1"/>
                        <a:pt x="10" y="0"/>
                        <a:pt x="9" y="0"/>
                      </a:cubicBezTo>
                      <a:cubicBezTo>
                        <a:pt x="8" y="0"/>
                        <a:pt x="7" y="1"/>
                        <a:pt x="7" y="2"/>
                      </a:cubicBezTo>
                      <a:cubicBezTo>
                        <a:pt x="7" y="4"/>
                        <a:pt x="7" y="4"/>
                        <a:pt x="7" y="4"/>
                      </a:cubicBezTo>
                      <a:cubicBezTo>
                        <a:pt x="6" y="4"/>
                        <a:pt x="4" y="5"/>
                        <a:pt x="3" y="6"/>
                      </a:cubicBezTo>
                      <a:cubicBezTo>
                        <a:pt x="1" y="8"/>
                        <a:pt x="0" y="9"/>
                        <a:pt x="0" y="12"/>
                      </a:cubicBezTo>
                      <a:cubicBezTo>
                        <a:pt x="0" y="14"/>
                        <a:pt x="1" y="15"/>
                        <a:pt x="2" y="17"/>
                      </a:cubicBezTo>
                      <a:cubicBezTo>
                        <a:pt x="3" y="18"/>
                        <a:pt x="5" y="19"/>
                        <a:pt x="7" y="20"/>
                      </a:cubicBezTo>
                      <a:cubicBezTo>
                        <a:pt x="10" y="21"/>
                        <a:pt x="12" y="22"/>
                        <a:pt x="12" y="23"/>
                      </a:cubicBezTo>
                      <a:cubicBezTo>
                        <a:pt x="13" y="24"/>
                        <a:pt x="14" y="25"/>
                        <a:pt x="14" y="26"/>
                      </a:cubicBezTo>
                      <a:cubicBezTo>
                        <a:pt x="14" y="27"/>
                        <a:pt x="13" y="28"/>
                        <a:pt x="12" y="28"/>
                      </a:cubicBezTo>
                      <a:cubicBezTo>
                        <a:pt x="11" y="29"/>
                        <a:pt x="10" y="30"/>
                        <a:pt x="8" y="30"/>
                      </a:cubicBezTo>
                      <a:cubicBezTo>
                        <a:pt x="7" y="30"/>
                        <a:pt x="6" y="29"/>
                        <a:pt x="4" y="29"/>
                      </a:cubicBezTo>
                      <a:cubicBezTo>
                        <a:pt x="3" y="29"/>
                        <a:pt x="1" y="28"/>
                        <a:pt x="0" y="28"/>
                      </a:cubicBezTo>
                      <a:cubicBezTo>
                        <a:pt x="0" y="32"/>
                        <a:pt x="0" y="32"/>
                        <a:pt x="0" y="32"/>
                      </a:cubicBezTo>
                      <a:cubicBezTo>
                        <a:pt x="2" y="33"/>
                        <a:pt x="4" y="33"/>
                        <a:pt x="7" y="33"/>
                      </a:cubicBezTo>
                      <a:cubicBezTo>
                        <a:pt x="7" y="35"/>
                        <a:pt x="7" y="35"/>
                        <a:pt x="7" y="35"/>
                      </a:cubicBezTo>
                      <a:cubicBezTo>
                        <a:pt x="7" y="36"/>
                        <a:pt x="8" y="37"/>
                        <a:pt x="9" y="37"/>
                      </a:cubicBezTo>
                      <a:cubicBezTo>
                        <a:pt x="10" y="37"/>
                        <a:pt x="11" y="36"/>
                        <a:pt x="11" y="35"/>
                      </a:cubicBezTo>
                      <a:cubicBezTo>
                        <a:pt x="11" y="33"/>
                        <a:pt x="11" y="33"/>
                        <a:pt x="11" y="33"/>
                      </a:cubicBezTo>
                      <a:cubicBezTo>
                        <a:pt x="13" y="33"/>
                        <a:pt x="14" y="32"/>
                        <a:pt x="15" y="31"/>
                      </a:cubicBezTo>
                      <a:cubicBezTo>
                        <a:pt x="17" y="30"/>
                        <a:pt x="18" y="28"/>
                        <a:pt x="18" y="25"/>
                      </a:cubicBezTo>
                      <a:cubicBezTo>
                        <a:pt x="18" y="24"/>
                        <a:pt x="18" y="23"/>
                        <a:pt x="18"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84" name="矩形 83"/>
              <p:cNvSpPr/>
              <p:nvPr/>
            </p:nvSpPr>
            <p:spPr>
              <a:xfrm>
                <a:off x="6355302" y="4427991"/>
                <a:ext cx="1261884" cy="523220"/>
              </a:xfrm>
              <a:prstGeom prst="rect">
                <a:avLst/>
              </a:prstGeom>
            </p:spPr>
            <p:txBody>
              <a:bodyPr wrap="none">
                <a:spAutoFit/>
              </a:bodyPr>
              <a:lstStyle/>
              <a:p>
                <a:pPr algn="r" defTabSz="609600"/>
                <a:r>
                  <a:rPr lang="zh-CN" altLang="en-US" sz="2800" b="1" dirty="0">
                    <a:gradFill>
                      <a:gsLst>
                        <a:gs pos="100000">
                          <a:schemeClr val="bg1"/>
                        </a:gs>
                        <a:gs pos="0">
                          <a:schemeClr val="bg1"/>
                        </a:gs>
                      </a:gsLst>
                      <a:lin ang="5400000" scaled="0"/>
                    </a:gradFill>
                    <a:latin typeface="微软雅黑" panose="020B0503020204020204" pitchFamily="34" charset="-122"/>
                    <a:ea typeface="微软雅黑" panose="020B0503020204020204" pitchFamily="34" charset="-122"/>
                  </a:rPr>
                  <a:t>做不好</a:t>
                </a: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nodeType="withEffect">
                                  <p:stCondLst>
                                    <p:cond delay="25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500"/>
                                  </p:stCondLst>
                                  <p:childTnLst>
                                    <p:set>
                                      <p:cBhvr>
                                        <p:cTn id="12" dur="1" fill="hold">
                                          <p:stCondLst>
                                            <p:cond delay="0"/>
                                          </p:stCondLst>
                                        </p:cTn>
                                        <p:tgtEl>
                                          <p:spTgt spid="78"/>
                                        </p:tgtEl>
                                        <p:attrNameLst>
                                          <p:attrName>style.visibility</p:attrName>
                                        </p:attrNameLst>
                                      </p:cBhvr>
                                      <p:to>
                                        <p:strVal val="visible"/>
                                      </p:to>
                                    </p:set>
                                    <p:animEffect transition="in" filter="fade">
                                      <p:cBhvr>
                                        <p:cTn id="13" dur="500"/>
                                        <p:tgtEl>
                                          <p:spTgt spid="7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down)">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down)">
                                      <p:cBhvr>
                                        <p:cTn id="28"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2403530" y="139591"/>
            <a:ext cx="244810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备用图表</a:t>
            </a:r>
          </a:p>
        </p:txBody>
      </p:sp>
      <p:sp>
        <p:nvSpPr>
          <p:cNvPr id="21" name="圆角矩形 20"/>
          <p:cNvSpPr/>
          <p:nvPr/>
        </p:nvSpPr>
        <p:spPr>
          <a:xfrm>
            <a:off x="4832960" y="3015052"/>
            <a:ext cx="6153490" cy="677945"/>
          </a:xfrm>
          <a:prstGeom prst="roundRect">
            <a:avLst>
              <a:gd name="adj" fmla="val 50000"/>
            </a:avLst>
          </a:prstGeom>
          <a:noFill/>
          <a:ln>
            <a:solidFill>
              <a:srgbClr val="2ABD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grpSp>
        <p:nvGrpSpPr>
          <p:cNvPr id="22" name="组合 21"/>
          <p:cNvGrpSpPr>
            <a:grpSpLocks noChangeAspect="1"/>
          </p:cNvGrpSpPr>
          <p:nvPr/>
        </p:nvGrpSpPr>
        <p:grpSpPr>
          <a:xfrm>
            <a:off x="3969361" y="3071044"/>
            <a:ext cx="2376000" cy="565960"/>
            <a:chOff x="3123788" y="1995506"/>
            <a:chExt cx="2846141" cy="677945"/>
          </a:xfrm>
        </p:grpSpPr>
        <p:sp>
          <p:nvSpPr>
            <p:cNvPr id="37" name="圆角矩形 36"/>
            <p:cNvSpPr/>
            <p:nvPr/>
          </p:nvSpPr>
          <p:spPr>
            <a:xfrm>
              <a:off x="3123788" y="1995506"/>
              <a:ext cx="2846141" cy="677945"/>
            </a:xfrm>
            <a:prstGeom prst="roundRect">
              <a:avLst>
                <a:gd name="adj" fmla="val 5000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gradFill>
                  <a:gsLst>
                    <a:gs pos="90000">
                      <a:srgbClr val="C00000"/>
                    </a:gs>
                    <a:gs pos="30000">
                      <a:srgbClr val="FF3300"/>
                    </a:gs>
                  </a:gsLst>
                  <a:lin ang="5400000" scaled="1"/>
                </a:gradFill>
              </a:endParaRPr>
            </a:p>
          </p:txBody>
        </p:sp>
        <p:sp>
          <p:nvSpPr>
            <p:cNvPr id="38" name="矩形 37"/>
            <p:cNvSpPr/>
            <p:nvPr/>
          </p:nvSpPr>
          <p:spPr>
            <a:xfrm>
              <a:off x="3305601" y="2087603"/>
              <a:ext cx="2535992" cy="479279"/>
            </a:xfrm>
            <a:prstGeom prst="rect">
              <a:avLst/>
            </a:prstGeom>
          </p:spPr>
          <p:txBody>
            <a:bodyPr wrap="square">
              <a:spAutoFit/>
            </a:bodyPr>
            <a:lstStyle/>
            <a:p>
              <a:pPr algn="ctr"/>
              <a:r>
                <a:rPr lang="zh-CN" altLang="en-US" sz="20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部门管理问题</a:t>
              </a:r>
            </a:p>
          </p:txBody>
        </p:sp>
      </p:grpSp>
      <p:sp>
        <p:nvSpPr>
          <p:cNvPr id="39" name="圆角矩形 38"/>
          <p:cNvSpPr/>
          <p:nvPr/>
        </p:nvSpPr>
        <p:spPr>
          <a:xfrm>
            <a:off x="4832960" y="4121958"/>
            <a:ext cx="6153490" cy="677945"/>
          </a:xfrm>
          <a:prstGeom prst="roundRect">
            <a:avLst>
              <a:gd name="adj" fmla="val 50000"/>
            </a:avLst>
          </a:prstGeom>
          <a:noFill/>
          <a:ln>
            <a:solidFill>
              <a:srgbClr val="4C4B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grpSp>
        <p:nvGrpSpPr>
          <p:cNvPr id="40" name="组合 39"/>
          <p:cNvGrpSpPr>
            <a:grpSpLocks noChangeAspect="1"/>
          </p:cNvGrpSpPr>
          <p:nvPr/>
        </p:nvGrpSpPr>
        <p:grpSpPr>
          <a:xfrm>
            <a:off x="3969361" y="4177950"/>
            <a:ext cx="2376000" cy="565960"/>
            <a:chOff x="3123788" y="1995506"/>
            <a:chExt cx="2846141" cy="677945"/>
          </a:xfrm>
        </p:grpSpPr>
        <p:sp>
          <p:nvSpPr>
            <p:cNvPr id="41" name="圆角矩形 40"/>
            <p:cNvSpPr/>
            <p:nvPr/>
          </p:nvSpPr>
          <p:spPr>
            <a:xfrm>
              <a:off x="3123788" y="1995506"/>
              <a:ext cx="2846141" cy="677945"/>
            </a:xfrm>
            <a:prstGeom prst="roundRect">
              <a:avLst>
                <a:gd name="adj" fmla="val 50000"/>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gradFill>
                  <a:gsLst>
                    <a:gs pos="90000">
                      <a:srgbClr val="C00000"/>
                    </a:gs>
                    <a:gs pos="30000">
                      <a:srgbClr val="FF3300"/>
                    </a:gs>
                  </a:gsLst>
                  <a:lin ang="5400000" scaled="1"/>
                </a:gradFill>
              </a:endParaRPr>
            </a:p>
          </p:txBody>
        </p:sp>
        <p:sp>
          <p:nvSpPr>
            <p:cNvPr id="42" name="矩形 41"/>
            <p:cNvSpPr/>
            <p:nvPr/>
          </p:nvSpPr>
          <p:spPr>
            <a:xfrm>
              <a:off x="3305601" y="2087603"/>
              <a:ext cx="2535992" cy="479279"/>
            </a:xfrm>
            <a:prstGeom prst="rect">
              <a:avLst/>
            </a:prstGeom>
          </p:spPr>
          <p:txBody>
            <a:bodyPr wrap="square">
              <a:spAutoFit/>
            </a:bodyPr>
            <a:lstStyle/>
            <a:p>
              <a:pPr algn="ctr"/>
              <a:r>
                <a:rPr lang="zh-CN" altLang="en-US" sz="20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团队管理问题</a:t>
              </a:r>
            </a:p>
          </p:txBody>
        </p:sp>
      </p:grpSp>
      <p:sp>
        <p:nvSpPr>
          <p:cNvPr id="43" name="圆角矩形 42"/>
          <p:cNvSpPr/>
          <p:nvPr/>
        </p:nvSpPr>
        <p:spPr>
          <a:xfrm>
            <a:off x="4832960" y="5133385"/>
            <a:ext cx="6153490" cy="677945"/>
          </a:xfrm>
          <a:prstGeom prst="roundRect">
            <a:avLst>
              <a:gd name="adj" fmla="val 50000"/>
            </a:avLst>
          </a:prstGeom>
          <a:noFill/>
          <a:ln>
            <a:solidFill>
              <a:srgbClr val="2ABD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grpSp>
        <p:nvGrpSpPr>
          <p:cNvPr id="44" name="组合 43"/>
          <p:cNvGrpSpPr>
            <a:grpSpLocks noChangeAspect="1"/>
          </p:cNvGrpSpPr>
          <p:nvPr/>
        </p:nvGrpSpPr>
        <p:grpSpPr>
          <a:xfrm>
            <a:off x="3969361" y="5189377"/>
            <a:ext cx="2376000" cy="565960"/>
            <a:chOff x="3123788" y="1995506"/>
            <a:chExt cx="2846141" cy="677945"/>
          </a:xfrm>
        </p:grpSpPr>
        <p:sp>
          <p:nvSpPr>
            <p:cNvPr id="45" name="圆角矩形 44"/>
            <p:cNvSpPr/>
            <p:nvPr/>
          </p:nvSpPr>
          <p:spPr>
            <a:xfrm>
              <a:off x="3123788" y="1995506"/>
              <a:ext cx="2846141" cy="677945"/>
            </a:xfrm>
            <a:prstGeom prst="roundRect">
              <a:avLst>
                <a:gd name="adj" fmla="val 5000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gradFill>
                  <a:gsLst>
                    <a:gs pos="90000">
                      <a:srgbClr val="C00000"/>
                    </a:gs>
                    <a:gs pos="30000">
                      <a:srgbClr val="FF3300"/>
                    </a:gs>
                  </a:gsLst>
                  <a:lin ang="5400000" scaled="1"/>
                </a:gradFill>
              </a:endParaRPr>
            </a:p>
          </p:txBody>
        </p:sp>
        <p:sp>
          <p:nvSpPr>
            <p:cNvPr id="46" name="矩形 45"/>
            <p:cNvSpPr/>
            <p:nvPr/>
          </p:nvSpPr>
          <p:spPr>
            <a:xfrm>
              <a:off x="3305601" y="2087603"/>
              <a:ext cx="2535992" cy="479279"/>
            </a:xfrm>
            <a:prstGeom prst="rect">
              <a:avLst/>
            </a:prstGeom>
          </p:spPr>
          <p:txBody>
            <a:bodyPr wrap="square">
              <a:spAutoFit/>
            </a:bodyPr>
            <a:lstStyle/>
            <a:p>
              <a:pPr algn="ctr"/>
              <a:r>
                <a:rPr lang="zh-CN" altLang="en-US" sz="20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绩效管理问题</a:t>
              </a:r>
            </a:p>
          </p:txBody>
        </p:sp>
      </p:grpSp>
      <p:sp>
        <p:nvSpPr>
          <p:cNvPr id="47" name="矩形 6"/>
          <p:cNvSpPr>
            <a:spLocks noChangeArrowheads="1"/>
          </p:cNvSpPr>
          <p:nvPr/>
        </p:nvSpPr>
        <p:spPr bwMode="auto">
          <a:xfrm>
            <a:off x="6449013" y="3083076"/>
            <a:ext cx="4355816"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20000"/>
              </a:lnSpc>
            </a:pPr>
            <a:r>
              <a:rPr lang="zh-CN" altLang="en-US" sz="1200" dirty="0">
                <a:gradFill>
                  <a:gsLst>
                    <a:gs pos="100000">
                      <a:schemeClr val="tx1">
                        <a:lumMod val="85000"/>
                        <a:lumOff val="15000"/>
                      </a:schemeClr>
                    </a:gs>
                    <a:gs pos="0">
                      <a:schemeClr val="tx1">
                        <a:lumMod val="85000"/>
                        <a:lumOff val="15000"/>
                      </a:schemeClr>
                    </a:gs>
                  </a:gsLst>
                  <a:lin ang="0" scaled="0"/>
                </a:gradFill>
                <a:latin typeface="微软雅黑" panose="020B0503020204020204" pitchFamily="34" charset="-122"/>
                <a:ea typeface="微软雅黑" panose="020B0503020204020204" pitchFamily="34" charset="-122"/>
              </a:rPr>
              <a:t>复制粘贴您需要的文字内容，单击添加文字内容，言简意赅不罗嗦。复制粘贴您需要的文字内容，单击添加文字内容，言简</a:t>
            </a:r>
          </a:p>
        </p:txBody>
      </p:sp>
      <p:sp>
        <p:nvSpPr>
          <p:cNvPr id="48" name="矩形 6"/>
          <p:cNvSpPr>
            <a:spLocks noChangeArrowheads="1"/>
          </p:cNvSpPr>
          <p:nvPr/>
        </p:nvSpPr>
        <p:spPr bwMode="auto">
          <a:xfrm>
            <a:off x="6449013" y="4202503"/>
            <a:ext cx="4355816"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20000"/>
              </a:lnSpc>
            </a:pPr>
            <a:r>
              <a:rPr lang="zh-CN" altLang="en-US" sz="1200" dirty="0">
                <a:gradFill>
                  <a:gsLst>
                    <a:gs pos="100000">
                      <a:schemeClr val="tx1">
                        <a:lumMod val="85000"/>
                        <a:lumOff val="15000"/>
                      </a:schemeClr>
                    </a:gs>
                    <a:gs pos="0">
                      <a:schemeClr val="tx1">
                        <a:lumMod val="85000"/>
                        <a:lumOff val="15000"/>
                      </a:schemeClr>
                    </a:gs>
                  </a:gsLst>
                  <a:lin ang="0" scaled="0"/>
                </a:gradFill>
                <a:latin typeface="微软雅黑" panose="020B0503020204020204" pitchFamily="34" charset="-122"/>
                <a:ea typeface="微软雅黑" panose="020B0503020204020204" pitchFamily="34" charset="-122"/>
              </a:rPr>
              <a:t>复制粘贴您需要的文字内容，单击添加文字内容，言简意赅不罗嗦。复制粘贴您需要的文字内容，单击添加文字内容，言简</a:t>
            </a:r>
          </a:p>
        </p:txBody>
      </p:sp>
      <p:sp>
        <p:nvSpPr>
          <p:cNvPr id="49" name="矩形 6"/>
          <p:cNvSpPr>
            <a:spLocks noChangeArrowheads="1"/>
          </p:cNvSpPr>
          <p:nvPr/>
        </p:nvSpPr>
        <p:spPr bwMode="auto">
          <a:xfrm>
            <a:off x="6449013" y="5207943"/>
            <a:ext cx="4355816" cy="51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20000"/>
              </a:lnSpc>
            </a:pPr>
            <a:r>
              <a:rPr lang="zh-CN" altLang="en-US" sz="1200" dirty="0">
                <a:gradFill>
                  <a:gsLst>
                    <a:gs pos="100000">
                      <a:schemeClr val="tx1">
                        <a:lumMod val="85000"/>
                        <a:lumOff val="15000"/>
                      </a:schemeClr>
                    </a:gs>
                    <a:gs pos="0">
                      <a:schemeClr val="tx1">
                        <a:lumMod val="85000"/>
                        <a:lumOff val="15000"/>
                      </a:schemeClr>
                    </a:gs>
                  </a:gsLst>
                  <a:lin ang="0" scaled="0"/>
                </a:gradFill>
                <a:latin typeface="微软雅黑" panose="020B0503020204020204" pitchFamily="34" charset="-122"/>
                <a:ea typeface="微软雅黑" panose="020B0503020204020204" pitchFamily="34" charset="-122"/>
              </a:rPr>
              <a:t>复制粘贴您需要的文字内容，单击添加文字内容，言简意赅不罗嗦。复制粘贴您需要的文字内容，单击添加文字内容，言简</a:t>
            </a:r>
          </a:p>
        </p:txBody>
      </p:sp>
      <p:grpSp>
        <p:nvGrpSpPr>
          <p:cNvPr id="50" name="组合 10"/>
          <p:cNvGrpSpPr/>
          <p:nvPr/>
        </p:nvGrpSpPr>
        <p:grpSpPr bwMode="auto">
          <a:xfrm>
            <a:off x="386317" y="1524225"/>
            <a:ext cx="4013200" cy="4965700"/>
            <a:chOff x="0" y="0"/>
            <a:chExt cx="4013321" cy="4966128"/>
          </a:xfrm>
        </p:grpSpPr>
        <p:pic>
          <p:nvPicPr>
            <p:cNvPr id="51" name="Picture 3"/>
            <p:cNvPicPr>
              <a:picLocks noChangeAspect="1" noChangeArrowheads="1"/>
            </p:cNvPicPr>
            <p:nvPr/>
          </p:nvPicPr>
          <p:blipFill>
            <a:blip r:embed="rId4">
              <a:extLst>
                <a:ext uri="{28A0092B-C50C-407E-A947-70E740481C1C}">
                  <a14:useLocalDpi xmlns:a14="http://schemas.microsoft.com/office/drawing/2010/main" val="0"/>
                </a:ext>
              </a:extLst>
            </a:blip>
            <a:srcRect l="5353" t="8440" r="6203" b="10136"/>
            <a:stretch>
              <a:fillRect/>
            </a:stretch>
          </p:blipFill>
          <p:spPr bwMode="auto">
            <a:xfrm>
              <a:off x="0" y="0"/>
              <a:ext cx="4013321" cy="496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4"/>
            <p:cNvSpPr>
              <a:spLocks noChangeArrowheads="1"/>
            </p:cNvSpPr>
            <p:nvPr/>
          </p:nvSpPr>
          <p:spPr bwMode="auto">
            <a:xfrm>
              <a:off x="589697" y="589534"/>
              <a:ext cx="2838784" cy="3697941"/>
            </a:xfrm>
            <a:prstGeom prst="rect">
              <a:avLst/>
            </a:prstGeom>
            <a:blipFill dpi="0" rotWithShape="1">
              <a:blip r:embed="rId5"/>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cs typeface="Calibri" panose="020F0502020204030204" pitchFamily="34" charset="0"/>
                <a:sym typeface="Calibri" panose="020F0502020204030204" pitchFamily="34" charset="0"/>
              </a:endParaRPr>
            </a:p>
          </p:txBody>
        </p:sp>
      </p:grpSp>
      <p:sp>
        <p:nvSpPr>
          <p:cNvPr id="53" name="TextBox 45"/>
          <p:cNvSpPr txBox="1"/>
          <p:nvPr/>
        </p:nvSpPr>
        <p:spPr>
          <a:xfrm>
            <a:off x="4413513" y="1905073"/>
            <a:ext cx="6572937" cy="861774"/>
          </a:xfrm>
          <a:prstGeom prst="rect">
            <a:avLst/>
          </a:prstGeom>
          <a:noFill/>
        </p:spPr>
        <p:txBody>
          <a:bodyPr wrap="square" rtlCol="0">
            <a:spAutoFit/>
          </a:bodyPr>
          <a:lstStyle/>
          <a:p>
            <a:pPr defTabSz="1375410">
              <a:lnSpc>
                <a:spcPts val="2000"/>
              </a:lnSpc>
            </a:pP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a:t>
            </a:r>
            <a:endPar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ppt_x</p:attrName>
                                        </p:attrNameLst>
                                      </p:cBhvr>
                                      <p:tavLst>
                                        <p:tav tm="0">
                                          <p:val>
                                            <p:strVal val="0-#ppt_w/2"/>
                                          </p:val>
                                        </p:tav>
                                        <p:tav tm="100000">
                                          <p:val>
                                            <p:strVal val="#ppt_x"/>
                                          </p:val>
                                        </p:tav>
                                      </p:tavLst>
                                    </p:anim>
                                    <p:anim calcmode="lin" valueType="num">
                                      <p:cBhvr>
                                        <p:cTn id="8" dur="500" fill="hold"/>
                                        <p:tgtEl>
                                          <p:spTgt spid="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75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0-#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0-#ppt_w/2"/>
                                          </p:val>
                                        </p:tav>
                                        <p:tav tm="100000">
                                          <p:val>
                                            <p:strVal val="#ppt_x"/>
                                          </p:val>
                                        </p:tav>
                                      </p:tavLst>
                                    </p:anim>
                                    <p:anim calcmode="lin" valueType="num">
                                      <p:cBhvr additive="base">
                                        <p:cTn id="2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cBhvr additive="base">
                                        <p:cTn id="29" dur="500" fill="hold"/>
                                        <p:tgtEl>
                                          <p:spTgt spid="44"/>
                                        </p:tgtEl>
                                        <p:attrNameLst>
                                          <p:attrName>ppt_x</p:attrName>
                                        </p:attrNameLst>
                                      </p:cBhvr>
                                      <p:tavLst>
                                        <p:tav tm="0">
                                          <p:val>
                                            <p:strVal val="0-#ppt_w/2"/>
                                          </p:val>
                                        </p:tav>
                                        <p:tav tm="100000">
                                          <p:val>
                                            <p:strVal val="#ppt_x"/>
                                          </p:val>
                                        </p:tav>
                                      </p:tavLst>
                                    </p:anim>
                                    <p:anim calcmode="lin" valueType="num">
                                      <p:cBhvr additive="base">
                                        <p:cTn id="30"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left)">
                                      <p:cBhvr>
                                        <p:cTn id="38" dur="500"/>
                                        <p:tgtEl>
                                          <p:spTgt spid="39"/>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left)">
                                      <p:cBhvr>
                                        <p:cTn id="41" dur="500"/>
                                        <p:tgtEl>
                                          <p:spTgt spid="43"/>
                                        </p:tgtEl>
                                      </p:cBhvr>
                                    </p:animEffect>
                                  </p:childTnLst>
                                </p:cTn>
                              </p:par>
                              <p:par>
                                <p:cTn id="42" presetID="42" presetClass="entr" presetSubtype="0" fill="hold" grpId="0" nodeType="withEffect">
                                  <p:stCondLst>
                                    <p:cond delay="50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1000"/>
                                        <p:tgtEl>
                                          <p:spTgt spid="47"/>
                                        </p:tgtEl>
                                      </p:cBhvr>
                                    </p:animEffect>
                                    <p:anim calcmode="lin" valueType="num">
                                      <p:cBhvr>
                                        <p:cTn id="45" dur="1000" fill="hold"/>
                                        <p:tgtEl>
                                          <p:spTgt spid="47"/>
                                        </p:tgtEl>
                                        <p:attrNameLst>
                                          <p:attrName>ppt_x</p:attrName>
                                        </p:attrNameLst>
                                      </p:cBhvr>
                                      <p:tavLst>
                                        <p:tav tm="0">
                                          <p:val>
                                            <p:strVal val="#ppt_x"/>
                                          </p:val>
                                        </p:tav>
                                        <p:tav tm="100000">
                                          <p:val>
                                            <p:strVal val="#ppt_x"/>
                                          </p:val>
                                        </p:tav>
                                      </p:tavLst>
                                    </p:anim>
                                    <p:anim calcmode="lin" valueType="num">
                                      <p:cBhvr>
                                        <p:cTn id="46" dur="1000" fill="hold"/>
                                        <p:tgtEl>
                                          <p:spTgt spid="4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50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50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1000"/>
                                        <p:tgtEl>
                                          <p:spTgt spid="49"/>
                                        </p:tgtEl>
                                      </p:cBhvr>
                                    </p:animEffect>
                                    <p:anim calcmode="lin" valueType="num">
                                      <p:cBhvr>
                                        <p:cTn id="55" dur="1000" fill="hold"/>
                                        <p:tgtEl>
                                          <p:spTgt spid="49"/>
                                        </p:tgtEl>
                                        <p:attrNameLst>
                                          <p:attrName>ppt_x</p:attrName>
                                        </p:attrNameLst>
                                      </p:cBhvr>
                                      <p:tavLst>
                                        <p:tav tm="0">
                                          <p:val>
                                            <p:strVal val="#ppt_x"/>
                                          </p:val>
                                        </p:tav>
                                        <p:tav tm="100000">
                                          <p:val>
                                            <p:strVal val="#ppt_x"/>
                                          </p:val>
                                        </p:tav>
                                      </p:tavLst>
                                    </p:anim>
                                    <p:anim calcmode="lin" valueType="num">
                                      <p:cBhvr>
                                        <p:cTn id="5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9" grpId="0" animBg="1"/>
      <p:bldP spid="43" grpId="0" animBg="1"/>
      <p:bldP spid="47" grpId="0"/>
      <p:bldP spid="48" grpId="0"/>
      <p:bldP spid="4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204"/>
          <p:cNvSpPr>
            <a:spLocks noEditPoints="1"/>
          </p:cNvSpPr>
          <p:nvPr/>
        </p:nvSpPr>
        <p:spPr bwMode="auto">
          <a:xfrm>
            <a:off x="6179508" y="1459097"/>
            <a:ext cx="910824" cy="3659279"/>
          </a:xfrm>
          <a:custGeom>
            <a:avLst/>
            <a:gdLst>
              <a:gd name="T0" fmla="*/ 280 w 287"/>
              <a:gd name="T1" fmla="*/ 271 h 1160"/>
              <a:gd name="T2" fmla="*/ 247 w 287"/>
              <a:gd name="T3" fmla="*/ 188 h 1160"/>
              <a:gd name="T4" fmla="*/ 213 w 287"/>
              <a:gd name="T5" fmla="*/ 135 h 1160"/>
              <a:gd name="T6" fmla="*/ 181 w 287"/>
              <a:gd name="T7" fmla="*/ 23 h 1160"/>
              <a:gd name="T8" fmla="*/ 82 w 287"/>
              <a:gd name="T9" fmla="*/ 57 h 1160"/>
              <a:gd name="T10" fmla="*/ 76 w 287"/>
              <a:gd name="T11" fmla="*/ 189 h 1160"/>
              <a:gd name="T12" fmla="*/ 40 w 287"/>
              <a:gd name="T13" fmla="*/ 237 h 1160"/>
              <a:gd name="T14" fmla="*/ 4 w 287"/>
              <a:gd name="T15" fmla="*/ 366 h 1160"/>
              <a:gd name="T16" fmla="*/ 7 w 287"/>
              <a:gd name="T17" fmla="*/ 412 h 1160"/>
              <a:gd name="T18" fmla="*/ 40 w 287"/>
              <a:gd name="T19" fmla="*/ 467 h 1160"/>
              <a:gd name="T20" fmla="*/ 35 w 287"/>
              <a:gd name="T21" fmla="*/ 546 h 1160"/>
              <a:gd name="T22" fmla="*/ 27 w 287"/>
              <a:gd name="T23" fmla="*/ 759 h 1160"/>
              <a:gd name="T24" fmla="*/ 47 w 287"/>
              <a:gd name="T25" fmla="*/ 843 h 1160"/>
              <a:gd name="T26" fmla="*/ 75 w 287"/>
              <a:gd name="T27" fmla="*/ 1036 h 1160"/>
              <a:gd name="T28" fmla="*/ 44 w 287"/>
              <a:gd name="T29" fmla="*/ 1127 h 1160"/>
              <a:gd name="T30" fmla="*/ 70 w 287"/>
              <a:gd name="T31" fmla="*/ 1155 h 1160"/>
              <a:gd name="T32" fmla="*/ 108 w 287"/>
              <a:gd name="T33" fmla="*/ 1107 h 1160"/>
              <a:gd name="T34" fmla="*/ 107 w 287"/>
              <a:gd name="T35" fmla="*/ 1141 h 1160"/>
              <a:gd name="T36" fmla="*/ 119 w 287"/>
              <a:gd name="T37" fmla="*/ 1132 h 1160"/>
              <a:gd name="T38" fmla="*/ 117 w 287"/>
              <a:gd name="T39" fmla="*/ 1050 h 1160"/>
              <a:gd name="T40" fmla="*/ 115 w 287"/>
              <a:gd name="T41" fmla="*/ 885 h 1160"/>
              <a:gd name="T42" fmla="*/ 167 w 287"/>
              <a:gd name="T43" fmla="*/ 851 h 1160"/>
              <a:gd name="T44" fmla="*/ 169 w 287"/>
              <a:gd name="T45" fmla="*/ 977 h 1160"/>
              <a:gd name="T46" fmla="*/ 154 w 287"/>
              <a:gd name="T47" fmla="*/ 1096 h 1160"/>
              <a:gd name="T48" fmla="*/ 148 w 287"/>
              <a:gd name="T49" fmla="*/ 1159 h 1160"/>
              <a:gd name="T50" fmla="*/ 205 w 287"/>
              <a:gd name="T51" fmla="*/ 1104 h 1160"/>
              <a:gd name="T52" fmla="*/ 202 w 287"/>
              <a:gd name="T53" fmla="*/ 1043 h 1160"/>
              <a:gd name="T54" fmla="*/ 234 w 287"/>
              <a:gd name="T55" fmla="*/ 852 h 1160"/>
              <a:gd name="T56" fmla="*/ 251 w 287"/>
              <a:gd name="T57" fmla="*/ 721 h 1160"/>
              <a:gd name="T58" fmla="*/ 265 w 287"/>
              <a:gd name="T59" fmla="*/ 535 h 1160"/>
              <a:gd name="T60" fmla="*/ 258 w 287"/>
              <a:gd name="T61" fmla="*/ 449 h 1160"/>
              <a:gd name="T62" fmla="*/ 244 w 287"/>
              <a:gd name="T63" fmla="*/ 388 h 1160"/>
              <a:gd name="T64" fmla="*/ 102 w 287"/>
              <a:gd name="T65" fmla="*/ 452 h 1160"/>
              <a:gd name="T66" fmla="*/ 114 w 287"/>
              <a:gd name="T67" fmla="*/ 452 h 1160"/>
              <a:gd name="T68" fmla="*/ 168 w 287"/>
              <a:gd name="T69" fmla="*/ 213 h 1160"/>
              <a:gd name="T70" fmla="*/ 117 w 287"/>
              <a:gd name="T71" fmla="*/ 344 h 1160"/>
              <a:gd name="T72" fmla="*/ 114 w 287"/>
              <a:gd name="T73" fmla="*/ 257 h 1160"/>
              <a:gd name="T74" fmla="*/ 102 w 287"/>
              <a:gd name="T75" fmla="*/ 205 h 1160"/>
              <a:gd name="T76" fmla="*/ 134 w 287"/>
              <a:gd name="T77" fmla="*/ 223 h 1160"/>
              <a:gd name="T78" fmla="*/ 152 w 287"/>
              <a:gd name="T79" fmla="*/ 222 h 1160"/>
              <a:gd name="T80" fmla="*/ 159 w 287"/>
              <a:gd name="T81" fmla="*/ 184 h 1160"/>
              <a:gd name="T82" fmla="*/ 189 w 287"/>
              <a:gd name="T83" fmla="*/ 176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7" h="1160">
                <a:moveTo>
                  <a:pt x="257" y="366"/>
                </a:moveTo>
                <a:cubicBezTo>
                  <a:pt x="258" y="353"/>
                  <a:pt x="279" y="285"/>
                  <a:pt x="280" y="271"/>
                </a:cubicBezTo>
                <a:cubicBezTo>
                  <a:pt x="281" y="257"/>
                  <a:pt x="287" y="214"/>
                  <a:pt x="282" y="199"/>
                </a:cubicBezTo>
                <a:cubicBezTo>
                  <a:pt x="277" y="183"/>
                  <a:pt x="247" y="188"/>
                  <a:pt x="247" y="188"/>
                </a:cubicBezTo>
                <a:cubicBezTo>
                  <a:pt x="247" y="188"/>
                  <a:pt x="240" y="172"/>
                  <a:pt x="226" y="168"/>
                </a:cubicBezTo>
                <a:cubicBezTo>
                  <a:pt x="211" y="164"/>
                  <a:pt x="229" y="145"/>
                  <a:pt x="213" y="135"/>
                </a:cubicBezTo>
                <a:cubicBezTo>
                  <a:pt x="203" y="128"/>
                  <a:pt x="206" y="92"/>
                  <a:pt x="202" y="78"/>
                </a:cubicBezTo>
                <a:cubicBezTo>
                  <a:pt x="199" y="64"/>
                  <a:pt x="190" y="35"/>
                  <a:pt x="181" y="23"/>
                </a:cubicBezTo>
                <a:cubicBezTo>
                  <a:pt x="171" y="10"/>
                  <a:pt x="152" y="17"/>
                  <a:pt x="152" y="17"/>
                </a:cubicBezTo>
                <a:cubicBezTo>
                  <a:pt x="108" y="0"/>
                  <a:pt x="86" y="37"/>
                  <a:pt x="82" y="57"/>
                </a:cubicBezTo>
                <a:cubicBezTo>
                  <a:pt x="79" y="77"/>
                  <a:pt x="89" y="114"/>
                  <a:pt x="77" y="140"/>
                </a:cubicBezTo>
                <a:cubicBezTo>
                  <a:pt x="66" y="165"/>
                  <a:pt x="91" y="174"/>
                  <a:pt x="76" y="189"/>
                </a:cubicBezTo>
                <a:cubicBezTo>
                  <a:pt x="60" y="203"/>
                  <a:pt x="74" y="208"/>
                  <a:pt x="59" y="215"/>
                </a:cubicBezTo>
                <a:cubicBezTo>
                  <a:pt x="45" y="221"/>
                  <a:pt x="40" y="224"/>
                  <a:pt x="40" y="237"/>
                </a:cubicBezTo>
                <a:cubicBezTo>
                  <a:pt x="40" y="250"/>
                  <a:pt x="28" y="284"/>
                  <a:pt x="22" y="314"/>
                </a:cubicBezTo>
                <a:cubicBezTo>
                  <a:pt x="15" y="344"/>
                  <a:pt x="8" y="355"/>
                  <a:pt x="4" y="366"/>
                </a:cubicBezTo>
                <a:cubicBezTo>
                  <a:pt x="0" y="378"/>
                  <a:pt x="2" y="382"/>
                  <a:pt x="4" y="388"/>
                </a:cubicBezTo>
                <a:cubicBezTo>
                  <a:pt x="6" y="393"/>
                  <a:pt x="7" y="394"/>
                  <a:pt x="7" y="412"/>
                </a:cubicBezTo>
                <a:cubicBezTo>
                  <a:pt x="7" y="431"/>
                  <a:pt x="38" y="434"/>
                  <a:pt x="38" y="434"/>
                </a:cubicBezTo>
                <a:cubicBezTo>
                  <a:pt x="38" y="434"/>
                  <a:pt x="40" y="451"/>
                  <a:pt x="40" y="467"/>
                </a:cubicBezTo>
                <a:cubicBezTo>
                  <a:pt x="40" y="482"/>
                  <a:pt x="30" y="526"/>
                  <a:pt x="28" y="538"/>
                </a:cubicBezTo>
                <a:cubicBezTo>
                  <a:pt x="26" y="550"/>
                  <a:pt x="35" y="546"/>
                  <a:pt x="35" y="546"/>
                </a:cubicBezTo>
                <a:cubicBezTo>
                  <a:pt x="35" y="546"/>
                  <a:pt x="35" y="559"/>
                  <a:pt x="33" y="578"/>
                </a:cubicBezTo>
                <a:cubicBezTo>
                  <a:pt x="30" y="597"/>
                  <a:pt x="27" y="724"/>
                  <a:pt x="27" y="759"/>
                </a:cubicBezTo>
                <a:cubicBezTo>
                  <a:pt x="27" y="794"/>
                  <a:pt x="23" y="842"/>
                  <a:pt x="27" y="842"/>
                </a:cubicBezTo>
                <a:cubicBezTo>
                  <a:pt x="32" y="842"/>
                  <a:pt x="47" y="843"/>
                  <a:pt x="47" y="843"/>
                </a:cubicBezTo>
                <a:cubicBezTo>
                  <a:pt x="47" y="843"/>
                  <a:pt x="45" y="866"/>
                  <a:pt x="46" y="895"/>
                </a:cubicBezTo>
                <a:cubicBezTo>
                  <a:pt x="47" y="923"/>
                  <a:pt x="70" y="1014"/>
                  <a:pt x="75" y="1036"/>
                </a:cubicBezTo>
                <a:cubicBezTo>
                  <a:pt x="79" y="1059"/>
                  <a:pt x="78" y="1079"/>
                  <a:pt x="70" y="1091"/>
                </a:cubicBezTo>
                <a:cubicBezTo>
                  <a:pt x="63" y="1103"/>
                  <a:pt x="57" y="1118"/>
                  <a:pt x="44" y="1127"/>
                </a:cubicBezTo>
                <a:cubicBezTo>
                  <a:pt x="31" y="1137"/>
                  <a:pt x="26" y="1141"/>
                  <a:pt x="28" y="1150"/>
                </a:cubicBezTo>
                <a:cubicBezTo>
                  <a:pt x="30" y="1158"/>
                  <a:pt x="46" y="1156"/>
                  <a:pt x="70" y="1155"/>
                </a:cubicBezTo>
                <a:cubicBezTo>
                  <a:pt x="94" y="1154"/>
                  <a:pt x="91" y="1139"/>
                  <a:pt x="94" y="1132"/>
                </a:cubicBezTo>
                <a:cubicBezTo>
                  <a:pt x="97" y="1125"/>
                  <a:pt x="108" y="1107"/>
                  <a:pt x="108" y="1107"/>
                </a:cubicBezTo>
                <a:cubicBezTo>
                  <a:pt x="108" y="1107"/>
                  <a:pt x="111" y="1110"/>
                  <a:pt x="111" y="1118"/>
                </a:cubicBezTo>
                <a:cubicBezTo>
                  <a:pt x="111" y="1127"/>
                  <a:pt x="107" y="1141"/>
                  <a:pt x="107" y="1141"/>
                </a:cubicBezTo>
                <a:cubicBezTo>
                  <a:pt x="117" y="1141"/>
                  <a:pt x="117" y="1141"/>
                  <a:pt x="117" y="1141"/>
                </a:cubicBezTo>
                <a:cubicBezTo>
                  <a:pt x="117" y="1141"/>
                  <a:pt x="120" y="1140"/>
                  <a:pt x="119" y="1132"/>
                </a:cubicBezTo>
                <a:cubicBezTo>
                  <a:pt x="118" y="1124"/>
                  <a:pt x="123" y="1106"/>
                  <a:pt x="127" y="1091"/>
                </a:cubicBezTo>
                <a:cubicBezTo>
                  <a:pt x="132" y="1075"/>
                  <a:pt x="123" y="1057"/>
                  <a:pt x="117" y="1050"/>
                </a:cubicBezTo>
                <a:cubicBezTo>
                  <a:pt x="112" y="1044"/>
                  <a:pt x="114" y="1009"/>
                  <a:pt x="115" y="974"/>
                </a:cubicBezTo>
                <a:cubicBezTo>
                  <a:pt x="117" y="939"/>
                  <a:pt x="119" y="901"/>
                  <a:pt x="115" y="885"/>
                </a:cubicBezTo>
                <a:cubicBezTo>
                  <a:pt x="112" y="868"/>
                  <a:pt x="107" y="846"/>
                  <a:pt x="107" y="846"/>
                </a:cubicBezTo>
                <a:cubicBezTo>
                  <a:pt x="167" y="851"/>
                  <a:pt x="167" y="851"/>
                  <a:pt x="167" y="851"/>
                </a:cubicBezTo>
                <a:cubicBezTo>
                  <a:pt x="167" y="851"/>
                  <a:pt x="169" y="863"/>
                  <a:pt x="169" y="889"/>
                </a:cubicBezTo>
                <a:cubicBezTo>
                  <a:pt x="169" y="916"/>
                  <a:pt x="169" y="934"/>
                  <a:pt x="169" y="977"/>
                </a:cubicBezTo>
                <a:cubicBezTo>
                  <a:pt x="169" y="1019"/>
                  <a:pt x="165" y="1035"/>
                  <a:pt x="160" y="1051"/>
                </a:cubicBezTo>
                <a:cubicBezTo>
                  <a:pt x="156" y="1068"/>
                  <a:pt x="159" y="1080"/>
                  <a:pt x="154" y="1096"/>
                </a:cubicBezTo>
                <a:cubicBezTo>
                  <a:pt x="149" y="1113"/>
                  <a:pt x="140" y="1125"/>
                  <a:pt x="135" y="1134"/>
                </a:cubicBezTo>
                <a:cubicBezTo>
                  <a:pt x="129" y="1143"/>
                  <a:pt x="127" y="1158"/>
                  <a:pt x="148" y="1159"/>
                </a:cubicBezTo>
                <a:cubicBezTo>
                  <a:pt x="170" y="1160"/>
                  <a:pt x="196" y="1150"/>
                  <a:pt x="196" y="1140"/>
                </a:cubicBezTo>
                <a:cubicBezTo>
                  <a:pt x="196" y="1131"/>
                  <a:pt x="198" y="1119"/>
                  <a:pt x="205" y="1104"/>
                </a:cubicBezTo>
                <a:cubicBezTo>
                  <a:pt x="213" y="1088"/>
                  <a:pt x="206" y="1075"/>
                  <a:pt x="204" y="1069"/>
                </a:cubicBezTo>
                <a:cubicBezTo>
                  <a:pt x="201" y="1062"/>
                  <a:pt x="202" y="1055"/>
                  <a:pt x="202" y="1043"/>
                </a:cubicBezTo>
                <a:cubicBezTo>
                  <a:pt x="202" y="1031"/>
                  <a:pt x="213" y="991"/>
                  <a:pt x="225" y="947"/>
                </a:cubicBezTo>
                <a:cubicBezTo>
                  <a:pt x="237" y="903"/>
                  <a:pt x="234" y="852"/>
                  <a:pt x="234" y="852"/>
                </a:cubicBezTo>
                <a:cubicBezTo>
                  <a:pt x="243" y="852"/>
                  <a:pt x="243" y="852"/>
                  <a:pt x="243" y="852"/>
                </a:cubicBezTo>
                <a:cubicBezTo>
                  <a:pt x="243" y="852"/>
                  <a:pt x="244" y="787"/>
                  <a:pt x="251" y="721"/>
                </a:cubicBezTo>
                <a:cubicBezTo>
                  <a:pt x="258" y="654"/>
                  <a:pt x="248" y="585"/>
                  <a:pt x="248" y="566"/>
                </a:cubicBezTo>
                <a:cubicBezTo>
                  <a:pt x="248" y="547"/>
                  <a:pt x="255" y="539"/>
                  <a:pt x="265" y="535"/>
                </a:cubicBezTo>
                <a:cubicBezTo>
                  <a:pt x="276" y="530"/>
                  <a:pt x="277" y="528"/>
                  <a:pt x="272" y="510"/>
                </a:cubicBezTo>
                <a:cubicBezTo>
                  <a:pt x="266" y="492"/>
                  <a:pt x="258" y="449"/>
                  <a:pt x="258" y="449"/>
                </a:cubicBezTo>
                <a:cubicBezTo>
                  <a:pt x="258" y="449"/>
                  <a:pt x="257" y="443"/>
                  <a:pt x="251" y="424"/>
                </a:cubicBezTo>
                <a:cubicBezTo>
                  <a:pt x="244" y="406"/>
                  <a:pt x="244" y="388"/>
                  <a:pt x="244" y="388"/>
                </a:cubicBezTo>
                <a:cubicBezTo>
                  <a:pt x="244" y="388"/>
                  <a:pt x="256" y="378"/>
                  <a:pt x="257" y="366"/>
                </a:cubicBezTo>
                <a:close/>
                <a:moveTo>
                  <a:pt x="102" y="452"/>
                </a:moveTo>
                <a:cubicBezTo>
                  <a:pt x="110" y="434"/>
                  <a:pt x="110" y="434"/>
                  <a:pt x="110" y="434"/>
                </a:cubicBezTo>
                <a:cubicBezTo>
                  <a:pt x="114" y="452"/>
                  <a:pt x="114" y="452"/>
                  <a:pt x="114" y="452"/>
                </a:cubicBezTo>
                <a:lnTo>
                  <a:pt x="102" y="452"/>
                </a:lnTo>
                <a:close/>
                <a:moveTo>
                  <a:pt x="168" y="213"/>
                </a:moveTo>
                <a:cubicBezTo>
                  <a:pt x="158" y="230"/>
                  <a:pt x="141" y="260"/>
                  <a:pt x="135" y="285"/>
                </a:cubicBezTo>
                <a:cubicBezTo>
                  <a:pt x="128" y="309"/>
                  <a:pt x="117" y="344"/>
                  <a:pt x="117" y="344"/>
                </a:cubicBezTo>
                <a:cubicBezTo>
                  <a:pt x="117" y="344"/>
                  <a:pt x="116" y="338"/>
                  <a:pt x="115" y="329"/>
                </a:cubicBezTo>
                <a:cubicBezTo>
                  <a:pt x="114" y="320"/>
                  <a:pt x="114" y="277"/>
                  <a:pt x="114" y="257"/>
                </a:cubicBezTo>
                <a:cubicBezTo>
                  <a:pt x="114" y="237"/>
                  <a:pt x="115" y="220"/>
                  <a:pt x="112" y="219"/>
                </a:cubicBezTo>
                <a:cubicBezTo>
                  <a:pt x="108" y="217"/>
                  <a:pt x="102" y="205"/>
                  <a:pt x="102" y="205"/>
                </a:cubicBezTo>
                <a:cubicBezTo>
                  <a:pt x="124" y="175"/>
                  <a:pt x="124" y="175"/>
                  <a:pt x="124" y="175"/>
                </a:cubicBezTo>
                <a:cubicBezTo>
                  <a:pt x="117" y="218"/>
                  <a:pt x="129" y="210"/>
                  <a:pt x="134" y="223"/>
                </a:cubicBezTo>
                <a:cubicBezTo>
                  <a:pt x="138" y="236"/>
                  <a:pt x="133" y="269"/>
                  <a:pt x="136" y="253"/>
                </a:cubicBezTo>
                <a:cubicBezTo>
                  <a:pt x="138" y="238"/>
                  <a:pt x="146" y="237"/>
                  <a:pt x="152" y="222"/>
                </a:cubicBezTo>
                <a:cubicBezTo>
                  <a:pt x="159" y="207"/>
                  <a:pt x="139" y="196"/>
                  <a:pt x="139" y="196"/>
                </a:cubicBezTo>
                <a:cubicBezTo>
                  <a:pt x="139" y="196"/>
                  <a:pt x="150" y="192"/>
                  <a:pt x="159" y="184"/>
                </a:cubicBezTo>
                <a:cubicBezTo>
                  <a:pt x="169" y="175"/>
                  <a:pt x="182" y="164"/>
                  <a:pt x="182" y="164"/>
                </a:cubicBezTo>
                <a:cubicBezTo>
                  <a:pt x="189" y="176"/>
                  <a:pt x="189" y="176"/>
                  <a:pt x="189" y="176"/>
                </a:cubicBezTo>
                <a:cubicBezTo>
                  <a:pt x="189" y="176"/>
                  <a:pt x="178" y="196"/>
                  <a:pt x="168" y="213"/>
                </a:cubicBezTo>
                <a:close/>
              </a:path>
            </a:pathLst>
          </a:custGeom>
          <a:solidFill>
            <a:srgbClr val="2ABDC7"/>
          </a:solidFill>
          <a:ln>
            <a:noFill/>
          </a:ln>
          <a:effectLst/>
        </p:spPr>
        <p:txBody>
          <a:bodyPr vert="horz" wrap="square" lIns="121920" tIns="60960" rIns="121920" bIns="60960" numCol="1" anchor="t" anchorCtr="0" compatLnSpc="1"/>
          <a:lstStyle/>
          <a:p>
            <a:endParaRPr lang="id-ID" sz="2400"/>
          </a:p>
        </p:txBody>
      </p:sp>
      <p:sp>
        <p:nvSpPr>
          <p:cNvPr id="21" name="Freeform 196"/>
          <p:cNvSpPr>
            <a:spLocks noEditPoints="1"/>
          </p:cNvSpPr>
          <p:nvPr/>
        </p:nvSpPr>
        <p:spPr bwMode="auto">
          <a:xfrm>
            <a:off x="7036069" y="1741480"/>
            <a:ext cx="1243819" cy="3877628"/>
          </a:xfrm>
          <a:custGeom>
            <a:avLst/>
            <a:gdLst>
              <a:gd name="T0" fmla="*/ 379 w 386"/>
              <a:gd name="T1" fmla="*/ 464 h 1210"/>
              <a:gd name="T2" fmla="*/ 364 w 386"/>
              <a:gd name="T3" fmla="*/ 267 h 1210"/>
              <a:gd name="T4" fmla="*/ 269 w 386"/>
              <a:gd name="T5" fmla="*/ 191 h 1210"/>
              <a:gd name="T6" fmla="*/ 251 w 386"/>
              <a:gd name="T7" fmla="*/ 145 h 1210"/>
              <a:gd name="T8" fmla="*/ 266 w 386"/>
              <a:gd name="T9" fmla="*/ 116 h 1210"/>
              <a:gd name="T10" fmla="*/ 263 w 386"/>
              <a:gd name="T11" fmla="*/ 82 h 1210"/>
              <a:gd name="T12" fmla="*/ 205 w 386"/>
              <a:gd name="T13" fmla="*/ 0 h 1210"/>
              <a:gd name="T14" fmla="*/ 155 w 386"/>
              <a:gd name="T15" fmla="*/ 90 h 1210"/>
              <a:gd name="T16" fmla="*/ 174 w 386"/>
              <a:gd name="T17" fmla="*/ 126 h 1210"/>
              <a:gd name="T18" fmla="*/ 176 w 386"/>
              <a:gd name="T19" fmla="*/ 167 h 1210"/>
              <a:gd name="T20" fmla="*/ 177 w 386"/>
              <a:gd name="T21" fmla="*/ 167 h 1210"/>
              <a:gd name="T22" fmla="*/ 156 w 386"/>
              <a:gd name="T23" fmla="*/ 186 h 1210"/>
              <a:gd name="T24" fmla="*/ 99 w 386"/>
              <a:gd name="T25" fmla="*/ 207 h 1210"/>
              <a:gd name="T26" fmla="*/ 57 w 386"/>
              <a:gd name="T27" fmla="*/ 370 h 1210"/>
              <a:gd name="T28" fmla="*/ 38 w 386"/>
              <a:gd name="T29" fmla="*/ 604 h 1210"/>
              <a:gd name="T30" fmla="*/ 68 w 386"/>
              <a:gd name="T31" fmla="*/ 598 h 1210"/>
              <a:gd name="T32" fmla="*/ 68 w 386"/>
              <a:gd name="T33" fmla="*/ 607 h 1210"/>
              <a:gd name="T34" fmla="*/ 41 w 386"/>
              <a:gd name="T35" fmla="*/ 619 h 1210"/>
              <a:gd name="T36" fmla="*/ 47 w 386"/>
              <a:gd name="T37" fmla="*/ 662 h 1210"/>
              <a:gd name="T38" fmla="*/ 3 w 386"/>
              <a:gd name="T39" fmla="*/ 849 h 1210"/>
              <a:gd name="T40" fmla="*/ 99 w 386"/>
              <a:gd name="T41" fmla="*/ 898 h 1210"/>
              <a:gd name="T42" fmla="*/ 118 w 386"/>
              <a:gd name="T43" fmla="*/ 899 h 1210"/>
              <a:gd name="T44" fmla="*/ 127 w 386"/>
              <a:gd name="T45" fmla="*/ 1051 h 1210"/>
              <a:gd name="T46" fmla="*/ 118 w 386"/>
              <a:gd name="T47" fmla="*/ 1153 h 1210"/>
              <a:gd name="T48" fmla="*/ 181 w 386"/>
              <a:gd name="T49" fmla="*/ 1159 h 1210"/>
              <a:gd name="T50" fmla="*/ 194 w 386"/>
              <a:gd name="T51" fmla="*/ 1084 h 1210"/>
              <a:gd name="T52" fmla="*/ 192 w 386"/>
              <a:gd name="T53" fmla="*/ 968 h 1210"/>
              <a:gd name="T54" fmla="*/ 222 w 386"/>
              <a:gd name="T55" fmla="*/ 712 h 1210"/>
              <a:gd name="T56" fmla="*/ 252 w 386"/>
              <a:gd name="T57" fmla="*/ 767 h 1210"/>
              <a:gd name="T58" fmla="*/ 285 w 386"/>
              <a:gd name="T59" fmla="*/ 1024 h 1210"/>
              <a:gd name="T60" fmla="*/ 277 w 386"/>
              <a:gd name="T61" fmla="*/ 1067 h 1210"/>
              <a:gd name="T62" fmla="*/ 298 w 386"/>
              <a:gd name="T63" fmla="*/ 1146 h 1210"/>
              <a:gd name="T64" fmla="*/ 355 w 386"/>
              <a:gd name="T65" fmla="*/ 1205 h 1210"/>
              <a:gd name="T66" fmla="*/ 347 w 386"/>
              <a:gd name="T67" fmla="*/ 1105 h 1210"/>
              <a:gd name="T68" fmla="*/ 351 w 386"/>
              <a:gd name="T69" fmla="*/ 1046 h 1210"/>
              <a:gd name="T70" fmla="*/ 356 w 386"/>
              <a:gd name="T71" fmla="*/ 829 h 1210"/>
              <a:gd name="T72" fmla="*/ 354 w 386"/>
              <a:gd name="T73" fmla="*/ 603 h 1210"/>
              <a:gd name="T74" fmla="*/ 367 w 386"/>
              <a:gd name="T75" fmla="*/ 565 h 1210"/>
              <a:gd name="T76" fmla="*/ 109 w 386"/>
              <a:gd name="T77" fmla="*/ 669 h 1210"/>
              <a:gd name="T78" fmla="*/ 91 w 386"/>
              <a:gd name="T79" fmla="*/ 666 h 1210"/>
              <a:gd name="T80" fmla="*/ 90 w 386"/>
              <a:gd name="T81" fmla="*/ 617 h 1210"/>
              <a:gd name="T82" fmla="*/ 101 w 386"/>
              <a:gd name="T83" fmla="*/ 628 h 1210"/>
              <a:gd name="T84" fmla="*/ 108 w 386"/>
              <a:gd name="T85" fmla="*/ 649 h 1210"/>
              <a:gd name="T86" fmla="*/ 223 w 386"/>
              <a:gd name="T87" fmla="*/ 505 h 1210"/>
              <a:gd name="T88" fmla="*/ 221 w 386"/>
              <a:gd name="T89" fmla="*/ 232 h 1210"/>
              <a:gd name="T90" fmla="*/ 215 w 386"/>
              <a:gd name="T91" fmla="*/ 208 h 1210"/>
              <a:gd name="T92" fmla="*/ 205 w 386"/>
              <a:gd name="T93" fmla="*/ 231 h 1210"/>
              <a:gd name="T94" fmla="*/ 199 w 386"/>
              <a:gd name="T95" fmla="*/ 505 h 1210"/>
              <a:gd name="T96" fmla="*/ 190 w 386"/>
              <a:gd name="T97" fmla="*/ 325 h 1210"/>
              <a:gd name="T98" fmla="*/ 173 w 386"/>
              <a:gd name="T99" fmla="*/ 188 h 1210"/>
              <a:gd name="T100" fmla="*/ 182 w 386"/>
              <a:gd name="T101" fmla="*/ 176 h 1210"/>
              <a:gd name="T102" fmla="*/ 248 w 386"/>
              <a:gd name="T103" fmla="*/ 179 h 1210"/>
              <a:gd name="T104" fmla="*/ 259 w 386"/>
              <a:gd name="T105" fmla="*/ 196 h 1210"/>
              <a:gd name="T106" fmla="*/ 258 w 386"/>
              <a:gd name="T107" fmla="*/ 201 h 1210"/>
              <a:gd name="T108" fmla="*/ 260 w 386"/>
              <a:gd name="T109" fmla="*/ 256 h 1210"/>
              <a:gd name="T110" fmla="*/ 301 w 386"/>
              <a:gd name="T111" fmla="*/ 488 h 1210"/>
              <a:gd name="T112" fmla="*/ 360 w 386"/>
              <a:gd name="T113" fmla="*/ 585 h 1210"/>
              <a:gd name="T114" fmla="*/ 328 w 386"/>
              <a:gd name="T115" fmla="*/ 554 h 1210"/>
              <a:gd name="T116" fmla="*/ 360 w 386"/>
              <a:gd name="T117" fmla="*/ 585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6" h="1210">
                <a:moveTo>
                  <a:pt x="379" y="512"/>
                </a:moveTo>
                <a:cubicBezTo>
                  <a:pt x="385" y="497"/>
                  <a:pt x="386" y="471"/>
                  <a:pt x="379" y="464"/>
                </a:cubicBezTo>
                <a:cubicBezTo>
                  <a:pt x="372" y="456"/>
                  <a:pt x="383" y="413"/>
                  <a:pt x="376" y="380"/>
                </a:cubicBezTo>
                <a:cubicBezTo>
                  <a:pt x="370" y="347"/>
                  <a:pt x="365" y="295"/>
                  <a:pt x="364" y="267"/>
                </a:cubicBezTo>
                <a:cubicBezTo>
                  <a:pt x="364" y="239"/>
                  <a:pt x="362" y="219"/>
                  <a:pt x="326" y="210"/>
                </a:cubicBezTo>
                <a:cubicBezTo>
                  <a:pt x="302" y="204"/>
                  <a:pt x="282" y="197"/>
                  <a:pt x="269" y="191"/>
                </a:cubicBezTo>
                <a:cubicBezTo>
                  <a:pt x="269" y="191"/>
                  <a:pt x="255" y="179"/>
                  <a:pt x="252" y="168"/>
                </a:cubicBezTo>
                <a:cubicBezTo>
                  <a:pt x="251" y="159"/>
                  <a:pt x="251" y="150"/>
                  <a:pt x="251" y="145"/>
                </a:cubicBezTo>
                <a:cubicBezTo>
                  <a:pt x="253" y="136"/>
                  <a:pt x="253" y="129"/>
                  <a:pt x="253" y="124"/>
                </a:cubicBezTo>
                <a:cubicBezTo>
                  <a:pt x="253" y="118"/>
                  <a:pt x="264" y="126"/>
                  <a:pt x="266" y="116"/>
                </a:cubicBezTo>
                <a:cubicBezTo>
                  <a:pt x="269" y="107"/>
                  <a:pt x="271" y="85"/>
                  <a:pt x="269" y="84"/>
                </a:cubicBezTo>
                <a:cubicBezTo>
                  <a:pt x="267" y="82"/>
                  <a:pt x="265" y="82"/>
                  <a:pt x="263" y="82"/>
                </a:cubicBezTo>
                <a:cubicBezTo>
                  <a:pt x="263" y="79"/>
                  <a:pt x="265" y="59"/>
                  <a:pt x="263" y="38"/>
                </a:cubicBezTo>
                <a:cubicBezTo>
                  <a:pt x="262" y="18"/>
                  <a:pt x="242" y="2"/>
                  <a:pt x="205" y="0"/>
                </a:cubicBezTo>
                <a:cubicBezTo>
                  <a:pt x="184" y="0"/>
                  <a:pt x="160" y="16"/>
                  <a:pt x="157" y="38"/>
                </a:cubicBezTo>
                <a:cubicBezTo>
                  <a:pt x="154" y="60"/>
                  <a:pt x="155" y="90"/>
                  <a:pt x="155" y="90"/>
                </a:cubicBezTo>
                <a:cubicBezTo>
                  <a:pt x="155" y="90"/>
                  <a:pt x="148" y="105"/>
                  <a:pt x="154" y="117"/>
                </a:cubicBezTo>
                <a:cubicBezTo>
                  <a:pt x="160" y="129"/>
                  <a:pt x="174" y="126"/>
                  <a:pt x="174" y="126"/>
                </a:cubicBezTo>
                <a:cubicBezTo>
                  <a:pt x="174" y="126"/>
                  <a:pt x="177" y="145"/>
                  <a:pt x="177" y="155"/>
                </a:cubicBezTo>
                <a:cubicBezTo>
                  <a:pt x="177" y="160"/>
                  <a:pt x="177" y="164"/>
                  <a:pt x="176" y="167"/>
                </a:cubicBezTo>
                <a:cubicBezTo>
                  <a:pt x="176" y="167"/>
                  <a:pt x="176" y="167"/>
                  <a:pt x="176" y="167"/>
                </a:cubicBezTo>
                <a:cubicBezTo>
                  <a:pt x="176" y="167"/>
                  <a:pt x="177" y="167"/>
                  <a:pt x="177" y="167"/>
                </a:cubicBezTo>
                <a:cubicBezTo>
                  <a:pt x="176" y="167"/>
                  <a:pt x="176" y="167"/>
                  <a:pt x="176" y="167"/>
                </a:cubicBezTo>
                <a:cubicBezTo>
                  <a:pt x="176" y="167"/>
                  <a:pt x="164" y="182"/>
                  <a:pt x="156" y="186"/>
                </a:cubicBezTo>
                <a:cubicBezTo>
                  <a:pt x="143" y="192"/>
                  <a:pt x="123" y="200"/>
                  <a:pt x="107" y="205"/>
                </a:cubicBezTo>
                <a:cubicBezTo>
                  <a:pt x="104" y="206"/>
                  <a:pt x="102" y="206"/>
                  <a:pt x="99" y="207"/>
                </a:cubicBezTo>
                <a:cubicBezTo>
                  <a:pt x="80" y="213"/>
                  <a:pt x="65" y="218"/>
                  <a:pt x="65" y="244"/>
                </a:cubicBezTo>
                <a:cubicBezTo>
                  <a:pt x="64" y="274"/>
                  <a:pt x="61" y="331"/>
                  <a:pt x="57" y="370"/>
                </a:cubicBezTo>
                <a:cubicBezTo>
                  <a:pt x="53" y="408"/>
                  <a:pt x="41" y="490"/>
                  <a:pt x="41" y="516"/>
                </a:cubicBezTo>
                <a:cubicBezTo>
                  <a:pt x="40" y="542"/>
                  <a:pt x="37" y="598"/>
                  <a:pt x="38" y="604"/>
                </a:cubicBezTo>
                <a:cubicBezTo>
                  <a:pt x="38" y="609"/>
                  <a:pt x="42" y="609"/>
                  <a:pt x="42" y="615"/>
                </a:cubicBezTo>
                <a:cubicBezTo>
                  <a:pt x="43" y="612"/>
                  <a:pt x="48" y="598"/>
                  <a:pt x="68" y="598"/>
                </a:cubicBezTo>
                <a:cubicBezTo>
                  <a:pt x="90" y="598"/>
                  <a:pt x="90" y="614"/>
                  <a:pt x="90" y="614"/>
                </a:cubicBezTo>
                <a:cubicBezTo>
                  <a:pt x="83" y="607"/>
                  <a:pt x="83" y="607"/>
                  <a:pt x="68" y="607"/>
                </a:cubicBezTo>
                <a:cubicBezTo>
                  <a:pt x="54" y="606"/>
                  <a:pt x="43" y="614"/>
                  <a:pt x="42" y="615"/>
                </a:cubicBezTo>
                <a:cubicBezTo>
                  <a:pt x="42" y="616"/>
                  <a:pt x="42" y="618"/>
                  <a:pt x="41" y="619"/>
                </a:cubicBezTo>
                <a:cubicBezTo>
                  <a:pt x="39" y="630"/>
                  <a:pt x="39" y="639"/>
                  <a:pt x="45" y="646"/>
                </a:cubicBezTo>
                <a:cubicBezTo>
                  <a:pt x="50" y="653"/>
                  <a:pt x="47" y="662"/>
                  <a:pt x="47" y="662"/>
                </a:cubicBezTo>
                <a:cubicBezTo>
                  <a:pt x="0" y="660"/>
                  <a:pt x="0" y="660"/>
                  <a:pt x="0" y="660"/>
                </a:cubicBezTo>
                <a:cubicBezTo>
                  <a:pt x="3" y="849"/>
                  <a:pt x="3" y="849"/>
                  <a:pt x="3" y="849"/>
                </a:cubicBezTo>
                <a:cubicBezTo>
                  <a:pt x="78" y="907"/>
                  <a:pt x="78" y="907"/>
                  <a:pt x="78" y="907"/>
                </a:cubicBezTo>
                <a:cubicBezTo>
                  <a:pt x="78" y="907"/>
                  <a:pt x="89" y="899"/>
                  <a:pt x="99" y="898"/>
                </a:cubicBezTo>
                <a:cubicBezTo>
                  <a:pt x="100" y="898"/>
                  <a:pt x="101" y="898"/>
                  <a:pt x="101" y="898"/>
                </a:cubicBezTo>
                <a:cubicBezTo>
                  <a:pt x="112" y="898"/>
                  <a:pt x="118" y="899"/>
                  <a:pt x="118" y="899"/>
                </a:cubicBezTo>
                <a:cubicBezTo>
                  <a:pt x="118" y="899"/>
                  <a:pt x="115" y="955"/>
                  <a:pt x="115" y="977"/>
                </a:cubicBezTo>
                <a:cubicBezTo>
                  <a:pt x="115" y="1000"/>
                  <a:pt x="117" y="1035"/>
                  <a:pt x="127" y="1051"/>
                </a:cubicBezTo>
                <a:cubicBezTo>
                  <a:pt x="136" y="1067"/>
                  <a:pt x="138" y="1073"/>
                  <a:pt x="138" y="1087"/>
                </a:cubicBezTo>
                <a:cubicBezTo>
                  <a:pt x="138" y="1101"/>
                  <a:pt x="117" y="1140"/>
                  <a:pt x="118" y="1153"/>
                </a:cubicBezTo>
                <a:cubicBezTo>
                  <a:pt x="118" y="1166"/>
                  <a:pt x="121" y="1186"/>
                  <a:pt x="143" y="1186"/>
                </a:cubicBezTo>
                <a:cubicBezTo>
                  <a:pt x="165" y="1185"/>
                  <a:pt x="181" y="1176"/>
                  <a:pt x="181" y="1159"/>
                </a:cubicBezTo>
                <a:cubicBezTo>
                  <a:pt x="181" y="1141"/>
                  <a:pt x="178" y="1130"/>
                  <a:pt x="185" y="1124"/>
                </a:cubicBezTo>
                <a:cubicBezTo>
                  <a:pt x="193" y="1117"/>
                  <a:pt x="181" y="1101"/>
                  <a:pt x="194" y="1084"/>
                </a:cubicBezTo>
                <a:cubicBezTo>
                  <a:pt x="206" y="1067"/>
                  <a:pt x="193" y="1066"/>
                  <a:pt x="196" y="1050"/>
                </a:cubicBezTo>
                <a:cubicBezTo>
                  <a:pt x="199" y="1034"/>
                  <a:pt x="193" y="987"/>
                  <a:pt x="192" y="968"/>
                </a:cubicBezTo>
                <a:cubicBezTo>
                  <a:pt x="191" y="949"/>
                  <a:pt x="194" y="926"/>
                  <a:pt x="204" y="846"/>
                </a:cubicBezTo>
                <a:cubicBezTo>
                  <a:pt x="213" y="765"/>
                  <a:pt x="219" y="729"/>
                  <a:pt x="222" y="712"/>
                </a:cubicBezTo>
                <a:cubicBezTo>
                  <a:pt x="225" y="694"/>
                  <a:pt x="229" y="672"/>
                  <a:pt x="229" y="672"/>
                </a:cubicBezTo>
                <a:cubicBezTo>
                  <a:pt x="229" y="672"/>
                  <a:pt x="242" y="748"/>
                  <a:pt x="252" y="767"/>
                </a:cubicBezTo>
                <a:cubicBezTo>
                  <a:pt x="262" y="785"/>
                  <a:pt x="274" y="879"/>
                  <a:pt x="277" y="907"/>
                </a:cubicBezTo>
                <a:cubicBezTo>
                  <a:pt x="280" y="934"/>
                  <a:pt x="278" y="1015"/>
                  <a:pt x="285" y="1024"/>
                </a:cubicBezTo>
                <a:cubicBezTo>
                  <a:pt x="291" y="1032"/>
                  <a:pt x="294" y="1044"/>
                  <a:pt x="294" y="1044"/>
                </a:cubicBezTo>
                <a:cubicBezTo>
                  <a:pt x="294" y="1044"/>
                  <a:pt x="277" y="1054"/>
                  <a:pt x="277" y="1067"/>
                </a:cubicBezTo>
                <a:cubicBezTo>
                  <a:pt x="277" y="1081"/>
                  <a:pt x="290" y="1092"/>
                  <a:pt x="289" y="1110"/>
                </a:cubicBezTo>
                <a:cubicBezTo>
                  <a:pt x="289" y="1128"/>
                  <a:pt x="291" y="1143"/>
                  <a:pt x="298" y="1146"/>
                </a:cubicBezTo>
                <a:cubicBezTo>
                  <a:pt x="305" y="1150"/>
                  <a:pt x="304" y="1180"/>
                  <a:pt x="313" y="1191"/>
                </a:cubicBezTo>
                <a:cubicBezTo>
                  <a:pt x="322" y="1201"/>
                  <a:pt x="337" y="1210"/>
                  <a:pt x="355" y="1205"/>
                </a:cubicBezTo>
                <a:cubicBezTo>
                  <a:pt x="373" y="1199"/>
                  <a:pt x="373" y="1175"/>
                  <a:pt x="364" y="1152"/>
                </a:cubicBezTo>
                <a:cubicBezTo>
                  <a:pt x="355" y="1129"/>
                  <a:pt x="344" y="1114"/>
                  <a:pt x="347" y="1105"/>
                </a:cubicBezTo>
                <a:cubicBezTo>
                  <a:pt x="351" y="1096"/>
                  <a:pt x="354" y="1082"/>
                  <a:pt x="345" y="1073"/>
                </a:cubicBezTo>
                <a:cubicBezTo>
                  <a:pt x="336" y="1064"/>
                  <a:pt x="345" y="1054"/>
                  <a:pt x="351" y="1046"/>
                </a:cubicBezTo>
                <a:cubicBezTo>
                  <a:pt x="357" y="1038"/>
                  <a:pt x="356" y="1002"/>
                  <a:pt x="356" y="982"/>
                </a:cubicBezTo>
                <a:cubicBezTo>
                  <a:pt x="357" y="962"/>
                  <a:pt x="354" y="864"/>
                  <a:pt x="356" y="829"/>
                </a:cubicBezTo>
                <a:cubicBezTo>
                  <a:pt x="357" y="793"/>
                  <a:pt x="360" y="685"/>
                  <a:pt x="355" y="655"/>
                </a:cubicBezTo>
                <a:cubicBezTo>
                  <a:pt x="350" y="625"/>
                  <a:pt x="354" y="603"/>
                  <a:pt x="354" y="603"/>
                </a:cubicBezTo>
                <a:cubicBezTo>
                  <a:pt x="354" y="603"/>
                  <a:pt x="366" y="609"/>
                  <a:pt x="366" y="597"/>
                </a:cubicBezTo>
                <a:cubicBezTo>
                  <a:pt x="366" y="586"/>
                  <a:pt x="362" y="584"/>
                  <a:pt x="367" y="565"/>
                </a:cubicBezTo>
                <a:cubicBezTo>
                  <a:pt x="372" y="545"/>
                  <a:pt x="373" y="527"/>
                  <a:pt x="379" y="512"/>
                </a:cubicBezTo>
                <a:close/>
                <a:moveTo>
                  <a:pt x="109" y="669"/>
                </a:moveTo>
                <a:cubicBezTo>
                  <a:pt x="99" y="668"/>
                  <a:pt x="99" y="668"/>
                  <a:pt x="99" y="668"/>
                </a:cubicBezTo>
                <a:cubicBezTo>
                  <a:pt x="91" y="666"/>
                  <a:pt x="91" y="666"/>
                  <a:pt x="91" y="666"/>
                </a:cubicBezTo>
                <a:cubicBezTo>
                  <a:pt x="91" y="666"/>
                  <a:pt x="93" y="653"/>
                  <a:pt x="90" y="644"/>
                </a:cubicBezTo>
                <a:cubicBezTo>
                  <a:pt x="87" y="635"/>
                  <a:pt x="88" y="627"/>
                  <a:pt x="90" y="617"/>
                </a:cubicBezTo>
                <a:cubicBezTo>
                  <a:pt x="90" y="617"/>
                  <a:pt x="93" y="627"/>
                  <a:pt x="99" y="628"/>
                </a:cubicBezTo>
                <a:cubicBezTo>
                  <a:pt x="100" y="628"/>
                  <a:pt x="100" y="628"/>
                  <a:pt x="101" y="628"/>
                </a:cubicBezTo>
                <a:cubicBezTo>
                  <a:pt x="108" y="628"/>
                  <a:pt x="111" y="629"/>
                  <a:pt x="111" y="629"/>
                </a:cubicBezTo>
                <a:cubicBezTo>
                  <a:pt x="111" y="629"/>
                  <a:pt x="108" y="640"/>
                  <a:pt x="108" y="649"/>
                </a:cubicBezTo>
                <a:cubicBezTo>
                  <a:pt x="108" y="659"/>
                  <a:pt x="109" y="669"/>
                  <a:pt x="109" y="669"/>
                </a:cubicBezTo>
                <a:close/>
                <a:moveTo>
                  <a:pt x="223" y="505"/>
                </a:moveTo>
                <a:cubicBezTo>
                  <a:pt x="225" y="464"/>
                  <a:pt x="224" y="347"/>
                  <a:pt x="223" y="322"/>
                </a:cubicBezTo>
                <a:cubicBezTo>
                  <a:pt x="223" y="296"/>
                  <a:pt x="218" y="239"/>
                  <a:pt x="221" y="232"/>
                </a:cubicBezTo>
                <a:cubicBezTo>
                  <a:pt x="224" y="224"/>
                  <a:pt x="232" y="218"/>
                  <a:pt x="241" y="223"/>
                </a:cubicBezTo>
                <a:cubicBezTo>
                  <a:pt x="241" y="223"/>
                  <a:pt x="231" y="208"/>
                  <a:pt x="215" y="208"/>
                </a:cubicBezTo>
                <a:cubicBezTo>
                  <a:pt x="199" y="208"/>
                  <a:pt x="188" y="223"/>
                  <a:pt x="188" y="223"/>
                </a:cubicBezTo>
                <a:cubicBezTo>
                  <a:pt x="188" y="223"/>
                  <a:pt x="206" y="219"/>
                  <a:pt x="205" y="231"/>
                </a:cubicBezTo>
                <a:cubicBezTo>
                  <a:pt x="205" y="243"/>
                  <a:pt x="199" y="305"/>
                  <a:pt x="199" y="346"/>
                </a:cubicBezTo>
                <a:cubicBezTo>
                  <a:pt x="199" y="383"/>
                  <a:pt x="196" y="472"/>
                  <a:pt x="199" y="505"/>
                </a:cubicBezTo>
                <a:cubicBezTo>
                  <a:pt x="187" y="504"/>
                  <a:pt x="183" y="503"/>
                  <a:pt x="183" y="503"/>
                </a:cubicBezTo>
                <a:cubicBezTo>
                  <a:pt x="183" y="503"/>
                  <a:pt x="194" y="386"/>
                  <a:pt x="190" y="325"/>
                </a:cubicBezTo>
                <a:cubicBezTo>
                  <a:pt x="186" y="279"/>
                  <a:pt x="178" y="220"/>
                  <a:pt x="173" y="188"/>
                </a:cubicBezTo>
                <a:cubicBezTo>
                  <a:pt x="173" y="188"/>
                  <a:pt x="173" y="188"/>
                  <a:pt x="173" y="188"/>
                </a:cubicBezTo>
                <a:cubicBezTo>
                  <a:pt x="173" y="188"/>
                  <a:pt x="178" y="170"/>
                  <a:pt x="182" y="176"/>
                </a:cubicBezTo>
                <a:cubicBezTo>
                  <a:pt x="182" y="176"/>
                  <a:pt x="182" y="176"/>
                  <a:pt x="182" y="176"/>
                </a:cubicBezTo>
                <a:cubicBezTo>
                  <a:pt x="190" y="189"/>
                  <a:pt x="203" y="204"/>
                  <a:pt x="212" y="204"/>
                </a:cubicBezTo>
                <a:cubicBezTo>
                  <a:pt x="222" y="204"/>
                  <a:pt x="238" y="193"/>
                  <a:pt x="248" y="179"/>
                </a:cubicBezTo>
                <a:cubicBezTo>
                  <a:pt x="248" y="179"/>
                  <a:pt x="248" y="179"/>
                  <a:pt x="248" y="179"/>
                </a:cubicBezTo>
                <a:cubicBezTo>
                  <a:pt x="248" y="179"/>
                  <a:pt x="258" y="182"/>
                  <a:pt x="259" y="196"/>
                </a:cubicBezTo>
                <a:cubicBezTo>
                  <a:pt x="259" y="197"/>
                  <a:pt x="258" y="199"/>
                  <a:pt x="258" y="201"/>
                </a:cubicBezTo>
                <a:cubicBezTo>
                  <a:pt x="258" y="201"/>
                  <a:pt x="258" y="201"/>
                  <a:pt x="258" y="201"/>
                </a:cubicBezTo>
                <a:cubicBezTo>
                  <a:pt x="258" y="201"/>
                  <a:pt x="258" y="201"/>
                  <a:pt x="258" y="201"/>
                </a:cubicBezTo>
                <a:cubicBezTo>
                  <a:pt x="258" y="213"/>
                  <a:pt x="258" y="230"/>
                  <a:pt x="260" y="256"/>
                </a:cubicBezTo>
                <a:cubicBezTo>
                  <a:pt x="263" y="335"/>
                  <a:pt x="277" y="429"/>
                  <a:pt x="284" y="450"/>
                </a:cubicBezTo>
                <a:cubicBezTo>
                  <a:pt x="292" y="472"/>
                  <a:pt x="301" y="488"/>
                  <a:pt x="301" y="488"/>
                </a:cubicBezTo>
                <a:cubicBezTo>
                  <a:pt x="301" y="488"/>
                  <a:pt x="251" y="504"/>
                  <a:pt x="223" y="505"/>
                </a:cubicBezTo>
                <a:close/>
                <a:moveTo>
                  <a:pt x="360" y="585"/>
                </a:moveTo>
                <a:cubicBezTo>
                  <a:pt x="358" y="573"/>
                  <a:pt x="361" y="568"/>
                  <a:pt x="352" y="561"/>
                </a:cubicBezTo>
                <a:cubicBezTo>
                  <a:pt x="343" y="554"/>
                  <a:pt x="328" y="554"/>
                  <a:pt x="328" y="554"/>
                </a:cubicBezTo>
                <a:cubicBezTo>
                  <a:pt x="328" y="554"/>
                  <a:pt x="350" y="545"/>
                  <a:pt x="360" y="557"/>
                </a:cubicBezTo>
                <a:cubicBezTo>
                  <a:pt x="369" y="570"/>
                  <a:pt x="360" y="585"/>
                  <a:pt x="360" y="585"/>
                </a:cubicBezTo>
                <a:close/>
              </a:path>
            </a:pathLst>
          </a:custGeom>
          <a:solidFill>
            <a:srgbClr val="4C4B50"/>
          </a:solidFill>
          <a:ln>
            <a:noFill/>
          </a:ln>
          <a:effectLst/>
        </p:spPr>
        <p:txBody>
          <a:bodyPr vert="horz" wrap="square" lIns="121920" tIns="60960" rIns="121920" bIns="60960" numCol="1" anchor="t" anchorCtr="0" compatLnSpc="1"/>
          <a:lstStyle/>
          <a:p>
            <a:endParaRPr lang="id-ID" sz="2400"/>
          </a:p>
        </p:txBody>
      </p:sp>
      <p:sp>
        <p:nvSpPr>
          <p:cNvPr id="22" name="Freeform 200"/>
          <p:cNvSpPr>
            <a:spLocks noEditPoints="1"/>
          </p:cNvSpPr>
          <p:nvPr/>
        </p:nvSpPr>
        <p:spPr bwMode="auto">
          <a:xfrm>
            <a:off x="10627662" y="1459097"/>
            <a:ext cx="1186477" cy="3749095"/>
          </a:xfrm>
          <a:custGeom>
            <a:avLst/>
            <a:gdLst>
              <a:gd name="T0" fmla="*/ 412 w 463"/>
              <a:gd name="T1" fmla="*/ 379 h 1470"/>
              <a:gd name="T2" fmla="*/ 323 w 463"/>
              <a:gd name="T3" fmla="*/ 262 h 1470"/>
              <a:gd name="T4" fmla="*/ 285 w 463"/>
              <a:gd name="T5" fmla="*/ 285 h 1470"/>
              <a:gd name="T6" fmla="*/ 267 w 463"/>
              <a:gd name="T7" fmla="*/ 261 h 1470"/>
              <a:gd name="T8" fmla="*/ 184 w 463"/>
              <a:gd name="T9" fmla="*/ 204 h 1470"/>
              <a:gd name="T10" fmla="*/ 217 w 463"/>
              <a:gd name="T11" fmla="*/ 229 h 1470"/>
              <a:gd name="T12" fmla="*/ 275 w 463"/>
              <a:gd name="T13" fmla="*/ 231 h 1470"/>
              <a:gd name="T14" fmla="*/ 275 w 463"/>
              <a:gd name="T15" fmla="*/ 231 h 1470"/>
              <a:gd name="T16" fmla="*/ 280 w 463"/>
              <a:gd name="T17" fmla="*/ 213 h 1470"/>
              <a:gd name="T18" fmla="*/ 313 w 463"/>
              <a:gd name="T19" fmla="*/ 121 h 1470"/>
              <a:gd name="T20" fmla="*/ 312 w 463"/>
              <a:gd name="T21" fmla="*/ 65 h 1470"/>
              <a:gd name="T22" fmla="*/ 194 w 463"/>
              <a:gd name="T23" fmla="*/ 42 h 1470"/>
              <a:gd name="T24" fmla="*/ 186 w 463"/>
              <a:gd name="T25" fmla="*/ 51 h 1470"/>
              <a:gd name="T26" fmla="*/ 175 w 463"/>
              <a:gd name="T27" fmla="*/ 119 h 1470"/>
              <a:gd name="T28" fmla="*/ 178 w 463"/>
              <a:gd name="T29" fmla="*/ 165 h 1470"/>
              <a:gd name="T30" fmla="*/ 181 w 463"/>
              <a:gd name="T31" fmla="*/ 201 h 1470"/>
              <a:gd name="T32" fmla="*/ 175 w 463"/>
              <a:gd name="T33" fmla="*/ 217 h 1470"/>
              <a:gd name="T34" fmla="*/ 79 w 463"/>
              <a:gd name="T35" fmla="*/ 333 h 1470"/>
              <a:gd name="T36" fmla="*/ 104 w 463"/>
              <a:gd name="T37" fmla="*/ 477 h 1470"/>
              <a:gd name="T38" fmla="*/ 99 w 463"/>
              <a:gd name="T39" fmla="*/ 610 h 1470"/>
              <a:gd name="T40" fmla="*/ 85 w 463"/>
              <a:gd name="T41" fmla="*/ 763 h 1470"/>
              <a:gd name="T42" fmla="*/ 69 w 463"/>
              <a:gd name="T43" fmla="*/ 975 h 1470"/>
              <a:gd name="T44" fmla="*/ 8 w 463"/>
              <a:gd name="T45" fmla="*/ 1383 h 1470"/>
              <a:gd name="T46" fmla="*/ 11 w 463"/>
              <a:gd name="T47" fmla="*/ 1423 h 1470"/>
              <a:gd name="T48" fmla="*/ 108 w 463"/>
              <a:gd name="T49" fmla="*/ 1468 h 1470"/>
              <a:gd name="T50" fmla="*/ 96 w 463"/>
              <a:gd name="T51" fmla="*/ 1398 h 1470"/>
              <a:gd name="T52" fmla="*/ 153 w 463"/>
              <a:gd name="T53" fmla="*/ 1231 h 1470"/>
              <a:gd name="T54" fmla="*/ 220 w 463"/>
              <a:gd name="T55" fmla="*/ 1100 h 1470"/>
              <a:gd name="T56" fmla="*/ 215 w 463"/>
              <a:gd name="T57" fmla="*/ 1363 h 1470"/>
              <a:gd name="T58" fmla="*/ 242 w 463"/>
              <a:gd name="T59" fmla="*/ 1391 h 1470"/>
              <a:gd name="T60" fmla="*/ 297 w 463"/>
              <a:gd name="T61" fmla="*/ 1388 h 1470"/>
              <a:gd name="T62" fmla="*/ 429 w 463"/>
              <a:gd name="T63" fmla="*/ 1397 h 1470"/>
              <a:gd name="T64" fmla="*/ 342 w 463"/>
              <a:gd name="T65" fmla="*/ 1344 h 1470"/>
              <a:gd name="T66" fmla="*/ 316 w 463"/>
              <a:gd name="T67" fmla="*/ 1300 h 1470"/>
              <a:gd name="T68" fmla="*/ 337 w 463"/>
              <a:gd name="T69" fmla="*/ 1080 h 1470"/>
              <a:gd name="T70" fmla="*/ 376 w 463"/>
              <a:gd name="T71" fmla="*/ 792 h 1470"/>
              <a:gd name="T72" fmla="*/ 388 w 463"/>
              <a:gd name="T73" fmla="*/ 747 h 1470"/>
              <a:gd name="T74" fmla="*/ 359 w 463"/>
              <a:gd name="T75" fmla="*/ 534 h 1470"/>
              <a:gd name="T76" fmla="*/ 385 w 463"/>
              <a:gd name="T77" fmla="*/ 500 h 1470"/>
              <a:gd name="T78" fmla="*/ 454 w 463"/>
              <a:gd name="T79" fmla="*/ 422 h 1470"/>
              <a:gd name="T80" fmla="*/ 330 w 463"/>
              <a:gd name="T81" fmla="*/ 437 h 1470"/>
              <a:gd name="T82" fmla="*/ 327 w 463"/>
              <a:gd name="T83" fmla="*/ 411 h 1470"/>
              <a:gd name="T84" fmla="*/ 311 w 463"/>
              <a:gd name="T85" fmla="*/ 458 h 1470"/>
              <a:gd name="T86" fmla="*/ 353 w 463"/>
              <a:gd name="T87" fmla="*/ 483 h 1470"/>
              <a:gd name="T88" fmla="*/ 350 w 463"/>
              <a:gd name="T89" fmla="*/ 540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1470">
                <a:moveTo>
                  <a:pt x="454" y="422"/>
                </a:moveTo>
                <a:cubicBezTo>
                  <a:pt x="448" y="394"/>
                  <a:pt x="430" y="395"/>
                  <a:pt x="412" y="379"/>
                </a:cubicBezTo>
                <a:cubicBezTo>
                  <a:pt x="395" y="363"/>
                  <a:pt x="381" y="350"/>
                  <a:pt x="379" y="321"/>
                </a:cubicBezTo>
                <a:cubicBezTo>
                  <a:pt x="376" y="291"/>
                  <a:pt x="344" y="267"/>
                  <a:pt x="323" y="262"/>
                </a:cubicBezTo>
                <a:cubicBezTo>
                  <a:pt x="304" y="258"/>
                  <a:pt x="286" y="248"/>
                  <a:pt x="281" y="246"/>
                </a:cubicBezTo>
                <a:cubicBezTo>
                  <a:pt x="280" y="254"/>
                  <a:pt x="283" y="272"/>
                  <a:pt x="285" y="285"/>
                </a:cubicBezTo>
                <a:cubicBezTo>
                  <a:pt x="284" y="286"/>
                  <a:pt x="282" y="284"/>
                  <a:pt x="281" y="281"/>
                </a:cubicBezTo>
                <a:cubicBezTo>
                  <a:pt x="274" y="266"/>
                  <a:pt x="272" y="258"/>
                  <a:pt x="267" y="261"/>
                </a:cubicBezTo>
                <a:cubicBezTo>
                  <a:pt x="263" y="263"/>
                  <a:pt x="260" y="273"/>
                  <a:pt x="257" y="282"/>
                </a:cubicBezTo>
                <a:cubicBezTo>
                  <a:pt x="241" y="262"/>
                  <a:pt x="203" y="221"/>
                  <a:pt x="184" y="204"/>
                </a:cubicBezTo>
                <a:cubicBezTo>
                  <a:pt x="185" y="202"/>
                  <a:pt x="187" y="200"/>
                  <a:pt x="189" y="199"/>
                </a:cubicBezTo>
                <a:cubicBezTo>
                  <a:pt x="194" y="208"/>
                  <a:pt x="205" y="223"/>
                  <a:pt x="217" y="229"/>
                </a:cubicBezTo>
                <a:cubicBezTo>
                  <a:pt x="232" y="237"/>
                  <a:pt x="266" y="257"/>
                  <a:pt x="266" y="257"/>
                </a:cubicBezTo>
                <a:cubicBezTo>
                  <a:pt x="266" y="257"/>
                  <a:pt x="273" y="241"/>
                  <a:pt x="275" y="231"/>
                </a:cubicBezTo>
                <a:cubicBezTo>
                  <a:pt x="275" y="230"/>
                  <a:pt x="275" y="230"/>
                  <a:pt x="275" y="230"/>
                </a:cubicBezTo>
                <a:cubicBezTo>
                  <a:pt x="275" y="231"/>
                  <a:pt x="275" y="231"/>
                  <a:pt x="275" y="231"/>
                </a:cubicBezTo>
                <a:cubicBezTo>
                  <a:pt x="275" y="230"/>
                  <a:pt x="275" y="228"/>
                  <a:pt x="275" y="227"/>
                </a:cubicBezTo>
                <a:cubicBezTo>
                  <a:pt x="275" y="220"/>
                  <a:pt x="273" y="215"/>
                  <a:pt x="280" y="213"/>
                </a:cubicBezTo>
                <a:cubicBezTo>
                  <a:pt x="288" y="211"/>
                  <a:pt x="299" y="185"/>
                  <a:pt x="302" y="169"/>
                </a:cubicBezTo>
                <a:cubicBezTo>
                  <a:pt x="306" y="153"/>
                  <a:pt x="306" y="139"/>
                  <a:pt x="313" y="121"/>
                </a:cubicBezTo>
                <a:cubicBezTo>
                  <a:pt x="321" y="104"/>
                  <a:pt x="320" y="87"/>
                  <a:pt x="312" y="65"/>
                </a:cubicBezTo>
                <a:cubicBezTo>
                  <a:pt x="312" y="65"/>
                  <a:pt x="312" y="65"/>
                  <a:pt x="312" y="65"/>
                </a:cubicBezTo>
                <a:cubicBezTo>
                  <a:pt x="300" y="14"/>
                  <a:pt x="277" y="28"/>
                  <a:pt x="277" y="28"/>
                </a:cubicBezTo>
                <a:cubicBezTo>
                  <a:pt x="246" y="0"/>
                  <a:pt x="210" y="26"/>
                  <a:pt x="194" y="42"/>
                </a:cubicBezTo>
                <a:cubicBezTo>
                  <a:pt x="194" y="42"/>
                  <a:pt x="194" y="42"/>
                  <a:pt x="193" y="42"/>
                </a:cubicBezTo>
                <a:cubicBezTo>
                  <a:pt x="190" y="44"/>
                  <a:pt x="188" y="47"/>
                  <a:pt x="186" y="51"/>
                </a:cubicBezTo>
                <a:cubicBezTo>
                  <a:pt x="186" y="51"/>
                  <a:pt x="186" y="51"/>
                  <a:pt x="186" y="51"/>
                </a:cubicBezTo>
                <a:cubicBezTo>
                  <a:pt x="171" y="73"/>
                  <a:pt x="175" y="119"/>
                  <a:pt x="175" y="119"/>
                </a:cubicBezTo>
                <a:cubicBezTo>
                  <a:pt x="175" y="119"/>
                  <a:pt x="173" y="120"/>
                  <a:pt x="171" y="131"/>
                </a:cubicBezTo>
                <a:cubicBezTo>
                  <a:pt x="170" y="142"/>
                  <a:pt x="175" y="159"/>
                  <a:pt x="178" y="165"/>
                </a:cubicBezTo>
                <a:cubicBezTo>
                  <a:pt x="180" y="171"/>
                  <a:pt x="185" y="172"/>
                  <a:pt x="186" y="177"/>
                </a:cubicBezTo>
                <a:cubicBezTo>
                  <a:pt x="186" y="177"/>
                  <a:pt x="184" y="189"/>
                  <a:pt x="181" y="201"/>
                </a:cubicBezTo>
                <a:cubicBezTo>
                  <a:pt x="181" y="201"/>
                  <a:pt x="181" y="201"/>
                  <a:pt x="180" y="201"/>
                </a:cubicBezTo>
                <a:cubicBezTo>
                  <a:pt x="179" y="203"/>
                  <a:pt x="181" y="206"/>
                  <a:pt x="175" y="217"/>
                </a:cubicBezTo>
                <a:cubicBezTo>
                  <a:pt x="166" y="231"/>
                  <a:pt x="153" y="236"/>
                  <a:pt x="121" y="253"/>
                </a:cubicBezTo>
                <a:cubicBezTo>
                  <a:pt x="90" y="269"/>
                  <a:pt x="82" y="302"/>
                  <a:pt x="79" y="333"/>
                </a:cubicBezTo>
                <a:cubicBezTo>
                  <a:pt x="76" y="365"/>
                  <a:pt x="71" y="389"/>
                  <a:pt x="76" y="396"/>
                </a:cubicBezTo>
                <a:cubicBezTo>
                  <a:pt x="81" y="403"/>
                  <a:pt x="93" y="443"/>
                  <a:pt x="104" y="477"/>
                </a:cubicBezTo>
                <a:cubicBezTo>
                  <a:pt x="116" y="510"/>
                  <a:pt x="111" y="549"/>
                  <a:pt x="109" y="564"/>
                </a:cubicBezTo>
                <a:cubicBezTo>
                  <a:pt x="107" y="578"/>
                  <a:pt x="98" y="591"/>
                  <a:pt x="99" y="610"/>
                </a:cubicBezTo>
                <a:cubicBezTo>
                  <a:pt x="100" y="629"/>
                  <a:pt x="98" y="648"/>
                  <a:pt x="95" y="677"/>
                </a:cubicBezTo>
                <a:cubicBezTo>
                  <a:pt x="93" y="705"/>
                  <a:pt x="76" y="759"/>
                  <a:pt x="85" y="763"/>
                </a:cubicBezTo>
                <a:cubicBezTo>
                  <a:pt x="93" y="768"/>
                  <a:pt x="96" y="767"/>
                  <a:pt x="96" y="780"/>
                </a:cubicBezTo>
                <a:cubicBezTo>
                  <a:pt x="96" y="793"/>
                  <a:pt x="90" y="876"/>
                  <a:pt x="69" y="975"/>
                </a:cubicBezTo>
                <a:cubicBezTo>
                  <a:pt x="48" y="1075"/>
                  <a:pt x="16" y="1296"/>
                  <a:pt x="9" y="1338"/>
                </a:cubicBezTo>
                <a:cubicBezTo>
                  <a:pt x="2" y="1379"/>
                  <a:pt x="8" y="1383"/>
                  <a:pt x="8" y="1383"/>
                </a:cubicBezTo>
                <a:cubicBezTo>
                  <a:pt x="8" y="1383"/>
                  <a:pt x="8" y="1386"/>
                  <a:pt x="4" y="1398"/>
                </a:cubicBezTo>
                <a:cubicBezTo>
                  <a:pt x="0" y="1410"/>
                  <a:pt x="4" y="1418"/>
                  <a:pt x="11" y="1423"/>
                </a:cubicBezTo>
                <a:cubicBezTo>
                  <a:pt x="18" y="1428"/>
                  <a:pt x="19" y="1438"/>
                  <a:pt x="34" y="1449"/>
                </a:cubicBezTo>
                <a:cubicBezTo>
                  <a:pt x="48" y="1460"/>
                  <a:pt x="90" y="1470"/>
                  <a:pt x="108" y="1468"/>
                </a:cubicBezTo>
                <a:cubicBezTo>
                  <a:pt x="126" y="1466"/>
                  <a:pt x="121" y="1460"/>
                  <a:pt x="120" y="1442"/>
                </a:cubicBezTo>
                <a:cubicBezTo>
                  <a:pt x="119" y="1424"/>
                  <a:pt x="96" y="1398"/>
                  <a:pt x="96" y="1398"/>
                </a:cubicBezTo>
                <a:cubicBezTo>
                  <a:pt x="96" y="1398"/>
                  <a:pt x="95" y="1393"/>
                  <a:pt x="101" y="1390"/>
                </a:cubicBezTo>
                <a:cubicBezTo>
                  <a:pt x="107" y="1386"/>
                  <a:pt x="132" y="1306"/>
                  <a:pt x="153" y="1231"/>
                </a:cubicBezTo>
                <a:cubicBezTo>
                  <a:pt x="175" y="1157"/>
                  <a:pt x="214" y="1022"/>
                  <a:pt x="214" y="1022"/>
                </a:cubicBezTo>
                <a:cubicBezTo>
                  <a:pt x="214" y="1022"/>
                  <a:pt x="217" y="1061"/>
                  <a:pt x="220" y="1100"/>
                </a:cubicBezTo>
                <a:cubicBezTo>
                  <a:pt x="222" y="1139"/>
                  <a:pt x="224" y="1267"/>
                  <a:pt x="220" y="1300"/>
                </a:cubicBezTo>
                <a:cubicBezTo>
                  <a:pt x="215" y="1333"/>
                  <a:pt x="215" y="1363"/>
                  <a:pt x="215" y="1363"/>
                </a:cubicBezTo>
                <a:cubicBezTo>
                  <a:pt x="215" y="1363"/>
                  <a:pt x="215" y="1367"/>
                  <a:pt x="215" y="1378"/>
                </a:cubicBezTo>
                <a:cubicBezTo>
                  <a:pt x="215" y="1389"/>
                  <a:pt x="223" y="1389"/>
                  <a:pt x="242" y="1391"/>
                </a:cubicBezTo>
                <a:cubicBezTo>
                  <a:pt x="261" y="1393"/>
                  <a:pt x="287" y="1392"/>
                  <a:pt x="287" y="1392"/>
                </a:cubicBezTo>
                <a:cubicBezTo>
                  <a:pt x="287" y="1392"/>
                  <a:pt x="286" y="1383"/>
                  <a:pt x="297" y="1388"/>
                </a:cubicBezTo>
                <a:cubicBezTo>
                  <a:pt x="307" y="1392"/>
                  <a:pt x="329" y="1403"/>
                  <a:pt x="349" y="1403"/>
                </a:cubicBezTo>
                <a:cubicBezTo>
                  <a:pt x="369" y="1403"/>
                  <a:pt x="429" y="1412"/>
                  <a:pt x="429" y="1397"/>
                </a:cubicBezTo>
                <a:cubicBezTo>
                  <a:pt x="429" y="1382"/>
                  <a:pt x="406" y="1376"/>
                  <a:pt x="385" y="1376"/>
                </a:cubicBezTo>
                <a:cubicBezTo>
                  <a:pt x="365" y="1376"/>
                  <a:pt x="342" y="1344"/>
                  <a:pt x="342" y="1344"/>
                </a:cubicBezTo>
                <a:cubicBezTo>
                  <a:pt x="342" y="1344"/>
                  <a:pt x="342" y="1344"/>
                  <a:pt x="348" y="1340"/>
                </a:cubicBezTo>
                <a:cubicBezTo>
                  <a:pt x="353" y="1337"/>
                  <a:pt x="320" y="1312"/>
                  <a:pt x="316" y="1300"/>
                </a:cubicBezTo>
                <a:cubicBezTo>
                  <a:pt x="311" y="1288"/>
                  <a:pt x="312" y="1286"/>
                  <a:pt x="316" y="1257"/>
                </a:cubicBezTo>
                <a:cubicBezTo>
                  <a:pt x="319" y="1229"/>
                  <a:pt x="327" y="1136"/>
                  <a:pt x="337" y="1080"/>
                </a:cubicBezTo>
                <a:cubicBezTo>
                  <a:pt x="346" y="1023"/>
                  <a:pt x="358" y="968"/>
                  <a:pt x="365" y="920"/>
                </a:cubicBezTo>
                <a:cubicBezTo>
                  <a:pt x="372" y="871"/>
                  <a:pt x="376" y="792"/>
                  <a:pt x="376" y="792"/>
                </a:cubicBezTo>
                <a:cubicBezTo>
                  <a:pt x="376" y="792"/>
                  <a:pt x="380" y="791"/>
                  <a:pt x="387" y="785"/>
                </a:cubicBezTo>
                <a:cubicBezTo>
                  <a:pt x="394" y="779"/>
                  <a:pt x="392" y="764"/>
                  <a:pt x="388" y="747"/>
                </a:cubicBezTo>
                <a:cubicBezTo>
                  <a:pt x="385" y="729"/>
                  <a:pt x="380" y="656"/>
                  <a:pt x="377" y="621"/>
                </a:cubicBezTo>
                <a:cubicBezTo>
                  <a:pt x="373" y="586"/>
                  <a:pt x="359" y="534"/>
                  <a:pt x="359" y="534"/>
                </a:cubicBezTo>
                <a:cubicBezTo>
                  <a:pt x="359" y="534"/>
                  <a:pt x="370" y="529"/>
                  <a:pt x="377" y="522"/>
                </a:cubicBezTo>
                <a:cubicBezTo>
                  <a:pt x="384" y="516"/>
                  <a:pt x="385" y="500"/>
                  <a:pt x="385" y="500"/>
                </a:cubicBezTo>
                <a:cubicBezTo>
                  <a:pt x="385" y="500"/>
                  <a:pt x="428" y="504"/>
                  <a:pt x="446" y="496"/>
                </a:cubicBezTo>
                <a:cubicBezTo>
                  <a:pt x="463" y="489"/>
                  <a:pt x="460" y="450"/>
                  <a:pt x="454" y="422"/>
                </a:cubicBezTo>
                <a:close/>
                <a:moveTo>
                  <a:pt x="311" y="458"/>
                </a:moveTo>
                <a:cubicBezTo>
                  <a:pt x="311" y="458"/>
                  <a:pt x="330" y="452"/>
                  <a:pt x="330" y="437"/>
                </a:cubicBezTo>
                <a:cubicBezTo>
                  <a:pt x="330" y="421"/>
                  <a:pt x="315" y="411"/>
                  <a:pt x="308" y="410"/>
                </a:cubicBezTo>
                <a:cubicBezTo>
                  <a:pt x="301" y="410"/>
                  <a:pt x="313" y="399"/>
                  <a:pt x="327" y="411"/>
                </a:cubicBezTo>
                <a:cubicBezTo>
                  <a:pt x="342" y="423"/>
                  <a:pt x="353" y="475"/>
                  <a:pt x="353" y="475"/>
                </a:cubicBezTo>
                <a:cubicBezTo>
                  <a:pt x="353" y="475"/>
                  <a:pt x="323" y="463"/>
                  <a:pt x="311" y="458"/>
                </a:cubicBezTo>
                <a:close/>
                <a:moveTo>
                  <a:pt x="350" y="540"/>
                </a:moveTo>
                <a:cubicBezTo>
                  <a:pt x="350" y="540"/>
                  <a:pt x="352" y="500"/>
                  <a:pt x="353" y="483"/>
                </a:cubicBezTo>
                <a:cubicBezTo>
                  <a:pt x="362" y="531"/>
                  <a:pt x="362" y="531"/>
                  <a:pt x="362" y="531"/>
                </a:cubicBezTo>
                <a:lnTo>
                  <a:pt x="350" y="540"/>
                </a:lnTo>
                <a:close/>
              </a:path>
            </a:pathLst>
          </a:custGeom>
          <a:solidFill>
            <a:srgbClr val="2ABDC7"/>
          </a:solidFill>
          <a:ln>
            <a:noFill/>
          </a:ln>
          <a:effectLst/>
        </p:spPr>
        <p:txBody>
          <a:bodyPr vert="horz" wrap="square" lIns="121920" tIns="60960" rIns="121920" bIns="60960" numCol="1" anchor="t" anchorCtr="0" compatLnSpc="1"/>
          <a:lstStyle/>
          <a:p>
            <a:endParaRPr lang="id-ID" sz="2400"/>
          </a:p>
        </p:txBody>
      </p:sp>
      <p:sp>
        <p:nvSpPr>
          <p:cNvPr id="37" name="Freeform 208"/>
          <p:cNvSpPr>
            <a:spLocks noEditPoints="1"/>
          </p:cNvSpPr>
          <p:nvPr/>
        </p:nvSpPr>
        <p:spPr bwMode="auto">
          <a:xfrm>
            <a:off x="9718721" y="1741480"/>
            <a:ext cx="1056820" cy="3929268"/>
          </a:xfrm>
          <a:custGeom>
            <a:avLst/>
            <a:gdLst>
              <a:gd name="T0" fmla="*/ 221 w 224"/>
              <a:gd name="T1" fmla="*/ 237 h 906"/>
              <a:gd name="T2" fmla="*/ 178 w 224"/>
              <a:gd name="T3" fmla="*/ 151 h 906"/>
              <a:gd name="T4" fmla="*/ 161 w 224"/>
              <a:gd name="T5" fmla="*/ 98 h 906"/>
              <a:gd name="T6" fmla="*/ 148 w 224"/>
              <a:gd name="T7" fmla="*/ 36 h 906"/>
              <a:gd name="T8" fmla="*/ 107 w 224"/>
              <a:gd name="T9" fmla="*/ 0 h 906"/>
              <a:gd name="T10" fmla="*/ 63 w 224"/>
              <a:gd name="T11" fmla="*/ 101 h 906"/>
              <a:gd name="T12" fmla="*/ 48 w 224"/>
              <a:gd name="T13" fmla="*/ 145 h 906"/>
              <a:gd name="T14" fmla="*/ 7 w 224"/>
              <a:gd name="T15" fmla="*/ 204 h 906"/>
              <a:gd name="T16" fmla="*/ 2 w 224"/>
              <a:gd name="T17" fmla="*/ 302 h 906"/>
              <a:gd name="T18" fmla="*/ 28 w 224"/>
              <a:gd name="T19" fmla="*/ 360 h 906"/>
              <a:gd name="T20" fmla="*/ 31 w 224"/>
              <a:gd name="T21" fmla="*/ 411 h 906"/>
              <a:gd name="T22" fmla="*/ 35 w 224"/>
              <a:gd name="T23" fmla="*/ 565 h 906"/>
              <a:gd name="T24" fmla="*/ 54 w 224"/>
              <a:gd name="T25" fmla="*/ 607 h 906"/>
              <a:gd name="T26" fmla="*/ 81 w 224"/>
              <a:gd name="T27" fmla="*/ 790 h 906"/>
              <a:gd name="T28" fmla="*/ 89 w 224"/>
              <a:gd name="T29" fmla="*/ 869 h 906"/>
              <a:gd name="T30" fmla="*/ 112 w 224"/>
              <a:gd name="T31" fmla="*/ 906 h 906"/>
              <a:gd name="T32" fmla="*/ 122 w 224"/>
              <a:gd name="T33" fmla="*/ 847 h 906"/>
              <a:gd name="T34" fmla="*/ 157 w 224"/>
              <a:gd name="T35" fmla="*/ 853 h 906"/>
              <a:gd name="T36" fmla="*/ 124 w 224"/>
              <a:gd name="T37" fmla="*/ 764 h 906"/>
              <a:gd name="T38" fmla="*/ 156 w 224"/>
              <a:gd name="T39" fmla="*/ 611 h 906"/>
              <a:gd name="T40" fmla="*/ 166 w 224"/>
              <a:gd name="T41" fmla="*/ 582 h 906"/>
              <a:gd name="T42" fmla="*/ 190 w 224"/>
              <a:gd name="T43" fmla="*/ 474 h 906"/>
              <a:gd name="T44" fmla="*/ 206 w 224"/>
              <a:gd name="T45" fmla="*/ 414 h 906"/>
              <a:gd name="T46" fmla="*/ 192 w 224"/>
              <a:gd name="T47" fmla="*/ 313 h 906"/>
              <a:gd name="T48" fmla="*/ 73 w 224"/>
              <a:gd name="T49" fmla="*/ 279 h 906"/>
              <a:gd name="T50" fmla="*/ 63 w 224"/>
              <a:gd name="T51" fmla="*/ 289 h 906"/>
              <a:gd name="T52" fmla="*/ 73 w 224"/>
              <a:gd name="T53" fmla="*/ 269 h 906"/>
              <a:gd name="T54" fmla="*/ 110 w 224"/>
              <a:gd name="T55" fmla="*/ 621 h 906"/>
              <a:gd name="T56" fmla="*/ 107 w 224"/>
              <a:gd name="T57" fmla="*/ 646 h 906"/>
              <a:gd name="T58" fmla="*/ 104 w 224"/>
              <a:gd name="T59" fmla="*/ 612 h 906"/>
              <a:gd name="T60" fmla="*/ 110 w 224"/>
              <a:gd name="T61" fmla="*/ 580 h 906"/>
              <a:gd name="T62" fmla="*/ 116 w 224"/>
              <a:gd name="T63" fmla="*/ 225 h 906"/>
              <a:gd name="T64" fmla="*/ 91 w 224"/>
              <a:gd name="T65" fmla="*/ 130 h 906"/>
              <a:gd name="T66" fmla="*/ 115 w 224"/>
              <a:gd name="T67" fmla="*/ 200 h 906"/>
              <a:gd name="T68" fmla="*/ 128 w 224"/>
              <a:gd name="T69" fmla="*/ 156 h 906"/>
              <a:gd name="T70" fmla="*/ 143 w 224"/>
              <a:gd name="T71" fmla="*/ 147 h 906"/>
              <a:gd name="T72" fmla="*/ 116 w 224"/>
              <a:gd name="T73" fmla="*/ 225 h 906"/>
              <a:gd name="T74" fmla="*/ 138 w 224"/>
              <a:gd name="T75" fmla="*/ 333 h 906"/>
              <a:gd name="T76" fmla="*/ 149 w 224"/>
              <a:gd name="T77" fmla="*/ 315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4" h="906">
                <a:moveTo>
                  <a:pt x="215" y="296"/>
                </a:moveTo>
                <a:cubicBezTo>
                  <a:pt x="222" y="281"/>
                  <a:pt x="224" y="258"/>
                  <a:pt x="221" y="237"/>
                </a:cubicBezTo>
                <a:cubicBezTo>
                  <a:pt x="219" y="217"/>
                  <a:pt x="217" y="187"/>
                  <a:pt x="211" y="170"/>
                </a:cubicBezTo>
                <a:cubicBezTo>
                  <a:pt x="204" y="152"/>
                  <a:pt x="178" y="151"/>
                  <a:pt x="178" y="151"/>
                </a:cubicBezTo>
                <a:cubicBezTo>
                  <a:pt x="178" y="151"/>
                  <a:pt x="180" y="142"/>
                  <a:pt x="172" y="133"/>
                </a:cubicBezTo>
                <a:cubicBezTo>
                  <a:pt x="164" y="124"/>
                  <a:pt x="163" y="113"/>
                  <a:pt x="161" y="98"/>
                </a:cubicBezTo>
                <a:cubicBezTo>
                  <a:pt x="159" y="82"/>
                  <a:pt x="155" y="72"/>
                  <a:pt x="155" y="62"/>
                </a:cubicBezTo>
                <a:cubicBezTo>
                  <a:pt x="155" y="52"/>
                  <a:pt x="152" y="53"/>
                  <a:pt x="148" y="36"/>
                </a:cubicBezTo>
                <a:cubicBezTo>
                  <a:pt x="144" y="19"/>
                  <a:pt x="127" y="0"/>
                  <a:pt x="107" y="0"/>
                </a:cubicBezTo>
                <a:cubicBezTo>
                  <a:pt x="107" y="0"/>
                  <a:pt x="107" y="0"/>
                  <a:pt x="107" y="0"/>
                </a:cubicBezTo>
                <a:cubicBezTo>
                  <a:pt x="75" y="0"/>
                  <a:pt x="67" y="48"/>
                  <a:pt x="64" y="64"/>
                </a:cubicBezTo>
                <a:cubicBezTo>
                  <a:pt x="62" y="79"/>
                  <a:pt x="58" y="89"/>
                  <a:pt x="63" y="101"/>
                </a:cubicBezTo>
                <a:cubicBezTo>
                  <a:pt x="68" y="113"/>
                  <a:pt x="62" y="116"/>
                  <a:pt x="50" y="125"/>
                </a:cubicBezTo>
                <a:cubicBezTo>
                  <a:pt x="39" y="135"/>
                  <a:pt x="48" y="145"/>
                  <a:pt x="48" y="145"/>
                </a:cubicBezTo>
                <a:cubicBezTo>
                  <a:pt x="48" y="145"/>
                  <a:pt x="37" y="152"/>
                  <a:pt x="28" y="154"/>
                </a:cubicBezTo>
                <a:cubicBezTo>
                  <a:pt x="19" y="155"/>
                  <a:pt x="9" y="186"/>
                  <a:pt x="7" y="204"/>
                </a:cubicBezTo>
                <a:cubicBezTo>
                  <a:pt x="5" y="221"/>
                  <a:pt x="4" y="220"/>
                  <a:pt x="2" y="233"/>
                </a:cubicBezTo>
                <a:cubicBezTo>
                  <a:pt x="0" y="247"/>
                  <a:pt x="1" y="279"/>
                  <a:pt x="2" y="302"/>
                </a:cubicBezTo>
                <a:cubicBezTo>
                  <a:pt x="4" y="324"/>
                  <a:pt x="31" y="326"/>
                  <a:pt x="31" y="326"/>
                </a:cubicBezTo>
                <a:cubicBezTo>
                  <a:pt x="31" y="326"/>
                  <a:pt x="31" y="348"/>
                  <a:pt x="28" y="360"/>
                </a:cubicBezTo>
                <a:cubicBezTo>
                  <a:pt x="24" y="373"/>
                  <a:pt x="7" y="405"/>
                  <a:pt x="12" y="407"/>
                </a:cubicBezTo>
                <a:cubicBezTo>
                  <a:pt x="16" y="409"/>
                  <a:pt x="31" y="411"/>
                  <a:pt x="31" y="411"/>
                </a:cubicBezTo>
                <a:cubicBezTo>
                  <a:pt x="31" y="411"/>
                  <a:pt x="28" y="447"/>
                  <a:pt x="30" y="465"/>
                </a:cubicBezTo>
                <a:cubicBezTo>
                  <a:pt x="31" y="483"/>
                  <a:pt x="35" y="544"/>
                  <a:pt x="35" y="565"/>
                </a:cubicBezTo>
                <a:cubicBezTo>
                  <a:pt x="35" y="586"/>
                  <a:pt x="50" y="579"/>
                  <a:pt x="50" y="579"/>
                </a:cubicBezTo>
                <a:cubicBezTo>
                  <a:pt x="50" y="579"/>
                  <a:pt x="52" y="592"/>
                  <a:pt x="54" y="607"/>
                </a:cubicBezTo>
                <a:cubicBezTo>
                  <a:pt x="56" y="622"/>
                  <a:pt x="54" y="641"/>
                  <a:pt x="52" y="663"/>
                </a:cubicBezTo>
                <a:cubicBezTo>
                  <a:pt x="51" y="685"/>
                  <a:pt x="75" y="770"/>
                  <a:pt x="81" y="790"/>
                </a:cubicBezTo>
                <a:cubicBezTo>
                  <a:pt x="88" y="809"/>
                  <a:pt x="92" y="819"/>
                  <a:pt x="88" y="831"/>
                </a:cubicBezTo>
                <a:cubicBezTo>
                  <a:pt x="85" y="844"/>
                  <a:pt x="90" y="848"/>
                  <a:pt x="89" y="869"/>
                </a:cubicBezTo>
                <a:cubicBezTo>
                  <a:pt x="89" y="888"/>
                  <a:pt x="96" y="902"/>
                  <a:pt x="107" y="905"/>
                </a:cubicBezTo>
                <a:cubicBezTo>
                  <a:pt x="109" y="906"/>
                  <a:pt x="111" y="906"/>
                  <a:pt x="112" y="906"/>
                </a:cubicBezTo>
                <a:cubicBezTo>
                  <a:pt x="126" y="906"/>
                  <a:pt x="129" y="872"/>
                  <a:pt x="126" y="865"/>
                </a:cubicBezTo>
                <a:cubicBezTo>
                  <a:pt x="123" y="857"/>
                  <a:pt x="122" y="847"/>
                  <a:pt x="122" y="847"/>
                </a:cubicBezTo>
                <a:cubicBezTo>
                  <a:pt x="122" y="847"/>
                  <a:pt x="127" y="853"/>
                  <a:pt x="134" y="855"/>
                </a:cubicBezTo>
                <a:cubicBezTo>
                  <a:pt x="140" y="857"/>
                  <a:pt x="150" y="857"/>
                  <a:pt x="157" y="853"/>
                </a:cubicBezTo>
                <a:cubicBezTo>
                  <a:pt x="164" y="848"/>
                  <a:pt x="151" y="828"/>
                  <a:pt x="141" y="818"/>
                </a:cubicBezTo>
                <a:cubicBezTo>
                  <a:pt x="132" y="808"/>
                  <a:pt x="124" y="784"/>
                  <a:pt x="124" y="764"/>
                </a:cubicBezTo>
                <a:cubicBezTo>
                  <a:pt x="124" y="745"/>
                  <a:pt x="141" y="698"/>
                  <a:pt x="149" y="670"/>
                </a:cubicBezTo>
                <a:cubicBezTo>
                  <a:pt x="158" y="643"/>
                  <a:pt x="153" y="617"/>
                  <a:pt x="156" y="611"/>
                </a:cubicBezTo>
                <a:cubicBezTo>
                  <a:pt x="158" y="605"/>
                  <a:pt x="158" y="582"/>
                  <a:pt x="158" y="582"/>
                </a:cubicBezTo>
                <a:cubicBezTo>
                  <a:pt x="158" y="582"/>
                  <a:pt x="160" y="582"/>
                  <a:pt x="166" y="582"/>
                </a:cubicBezTo>
                <a:cubicBezTo>
                  <a:pt x="172" y="582"/>
                  <a:pt x="172" y="585"/>
                  <a:pt x="172" y="570"/>
                </a:cubicBezTo>
                <a:cubicBezTo>
                  <a:pt x="172" y="555"/>
                  <a:pt x="184" y="497"/>
                  <a:pt x="190" y="474"/>
                </a:cubicBezTo>
                <a:cubicBezTo>
                  <a:pt x="195" y="452"/>
                  <a:pt x="195" y="416"/>
                  <a:pt x="195" y="416"/>
                </a:cubicBezTo>
                <a:cubicBezTo>
                  <a:pt x="195" y="416"/>
                  <a:pt x="199" y="416"/>
                  <a:pt x="206" y="414"/>
                </a:cubicBezTo>
                <a:cubicBezTo>
                  <a:pt x="214" y="413"/>
                  <a:pt x="208" y="399"/>
                  <a:pt x="199" y="371"/>
                </a:cubicBezTo>
                <a:cubicBezTo>
                  <a:pt x="189" y="344"/>
                  <a:pt x="192" y="313"/>
                  <a:pt x="192" y="313"/>
                </a:cubicBezTo>
                <a:cubicBezTo>
                  <a:pt x="192" y="313"/>
                  <a:pt x="208" y="311"/>
                  <a:pt x="215" y="296"/>
                </a:cubicBezTo>
                <a:close/>
                <a:moveTo>
                  <a:pt x="73" y="279"/>
                </a:moveTo>
                <a:cubicBezTo>
                  <a:pt x="73" y="286"/>
                  <a:pt x="71" y="292"/>
                  <a:pt x="71" y="292"/>
                </a:cubicBezTo>
                <a:cubicBezTo>
                  <a:pt x="71" y="292"/>
                  <a:pt x="67" y="292"/>
                  <a:pt x="63" y="289"/>
                </a:cubicBezTo>
                <a:cubicBezTo>
                  <a:pt x="65" y="285"/>
                  <a:pt x="65" y="271"/>
                  <a:pt x="65" y="271"/>
                </a:cubicBezTo>
                <a:cubicBezTo>
                  <a:pt x="73" y="269"/>
                  <a:pt x="73" y="269"/>
                  <a:pt x="73" y="269"/>
                </a:cubicBezTo>
                <a:cubicBezTo>
                  <a:pt x="73" y="269"/>
                  <a:pt x="73" y="272"/>
                  <a:pt x="73" y="279"/>
                </a:cubicBezTo>
                <a:close/>
                <a:moveTo>
                  <a:pt x="110" y="621"/>
                </a:moveTo>
                <a:cubicBezTo>
                  <a:pt x="109" y="625"/>
                  <a:pt x="108" y="631"/>
                  <a:pt x="107" y="637"/>
                </a:cubicBezTo>
                <a:cubicBezTo>
                  <a:pt x="107" y="642"/>
                  <a:pt x="107" y="646"/>
                  <a:pt x="107" y="646"/>
                </a:cubicBezTo>
                <a:cubicBezTo>
                  <a:pt x="107" y="646"/>
                  <a:pt x="106" y="638"/>
                  <a:pt x="106" y="632"/>
                </a:cubicBezTo>
                <a:cubicBezTo>
                  <a:pt x="106" y="626"/>
                  <a:pt x="102" y="620"/>
                  <a:pt x="104" y="612"/>
                </a:cubicBezTo>
                <a:cubicBezTo>
                  <a:pt x="105" y="608"/>
                  <a:pt x="106" y="602"/>
                  <a:pt x="107" y="596"/>
                </a:cubicBezTo>
                <a:cubicBezTo>
                  <a:pt x="109" y="588"/>
                  <a:pt x="110" y="580"/>
                  <a:pt x="110" y="580"/>
                </a:cubicBezTo>
                <a:cubicBezTo>
                  <a:pt x="110" y="601"/>
                  <a:pt x="112" y="615"/>
                  <a:pt x="110" y="621"/>
                </a:cubicBezTo>
                <a:close/>
                <a:moveTo>
                  <a:pt x="116" y="225"/>
                </a:moveTo>
                <a:cubicBezTo>
                  <a:pt x="115" y="231"/>
                  <a:pt x="108" y="214"/>
                  <a:pt x="103" y="195"/>
                </a:cubicBezTo>
                <a:cubicBezTo>
                  <a:pt x="99" y="176"/>
                  <a:pt x="91" y="148"/>
                  <a:pt x="91" y="130"/>
                </a:cubicBezTo>
                <a:cubicBezTo>
                  <a:pt x="91" y="130"/>
                  <a:pt x="105" y="142"/>
                  <a:pt x="105" y="151"/>
                </a:cubicBezTo>
                <a:cubicBezTo>
                  <a:pt x="105" y="161"/>
                  <a:pt x="112" y="191"/>
                  <a:pt x="115" y="200"/>
                </a:cubicBezTo>
                <a:cubicBezTo>
                  <a:pt x="117" y="209"/>
                  <a:pt x="119" y="189"/>
                  <a:pt x="124" y="180"/>
                </a:cubicBezTo>
                <a:cubicBezTo>
                  <a:pt x="129" y="171"/>
                  <a:pt x="131" y="163"/>
                  <a:pt x="128" y="156"/>
                </a:cubicBezTo>
                <a:cubicBezTo>
                  <a:pt x="125" y="149"/>
                  <a:pt x="136" y="146"/>
                  <a:pt x="143" y="128"/>
                </a:cubicBezTo>
                <a:cubicBezTo>
                  <a:pt x="144" y="135"/>
                  <a:pt x="144" y="140"/>
                  <a:pt x="143" y="147"/>
                </a:cubicBezTo>
                <a:cubicBezTo>
                  <a:pt x="143" y="153"/>
                  <a:pt x="132" y="186"/>
                  <a:pt x="129" y="192"/>
                </a:cubicBezTo>
                <a:cubicBezTo>
                  <a:pt x="125" y="199"/>
                  <a:pt x="117" y="219"/>
                  <a:pt x="116" y="225"/>
                </a:cubicBezTo>
                <a:close/>
                <a:moveTo>
                  <a:pt x="149" y="333"/>
                </a:moveTo>
                <a:cubicBezTo>
                  <a:pt x="149" y="333"/>
                  <a:pt x="138" y="338"/>
                  <a:pt x="138" y="333"/>
                </a:cubicBezTo>
                <a:cubicBezTo>
                  <a:pt x="139" y="329"/>
                  <a:pt x="141" y="315"/>
                  <a:pt x="141" y="315"/>
                </a:cubicBezTo>
                <a:cubicBezTo>
                  <a:pt x="149" y="315"/>
                  <a:pt x="149" y="315"/>
                  <a:pt x="149" y="315"/>
                </a:cubicBezTo>
                <a:lnTo>
                  <a:pt x="149" y="333"/>
                </a:lnTo>
                <a:close/>
              </a:path>
            </a:pathLst>
          </a:custGeom>
          <a:solidFill>
            <a:srgbClr val="4C4B50"/>
          </a:solidFill>
          <a:ln>
            <a:noFill/>
          </a:ln>
          <a:effectLst/>
        </p:spPr>
        <p:txBody>
          <a:bodyPr vert="horz" wrap="square" lIns="121920" tIns="60960" rIns="121920" bIns="60960" numCol="1" anchor="t" anchorCtr="0" compatLnSpc="1"/>
          <a:lstStyle/>
          <a:p>
            <a:endParaRPr lang="id-ID" sz="2400"/>
          </a:p>
        </p:txBody>
      </p:sp>
      <p:sp>
        <p:nvSpPr>
          <p:cNvPr id="38" name="Freeform 192"/>
          <p:cNvSpPr>
            <a:spLocks noEditPoints="1"/>
          </p:cNvSpPr>
          <p:nvPr/>
        </p:nvSpPr>
        <p:spPr bwMode="auto">
          <a:xfrm>
            <a:off x="8254254" y="1830356"/>
            <a:ext cx="1744933" cy="4122775"/>
          </a:xfrm>
          <a:custGeom>
            <a:avLst/>
            <a:gdLst>
              <a:gd name="T0" fmla="*/ 625 w 693"/>
              <a:gd name="T1" fmla="*/ 1522 h 1641"/>
              <a:gd name="T2" fmla="*/ 520 w 693"/>
              <a:gd name="T3" fmla="*/ 985 h 1641"/>
              <a:gd name="T4" fmla="*/ 498 w 693"/>
              <a:gd name="T5" fmla="*/ 789 h 1641"/>
              <a:gd name="T6" fmla="*/ 532 w 693"/>
              <a:gd name="T7" fmla="*/ 760 h 1641"/>
              <a:gd name="T8" fmla="*/ 571 w 693"/>
              <a:gd name="T9" fmla="*/ 506 h 1641"/>
              <a:gd name="T10" fmla="*/ 505 w 693"/>
              <a:gd name="T11" fmla="*/ 282 h 1641"/>
              <a:gd name="T12" fmla="*/ 394 w 693"/>
              <a:gd name="T13" fmla="*/ 243 h 1641"/>
              <a:gd name="T14" fmla="*/ 344 w 693"/>
              <a:gd name="T15" fmla="*/ 214 h 1641"/>
              <a:gd name="T16" fmla="*/ 341 w 693"/>
              <a:gd name="T17" fmla="*/ 204 h 1641"/>
              <a:gd name="T18" fmla="*/ 354 w 693"/>
              <a:gd name="T19" fmla="*/ 65 h 1641"/>
              <a:gd name="T20" fmla="*/ 313 w 693"/>
              <a:gd name="T21" fmla="*/ 0 h 1641"/>
              <a:gd name="T22" fmla="*/ 228 w 693"/>
              <a:gd name="T23" fmla="*/ 24 h 1641"/>
              <a:gd name="T24" fmla="*/ 214 w 693"/>
              <a:gd name="T25" fmla="*/ 121 h 1641"/>
              <a:gd name="T26" fmla="*/ 240 w 693"/>
              <a:gd name="T27" fmla="*/ 200 h 1641"/>
              <a:gd name="T28" fmla="*/ 240 w 693"/>
              <a:gd name="T29" fmla="*/ 215 h 1641"/>
              <a:gd name="T30" fmla="*/ 147 w 693"/>
              <a:gd name="T31" fmla="*/ 272 h 1641"/>
              <a:gd name="T32" fmla="*/ 22 w 693"/>
              <a:gd name="T33" fmla="*/ 531 h 1641"/>
              <a:gd name="T34" fmla="*/ 113 w 693"/>
              <a:gd name="T35" fmla="*/ 777 h 1641"/>
              <a:gd name="T36" fmla="*/ 143 w 693"/>
              <a:gd name="T37" fmla="*/ 802 h 1641"/>
              <a:gd name="T38" fmla="*/ 220 w 693"/>
              <a:gd name="T39" fmla="*/ 1183 h 1641"/>
              <a:gd name="T40" fmla="*/ 267 w 693"/>
              <a:gd name="T41" fmla="*/ 1470 h 1641"/>
              <a:gd name="T42" fmla="*/ 231 w 693"/>
              <a:gd name="T43" fmla="*/ 1602 h 1641"/>
              <a:gd name="T44" fmla="*/ 343 w 693"/>
              <a:gd name="T45" fmla="*/ 1595 h 1641"/>
              <a:gd name="T46" fmla="*/ 351 w 693"/>
              <a:gd name="T47" fmla="*/ 1504 h 1641"/>
              <a:gd name="T48" fmla="*/ 342 w 693"/>
              <a:gd name="T49" fmla="*/ 1327 h 1641"/>
              <a:gd name="T50" fmla="*/ 334 w 693"/>
              <a:gd name="T51" fmla="*/ 1168 h 1641"/>
              <a:gd name="T52" fmla="*/ 372 w 693"/>
              <a:gd name="T53" fmla="*/ 991 h 1641"/>
              <a:gd name="T54" fmla="*/ 495 w 693"/>
              <a:gd name="T55" fmla="*/ 1455 h 1641"/>
              <a:gd name="T56" fmla="*/ 553 w 693"/>
              <a:gd name="T57" fmla="*/ 1595 h 1641"/>
              <a:gd name="T58" fmla="*/ 693 w 693"/>
              <a:gd name="T59" fmla="*/ 1628 h 1641"/>
              <a:gd name="T60" fmla="*/ 115 w 693"/>
              <a:gd name="T61" fmla="*/ 608 h 1641"/>
              <a:gd name="T62" fmla="*/ 125 w 693"/>
              <a:gd name="T63" fmla="*/ 524 h 1641"/>
              <a:gd name="T64" fmla="*/ 395 w 693"/>
              <a:gd name="T65" fmla="*/ 690 h 1641"/>
              <a:gd name="T66" fmla="*/ 314 w 693"/>
              <a:gd name="T67" fmla="*/ 307 h 1641"/>
              <a:gd name="T68" fmla="*/ 280 w 693"/>
              <a:gd name="T69" fmla="*/ 291 h 1641"/>
              <a:gd name="T70" fmla="*/ 295 w 693"/>
              <a:gd name="T71" fmla="*/ 485 h 1641"/>
              <a:gd name="T72" fmla="*/ 274 w 693"/>
              <a:gd name="T73" fmla="*/ 687 h 1641"/>
              <a:gd name="T74" fmla="*/ 235 w 693"/>
              <a:gd name="T75" fmla="*/ 542 h 1641"/>
              <a:gd name="T76" fmla="*/ 248 w 693"/>
              <a:gd name="T77" fmla="*/ 225 h 1641"/>
              <a:gd name="T78" fmla="*/ 334 w 693"/>
              <a:gd name="T79" fmla="*/ 227 h 1641"/>
              <a:gd name="T80" fmla="*/ 381 w 693"/>
              <a:gd name="T81" fmla="*/ 413 h 1641"/>
              <a:gd name="T82" fmla="*/ 411 w 693"/>
              <a:gd name="T83" fmla="*/ 689 h 1641"/>
              <a:gd name="T84" fmla="*/ 473 w 693"/>
              <a:gd name="T85" fmla="*/ 485 h 1641"/>
              <a:gd name="T86" fmla="*/ 501 w 693"/>
              <a:gd name="T87" fmla="*/ 576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rgbClr val="2ABDC7"/>
          </a:solidFill>
          <a:ln>
            <a:noFill/>
          </a:ln>
          <a:effectLst/>
        </p:spPr>
        <p:txBody>
          <a:bodyPr vert="horz" wrap="square" lIns="121920" tIns="60960" rIns="121920" bIns="60960" numCol="1" anchor="t" anchorCtr="0" compatLnSpc="1"/>
          <a:lstStyle/>
          <a:p>
            <a:endParaRPr lang="id-ID" sz="2400"/>
          </a:p>
        </p:txBody>
      </p:sp>
      <p:grpSp>
        <p:nvGrpSpPr>
          <p:cNvPr id="39" name="组合 38"/>
          <p:cNvGrpSpPr/>
          <p:nvPr/>
        </p:nvGrpSpPr>
        <p:grpSpPr>
          <a:xfrm>
            <a:off x="1085653" y="1045244"/>
            <a:ext cx="3692822" cy="1031808"/>
            <a:chOff x="1085653" y="1045244"/>
            <a:chExt cx="3692822" cy="1031808"/>
          </a:xfrm>
        </p:grpSpPr>
        <p:sp>
          <p:nvSpPr>
            <p:cNvPr id="40" name="圆角矩形 39"/>
            <p:cNvSpPr/>
            <p:nvPr/>
          </p:nvSpPr>
          <p:spPr>
            <a:xfrm>
              <a:off x="1085653" y="1110368"/>
              <a:ext cx="3692822" cy="966684"/>
            </a:xfrm>
            <a:prstGeom prst="roundRect">
              <a:avLst>
                <a:gd name="adj" fmla="val 21244"/>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文本框 40"/>
            <p:cNvSpPr txBox="1"/>
            <p:nvPr/>
          </p:nvSpPr>
          <p:spPr>
            <a:xfrm>
              <a:off x="1466351" y="1045244"/>
              <a:ext cx="2970685" cy="923330"/>
            </a:xfrm>
            <a:prstGeom prst="rect">
              <a:avLst/>
            </a:prstGeom>
            <a:noFill/>
          </p:spPr>
          <p:txBody>
            <a:bodyPr wrap="none" rtlCol="0">
              <a:spAutoFit/>
            </a:bodyPr>
            <a:lstStyle/>
            <a:p>
              <a:r>
                <a:rPr lang="zh-CN" altLang="en-US" sz="5400" b="1" dirty="0">
                  <a:solidFill>
                    <a:srgbClr val="FFFFFF"/>
                  </a:solidFill>
                  <a:latin typeface="幼圆" panose="02010509060101010101" pitchFamily="49" charset="-122"/>
                  <a:ea typeface="幼圆" panose="02010509060101010101" pitchFamily="49" charset="-122"/>
                </a:rPr>
                <a:t>结 束 语</a:t>
              </a:r>
            </a:p>
          </p:txBody>
        </p:sp>
      </p:grpSp>
      <p:sp>
        <p:nvSpPr>
          <p:cNvPr id="42" name="TextBox 12"/>
          <p:cNvSpPr txBox="1"/>
          <p:nvPr/>
        </p:nvSpPr>
        <p:spPr>
          <a:xfrm>
            <a:off x="1001584" y="2610676"/>
            <a:ext cx="3996051" cy="4524315"/>
          </a:xfrm>
          <a:prstGeom prst="rect">
            <a:avLst/>
          </a:prstGeom>
          <a:noFill/>
        </p:spPr>
        <p:txBody>
          <a:bodyPr wrap="square" rtlCol="0">
            <a:spAutoFit/>
          </a:bodyPr>
          <a:lstStyle/>
          <a:p>
            <a:pPr>
              <a:lnSpc>
                <a:spcPct val="150000"/>
              </a:lnSpc>
            </a:pPr>
            <a:r>
              <a:rPr lang="zh-CN" altLang="en-US" sz="1600" dirty="0">
                <a:solidFill>
                  <a:prstClr val="black">
                    <a:lumMod val="85000"/>
                    <a:lumOff val="15000"/>
                  </a:prst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endParaRPr lang="en-US" altLang="zh-CN" sz="1600" dirty="0">
              <a:solidFill>
                <a:prstClr val="black">
                  <a:lumMod val="85000"/>
                  <a:lumOff val="15000"/>
                </a:prst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prstClr val="black">
                    <a:lumMod val="85000"/>
                    <a:lumOff val="15000"/>
                  </a:prstClr>
                </a:solidFill>
                <a:latin typeface="微软雅黑" panose="020B0503020204020204" pitchFamily="34" charset="-122"/>
                <a:ea typeface="微软雅黑" panose="020B0503020204020204" pitchFamily="34" charset="-122"/>
              </a:rPr>
              <a:t>这里输入简单的文字概述里输入简单文字概述这里简单输入简单文字这里输入简单的文字概述里输入简单文字概述这里简单输入简单文字</a:t>
            </a:r>
            <a:endParaRPr lang="en-US" altLang="zh-CN" sz="1600" dirty="0">
              <a:solidFill>
                <a:prstClr val="black">
                  <a:lumMod val="85000"/>
                  <a:lumOff val="15000"/>
                </a:prst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prstClr val="black">
                  <a:lumMod val="85000"/>
                  <a:lumOff val="15000"/>
                </a:prst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prstClr val="black">
                  <a:lumMod val="85000"/>
                  <a:lumOff val="15000"/>
                </a:prstClr>
              </a:solidFill>
              <a:latin typeface="微软雅黑" panose="020B0503020204020204" pitchFamily="34" charset="-122"/>
              <a:ea typeface="微软雅黑" panose="020B0503020204020204" pitchFamily="34" charset="-122"/>
            </a:endParaRPr>
          </a:p>
          <a:p>
            <a:pPr>
              <a:lnSpc>
                <a:spcPct val="150000"/>
              </a:lnSpc>
            </a:pPr>
            <a:endParaRPr lang="en-US" altLang="zh-CN" sz="1600" dirty="0">
              <a:solidFill>
                <a:prstClr val="black">
                  <a:lumMod val="85000"/>
                  <a:lumOff val="15000"/>
                </a:prst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750" fill="hold"/>
                                        <p:tgtEl>
                                          <p:spTgt spid="38"/>
                                        </p:tgtEl>
                                        <p:attrNameLst>
                                          <p:attrName>ppt_x</p:attrName>
                                        </p:attrNameLst>
                                      </p:cBhvr>
                                      <p:tavLst>
                                        <p:tav tm="0">
                                          <p:val>
                                            <p:strVal val="#ppt_x"/>
                                          </p:val>
                                        </p:tav>
                                        <p:tav tm="100000">
                                          <p:val>
                                            <p:strVal val="#ppt_x"/>
                                          </p:val>
                                        </p:tav>
                                      </p:tavLst>
                                    </p:anim>
                                    <p:anim calcmode="lin" valueType="num">
                                      <p:cBhvr additive="base">
                                        <p:cTn id="8" dur="750" fill="hold"/>
                                        <p:tgtEl>
                                          <p:spTgt spid="3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decel="2800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750" fill="hold"/>
                                        <p:tgtEl>
                                          <p:spTgt spid="21"/>
                                        </p:tgtEl>
                                        <p:attrNameLst>
                                          <p:attrName>ppt_x</p:attrName>
                                        </p:attrNameLst>
                                      </p:cBhvr>
                                      <p:tavLst>
                                        <p:tav tm="0">
                                          <p:val>
                                            <p:strVal val="#ppt_x"/>
                                          </p:val>
                                        </p:tav>
                                        <p:tav tm="100000">
                                          <p:val>
                                            <p:strVal val="#ppt_x"/>
                                          </p:val>
                                        </p:tav>
                                      </p:tavLst>
                                    </p:anim>
                                    <p:anim calcmode="lin" valueType="num">
                                      <p:cBhvr additive="base">
                                        <p:cTn id="13" dur="750" fill="hold"/>
                                        <p:tgtEl>
                                          <p:spTgt spid="21"/>
                                        </p:tgtEl>
                                        <p:attrNameLst>
                                          <p:attrName>ppt_y</p:attrName>
                                        </p:attrNameLst>
                                      </p:cBhvr>
                                      <p:tavLst>
                                        <p:tav tm="0">
                                          <p:val>
                                            <p:strVal val="1+#ppt_h/2"/>
                                          </p:val>
                                        </p:tav>
                                        <p:tav tm="100000">
                                          <p:val>
                                            <p:strVal val="#ppt_y"/>
                                          </p:val>
                                        </p:tav>
                                      </p:tavLst>
                                    </p:anim>
                                  </p:childTnLst>
                                </p:cTn>
                              </p:par>
                              <p:par>
                                <p:cTn id="14" presetID="2" presetClass="entr" presetSubtype="4" decel="2800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750" fill="hold"/>
                                        <p:tgtEl>
                                          <p:spTgt spid="37"/>
                                        </p:tgtEl>
                                        <p:attrNameLst>
                                          <p:attrName>ppt_x</p:attrName>
                                        </p:attrNameLst>
                                      </p:cBhvr>
                                      <p:tavLst>
                                        <p:tav tm="0">
                                          <p:val>
                                            <p:strVal val="#ppt_x"/>
                                          </p:val>
                                        </p:tav>
                                        <p:tav tm="100000">
                                          <p:val>
                                            <p:strVal val="#ppt_x"/>
                                          </p:val>
                                        </p:tav>
                                      </p:tavLst>
                                    </p:anim>
                                    <p:anim calcmode="lin" valueType="num">
                                      <p:cBhvr additive="base">
                                        <p:cTn id="17" dur="750" fill="hold"/>
                                        <p:tgtEl>
                                          <p:spTgt spid="37"/>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decel="2800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750" fill="hold"/>
                                        <p:tgtEl>
                                          <p:spTgt spid="20"/>
                                        </p:tgtEl>
                                        <p:attrNameLst>
                                          <p:attrName>ppt_x</p:attrName>
                                        </p:attrNameLst>
                                      </p:cBhvr>
                                      <p:tavLst>
                                        <p:tav tm="0">
                                          <p:val>
                                            <p:strVal val="#ppt_x"/>
                                          </p:val>
                                        </p:tav>
                                        <p:tav tm="100000">
                                          <p:val>
                                            <p:strVal val="#ppt_x"/>
                                          </p:val>
                                        </p:tav>
                                      </p:tavLst>
                                    </p:anim>
                                    <p:anim calcmode="lin" valueType="num">
                                      <p:cBhvr additive="base">
                                        <p:cTn id="22" dur="75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decel="2800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750" fill="hold"/>
                                        <p:tgtEl>
                                          <p:spTgt spid="22"/>
                                        </p:tgtEl>
                                        <p:attrNameLst>
                                          <p:attrName>ppt_x</p:attrName>
                                        </p:attrNameLst>
                                      </p:cBhvr>
                                      <p:tavLst>
                                        <p:tav tm="0">
                                          <p:val>
                                            <p:strVal val="#ppt_x"/>
                                          </p:val>
                                        </p:tav>
                                        <p:tav tm="100000">
                                          <p:val>
                                            <p:strVal val="#ppt_x"/>
                                          </p:val>
                                        </p:tav>
                                      </p:tavLst>
                                    </p:anim>
                                    <p:anim calcmode="lin" valueType="num">
                                      <p:cBhvr additive="base">
                                        <p:cTn id="26" dur="750" fill="hold"/>
                                        <p:tgtEl>
                                          <p:spTgt spid="22"/>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16" presetClass="entr" presetSubtype="37"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barn(outVertical)">
                                      <p:cBhvr>
                                        <p:cTn id="30" dur="750"/>
                                        <p:tgtEl>
                                          <p:spTgt spid="39"/>
                                        </p:tgtEl>
                                      </p:cBhvr>
                                    </p:animEffect>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up)">
                                      <p:cBhvr>
                                        <p:cTn id="34" dur="7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37" grpId="0" animBg="1"/>
      <p:bldP spid="38" grpId="0" animBg="1"/>
      <p:bldP spid="4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组合 26"/>
          <p:cNvGrpSpPr/>
          <p:nvPr/>
        </p:nvGrpSpPr>
        <p:grpSpPr>
          <a:xfrm>
            <a:off x="5592130" y="4865688"/>
            <a:ext cx="4860000" cy="18000"/>
            <a:chOff x="5592130" y="4865688"/>
            <a:chExt cx="4860000" cy="18000"/>
          </a:xfrm>
        </p:grpSpPr>
        <p:sp>
          <p:nvSpPr>
            <p:cNvPr id="10" name="矩形 9"/>
            <p:cNvSpPr/>
            <p:nvPr/>
          </p:nvSpPr>
          <p:spPr>
            <a:xfrm flipV="1">
              <a:off x="5592130" y="4865688"/>
              <a:ext cx="3989133" cy="1800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flipV="1">
              <a:off x="9628083" y="4865688"/>
              <a:ext cx="243468" cy="1800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flipV="1">
              <a:off x="9918373" y="4865688"/>
              <a:ext cx="243468" cy="18000"/>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flipV="1">
              <a:off x="10208662" y="4865688"/>
              <a:ext cx="243468" cy="18000"/>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文本框 23"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5390640" y="3775692"/>
            <a:ext cx="5262979" cy="1107996"/>
          </a:xfrm>
          <a:prstGeom prst="rect">
            <a:avLst/>
          </a:prstGeom>
          <a:noFill/>
        </p:spPr>
        <p:txBody>
          <a:bodyPr wrap="none" rtlCol="0">
            <a:spAutoFit/>
          </a:bodyPr>
          <a:lstStyle/>
          <a:p>
            <a:pPr defTabSz="1218565">
              <a:defRPr/>
            </a:pPr>
            <a:r>
              <a:rPr lang="zh-CN" altLang="en-US"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rPr>
              <a:t>感谢您的聆听</a:t>
            </a:r>
            <a:endParaRPr lang="en-US" altLang="zh-CN" sz="6600" dirty="0">
              <a:solidFill>
                <a:srgbClr val="4C4B50"/>
              </a:solidFill>
              <a:latin typeface="微软雅黑" panose="020B0503020204020204" pitchFamily="34" charset="-122"/>
              <a:ea typeface="微软雅黑" panose="020B0503020204020204" pitchFamily="34" charset="-122"/>
              <a:cs typeface="Kartika" panose="02020503030404060203" pitchFamily="18" charset="0"/>
            </a:endParaRPr>
          </a:p>
        </p:txBody>
      </p:sp>
      <p:sp>
        <p:nvSpPr>
          <p:cNvPr id="26" name="文本框 25"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rot="21585350">
            <a:off x="5952491" y="4700374"/>
            <a:ext cx="4139275" cy="1138773"/>
          </a:xfrm>
          <a:prstGeom prst="rect">
            <a:avLst/>
          </a:prstGeom>
          <a:noFill/>
        </p:spPr>
        <p:txBody>
          <a:bodyPr wrap="none" rtlCol="0">
            <a:spAutoFit/>
          </a:bodyPr>
          <a:lstStyle/>
          <a:p>
            <a:pPr defTabSz="1218565">
              <a:defRPr/>
            </a:pPr>
            <a:r>
              <a:rPr lang="zh-CN" altLang="en-US" sz="3200" b="1" kern="0" dirty="0">
                <a:solidFill>
                  <a:schemeClr val="tx1">
                    <a:lumMod val="85000"/>
                    <a:lumOff val="15000"/>
                  </a:schemeClr>
                </a:solidFill>
                <a:latin typeface="幼圆" panose="02010509060101010101" pitchFamily="49" charset="-122"/>
                <a:ea typeface="幼圆" panose="02010509060101010101" pitchFamily="49" charset="-122"/>
              </a:rPr>
              <a:t>  </a:t>
            </a:r>
            <a:endParaRPr lang="en-US" altLang="zh-CN" sz="3200" b="1" kern="0" dirty="0">
              <a:solidFill>
                <a:schemeClr val="tx1">
                  <a:lumMod val="85000"/>
                  <a:lumOff val="15000"/>
                </a:schemeClr>
              </a:solidFill>
              <a:latin typeface="幼圆" panose="02010509060101010101" pitchFamily="49" charset="-122"/>
              <a:ea typeface="幼圆" panose="02010509060101010101" pitchFamily="49" charset="-122"/>
            </a:endParaRPr>
          </a:p>
          <a:p>
            <a:r>
              <a:rPr lang="zh-CN" altLang="en-US" b="1" dirty="0">
                <a:solidFill>
                  <a:srgbClr val="2ABDC7"/>
                </a:solidFill>
                <a:latin typeface="幼圆" panose="02010509060101010101" pitchFamily="49" charset="-122"/>
                <a:ea typeface="幼圆" panose="02010509060101010101" pitchFamily="49" charset="-122"/>
                <a:cs typeface="Kartika" panose="02020503030404060203" pitchFamily="18" charset="0"/>
              </a:rPr>
              <a:t>单位部门：市场部    汇报人：</a:t>
            </a:r>
            <a:r>
              <a:rPr lang="en-US" altLang="zh-CN" b="1" dirty="0">
                <a:solidFill>
                  <a:srgbClr val="2ABDC7"/>
                </a:solidFill>
                <a:latin typeface="幼圆" panose="02010509060101010101" pitchFamily="49" charset="-122"/>
                <a:ea typeface="幼圆" panose="02010509060101010101" pitchFamily="49" charset="-122"/>
                <a:cs typeface="Kartika" panose="02020503030404060203" pitchFamily="18" charset="0"/>
              </a:rPr>
              <a:t>×××</a:t>
            </a:r>
          </a:p>
          <a:p>
            <a:endParaRPr lang="en-US" altLang="zh-CN" b="1" dirty="0">
              <a:solidFill>
                <a:srgbClr val="2ABDC7"/>
              </a:solidFill>
              <a:latin typeface="幼圆" panose="02010509060101010101" pitchFamily="49" charset="-122"/>
              <a:ea typeface="幼圆" panose="02010509060101010101" pitchFamily="49" charset="-122"/>
              <a:cs typeface="Kartika" panose="02020503030404060203"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4"/>
                                        </p:tgtEl>
                                        <p:attrNameLst>
                                          <p:attrName>style.visibility</p:attrName>
                                        </p:attrNameLst>
                                      </p:cBhvr>
                                      <p:to>
                                        <p:strVal val="visible"/>
                                      </p:to>
                                    </p:set>
                                    <p:anim by="(-#ppt_w*2)" calcmode="lin" valueType="num">
                                      <p:cBhvr rctx="PPT">
                                        <p:cTn id="25" dur="500" autoRev="1" fill="hold">
                                          <p:stCondLst>
                                            <p:cond delay="0"/>
                                          </p:stCondLst>
                                        </p:cTn>
                                        <p:tgtEl>
                                          <p:spTgt spid="24"/>
                                        </p:tgtEl>
                                        <p:attrNameLst>
                                          <p:attrName>ppt_w</p:attrName>
                                        </p:attrNameLst>
                                      </p:cBhvr>
                                    </p:anim>
                                    <p:anim by="(#ppt_w*0.50)" calcmode="lin" valueType="num">
                                      <p:cBhvr>
                                        <p:cTn id="26" dur="500" decel="50000" autoRev="1" fill="hold">
                                          <p:stCondLst>
                                            <p:cond delay="0"/>
                                          </p:stCondLst>
                                        </p:cTn>
                                        <p:tgtEl>
                                          <p:spTgt spid="24"/>
                                        </p:tgtEl>
                                        <p:attrNameLst>
                                          <p:attrName>ppt_x</p:attrName>
                                        </p:attrNameLst>
                                      </p:cBhvr>
                                    </p:anim>
                                    <p:anim from="(-#ppt_h/2)" to="(#ppt_y)" calcmode="lin" valueType="num">
                                      <p:cBhvr>
                                        <p:cTn id="27" dur="1000" fill="hold">
                                          <p:stCondLst>
                                            <p:cond delay="0"/>
                                          </p:stCondLst>
                                        </p:cTn>
                                        <p:tgtEl>
                                          <p:spTgt spid="24"/>
                                        </p:tgtEl>
                                        <p:attrNameLst>
                                          <p:attrName>ppt_y</p:attrName>
                                        </p:attrNameLst>
                                      </p:cBhvr>
                                    </p:anim>
                                    <p:animRot by="21600000">
                                      <p:cBhvr>
                                        <p:cTn id="28" dur="1000" fill="hold">
                                          <p:stCondLst>
                                            <p:cond delay="0"/>
                                          </p:stCondLst>
                                        </p:cTn>
                                        <p:tgtEl>
                                          <p:spTgt spid="24"/>
                                        </p:tgtEl>
                                        <p:attrNameLst>
                                          <p:attrName>r</p:attrName>
                                        </p:attrNameLst>
                                      </p:cBhvr>
                                    </p:animRo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4"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083192" y="2793147"/>
            <a:ext cx="5872778"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7037613" y="2793147"/>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543799" y="2793146"/>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049985" y="2793146"/>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0" y="2266656"/>
            <a:ext cx="994706" cy="1461193"/>
            <a:chOff x="1606766" y="1689167"/>
            <a:chExt cx="3210617" cy="4716300"/>
          </a:xfrm>
          <a:solidFill>
            <a:srgbClr val="2ABDC7"/>
          </a:solidFill>
        </p:grpSpPr>
        <p:sp>
          <p:nvSpPr>
            <p:cNvPr id="15" name="椭圆 14"/>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flipH="1">
            <a:off x="5369401" y="4064050"/>
            <a:ext cx="3760966" cy="830997"/>
          </a:xfrm>
          <a:prstGeom prst="rect">
            <a:avLst/>
          </a:prstGeom>
          <a:noFill/>
        </p:spPr>
        <p:txBody>
          <a:bodyPr wrap="none" rtlCol="0">
            <a:spAutoFit/>
          </a:bodyPr>
          <a:lstStyle/>
          <a:p>
            <a:r>
              <a:rPr lang="en-US" altLang="zh-CN" sz="4800" dirty="0">
                <a:solidFill>
                  <a:srgbClr val="2ABDC7"/>
                </a:solidFill>
                <a:latin typeface="Impact" panose="020B0806030902050204" pitchFamily="34" charset="0"/>
              </a:rPr>
              <a:t>01 .   </a:t>
            </a:r>
            <a:r>
              <a:rPr lang="zh-CN" altLang="en-US" sz="4800" dirty="0">
                <a:solidFill>
                  <a:srgbClr val="4C4B50"/>
                </a:solidFill>
                <a:latin typeface="微软雅黑" panose="020B0503020204020204" pitchFamily="34" charset="-122"/>
                <a:ea typeface="微软雅黑" panose="020B0503020204020204" pitchFamily="34" charset="-122"/>
              </a:rPr>
              <a:t>工作回顾</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250" fill="hold"/>
                                        <p:tgtEl>
                                          <p:spTgt spid="14"/>
                                        </p:tgtEl>
                                        <p:attrNameLst>
                                          <p:attrName>ppt_x</p:attrName>
                                        </p:attrNameLst>
                                      </p:cBhvr>
                                      <p:tavLst>
                                        <p:tav tm="0">
                                          <p:val>
                                            <p:strVal val="1+#ppt_w/2"/>
                                          </p:val>
                                        </p:tav>
                                        <p:tav tm="100000">
                                          <p:val>
                                            <p:strVal val="#ppt_x"/>
                                          </p:val>
                                        </p:tav>
                                      </p:tavLst>
                                    </p:anim>
                                    <p:anim calcmode="lin" valueType="num">
                                      <p:cBhvr additive="base">
                                        <p:cTn id="8" dur="1250" fill="hold"/>
                                        <p:tgtEl>
                                          <p:spTgt spid="14"/>
                                        </p:tgtEl>
                                        <p:attrNameLst>
                                          <p:attrName>ppt_y</p:attrName>
                                        </p:attrNameLst>
                                      </p:cBhvr>
                                      <p:tavLst>
                                        <p:tav tm="0">
                                          <p:val>
                                            <p:strVal val="#ppt_y"/>
                                          </p:val>
                                        </p:tav>
                                        <p:tav tm="100000">
                                          <p:val>
                                            <p:strVal val="#ppt_y"/>
                                          </p:val>
                                        </p:tav>
                                      </p:tavLst>
                                    </p:anim>
                                  </p:childTnLst>
                                </p:cTn>
                              </p:par>
                              <p:par>
                                <p:cTn id="9" presetID="22" presetClass="entr" presetSubtype="2" fill="hold" grpId="0" nodeType="with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37"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900" decel="100000" fill="hold"/>
                                        <p:tgtEl>
                                          <p:spTgt spid="2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文本框 81"/>
          <p:cNvSpPr txBox="1"/>
          <p:nvPr/>
        </p:nvSpPr>
        <p:spPr>
          <a:xfrm>
            <a:off x="1639322" y="236513"/>
            <a:ext cx="4145687" cy="769441"/>
          </a:xfrm>
          <a:prstGeom prst="rect">
            <a:avLst/>
          </a:prstGeom>
          <a:noFill/>
        </p:spPr>
        <p:txBody>
          <a:bodyPr wrap="none" rtlCol="0">
            <a:spAutoFit/>
          </a:bodyPr>
          <a:lstStyle/>
          <a:p>
            <a:r>
              <a:rPr lang="zh-CN" altLang="en-US" sz="4400" b="1" dirty="0">
                <a:solidFill>
                  <a:schemeClr val="tx1">
                    <a:lumMod val="75000"/>
                    <a:lumOff val="25000"/>
                  </a:schemeClr>
                </a:solidFill>
                <a:latin typeface="幼圆" panose="02010509060101010101" pitchFamily="49" charset="-122"/>
                <a:ea typeface="幼圆" panose="02010509060101010101" pitchFamily="49" charset="-122"/>
              </a:rPr>
              <a:t>工作岗位及职责</a:t>
            </a:r>
          </a:p>
        </p:txBody>
      </p:sp>
      <p:grpSp>
        <p:nvGrpSpPr>
          <p:cNvPr id="83" name="组合 82"/>
          <p:cNvGrpSpPr/>
          <p:nvPr/>
        </p:nvGrpSpPr>
        <p:grpSpPr>
          <a:xfrm>
            <a:off x="584811" y="1999558"/>
            <a:ext cx="2523949" cy="4310537"/>
            <a:chOff x="1108288" y="2186627"/>
            <a:chExt cx="2523949" cy="4310537"/>
          </a:xfrm>
        </p:grpSpPr>
        <p:sp>
          <p:nvSpPr>
            <p:cNvPr id="84" name="任意多边形 83"/>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85"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TextBox 30"/>
            <p:cNvSpPr txBox="1"/>
            <p:nvPr/>
          </p:nvSpPr>
          <p:spPr>
            <a:xfrm>
              <a:off x="1644200" y="3352862"/>
              <a:ext cx="1797320"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87" name="TextBox 20"/>
            <p:cNvSpPr txBox="1"/>
            <p:nvPr/>
          </p:nvSpPr>
          <p:spPr>
            <a:xfrm>
              <a:off x="2155459" y="2551571"/>
              <a:ext cx="429605" cy="615553"/>
            </a:xfrm>
            <a:prstGeom prst="rect">
              <a:avLst/>
            </a:prstGeom>
            <a:noFill/>
          </p:spPr>
          <p:txBody>
            <a:bodyPr wrap="none" lIns="0" tIns="0" rIns="0" bIns="0" rtlCol="0">
              <a:spAutoFit/>
            </a:bodyPr>
            <a:lstStyle/>
            <a:p>
              <a:pPr algn="ctr"/>
              <a:r>
                <a:rPr lang="en-US" altLang="zh-CN" sz="4000" spc="400" dirty="0">
                  <a:solidFill>
                    <a:srgbClr val="2ABDC7"/>
                  </a:solidFill>
                  <a:latin typeface="Agency FB" panose="020B0503020202020204" pitchFamily="34" charset="0"/>
                  <a:ea typeface="微软雅黑" panose="020B0503020204020204" pitchFamily="34" charset="-122"/>
                </a:rPr>
                <a:t>01</a:t>
              </a:r>
              <a:endParaRPr lang="zh-CN" altLang="en-US" sz="4000" spc="400" dirty="0">
                <a:solidFill>
                  <a:srgbClr val="2ABDC7"/>
                </a:solidFill>
                <a:latin typeface="Agency FB" panose="020B0503020202020204" pitchFamily="34" charset="0"/>
                <a:ea typeface="微软雅黑" panose="020B0503020204020204" pitchFamily="34" charset="-122"/>
              </a:endParaRPr>
            </a:p>
          </p:txBody>
        </p:sp>
      </p:grpSp>
      <p:grpSp>
        <p:nvGrpSpPr>
          <p:cNvPr id="88" name="组合 87"/>
          <p:cNvGrpSpPr/>
          <p:nvPr/>
        </p:nvGrpSpPr>
        <p:grpSpPr>
          <a:xfrm>
            <a:off x="6241428" y="1999558"/>
            <a:ext cx="2706469" cy="4310537"/>
            <a:chOff x="1108288" y="2186627"/>
            <a:chExt cx="2706469" cy="4310537"/>
          </a:xfrm>
        </p:grpSpPr>
        <p:sp>
          <p:nvSpPr>
            <p:cNvPr id="89" name="任意多边形 8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90"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1" name="TextBox 30"/>
            <p:cNvSpPr txBox="1"/>
            <p:nvPr/>
          </p:nvSpPr>
          <p:spPr>
            <a:xfrm>
              <a:off x="1598586" y="3359838"/>
              <a:ext cx="2216171"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92" name="TextBox 20"/>
            <p:cNvSpPr txBox="1"/>
            <p:nvPr/>
          </p:nvSpPr>
          <p:spPr>
            <a:xfrm>
              <a:off x="2099354" y="2551571"/>
              <a:ext cx="541815" cy="615553"/>
            </a:xfrm>
            <a:prstGeom prst="rect">
              <a:avLst/>
            </a:prstGeom>
            <a:noFill/>
          </p:spPr>
          <p:txBody>
            <a:bodyPr wrap="none" lIns="0" tIns="0" rIns="0" bIns="0" rtlCol="0">
              <a:spAutoFit/>
            </a:bodyPr>
            <a:lstStyle/>
            <a:p>
              <a:pPr algn="ctr"/>
              <a:r>
                <a:rPr lang="en-US" altLang="zh-CN" sz="4000" spc="400" dirty="0">
                  <a:solidFill>
                    <a:srgbClr val="2ABDC7"/>
                  </a:solidFill>
                  <a:latin typeface="Agency FB" panose="020B0503020202020204" pitchFamily="34" charset="0"/>
                  <a:ea typeface="微软雅黑" panose="020B0503020204020204" pitchFamily="34" charset="-122"/>
                </a:rPr>
                <a:t>03</a:t>
              </a:r>
              <a:endParaRPr lang="zh-CN" altLang="en-US" sz="4000" spc="400" dirty="0">
                <a:solidFill>
                  <a:srgbClr val="2ABDC7"/>
                </a:solidFill>
                <a:latin typeface="Agency FB" panose="020B0503020202020204" pitchFamily="34" charset="0"/>
                <a:ea typeface="微软雅黑" panose="020B0503020204020204" pitchFamily="34" charset="-122"/>
              </a:endParaRPr>
            </a:p>
          </p:txBody>
        </p:sp>
      </p:grpSp>
      <p:grpSp>
        <p:nvGrpSpPr>
          <p:cNvPr id="93" name="组合 92"/>
          <p:cNvGrpSpPr/>
          <p:nvPr/>
        </p:nvGrpSpPr>
        <p:grpSpPr>
          <a:xfrm>
            <a:off x="9073149" y="1999558"/>
            <a:ext cx="2523949" cy="4310537"/>
            <a:chOff x="1108288" y="2186627"/>
            <a:chExt cx="2523949" cy="4310537"/>
          </a:xfrm>
        </p:grpSpPr>
        <p:sp>
          <p:nvSpPr>
            <p:cNvPr id="94" name="任意多边形 93"/>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95"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6" name="TextBox 30"/>
            <p:cNvSpPr txBox="1"/>
            <p:nvPr/>
          </p:nvSpPr>
          <p:spPr>
            <a:xfrm>
              <a:off x="1606281" y="3366930"/>
              <a:ext cx="1797320"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97" name="TextBox 20"/>
            <p:cNvSpPr txBox="1"/>
            <p:nvPr/>
          </p:nvSpPr>
          <p:spPr>
            <a:xfrm>
              <a:off x="2108972" y="2551571"/>
              <a:ext cx="522579" cy="615553"/>
            </a:xfrm>
            <a:prstGeom prst="rect">
              <a:avLst/>
            </a:prstGeom>
            <a:noFill/>
          </p:spPr>
          <p:txBody>
            <a:bodyPr wrap="none" lIns="0" tIns="0" rIns="0" bIns="0" rtlCol="0">
              <a:spAutoFit/>
            </a:bodyPr>
            <a:lstStyle/>
            <a:p>
              <a:pPr algn="ctr"/>
              <a:r>
                <a:rPr lang="en-US" altLang="zh-CN" sz="4000" spc="400" dirty="0">
                  <a:solidFill>
                    <a:srgbClr val="7F7F7F"/>
                  </a:solidFill>
                  <a:latin typeface="Agency FB" panose="020B0503020202020204" pitchFamily="34" charset="0"/>
                  <a:ea typeface="微软雅黑" panose="020B0503020204020204" pitchFamily="34" charset="-122"/>
                </a:rPr>
                <a:t>04</a:t>
              </a:r>
              <a:endParaRPr lang="zh-CN" altLang="en-US" sz="4000" spc="400" dirty="0">
                <a:solidFill>
                  <a:srgbClr val="7F7F7F"/>
                </a:solidFill>
                <a:latin typeface="Agency FB" panose="020B0503020202020204" pitchFamily="34" charset="0"/>
                <a:ea typeface="微软雅黑" panose="020B0503020204020204" pitchFamily="34" charset="-122"/>
              </a:endParaRPr>
            </a:p>
          </p:txBody>
        </p:sp>
      </p:grpSp>
      <p:grpSp>
        <p:nvGrpSpPr>
          <p:cNvPr id="98" name="组合 97"/>
          <p:cNvGrpSpPr/>
          <p:nvPr/>
        </p:nvGrpSpPr>
        <p:grpSpPr>
          <a:xfrm>
            <a:off x="3409707" y="1999558"/>
            <a:ext cx="2523949" cy="4310537"/>
            <a:chOff x="1108288" y="2186627"/>
            <a:chExt cx="2523949" cy="4310537"/>
          </a:xfrm>
        </p:grpSpPr>
        <p:sp>
          <p:nvSpPr>
            <p:cNvPr id="99" name="任意多边形 9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00" name="TextBox 29"/>
            <p:cNvSpPr txBox="1"/>
            <p:nvPr/>
          </p:nvSpPr>
          <p:spPr>
            <a:xfrm>
              <a:off x="1527139" y="428331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1" name="TextBox 30"/>
            <p:cNvSpPr txBox="1"/>
            <p:nvPr/>
          </p:nvSpPr>
          <p:spPr>
            <a:xfrm>
              <a:off x="1639680" y="3352862"/>
              <a:ext cx="1797320" cy="430887"/>
            </a:xfrm>
            <a:prstGeom prst="rect">
              <a:avLst/>
            </a:prstGeom>
            <a:noFill/>
          </p:spPr>
          <p:txBody>
            <a:bodyPr wrap="square" lIns="0" tIns="0" rIns="0" bIns="0" rtlCol="0">
              <a:spAutoFit/>
            </a:bodyPr>
            <a:lstStyle/>
            <a:p>
              <a:r>
                <a:rPr lang="zh-CN" altLang="en-US" sz="2800" b="1" dirty="0">
                  <a:solidFill>
                    <a:srgbClr val="FFFFFF"/>
                  </a:solidFill>
                  <a:latin typeface="幼圆" panose="02010509060101010101" pitchFamily="49" charset="-122"/>
                  <a:ea typeface="幼圆" panose="02010509060101010101" pitchFamily="49" charset="-122"/>
                </a:rPr>
                <a:t>工作岗位</a:t>
              </a:r>
            </a:p>
          </p:txBody>
        </p:sp>
        <p:sp>
          <p:nvSpPr>
            <p:cNvPr id="102" name="TextBox 20"/>
            <p:cNvSpPr txBox="1"/>
            <p:nvPr/>
          </p:nvSpPr>
          <p:spPr>
            <a:xfrm>
              <a:off x="2107369" y="2551571"/>
              <a:ext cx="525786" cy="615553"/>
            </a:xfrm>
            <a:prstGeom prst="rect">
              <a:avLst/>
            </a:prstGeom>
            <a:noFill/>
          </p:spPr>
          <p:txBody>
            <a:bodyPr wrap="none" lIns="0" tIns="0" rIns="0" bIns="0" rtlCol="0">
              <a:spAutoFit/>
            </a:bodyPr>
            <a:lstStyle/>
            <a:p>
              <a:pPr algn="ctr"/>
              <a:r>
                <a:rPr lang="en-US" altLang="zh-CN" sz="4000" spc="400" dirty="0">
                  <a:solidFill>
                    <a:srgbClr val="404040"/>
                  </a:solidFill>
                  <a:latin typeface="Agency FB" panose="020B0503020202020204" pitchFamily="34" charset="0"/>
                  <a:ea typeface="微软雅黑" panose="020B0503020204020204" pitchFamily="34" charset="-122"/>
                </a:rPr>
                <a:t>02</a:t>
              </a:r>
              <a:endParaRPr lang="zh-CN" altLang="en-US" sz="4000" spc="400" dirty="0">
                <a:solidFill>
                  <a:srgbClr val="404040"/>
                </a:solidFill>
                <a:latin typeface="Agency FB" panose="020B0503020202020204"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500" decel="50000" fill="hold">
                                          <p:stCondLst>
                                            <p:cond delay="0"/>
                                          </p:stCondLst>
                                        </p:cTn>
                                        <p:tgtEl>
                                          <p:spTgt spid="8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3"/>
                                        </p:tgtEl>
                                        <p:attrNameLst>
                                          <p:attrName>ppt_w</p:attrName>
                                        </p:attrNameLst>
                                      </p:cBhvr>
                                      <p:tavLst>
                                        <p:tav tm="0">
                                          <p:val>
                                            <p:strVal val="#ppt_w*.05"/>
                                          </p:val>
                                        </p:tav>
                                        <p:tav tm="100000">
                                          <p:val>
                                            <p:strVal val="#ppt_w"/>
                                          </p:val>
                                        </p:tav>
                                      </p:tavLst>
                                    </p:anim>
                                    <p:anim calcmode="lin" valueType="num">
                                      <p:cBhvr>
                                        <p:cTn id="10" dur="1000" fill="hold"/>
                                        <p:tgtEl>
                                          <p:spTgt spid="8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3"/>
                                        </p:tgtEl>
                                      </p:cBhvr>
                                    </p:animEffect>
                                  </p:childTnLst>
                                </p:cTn>
                              </p:par>
                              <p:par>
                                <p:cTn id="15" presetID="25" presetClass="entr" presetSubtype="0" fill="hold" nodeType="withEffect">
                                  <p:stCondLst>
                                    <p:cond delay="250"/>
                                  </p:stCondLst>
                                  <p:childTnLst>
                                    <p:set>
                                      <p:cBhvr>
                                        <p:cTn id="16" dur="1" fill="hold">
                                          <p:stCondLst>
                                            <p:cond delay="0"/>
                                          </p:stCondLst>
                                        </p:cTn>
                                        <p:tgtEl>
                                          <p:spTgt spid="98"/>
                                        </p:tgtEl>
                                        <p:attrNameLst>
                                          <p:attrName>style.visibility</p:attrName>
                                        </p:attrNameLst>
                                      </p:cBhvr>
                                      <p:to>
                                        <p:strVal val="visible"/>
                                      </p:to>
                                    </p:set>
                                    <p:anim calcmode="lin" valueType="num">
                                      <p:cBhvr>
                                        <p:cTn id="17" dur="500" decel="50000" fill="hold">
                                          <p:stCondLst>
                                            <p:cond delay="0"/>
                                          </p:stCondLst>
                                        </p:cTn>
                                        <p:tgtEl>
                                          <p:spTgt spid="9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9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98"/>
                                        </p:tgtEl>
                                        <p:attrNameLst>
                                          <p:attrName>ppt_w</p:attrName>
                                        </p:attrNameLst>
                                      </p:cBhvr>
                                      <p:tavLst>
                                        <p:tav tm="0">
                                          <p:val>
                                            <p:strVal val="#ppt_w*.05"/>
                                          </p:val>
                                        </p:tav>
                                        <p:tav tm="100000">
                                          <p:val>
                                            <p:strVal val="#ppt_w"/>
                                          </p:val>
                                        </p:tav>
                                      </p:tavLst>
                                    </p:anim>
                                    <p:anim calcmode="lin" valueType="num">
                                      <p:cBhvr>
                                        <p:cTn id="20" dur="1000" fill="hold"/>
                                        <p:tgtEl>
                                          <p:spTgt spid="9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9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9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9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98"/>
                                        </p:tgtEl>
                                      </p:cBhvr>
                                    </p:animEffect>
                                  </p:childTnLst>
                                </p:cTn>
                              </p:par>
                              <p:par>
                                <p:cTn id="25" presetID="25" presetClass="entr" presetSubtype="0" fill="hold" nodeType="withEffect">
                                  <p:stCondLst>
                                    <p:cond delay="500"/>
                                  </p:stCondLst>
                                  <p:childTnLst>
                                    <p:set>
                                      <p:cBhvr>
                                        <p:cTn id="26" dur="1" fill="hold">
                                          <p:stCondLst>
                                            <p:cond delay="0"/>
                                          </p:stCondLst>
                                        </p:cTn>
                                        <p:tgtEl>
                                          <p:spTgt spid="88"/>
                                        </p:tgtEl>
                                        <p:attrNameLst>
                                          <p:attrName>style.visibility</p:attrName>
                                        </p:attrNameLst>
                                      </p:cBhvr>
                                      <p:to>
                                        <p:strVal val="visible"/>
                                      </p:to>
                                    </p:set>
                                    <p:anim calcmode="lin" valueType="num">
                                      <p:cBhvr>
                                        <p:cTn id="27" dur="500" decel="50000" fill="hold">
                                          <p:stCondLst>
                                            <p:cond delay="0"/>
                                          </p:stCondLst>
                                        </p:cTn>
                                        <p:tgtEl>
                                          <p:spTgt spid="88"/>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88"/>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88"/>
                                        </p:tgtEl>
                                        <p:attrNameLst>
                                          <p:attrName>ppt_w</p:attrName>
                                        </p:attrNameLst>
                                      </p:cBhvr>
                                      <p:tavLst>
                                        <p:tav tm="0">
                                          <p:val>
                                            <p:strVal val="#ppt_w*.05"/>
                                          </p:val>
                                        </p:tav>
                                        <p:tav tm="100000">
                                          <p:val>
                                            <p:strVal val="#ppt_w"/>
                                          </p:val>
                                        </p:tav>
                                      </p:tavLst>
                                    </p:anim>
                                    <p:anim calcmode="lin" valueType="num">
                                      <p:cBhvr>
                                        <p:cTn id="30" dur="1000" fill="hold"/>
                                        <p:tgtEl>
                                          <p:spTgt spid="88"/>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88"/>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88"/>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88"/>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88"/>
                                        </p:tgtEl>
                                      </p:cBhvr>
                                    </p:animEffect>
                                  </p:childTnLst>
                                </p:cTn>
                              </p:par>
                              <p:par>
                                <p:cTn id="35" presetID="25" presetClass="entr" presetSubtype="0" fill="hold" nodeType="withEffect">
                                  <p:stCondLst>
                                    <p:cond delay="750"/>
                                  </p:stCondLst>
                                  <p:childTnLst>
                                    <p:set>
                                      <p:cBhvr>
                                        <p:cTn id="36" dur="1" fill="hold">
                                          <p:stCondLst>
                                            <p:cond delay="0"/>
                                          </p:stCondLst>
                                        </p:cTn>
                                        <p:tgtEl>
                                          <p:spTgt spid="93"/>
                                        </p:tgtEl>
                                        <p:attrNameLst>
                                          <p:attrName>style.visibility</p:attrName>
                                        </p:attrNameLst>
                                      </p:cBhvr>
                                      <p:to>
                                        <p:strVal val="visible"/>
                                      </p:to>
                                    </p:set>
                                    <p:anim calcmode="lin" valueType="num">
                                      <p:cBhvr>
                                        <p:cTn id="37" dur="500" decel="50000" fill="hold">
                                          <p:stCondLst>
                                            <p:cond delay="0"/>
                                          </p:stCondLst>
                                        </p:cTn>
                                        <p:tgtEl>
                                          <p:spTgt spid="93"/>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93"/>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93"/>
                                        </p:tgtEl>
                                        <p:attrNameLst>
                                          <p:attrName>ppt_w</p:attrName>
                                        </p:attrNameLst>
                                      </p:cBhvr>
                                      <p:tavLst>
                                        <p:tav tm="0">
                                          <p:val>
                                            <p:strVal val="#ppt_w*.05"/>
                                          </p:val>
                                        </p:tav>
                                        <p:tav tm="100000">
                                          <p:val>
                                            <p:strVal val="#ppt_w"/>
                                          </p:val>
                                        </p:tav>
                                      </p:tavLst>
                                    </p:anim>
                                    <p:anim calcmode="lin" valueType="num">
                                      <p:cBhvr>
                                        <p:cTn id="40" dur="1000" fill="hold"/>
                                        <p:tgtEl>
                                          <p:spTgt spid="93"/>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93"/>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93"/>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93"/>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512063" y="253053"/>
            <a:ext cx="4711546" cy="769441"/>
          </a:xfrm>
          <a:prstGeom prst="rect">
            <a:avLst/>
          </a:prstGeom>
          <a:noFill/>
        </p:spPr>
        <p:txBody>
          <a:bodyPr wrap="none" rtlCol="0">
            <a:spAutoFit/>
          </a:bodyPr>
          <a:lstStyle/>
          <a:p>
            <a:r>
              <a:rPr lang="zh-CN" altLang="en-US" sz="4400" b="1" dirty="0">
                <a:solidFill>
                  <a:schemeClr val="tx1">
                    <a:lumMod val="75000"/>
                    <a:lumOff val="25000"/>
                  </a:schemeClr>
                </a:solidFill>
                <a:latin typeface="幼圆" panose="02010509060101010101" pitchFamily="49" charset="-122"/>
                <a:ea typeface="幼圆" panose="02010509060101010101" pitchFamily="49" charset="-122"/>
              </a:rPr>
              <a:t>具体工作完成情况</a:t>
            </a:r>
          </a:p>
        </p:txBody>
      </p:sp>
      <p:sp>
        <p:nvSpPr>
          <p:cNvPr id="21" name="圆角矩形 20"/>
          <p:cNvSpPr/>
          <p:nvPr/>
        </p:nvSpPr>
        <p:spPr>
          <a:xfrm>
            <a:off x="1651622" y="2400073"/>
            <a:ext cx="724033" cy="2984489"/>
          </a:xfrm>
          <a:prstGeom prst="roundRect">
            <a:avLst>
              <a:gd name="adj" fmla="val 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22" name="矩形 21"/>
          <p:cNvSpPr/>
          <p:nvPr/>
        </p:nvSpPr>
        <p:spPr>
          <a:xfrm>
            <a:off x="4918659" y="1838683"/>
            <a:ext cx="5825289" cy="1038171"/>
          </a:xfrm>
          <a:prstGeom prst="rect">
            <a:avLst/>
          </a:prstGeom>
          <a:noFill/>
          <a:ln>
            <a:solidFill>
              <a:srgbClr val="2ABDC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37" name="矩形 36"/>
          <p:cNvSpPr/>
          <p:nvPr/>
        </p:nvSpPr>
        <p:spPr>
          <a:xfrm>
            <a:off x="4918659" y="3537786"/>
            <a:ext cx="5825289" cy="1080226"/>
          </a:xfrm>
          <a:prstGeom prst="rect">
            <a:avLst/>
          </a:prstGeom>
          <a:noFill/>
          <a:ln>
            <a:solidFill>
              <a:srgbClr val="4C4B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38" name="矩形 37"/>
          <p:cNvSpPr/>
          <p:nvPr/>
        </p:nvSpPr>
        <p:spPr>
          <a:xfrm>
            <a:off x="5111165" y="2141075"/>
            <a:ext cx="5632784" cy="646331"/>
          </a:xfrm>
          <a:prstGeom prst="rect">
            <a:avLst/>
          </a:prstGeom>
        </p:spPr>
        <p:txBody>
          <a:bodyPr wrap="square">
            <a:spAutoFit/>
          </a:bodyPr>
          <a:lstStyle/>
          <a:p>
            <a:r>
              <a:rPr lang="zh-CN" altLang="en-US" dirty="0">
                <a:gradFill>
                  <a:gsLst>
                    <a:gs pos="100000">
                      <a:prstClr val="black">
                        <a:lumMod val="85000"/>
                        <a:lumOff val="15000"/>
                      </a:prstClr>
                    </a:gs>
                    <a:gs pos="0">
                      <a:prstClr val="black">
                        <a:lumMod val="85000"/>
                        <a:lumOff val="15000"/>
                      </a:prstClr>
                    </a:gs>
                  </a:gsLst>
                  <a:lin ang="0" scaled="0"/>
                </a:gradFill>
                <a:latin typeface="微软雅黑" panose="020B0503020204020204" pitchFamily="34" charset="-122"/>
                <a:ea typeface="微软雅黑" panose="020B0503020204020204" pitchFamily="34" charset="-122"/>
              </a:rPr>
              <a:t>单击添加文字内容，言简意赅不罗嗦。单击添加文字内容，言简意赅不罗嗦。</a:t>
            </a:r>
            <a:endParaRPr lang="zh-CN" altLang="en-US" sz="2000" dirty="0">
              <a:gradFill>
                <a:gsLst>
                  <a:gs pos="0">
                    <a:prstClr val="black">
                      <a:lumMod val="50000"/>
                      <a:lumOff val="50000"/>
                    </a:prstClr>
                  </a:gs>
                  <a:gs pos="100000">
                    <a:prstClr val="black">
                      <a:lumMod val="50000"/>
                      <a:lumOff val="50000"/>
                    </a:prstClr>
                  </a:gs>
                </a:gsLst>
                <a:lin ang="2700000" scaled="1"/>
              </a:gradFill>
              <a:latin typeface="微软雅黑" panose="020B0503020204020204" pitchFamily="34" charset="-122"/>
              <a:ea typeface="微软雅黑" panose="020B0503020204020204" pitchFamily="34" charset="-122"/>
            </a:endParaRPr>
          </a:p>
        </p:txBody>
      </p:sp>
      <p:grpSp>
        <p:nvGrpSpPr>
          <p:cNvPr id="39" name="组合 38"/>
          <p:cNvGrpSpPr/>
          <p:nvPr/>
        </p:nvGrpSpPr>
        <p:grpSpPr>
          <a:xfrm>
            <a:off x="6630931" y="1578971"/>
            <a:ext cx="2529636" cy="507531"/>
            <a:chOff x="4904651" y="1612051"/>
            <a:chExt cx="2529636" cy="677945"/>
          </a:xfrm>
        </p:grpSpPr>
        <p:sp>
          <p:nvSpPr>
            <p:cNvPr id="40" name="圆角矩形 39"/>
            <p:cNvSpPr/>
            <p:nvPr/>
          </p:nvSpPr>
          <p:spPr>
            <a:xfrm>
              <a:off x="4904651" y="1612051"/>
              <a:ext cx="2529636" cy="677945"/>
            </a:xfrm>
            <a:prstGeom prst="roundRect">
              <a:avLst>
                <a:gd name="adj" fmla="val 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41" name="矩形 40"/>
            <p:cNvSpPr/>
            <p:nvPr/>
          </p:nvSpPr>
          <p:spPr>
            <a:xfrm>
              <a:off x="5050444" y="1657627"/>
              <a:ext cx="2239192" cy="616679"/>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计划额概况</a:t>
              </a:r>
            </a:p>
          </p:txBody>
        </p:sp>
      </p:grpSp>
      <p:sp>
        <p:nvSpPr>
          <p:cNvPr id="42" name="矩形 41"/>
          <p:cNvSpPr/>
          <p:nvPr/>
        </p:nvSpPr>
        <p:spPr>
          <a:xfrm>
            <a:off x="5111165" y="3825137"/>
            <a:ext cx="5632783" cy="646331"/>
          </a:xfrm>
          <a:prstGeom prst="rect">
            <a:avLst/>
          </a:prstGeom>
        </p:spPr>
        <p:txBody>
          <a:bodyPr wrap="square">
            <a:spAutoFit/>
          </a:bodyPr>
          <a:lstStyle/>
          <a:p>
            <a:r>
              <a:rPr lang="zh-CN" altLang="en-US" dirty="0">
                <a:gradFill>
                  <a:gsLst>
                    <a:gs pos="100000">
                      <a:prstClr val="black">
                        <a:lumMod val="85000"/>
                        <a:lumOff val="15000"/>
                      </a:prstClr>
                    </a:gs>
                    <a:gs pos="0">
                      <a:prstClr val="black">
                        <a:lumMod val="85000"/>
                        <a:lumOff val="15000"/>
                      </a:prstClr>
                    </a:gs>
                  </a:gsLst>
                  <a:lin ang="0" scaled="0"/>
                </a:gradFill>
                <a:latin typeface="微软雅黑" panose="020B0503020204020204" pitchFamily="34" charset="-122"/>
                <a:ea typeface="微软雅黑" panose="020B0503020204020204" pitchFamily="34" charset="-122"/>
              </a:rPr>
              <a:t>单击添加文字内容，言简意赅不罗嗦。单击添加文字内容，言简意赅不罗嗦。</a:t>
            </a:r>
            <a:endParaRPr lang="zh-CN" altLang="en-US" sz="2000" dirty="0">
              <a:gradFill>
                <a:gsLst>
                  <a:gs pos="0">
                    <a:prstClr val="black">
                      <a:lumMod val="50000"/>
                      <a:lumOff val="50000"/>
                    </a:prstClr>
                  </a:gs>
                  <a:gs pos="100000">
                    <a:prstClr val="black">
                      <a:lumMod val="50000"/>
                      <a:lumOff val="50000"/>
                    </a:prstClr>
                  </a:gs>
                </a:gsLst>
                <a:lin ang="2700000" scaled="1"/>
              </a:gra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6630931" y="3258593"/>
            <a:ext cx="2529636" cy="522567"/>
            <a:chOff x="4904651" y="3725928"/>
            <a:chExt cx="2529636" cy="522567"/>
          </a:xfrm>
        </p:grpSpPr>
        <p:sp>
          <p:nvSpPr>
            <p:cNvPr id="44" name="圆角矩形 43"/>
            <p:cNvSpPr/>
            <p:nvPr/>
          </p:nvSpPr>
          <p:spPr>
            <a:xfrm>
              <a:off x="4904651" y="3725928"/>
              <a:ext cx="2529636" cy="522567"/>
            </a:xfrm>
            <a:prstGeom prst="roundRect">
              <a:avLst>
                <a:gd name="adj" fmla="val 0"/>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45" name="矩形 44"/>
            <p:cNvSpPr/>
            <p:nvPr/>
          </p:nvSpPr>
          <p:spPr>
            <a:xfrm>
              <a:off x="5049873" y="3754535"/>
              <a:ext cx="2239192" cy="461665"/>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销售额概况</a:t>
              </a:r>
            </a:p>
          </p:txBody>
        </p:sp>
      </p:grpSp>
      <p:sp>
        <p:nvSpPr>
          <p:cNvPr id="46" name="矩形 45"/>
          <p:cNvSpPr/>
          <p:nvPr/>
        </p:nvSpPr>
        <p:spPr>
          <a:xfrm>
            <a:off x="4918659" y="5174081"/>
            <a:ext cx="5825289" cy="1080226"/>
          </a:xfrm>
          <a:prstGeom prst="rect">
            <a:avLst/>
          </a:prstGeom>
          <a:noFill/>
          <a:ln>
            <a:solidFill>
              <a:srgbClr val="2ABDC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47" name="矩形 46"/>
          <p:cNvSpPr/>
          <p:nvPr/>
        </p:nvSpPr>
        <p:spPr>
          <a:xfrm>
            <a:off x="5111165" y="5461432"/>
            <a:ext cx="5632783" cy="646331"/>
          </a:xfrm>
          <a:prstGeom prst="rect">
            <a:avLst/>
          </a:prstGeom>
        </p:spPr>
        <p:txBody>
          <a:bodyPr wrap="square">
            <a:spAutoFit/>
          </a:bodyPr>
          <a:lstStyle/>
          <a:p>
            <a:r>
              <a:rPr lang="zh-CN" altLang="en-US" dirty="0">
                <a:gradFill>
                  <a:gsLst>
                    <a:gs pos="100000">
                      <a:prstClr val="black">
                        <a:lumMod val="85000"/>
                        <a:lumOff val="15000"/>
                      </a:prstClr>
                    </a:gs>
                    <a:gs pos="0">
                      <a:prstClr val="black">
                        <a:lumMod val="85000"/>
                        <a:lumOff val="15000"/>
                      </a:prstClr>
                    </a:gs>
                  </a:gsLst>
                  <a:lin ang="0" scaled="0"/>
                </a:gradFill>
                <a:latin typeface="微软雅黑" panose="020B0503020204020204" pitchFamily="34" charset="-122"/>
                <a:ea typeface="微软雅黑" panose="020B0503020204020204" pitchFamily="34" charset="-122"/>
              </a:rPr>
              <a:t>单击添加文字内容，言简意赅不罗嗦。单击添加文字内容，言简意赅不罗嗦。</a:t>
            </a:r>
            <a:endParaRPr lang="zh-CN" altLang="en-US" sz="2000" dirty="0">
              <a:gradFill>
                <a:gsLst>
                  <a:gs pos="0">
                    <a:prstClr val="black">
                      <a:lumMod val="50000"/>
                      <a:lumOff val="50000"/>
                    </a:prstClr>
                  </a:gs>
                  <a:gs pos="100000">
                    <a:prstClr val="black">
                      <a:lumMod val="50000"/>
                      <a:lumOff val="50000"/>
                    </a:prstClr>
                  </a:gs>
                </a:gsLst>
                <a:lin ang="2700000" scaled="1"/>
              </a:gradFill>
              <a:latin typeface="微软雅黑" panose="020B0503020204020204" pitchFamily="34" charset="-122"/>
              <a:ea typeface="微软雅黑" panose="020B0503020204020204" pitchFamily="34" charset="-122"/>
            </a:endParaRPr>
          </a:p>
        </p:txBody>
      </p:sp>
      <p:grpSp>
        <p:nvGrpSpPr>
          <p:cNvPr id="48" name="组合 47"/>
          <p:cNvGrpSpPr/>
          <p:nvPr/>
        </p:nvGrpSpPr>
        <p:grpSpPr>
          <a:xfrm>
            <a:off x="6630931" y="4894888"/>
            <a:ext cx="2529636" cy="522567"/>
            <a:chOff x="4904651" y="3725928"/>
            <a:chExt cx="2529636" cy="522567"/>
          </a:xfrm>
        </p:grpSpPr>
        <p:sp>
          <p:nvSpPr>
            <p:cNvPr id="49" name="圆角矩形 48"/>
            <p:cNvSpPr/>
            <p:nvPr/>
          </p:nvSpPr>
          <p:spPr>
            <a:xfrm>
              <a:off x="4904651" y="3725928"/>
              <a:ext cx="2529636" cy="522567"/>
            </a:xfrm>
            <a:prstGeom prst="roundRect">
              <a:avLst>
                <a:gd name="adj" fmla="val 0"/>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50" name="矩形 49"/>
            <p:cNvSpPr/>
            <p:nvPr/>
          </p:nvSpPr>
          <p:spPr>
            <a:xfrm>
              <a:off x="5049873" y="3754535"/>
              <a:ext cx="2239192" cy="461665"/>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利润额概况</a:t>
              </a:r>
            </a:p>
          </p:txBody>
        </p:sp>
      </p:grpSp>
      <p:sp>
        <p:nvSpPr>
          <p:cNvPr id="51" name="文本框 5"/>
          <p:cNvSpPr txBox="1"/>
          <p:nvPr/>
        </p:nvSpPr>
        <p:spPr>
          <a:xfrm>
            <a:off x="1141656" y="5456344"/>
            <a:ext cx="1635364" cy="369332"/>
          </a:xfrm>
          <a:prstGeom prst="rect">
            <a:avLst/>
          </a:prstGeom>
          <a:noFill/>
        </p:spPr>
        <p:txBody>
          <a:bodyPr wrap="square" rtlCol="0">
            <a:spAutoFit/>
          </a:bodyPr>
          <a:lstStyle/>
          <a:p>
            <a:pPr algn="ctr"/>
            <a:r>
              <a:rPr lang="zh-CN" altLang="en-US" dirty="0">
                <a:solidFill>
                  <a:srgbClr val="2ABDC7"/>
                </a:solidFill>
                <a:latin typeface="时尚中黑简体" pitchFamily="2" charset="-122"/>
                <a:ea typeface="时尚中黑简体" pitchFamily="2" charset="-122"/>
              </a:rPr>
              <a:t>计划目标</a:t>
            </a:r>
          </a:p>
        </p:txBody>
      </p:sp>
      <p:sp>
        <p:nvSpPr>
          <p:cNvPr id="52" name="文本框 5"/>
          <p:cNvSpPr txBox="1"/>
          <p:nvPr/>
        </p:nvSpPr>
        <p:spPr>
          <a:xfrm>
            <a:off x="2520877" y="5478246"/>
            <a:ext cx="1635364" cy="369332"/>
          </a:xfrm>
          <a:prstGeom prst="rect">
            <a:avLst/>
          </a:prstGeom>
          <a:noFill/>
        </p:spPr>
        <p:txBody>
          <a:bodyPr wrap="square" rtlCol="0">
            <a:spAutoFit/>
          </a:bodyPr>
          <a:lstStyle/>
          <a:p>
            <a:pPr algn="ctr"/>
            <a:r>
              <a:rPr lang="zh-CN" altLang="en-US" dirty="0">
                <a:solidFill>
                  <a:srgbClr val="4C4B50"/>
                </a:solidFill>
                <a:latin typeface="时尚中黑简体" pitchFamily="2" charset="-122"/>
                <a:ea typeface="时尚中黑简体" pitchFamily="2" charset="-122"/>
              </a:rPr>
              <a:t>实际完成</a:t>
            </a:r>
          </a:p>
        </p:txBody>
      </p:sp>
      <p:sp>
        <p:nvSpPr>
          <p:cNvPr id="53" name="圆角矩形 52"/>
          <p:cNvSpPr/>
          <p:nvPr/>
        </p:nvSpPr>
        <p:spPr>
          <a:xfrm>
            <a:off x="2945567" y="1767053"/>
            <a:ext cx="724033" cy="3622749"/>
          </a:xfrm>
          <a:prstGeom prst="roundRect">
            <a:avLst>
              <a:gd name="adj" fmla="val 0"/>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54" name="文本框 83"/>
          <p:cNvSpPr txBox="1">
            <a:spLocks noChangeArrowheads="1"/>
          </p:cNvSpPr>
          <p:nvPr/>
        </p:nvSpPr>
        <p:spPr bwMode="auto">
          <a:xfrm>
            <a:off x="1353492" y="5714240"/>
            <a:ext cx="119135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4400" b="1" dirty="0">
                <a:solidFill>
                  <a:srgbClr val="2ABDC7"/>
                </a:solidFill>
                <a:latin typeface="Akzidenz-Grotesk BQ Condensed" pitchFamily="2" charset="0"/>
                <a:cs typeface="Arial" panose="020B0604020202020204" pitchFamily="34" charset="0"/>
              </a:rPr>
              <a:t>6000</a:t>
            </a:r>
            <a:r>
              <a:rPr lang="zh-CN" altLang="en-US" sz="2000" b="1" dirty="0">
                <a:solidFill>
                  <a:srgbClr val="2ABDC7"/>
                </a:solidFill>
                <a:latin typeface="Akzidenz-Grotesk BQ Condensed" pitchFamily="2" charset="0"/>
                <a:cs typeface="Arial" panose="020B0604020202020204" pitchFamily="34" charset="0"/>
              </a:rPr>
              <a:t>万</a:t>
            </a:r>
          </a:p>
        </p:txBody>
      </p:sp>
      <p:sp>
        <p:nvSpPr>
          <p:cNvPr id="55" name="文本框 83"/>
          <p:cNvSpPr txBox="1">
            <a:spLocks noChangeArrowheads="1"/>
          </p:cNvSpPr>
          <p:nvPr/>
        </p:nvSpPr>
        <p:spPr bwMode="auto">
          <a:xfrm>
            <a:off x="2772529" y="5707727"/>
            <a:ext cx="119135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lvl1pPr>
              <a:defRPr>
                <a:solidFill>
                  <a:schemeClr val="tx1"/>
                </a:solidFill>
                <a:latin typeface="Calibri" panose="020F0502020204030204" pitchFamily="34" charset="0"/>
                <a:ea typeface="微软雅黑" panose="020B0503020204020204" pitchFamily="34" charset="-122"/>
              </a:defRPr>
            </a:lvl1pPr>
            <a:lvl2pPr marL="742950" indent="-285750">
              <a:defRPr>
                <a:solidFill>
                  <a:schemeClr val="tx1"/>
                </a:solidFill>
                <a:latin typeface="Calibri" panose="020F0502020204030204" pitchFamily="34" charset="0"/>
                <a:ea typeface="微软雅黑" panose="020B0503020204020204" pitchFamily="34" charset="-122"/>
              </a:defRPr>
            </a:lvl2pPr>
            <a:lvl3pPr marL="1143000" indent="-228600">
              <a:defRPr>
                <a:solidFill>
                  <a:schemeClr val="tx1"/>
                </a:solidFill>
                <a:latin typeface="Calibri" panose="020F0502020204030204" pitchFamily="34" charset="0"/>
                <a:ea typeface="微软雅黑" panose="020B0503020204020204" pitchFamily="34" charset="-122"/>
              </a:defRPr>
            </a:lvl3pPr>
            <a:lvl4pPr marL="1600200" indent="-228600">
              <a:defRPr>
                <a:solidFill>
                  <a:schemeClr val="tx1"/>
                </a:solidFill>
                <a:latin typeface="Calibri" panose="020F0502020204030204" pitchFamily="34" charset="0"/>
                <a:ea typeface="微软雅黑" panose="020B0503020204020204" pitchFamily="34" charset="-122"/>
              </a:defRPr>
            </a:lvl4pPr>
            <a:lvl5pPr marL="2057400" indent="-228600">
              <a:defRPr>
                <a:solidFill>
                  <a:schemeClr val="tx1"/>
                </a:solidFill>
                <a:latin typeface="Calibri" panose="020F050202020403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Calibri" panose="020F0502020204030204" pitchFamily="34" charset="0"/>
                <a:ea typeface="微软雅黑" panose="020B0503020204020204" pitchFamily="34" charset="-122"/>
              </a:defRPr>
            </a:lvl9pPr>
          </a:lstStyle>
          <a:p>
            <a:r>
              <a:rPr lang="en-US" altLang="zh-CN" sz="4400" b="1" dirty="0">
                <a:solidFill>
                  <a:srgbClr val="4C4B50"/>
                </a:solidFill>
                <a:latin typeface="Akzidenz-Grotesk BQ Condensed" pitchFamily="2" charset="0"/>
                <a:cs typeface="Arial" panose="020B0604020202020204" pitchFamily="34" charset="0"/>
              </a:rPr>
              <a:t>8000</a:t>
            </a:r>
            <a:r>
              <a:rPr lang="zh-CN" altLang="en-US" sz="2000" b="1" dirty="0">
                <a:solidFill>
                  <a:srgbClr val="4C4B50"/>
                </a:solidFill>
                <a:latin typeface="Akzidenz-Grotesk BQ Condensed" pitchFamily="2" charset="0"/>
                <a:cs typeface="Arial" panose="020B0604020202020204" pitchFamily="34" charset="0"/>
              </a:rPr>
              <a:t>万</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fade">
                                      <p:cBhvr>
                                        <p:cTn id="20" dur="500"/>
                                        <p:tgtEl>
                                          <p:spTgt spid="52"/>
                                        </p:tgtEl>
                                      </p:cBhvr>
                                    </p:animEffect>
                                  </p:childTnLst>
                                </p:cTn>
                              </p:par>
                            </p:childTnLst>
                          </p:cTn>
                        </p:par>
                        <p:par>
                          <p:cTn id="21" fill="hold">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barn(inVertical)">
                                      <p:cBhvr>
                                        <p:cTn id="24" dur="500"/>
                                        <p:tgtEl>
                                          <p:spTgt spid="54"/>
                                        </p:tgtEl>
                                      </p:cBhvr>
                                    </p:animEffect>
                                  </p:childTnLst>
                                </p:cTn>
                              </p:par>
                            </p:childTnLst>
                          </p:cTn>
                        </p:par>
                        <p:par>
                          <p:cTn id="25" fill="hold">
                            <p:stCondLst>
                              <p:cond delay="2000"/>
                            </p:stCondLst>
                            <p:childTnLst>
                              <p:par>
                                <p:cTn id="26" presetID="16" presetClass="entr" presetSubtype="21"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barn(inVertical)">
                                      <p:cBhvr>
                                        <p:cTn id="28" dur="500"/>
                                        <p:tgtEl>
                                          <p:spTgt spid="55"/>
                                        </p:tgtEl>
                                      </p:cBhvr>
                                    </p:animEffect>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1+#ppt_w/2"/>
                                          </p:val>
                                        </p:tav>
                                        <p:tav tm="100000">
                                          <p:val>
                                            <p:strVal val="#ppt_x"/>
                                          </p:val>
                                        </p:tav>
                                      </p:tavLst>
                                    </p:anim>
                                    <p:anim calcmode="lin" valueType="num">
                                      <p:cBhvr additive="base">
                                        <p:cTn id="33" dur="5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1" presetClass="entr" presetSubtype="1"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heel(1)">
                                      <p:cBhvr>
                                        <p:cTn id="37" dur="750"/>
                                        <p:tgtEl>
                                          <p:spTgt spid="22"/>
                                        </p:tgtEl>
                                      </p:cBhvr>
                                    </p:animEffect>
                                  </p:childTnLst>
                                </p:cTn>
                              </p:par>
                              <p:par>
                                <p:cTn id="38" presetID="42" presetClass="entr" presetSubtype="0" fill="hold" grpId="0" nodeType="withEffect">
                                  <p:stCondLst>
                                    <p:cond delay="750"/>
                                  </p:stCondLst>
                                  <p:iterate type="lt">
                                    <p:tmPct val="1908"/>
                                  </p:iterate>
                                  <p:childTnLst>
                                    <p:set>
                                      <p:cBhvr>
                                        <p:cTn id="39" dur="1" fill="hold">
                                          <p:stCondLst>
                                            <p:cond delay="0"/>
                                          </p:stCondLst>
                                        </p:cTn>
                                        <p:tgtEl>
                                          <p:spTgt spid="38"/>
                                        </p:tgtEl>
                                        <p:attrNameLst>
                                          <p:attrName>style.visibility</p:attrName>
                                        </p:attrNameLst>
                                      </p:cBhvr>
                                      <p:to>
                                        <p:strVal val="visible"/>
                                      </p:to>
                                    </p:set>
                                    <p:animEffect transition="in" filter="fade">
                                      <p:cBhvr>
                                        <p:cTn id="40" dur="1000"/>
                                        <p:tgtEl>
                                          <p:spTgt spid="38"/>
                                        </p:tgtEl>
                                      </p:cBhvr>
                                    </p:animEffect>
                                    <p:anim calcmode="lin" valueType="num">
                                      <p:cBhvr>
                                        <p:cTn id="41" dur="1000" fill="hold"/>
                                        <p:tgtEl>
                                          <p:spTgt spid="38"/>
                                        </p:tgtEl>
                                        <p:attrNameLst>
                                          <p:attrName>ppt_x</p:attrName>
                                        </p:attrNameLst>
                                      </p:cBhvr>
                                      <p:tavLst>
                                        <p:tav tm="0">
                                          <p:val>
                                            <p:strVal val="#ppt_x"/>
                                          </p:val>
                                        </p:tav>
                                        <p:tav tm="100000">
                                          <p:val>
                                            <p:strVal val="#ppt_x"/>
                                          </p:val>
                                        </p:tav>
                                      </p:tavLst>
                                    </p:anim>
                                    <p:anim calcmode="lin" valueType="num">
                                      <p:cBhvr>
                                        <p:cTn id="42" dur="1000" fill="hold"/>
                                        <p:tgtEl>
                                          <p:spTgt spid="38"/>
                                        </p:tgtEl>
                                        <p:attrNameLst>
                                          <p:attrName>ppt_y</p:attrName>
                                        </p:attrNameLst>
                                      </p:cBhvr>
                                      <p:tavLst>
                                        <p:tav tm="0">
                                          <p:val>
                                            <p:strVal val="#ppt_y+.1"/>
                                          </p:val>
                                        </p:tav>
                                        <p:tav tm="100000">
                                          <p:val>
                                            <p:strVal val="#ppt_y"/>
                                          </p:val>
                                        </p:tav>
                                      </p:tavLst>
                                    </p:anim>
                                  </p:childTnLst>
                                </p:cTn>
                              </p:par>
                            </p:childTnLst>
                          </p:cTn>
                        </p:par>
                        <p:par>
                          <p:cTn id="43" fill="hold">
                            <p:stCondLst>
                              <p:cond delay="5379"/>
                            </p:stCondLst>
                            <p:childTnLst>
                              <p:par>
                                <p:cTn id="44" presetID="2" presetClass="entr" presetSubtype="2"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additive="base">
                                        <p:cTn id="46" dur="500" fill="hold"/>
                                        <p:tgtEl>
                                          <p:spTgt spid="43"/>
                                        </p:tgtEl>
                                        <p:attrNameLst>
                                          <p:attrName>ppt_x</p:attrName>
                                        </p:attrNameLst>
                                      </p:cBhvr>
                                      <p:tavLst>
                                        <p:tav tm="0">
                                          <p:val>
                                            <p:strVal val="1+#ppt_w/2"/>
                                          </p:val>
                                        </p:tav>
                                        <p:tav tm="100000">
                                          <p:val>
                                            <p:strVal val="#ppt_x"/>
                                          </p:val>
                                        </p:tav>
                                      </p:tavLst>
                                    </p:anim>
                                    <p:anim calcmode="lin" valueType="num">
                                      <p:cBhvr additive="base">
                                        <p:cTn id="47" dur="500" fill="hold"/>
                                        <p:tgtEl>
                                          <p:spTgt spid="43"/>
                                        </p:tgtEl>
                                        <p:attrNameLst>
                                          <p:attrName>ppt_y</p:attrName>
                                        </p:attrNameLst>
                                      </p:cBhvr>
                                      <p:tavLst>
                                        <p:tav tm="0">
                                          <p:val>
                                            <p:strVal val="#ppt_y"/>
                                          </p:val>
                                        </p:tav>
                                        <p:tav tm="100000">
                                          <p:val>
                                            <p:strVal val="#ppt_y"/>
                                          </p:val>
                                        </p:tav>
                                      </p:tavLst>
                                    </p:anim>
                                  </p:childTnLst>
                                </p:cTn>
                              </p:par>
                            </p:childTnLst>
                          </p:cTn>
                        </p:par>
                        <p:par>
                          <p:cTn id="48" fill="hold">
                            <p:stCondLst>
                              <p:cond delay="5879"/>
                            </p:stCondLst>
                            <p:childTnLst>
                              <p:par>
                                <p:cTn id="49" presetID="21" presetClass="entr" presetSubtype="1" fill="hold" grpId="0"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heel(1)">
                                      <p:cBhvr>
                                        <p:cTn id="51" dur="750"/>
                                        <p:tgtEl>
                                          <p:spTgt spid="37"/>
                                        </p:tgtEl>
                                      </p:cBhvr>
                                    </p:animEffect>
                                  </p:childTnLst>
                                </p:cTn>
                              </p:par>
                              <p:par>
                                <p:cTn id="52" presetID="42" presetClass="entr" presetSubtype="0" fill="hold" grpId="0" nodeType="withEffect">
                                  <p:stCondLst>
                                    <p:cond delay="750"/>
                                  </p:stCondLst>
                                  <p:iterate type="lt">
                                    <p:tmPct val="1908"/>
                                  </p:iterate>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childTnLst>
                          </p:cTn>
                        </p:par>
                        <p:par>
                          <p:cTn id="57" fill="hold">
                            <p:stCondLst>
                              <p:cond delay="8259"/>
                            </p:stCondLst>
                            <p:childTnLst>
                              <p:par>
                                <p:cTn id="58" presetID="2" presetClass="entr" presetSubtype="2"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500" fill="hold"/>
                                        <p:tgtEl>
                                          <p:spTgt spid="48"/>
                                        </p:tgtEl>
                                        <p:attrNameLst>
                                          <p:attrName>ppt_x</p:attrName>
                                        </p:attrNameLst>
                                      </p:cBhvr>
                                      <p:tavLst>
                                        <p:tav tm="0">
                                          <p:val>
                                            <p:strVal val="1+#ppt_w/2"/>
                                          </p:val>
                                        </p:tav>
                                        <p:tav tm="100000">
                                          <p:val>
                                            <p:strVal val="#ppt_x"/>
                                          </p:val>
                                        </p:tav>
                                      </p:tavLst>
                                    </p:anim>
                                    <p:anim calcmode="lin" valueType="num">
                                      <p:cBhvr additive="base">
                                        <p:cTn id="61" dur="500" fill="hold"/>
                                        <p:tgtEl>
                                          <p:spTgt spid="48"/>
                                        </p:tgtEl>
                                        <p:attrNameLst>
                                          <p:attrName>ppt_y</p:attrName>
                                        </p:attrNameLst>
                                      </p:cBhvr>
                                      <p:tavLst>
                                        <p:tav tm="0">
                                          <p:val>
                                            <p:strVal val="#ppt_y"/>
                                          </p:val>
                                        </p:tav>
                                        <p:tav tm="100000">
                                          <p:val>
                                            <p:strVal val="#ppt_y"/>
                                          </p:val>
                                        </p:tav>
                                      </p:tavLst>
                                    </p:anim>
                                  </p:childTnLst>
                                </p:cTn>
                              </p:par>
                            </p:childTnLst>
                          </p:cTn>
                        </p:par>
                        <p:par>
                          <p:cTn id="62" fill="hold">
                            <p:stCondLst>
                              <p:cond delay="8759"/>
                            </p:stCondLst>
                            <p:childTnLst>
                              <p:par>
                                <p:cTn id="63" presetID="21" presetClass="entr" presetSubtype="1" fill="hold" grpId="0"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heel(1)">
                                      <p:cBhvr>
                                        <p:cTn id="65" dur="750"/>
                                        <p:tgtEl>
                                          <p:spTgt spid="46"/>
                                        </p:tgtEl>
                                      </p:cBhvr>
                                    </p:animEffect>
                                  </p:childTnLst>
                                </p:cTn>
                              </p:par>
                              <p:par>
                                <p:cTn id="66" presetID="42" presetClass="entr" presetSubtype="0" fill="hold" grpId="0" nodeType="withEffect">
                                  <p:stCondLst>
                                    <p:cond delay="750"/>
                                  </p:stCondLst>
                                  <p:iterate type="lt">
                                    <p:tmPct val="1908"/>
                                  </p:iterate>
                                  <p:childTnLst>
                                    <p:set>
                                      <p:cBhvr>
                                        <p:cTn id="67" dur="1" fill="hold">
                                          <p:stCondLst>
                                            <p:cond delay="0"/>
                                          </p:stCondLst>
                                        </p:cTn>
                                        <p:tgtEl>
                                          <p:spTgt spid="47"/>
                                        </p:tgtEl>
                                        <p:attrNameLst>
                                          <p:attrName>style.visibility</p:attrName>
                                        </p:attrNameLst>
                                      </p:cBhvr>
                                      <p:to>
                                        <p:strVal val="visible"/>
                                      </p:to>
                                    </p:set>
                                    <p:animEffect transition="in" filter="fade">
                                      <p:cBhvr>
                                        <p:cTn id="68" dur="1000"/>
                                        <p:tgtEl>
                                          <p:spTgt spid="47"/>
                                        </p:tgtEl>
                                      </p:cBhvr>
                                    </p:animEffect>
                                    <p:anim calcmode="lin" valueType="num">
                                      <p:cBhvr>
                                        <p:cTn id="69" dur="1000" fill="hold"/>
                                        <p:tgtEl>
                                          <p:spTgt spid="47"/>
                                        </p:tgtEl>
                                        <p:attrNameLst>
                                          <p:attrName>ppt_x</p:attrName>
                                        </p:attrNameLst>
                                      </p:cBhvr>
                                      <p:tavLst>
                                        <p:tav tm="0">
                                          <p:val>
                                            <p:strVal val="#ppt_x"/>
                                          </p:val>
                                        </p:tav>
                                        <p:tav tm="100000">
                                          <p:val>
                                            <p:strVal val="#ppt_x"/>
                                          </p:val>
                                        </p:tav>
                                      </p:tavLst>
                                    </p:anim>
                                    <p:anim calcmode="lin" valueType="num">
                                      <p:cBhvr>
                                        <p:cTn id="7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7" grpId="0" animBg="1"/>
      <p:bldP spid="38" grpId="0"/>
      <p:bldP spid="42" grpId="0"/>
      <p:bldP spid="46" grpId="0" animBg="1"/>
      <p:bldP spid="47" grpId="0"/>
      <p:bldP spid="51" grpId="0"/>
      <p:bldP spid="52" grpId="0"/>
      <p:bldP spid="53" grpId="0" animBg="1"/>
      <p:bldP spid="54" grpId="0"/>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973037" y="225813"/>
            <a:ext cx="357982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自主学习情况</a:t>
            </a:r>
          </a:p>
        </p:txBody>
      </p:sp>
      <p:grpSp>
        <p:nvGrpSpPr>
          <p:cNvPr id="22" name="组合 21"/>
          <p:cNvGrpSpPr/>
          <p:nvPr/>
        </p:nvGrpSpPr>
        <p:grpSpPr>
          <a:xfrm>
            <a:off x="5633797" y="2887893"/>
            <a:ext cx="863618" cy="3502696"/>
            <a:chOff x="5633797" y="2887893"/>
            <a:chExt cx="863618" cy="3502696"/>
          </a:xfrm>
        </p:grpSpPr>
        <p:cxnSp>
          <p:nvCxnSpPr>
            <p:cNvPr id="37" name="直接连接符 36"/>
            <p:cNvCxnSpPr/>
            <p:nvPr/>
          </p:nvCxnSpPr>
          <p:spPr>
            <a:xfrm>
              <a:off x="6061687" y="2887893"/>
              <a:ext cx="0" cy="2567863"/>
            </a:xfrm>
            <a:prstGeom prst="line">
              <a:avLst/>
            </a:prstGeom>
            <a:ln w="381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60251" y="3329208"/>
              <a:ext cx="0" cy="2296350"/>
            </a:xfrm>
            <a:prstGeom prst="line">
              <a:avLst/>
            </a:prstGeom>
            <a:ln w="38100">
              <a:solidFill>
                <a:srgbClr val="4C4B50"/>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97415" y="4094239"/>
              <a:ext cx="0" cy="2296350"/>
            </a:xfrm>
            <a:prstGeom prst="line">
              <a:avLst/>
            </a:prstGeom>
            <a:ln w="38100">
              <a:solidFill>
                <a:srgbClr val="2ABDC7"/>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854735" y="3329208"/>
              <a:ext cx="0" cy="2296350"/>
            </a:xfrm>
            <a:prstGeom prst="line">
              <a:avLst/>
            </a:prstGeom>
            <a:ln w="38100">
              <a:solidFill>
                <a:srgbClr val="4C4B5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633797" y="4094239"/>
              <a:ext cx="0" cy="2296350"/>
            </a:xfrm>
            <a:prstGeom prst="line">
              <a:avLst/>
            </a:prstGeom>
            <a:ln w="38100">
              <a:solidFill>
                <a:srgbClr val="2ABDC7"/>
              </a:solidFill>
            </a:ln>
          </p:spPr>
          <p:style>
            <a:lnRef idx="1">
              <a:schemeClr val="accent1"/>
            </a:lnRef>
            <a:fillRef idx="0">
              <a:schemeClr val="accent1"/>
            </a:fillRef>
            <a:effectRef idx="0">
              <a:schemeClr val="accent1"/>
            </a:effectRef>
            <a:fontRef idx="minor">
              <a:schemeClr val="tx1"/>
            </a:fontRef>
          </p:style>
        </p:cxnSp>
      </p:grpSp>
      <p:sp>
        <p:nvSpPr>
          <p:cNvPr id="42" name="任意多边形 41"/>
          <p:cNvSpPr/>
          <p:nvPr/>
        </p:nvSpPr>
        <p:spPr bwMode="auto">
          <a:xfrm>
            <a:off x="5140188" y="5242415"/>
            <a:ext cx="1988424" cy="1504900"/>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chemeClr val="bg1">
              <a:lumMod val="75000"/>
            </a:schemeClr>
          </a:solidFill>
          <a:ln w="25400">
            <a:noFill/>
          </a:ln>
          <a:effectLst>
            <a:softEdge rad="0"/>
          </a:effectLst>
        </p:spPr>
        <p:txBody>
          <a:bodyPr vert="horz" wrap="square" lIns="91440" tIns="45720" rIns="91440" bIns="45720" numCol="1" anchor="t" anchorCtr="0" compatLnSpc="1">
            <a:noAutofit/>
          </a:bodyPr>
          <a:lstStyle/>
          <a:p>
            <a:endParaRPr lang="zh-CN" altLang="en-US">
              <a:solidFill>
                <a:prstClr val="black"/>
              </a:solidFill>
              <a:latin typeface="Arial" panose="020B0604020202020204" pitchFamily="34" charset="0"/>
              <a:ea typeface="微软雅黑" panose="020B0503020204020204" pitchFamily="34" charset="-122"/>
            </a:endParaRPr>
          </a:p>
        </p:txBody>
      </p:sp>
      <p:grpSp>
        <p:nvGrpSpPr>
          <p:cNvPr id="43" name="组合 42"/>
          <p:cNvGrpSpPr/>
          <p:nvPr/>
        </p:nvGrpSpPr>
        <p:grpSpPr>
          <a:xfrm>
            <a:off x="3164637" y="4021510"/>
            <a:ext cx="2469161" cy="628865"/>
            <a:chOff x="3164637" y="4021510"/>
            <a:chExt cx="2469161" cy="628865"/>
          </a:xfrm>
        </p:grpSpPr>
        <p:sp>
          <p:nvSpPr>
            <p:cNvPr id="44" name="五边形 43"/>
            <p:cNvSpPr/>
            <p:nvPr/>
          </p:nvSpPr>
          <p:spPr>
            <a:xfrm flipH="1">
              <a:off x="3164637" y="4092144"/>
              <a:ext cx="2469161" cy="558231"/>
            </a:xfrm>
            <a:prstGeom prst="homePlate">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3814198" y="4021510"/>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读  书</a:t>
              </a:r>
            </a:p>
          </p:txBody>
        </p:sp>
      </p:grpSp>
      <p:grpSp>
        <p:nvGrpSpPr>
          <p:cNvPr id="46" name="组合 45"/>
          <p:cNvGrpSpPr/>
          <p:nvPr/>
        </p:nvGrpSpPr>
        <p:grpSpPr>
          <a:xfrm>
            <a:off x="2654466" y="3207973"/>
            <a:ext cx="3220561" cy="602321"/>
            <a:chOff x="2654466" y="3207973"/>
            <a:chExt cx="3220561" cy="602321"/>
          </a:xfrm>
        </p:grpSpPr>
        <p:sp>
          <p:nvSpPr>
            <p:cNvPr id="47" name="五边形 46"/>
            <p:cNvSpPr/>
            <p:nvPr/>
          </p:nvSpPr>
          <p:spPr>
            <a:xfrm flipH="1">
              <a:off x="2654466" y="3252063"/>
              <a:ext cx="3220561" cy="558231"/>
            </a:xfrm>
            <a:prstGeom prst="homePlate">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3692659" y="3207973"/>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工  作</a:t>
              </a:r>
            </a:p>
          </p:txBody>
        </p:sp>
      </p:grpSp>
      <p:grpSp>
        <p:nvGrpSpPr>
          <p:cNvPr id="49" name="组合 48"/>
          <p:cNvGrpSpPr/>
          <p:nvPr/>
        </p:nvGrpSpPr>
        <p:grpSpPr>
          <a:xfrm>
            <a:off x="4558847" y="2343000"/>
            <a:ext cx="3039238" cy="592716"/>
            <a:chOff x="4558847" y="2343000"/>
            <a:chExt cx="3039238" cy="592716"/>
          </a:xfrm>
        </p:grpSpPr>
        <p:sp>
          <p:nvSpPr>
            <p:cNvPr id="50" name="任意多边形 49"/>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5350595" y="2343000"/>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网  络</a:t>
              </a:r>
            </a:p>
          </p:txBody>
        </p:sp>
      </p:grpSp>
      <p:grpSp>
        <p:nvGrpSpPr>
          <p:cNvPr id="52" name="组合 51"/>
          <p:cNvGrpSpPr/>
          <p:nvPr/>
        </p:nvGrpSpPr>
        <p:grpSpPr>
          <a:xfrm>
            <a:off x="6244578" y="3192977"/>
            <a:ext cx="3220561" cy="586464"/>
            <a:chOff x="6259818" y="3192977"/>
            <a:chExt cx="3220561" cy="586464"/>
          </a:xfrm>
        </p:grpSpPr>
        <p:sp>
          <p:nvSpPr>
            <p:cNvPr id="53" name="五边形 52"/>
            <p:cNvSpPr/>
            <p:nvPr/>
          </p:nvSpPr>
          <p:spPr>
            <a:xfrm>
              <a:off x="6259818" y="3221210"/>
              <a:ext cx="3220561" cy="558231"/>
            </a:xfrm>
            <a:prstGeom prst="homePlate">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7023141" y="3192977"/>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培  训</a:t>
              </a:r>
            </a:p>
          </p:txBody>
        </p:sp>
      </p:grpSp>
      <p:grpSp>
        <p:nvGrpSpPr>
          <p:cNvPr id="55" name="组合 54"/>
          <p:cNvGrpSpPr/>
          <p:nvPr/>
        </p:nvGrpSpPr>
        <p:grpSpPr>
          <a:xfrm>
            <a:off x="6499653" y="4035013"/>
            <a:ext cx="2469161" cy="615362"/>
            <a:chOff x="6499653" y="4035013"/>
            <a:chExt cx="2469161" cy="615362"/>
          </a:xfrm>
        </p:grpSpPr>
        <p:sp>
          <p:nvSpPr>
            <p:cNvPr id="56" name="五边形 55"/>
            <p:cNvSpPr/>
            <p:nvPr/>
          </p:nvSpPr>
          <p:spPr>
            <a:xfrm>
              <a:off x="6499653" y="4092144"/>
              <a:ext cx="2469161" cy="558231"/>
            </a:xfrm>
            <a:prstGeom prst="homePlate">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6902931" y="4035013"/>
              <a:ext cx="1422184" cy="584775"/>
            </a:xfrm>
            <a:prstGeom prst="rect">
              <a:avLst/>
            </a:prstGeom>
            <a:noFill/>
          </p:spPr>
          <p:txBody>
            <a:bodyPr wrap="none" rtlCol="0">
              <a:spAutoFit/>
            </a:bodyPr>
            <a:lstStyle/>
            <a:p>
              <a:r>
                <a:rPr lang="zh-CN" altLang="en-US" sz="3200" b="1" dirty="0">
                  <a:solidFill>
                    <a:srgbClr val="FFFFFF"/>
                  </a:solidFill>
                  <a:latin typeface="幼圆" panose="02010509060101010101" pitchFamily="49" charset="-122"/>
                  <a:ea typeface="幼圆" panose="02010509060101010101" pitchFamily="49" charset="-122"/>
                </a:rPr>
                <a:t>会  议</a:t>
              </a:r>
            </a:p>
          </p:txBody>
        </p:sp>
      </p:grpSp>
      <p:sp>
        <p:nvSpPr>
          <p:cNvPr id="58" name="矩形 47"/>
          <p:cNvSpPr>
            <a:spLocks noChangeArrowheads="1"/>
          </p:cNvSpPr>
          <p:nvPr/>
        </p:nvSpPr>
        <p:spPr bwMode="auto">
          <a:xfrm>
            <a:off x="187550" y="4092144"/>
            <a:ext cx="2955268" cy="68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59" name="矩形 47"/>
          <p:cNvSpPr>
            <a:spLocks noChangeArrowheads="1"/>
          </p:cNvSpPr>
          <p:nvPr/>
        </p:nvSpPr>
        <p:spPr bwMode="auto">
          <a:xfrm>
            <a:off x="4659003" y="1424919"/>
            <a:ext cx="2955268" cy="68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0" name="矩形 47"/>
          <p:cNvSpPr>
            <a:spLocks noChangeArrowheads="1"/>
          </p:cNvSpPr>
          <p:nvPr/>
        </p:nvSpPr>
        <p:spPr bwMode="auto">
          <a:xfrm>
            <a:off x="9208215" y="4092144"/>
            <a:ext cx="2955268" cy="683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1" name="矩形 47"/>
          <p:cNvSpPr>
            <a:spLocks noChangeArrowheads="1"/>
          </p:cNvSpPr>
          <p:nvPr/>
        </p:nvSpPr>
        <p:spPr bwMode="auto">
          <a:xfrm>
            <a:off x="9612808" y="2996003"/>
            <a:ext cx="2550675" cy="978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
        <p:nvSpPr>
          <p:cNvPr id="62" name="矩形 47"/>
          <p:cNvSpPr>
            <a:spLocks noChangeArrowheads="1"/>
          </p:cNvSpPr>
          <p:nvPr/>
        </p:nvSpPr>
        <p:spPr bwMode="auto">
          <a:xfrm>
            <a:off x="169640" y="2996002"/>
            <a:ext cx="2561566" cy="978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None/>
            </a:pPr>
            <a:r>
              <a:rPr lang="zh-CN" altLang="en-US" sz="1600" dirty="0">
                <a:solidFill>
                  <a:schemeClr val="tx1">
                    <a:lumMod val="85000"/>
                    <a:lumOff val="15000"/>
                  </a:schemeClr>
                </a:solidFill>
                <a:sym typeface="微软雅黑" panose="020B0503020204020204" pitchFamily="34" charset="-122"/>
              </a:rPr>
              <a:t>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down)">
                                      <p:cBhvr>
                                        <p:cTn id="13" dur="500"/>
                                        <p:tgtEl>
                                          <p:spTgt spid="22"/>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right)">
                                      <p:cBhvr>
                                        <p:cTn id="17" dur="500"/>
                                        <p:tgtEl>
                                          <p:spTgt spid="43"/>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500"/>
                                        <p:tgtEl>
                                          <p:spTgt spid="46"/>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outVertical)">
                                      <p:cBhvr>
                                        <p:cTn id="25" dur="500"/>
                                        <p:tgtEl>
                                          <p:spTgt spid="49"/>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left)">
                                      <p:cBhvr>
                                        <p:cTn id="29" dur="500"/>
                                        <p:tgtEl>
                                          <p:spTgt spid="52"/>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8" grpId="0"/>
      <p:bldP spid="59" grpId="0"/>
      <p:bldP spid="60" grpId="0"/>
      <p:bldP spid="61"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438006" y="209101"/>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基本管理工作情况</a:t>
            </a:r>
          </a:p>
        </p:txBody>
      </p:sp>
      <p:grpSp>
        <p:nvGrpSpPr>
          <p:cNvPr id="21" name="Group 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1594084">
            <a:off x="986078" y="2835708"/>
            <a:ext cx="1726908" cy="2091198"/>
            <a:chOff x="952500" y="2470171"/>
            <a:chExt cx="1726908" cy="2091198"/>
          </a:xfrm>
          <a:effectLst>
            <a:outerShdw blurRad="76200" dir="18900000" sy="23000" kx="-1200000" algn="bl" rotWithShape="0">
              <a:schemeClr val="tx1">
                <a:lumMod val="75000"/>
                <a:lumOff val="25000"/>
                <a:alpha val="20000"/>
              </a:schemeClr>
            </a:outerShdw>
          </a:effectLst>
        </p:grpSpPr>
        <p:sp>
          <p:nvSpPr>
            <p:cNvPr id="22" name="Rounded Rectangle 12"/>
            <p:cNvSpPr/>
            <p:nvPr/>
          </p:nvSpPr>
          <p:spPr>
            <a:xfrm>
              <a:off x="952500" y="2470171"/>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37" name="Folded Corner 3"/>
            <p:cNvSpPr/>
            <p:nvPr/>
          </p:nvSpPr>
          <p:spPr>
            <a:xfrm>
              <a:off x="952503" y="2710418"/>
              <a:ext cx="1726905" cy="1850951"/>
            </a:xfrm>
            <a:prstGeom prst="foldedCorner">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4"/>
            <p:cNvSpPr/>
            <p:nvPr/>
          </p:nvSpPr>
          <p:spPr>
            <a:xfrm>
              <a:off x="1421452" y="3608616"/>
              <a:ext cx="788999" cy="769441"/>
            </a:xfrm>
            <a:prstGeom prst="rect">
              <a:avLst/>
            </a:prstGeom>
          </p:spPr>
          <p:txBody>
            <a:bodyPr wrap="none">
              <a:spAutoFit/>
            </a:bodyPr>
            <a:lstStyle/>
            <a:p>
              <a:r>
                <a:rPr lang="en-US" sz="4400" dirty="0">
                  <a:solidFill>
                    <a:schemeClr val="bg1"/>
                  </a:solidFill>
                  <a:latin typeface="FontAwesome" pitchFamily="2" charset="0"/>
                </a:rPr>
                <a:t></a:t>
              </a:r>
              <a:endParaRPr lang="en-US" sz="4400" dirty="0">
                <a:solidFill>
                  <a:schemeClr val="bg1"/>
                </a:solidFill>
              </a:endParaRPr>
            </a:p>
          </p:txBody>
        </p:sp>
      </p:grpSp>
      <p:grpSp>
        <p:nvGrpSpPr>
          <p:cNvPr id="39" name="Group 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21334779">
            <a:off x="3055247" y="3884986"/>
            <a:ext cx="1726908" cy="2091198"/>
            <a:chOff x="3004584" y="2470170"/>
            <a:chExt cx="1726908" cy="2091198"/>
          </a:xfrm>
          <a:effectLst>
            <a:outerShdw blurRad="76200" dir="18900000" sy="23000" kx="-1200000" algn="bl" rotWithShape="0">
              <a:schemeClr val="tx1">
                <a:lumMod val="75000"/>
                <a:lumOff val="25000"/>
                <a:alpha val="20000"/>
              </a:schemeClr>
            </a:outerShdw>
          </a:effectLst>
        </p:grpSpPr>
        <p:sp>
          <p:nvSpPr>
            <p:cNvPr id="40" name="Rounded Rectangle 13"/>
            <p:cNvSpPr/>
            <p:nvPr/>
          </p:nvSpPr>
          <p:spPr>
            <a:xfrm>
              <a:off x="3004584"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41" name="Folded Corner 14"/>
            <p:cNvSpPr/>
            <p:nvPr/>
          </p:nvSpPr>
          <p:spPr>
            <a:xfrm>
              <a:off x="3004587" y="2710417"/>
              <a:ext cx="1726905" cy="1850951"/>
            </a:xfrm>
            <a:prstGeom prst="foldedCorner">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8"/>
            <p:cNvSpPr/>
            <p:nvPr/>
          </p:nvSpPr>
          <p:spPr>
            <a:xfrm>
              <a:off x="3493574" y="3608617"/>
              <a:ext cx="748923" cy="769441"/>
            </a:xfrm>
            <a:prstGeom prst="rect">
              <a:avLst/>
            </a:prstGeom>
          </p:spPr>
          <p:txBody>
            <a:bodyPr wrap="none">
              <a:spAutoFit/>
            </a:bodyPr>
            <a:lstStyle/>
            <a:p>
              <a:r>
                <a:rPr lang="en-US" sz="4400" dirty="0">
                  <a:solidFill>
                    <a:schemeClr val="bg1"/>
                  </a:solidFill>
                  <a:latin typeface="FontAwesome" pitchFamily="2" charset="0"/>
                </a:rPr>
                <a:t></a:t>
              </a:r>
              <a:endParaRPr lang="en-US" sz="4400" dirty="0">
                <a:solidFill>
                  <a:schemeClr val="bg1"/>
                </a:solidFill>
              </a:endParaRPr>
            </a:p>
          </p:txBody>
        </p:sp>
      </p:grpSp>
      <p:grpSp>
        <p:nvGrpSpPr>
          <p:cNvPr id="43" name="Group 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415641">
            <a:off x="5032221" y="2457007"/>
            <a:ext cx="1726908" cy="2091198"/>
            <a:chOff x="5056665" y="2470170"/>
            <a:chExt cx="1726908" cy="2091198"/>
          </a:xfrm>
          <a:effectLst>
            <a:outerShdw blurRad="76200" dir="18900000" sy="23000" kx="-1200000" algn="bl" rotWithShape="0">
              <a:schemeClr val="tx1">
                <a:lumMod val="75000"/>
                <a:lumOff val="25000"/>
                <a:alpha val="20000"/>
              </a:schemeClr>
            </a:outerShdw>
          </a:effectLst>
        </p:grpSpPr>
        <p:sp>
          <p:nvSpPr>
            <p:cNvPr id="44" name="Rounded Rectangle 19"/>
            <p:cNvSpPr/>
            <p:nvPr/>
          </p:nvSpPr>
          <p:spPr>
            <a:xfrm>
              <a:off x="5056665"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45" name="Folded Corner 24"/>
            <p:cNvSpPr/>
            <p:nvPr/>
          </p:nvSpPr>
          <p:spPr>
            <a:xfrm>
              <a:off x="5056668" y="2710417"/>
              <a:ext cx="1726905" cy="1850951"/>
            </a:xfrm>
            <a:prstGeom prst="foldedCorner">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26"/>
            <p:cNvSpPr/>
            <p:nvPr/>
          </p:nvSpPr>
          <p:spPr>
            <a:xfrm>
              <a:off x="5545655" y="3608617"/>
              <a:ext cx="748923" cy="769441"/>
            </a:xfrm>
            <a:prstGeom prst="rect">
              <a:avLst/>
            </a:prstGeom>
          </p:spPr>
          <p:txBody>
            <a:bodyPr wrap="none">
              <a:spAutoFit/>
            </a:bodyPr>
            <a:lstStyle/>
            <a:p>
              <a:r>
                <a:rPr lang="en-US" sz="4400" dirty="0">
                  <a:solidFill>
                    <a:schemeClr val="bg1"/>
                  </a:solidFill>
                  <a:latin typeface="FontAwesome" pitchFamily="2" charset="0"/>
                </a:rPr>
                <a:t></a:t>
              </a:r>
              <a:endParaRPr lang="en-US" sz="4400" dirty="0">
                <a:solidFill>
                  <a:schemeClr val="bg1"/>
                </a:solidFill>
              </a:endParaRPr>
            </a:p>
          </p:txBody>
        </p:sp>
      </p:grpSp>
      <p:grpSp>
        <p:nvGrpSpPr>
          <p:cNvPr id="47" name="Group 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21167627">
            <a:off x="7180289" y="3113881"/>
            <a:ext cx="1726908" cy="2091198"/>
            <a:chOff x="7108743" y="2470170"/>
            <a:chExt cx="1726908" cy="2091198"/>
          </a:xfrm>
          <a:effectLst>
            <a:outerShdw blurRad="76200" dir="18900000" sy="23000" kx="-1200000" algn="bl" rotWithShape="0">
              <a:schemeClr val="tx1">
                <a:lumMod val="75000"/>
                <a:lumOff val="25000"/>
                <a:alpha val="20000"/>
              </a:schemeClr>
            </a:outerShdw>
          </a:effectLst>
        </p:grpSpPr>
        <p:sp>
          <p:nvSpPr>
            <p:cNvPr id="48" name="Rounded Rectangle 27"/>
            <p:cNvSpPr/>
            <p:nvPr/>
          </p:nvSpPr>
          <p:spPr>
            <a:xfrm>
              <a:off x="7108743"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49" name="Folded Corner 28"/>
            <p:cNvSpPr/>
            <p:nvPr/>
          </p:nvSpPr>
          <p:spPr>
            <a:xfrm>
              <a:off x="7108746" y="2710417"/>
              <a:ext cx="1726905" cy="1850951"/>
            </a:xfrm>
            <a:prstGeom prst="foldedCorner">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0"/>
            <p:cNvSpPr/>
            <p:nvPr/>
          </p:nvSpPr>
          <p:spPr>
            <a:xfrm>
              <a:off x="7597733" y="3608617"/>
              <a:ext cx="748923" cy="769441"/>
            </a:xfrm>
            <a:prstGeom prst="rect">
              <a:avLst/>
            </a:prstGeom>
          </p:spPr>
          <p:txBody>
            <a:bodyPr wrap="none">
              <a:spAutoFit/>
            </a:bodyPr>
            <a:lstStyle/>
            <a:p>
              <a:r>
                <a:rPr lang="en-US" sz="4400">
                  <a:solidFill>
                    <a:schemeClr val="bg1"/>
                  </a:solidFill>
                  <a:latin typeface="FontAwesome" pitchFamily="2" charset="0"/>
                </a:rPr>
                <a:t></a:t>
              </a:r>
              <a:endParaRPr lang="en-US" sz="4400">
                <a:solidFill>
                  <a:schemeClr val="bg1"/>
                </a:solidFill>
              </a:endParaRPr>
            </a:p>
          </p:txBody>
        </p:sp>
      </p:grpSp>
      <p:grpSp>
        <p:nvGrpSpPr>
          <p:cNvPr id="51" name="Group 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rot="340464">
            <a:off x="9235175" y="2569422"/>
            <a:ext cx="1726908" cy="2091198"/>
            <a:chOff x="9160818" y="2470170"/>
            <a:chExt cx="1726908" cy="2091198"/>
          </a:xfrm>
          <a:effectLst>
            <a:outerShdw blurRad="76200" dir="18900000" sy="23000" kx="-1200000" algn="bl" rotWithShape="0">
              <a:schemeClr val="tx1">
                <a:lumMod val="75000"/>
                <a:lumOff val="25000"/>
                <a:alpha val="20000"/>
              </a:schemeClr>
            </a:outerShdw>
          </a:effectLst>
        </p:grpSpPr>
        <p:sp>
          <p:nvSpPr>
            <p:cNvPr id="52" name="Rounded Rectangle 31"/>
            <p:cNvSpPr/>
            <p:nvPr/>
          </p:nvSpPr>
          <p:spPr>
            <a:xfrm>
              <a:off x="9160818" y="2470170"/>
              <a:ext cx="1726905" cy="274320"/>
            </a:xfrm>
            <a:prstGeom prst="roundRect">
              <a:avLst/>
            </a:prstGeom>
            <a:gradFill>
              <a:gsLst>
                <a:gs pos="0">
                  <a:schemeClr val="bg1">
                    <a:lumMod val="95000"/>
                  </a:schemeClr>
                </a:gs>
                <a:gs pos="100000">
                  <a:schemeClr val="bg1">
                    <a:lumMod val="85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Roboto" panose="02000000000000000000" pitchFamily="2" charset="0"/>
                <a:ea typeface="Roboto" panose="02000000000000000000" pitchFamily="2" charset="0"/>
              </a:endParaRPr>
            </a:p>
          </p:txBody>
        </p:sp>
        <p:sp>
          <p:nvSpPr>
            <p:cNvPr id="53" name="Folded Corner 32"/>
            <p:cNvSpPr/>
            <p:nvPr/>
          </p:nvSpPr>
          <p:spPr>
            <a:xfrm>
              <a:off x="9160821" y="2710417"/>
              <a:ext cx="1726905" cy="1850951"/>
            </a:xfrm>
            <a:prstGeom prst="foldedCorner">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34"/>
            <p:cNvSpPr/>
            <p:nvPr/>
          </p:nvSpPr>
          <p:spPr>
            <a:xfrm>
              <a:off x="9629770" y="3608617"/>
              <a:ext cx="788999" cy="769441"/>
            </a:xfrm>
            <a:prstGeom prst="rect">
              <a:avLst/>
            </a:prstGeom>
          </p:spPr>
          <p:txBody>
            <a:bodyPr wrap="none">
              <a:spAutoFit/>
            </a:bodyPr>
            <a:lstStyle/>
            <a:p>
              <a:r>
                <a:rPr lang="en-US" sz="4400">
                  <a:solidFill>
                    <a:schemeClr val="bg1"/>
                  </a:solidFill>
                  <a:latin typeface="FontAwesome" pitchFamily="2" charset="0"/>
                </a:rPr>
                <a:t></a:t>
              </a:r>
              <a:endParaRPr lang="en-US" sz="4400">
                <a:solidFill>
                  <a:schemeClr val="bg1"/>
                </a:solidFill>
              </a:endParaRPr>
            </a:p>
          </p:txBody>
        </p:sp>
      </p:grpSp>
      <p:sp>
        <p:nvSpPr>
          <p:cNvPr id="55" name="文本框 5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1462911">
            <a:off x="1037421" y="3703649"/>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6" name="文本框 5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437878">
            <a:off x="5144253" y="3243458"/>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7" name="文本框 56"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21358906">
            <a:off x="3143902" y="4669526"/>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8" name="文本框 57"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21195870">
            <a:off x="7285105" y="3944075"/>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
        <p:nvSpPr>
          <p:cNvPr id="59" name="文本框 5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rot="304094">
            <a:off x="9378867" y="3354206"/>
            <a:ext cx="1415772" cy="461665"/>
          </a:xfrm>
          <a:prstGeom prst="rect">
            <a:avLst/>
          </a:prstGeom>
          <a:noFill/>
          <a:effectLst/>
        </p:spPr>
        <p:txBody>
          <a:bodyPr wrap="none" rtlCol="0">
            <a:spAutoFit/>
          </a:bodyPr>
          <a:lstStyle/>
          <a:p>
            <a:pPr defTabSz="1218565">
              <a:defRPr/>
            </a:pPr>
            <a:r>
              <a:rPr lang="zh-CN" altLang="en-US" sz="2400" kern="0" dirty="0">
                <a:solidFill>
                  <a:schemeClr val="bg1"/>
                </a:solidFill>
                <a:latin typeface="微软雅黑" panose="020B0503020204020204" pitchFamily="34" charset="-122"/>
                <a:ea typeface="微软雅黑" panose="020B0503020204020204" pitchFamily="34" charset="-122"/>
              </a:rPr>
              <a:t>输入标题</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450" decel="100000" fill="hold"/>
                                        <p:tgtEl>
                                          <p:spTgt spid="21"/>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nodeType="after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500"/>
                                        <p:tgtEl>
                                          <p:spTgt spid="39"/>
                                        </p:tgtEl>
                                      </p:cBhvr>
                                    </p:animEffect>
                                    <p:anim calcmode="lin" valueType="num">
                                      <p:cBhvr>
                                        <p:cTn id="15" dur="500" fill="hold"/>
                                        <p:tgtEl>
                                          <p:spTgt spid="39"/>
                                        </p:tgtEl>
                                        <p:attrNameLst>
                                          <p:attrName>ppt_x</p:attrName>
                                        </p:attrNameLst>
                                      </p:cBhvr>
                                      <p:tavLst>
                                        <p:tav tm="0">
                                          <p:val>
                                            <p:strVal val="#ppt_x"/>
                                          </p:val>
                                        </p:tav>
                                        <p:tav tm="100000">
                                          <p:val>
                                            <p:strVal val="#ppt_x"/>
                                          </p:val>
                                        </p:tav>
                                      </p:tavLst>
                                    </p:anim>
                                    <p:anim calcmode="lin" valueType="num">
                                      <p:cBhvr>
                                        <p:cTn id="16" dur="450" decel="100000" fill="hold"/>
                                        <p:tgtEl>
                                          <p:spTgt spid="39"/>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39"/>
                                        </p:tgtEl>
                                        <p:attrNameLst>
                                          <p:attrName>ppt_y</p:attrName>
                                        </p:attrNameLst>
                                      </p:cBhvr>
                                      <p:tavLst>
                                        <p:tav tm="0">
                                          <p:val>
                                            <p:strVal val="#ppt_y-.03"/>
                                          </p:val>
                                        </p:tav>
                                        <p:tav tm="100000">
                                          <p:val>
                                            <p:strVal val="#ppt_y"/>
                                          </p:val>
                                        </p:tav>
                                      </p:tavLst>
                                    </p:anim>
                                  </p:childTnLst>
                                </p:cTn>
                              </p:par>
                            </p:childTnLst>
                          </p:cTn>
                        </p:par>
                        <p:par>
                          <p:cTn id="18" fill="hold">
                            <p:stCondLst>
                              <p:cond delay="1000"/>
                            </p:stCondLst>
                            <p:childTnLst>
                              <p:par>
                                <p:cTn id="19" presetID="37" presetClass="entr" presetSubtype="0"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anim calcmode="lin" valueType="num">
                                      <p:cBhvr>
                                        <p:cTn id="22" dur="500" fill="hold"/>
                                        <p:tgtEl>
                                          <p:spTgt spid="43"/>
                                        </p:tgtEl>
                                        <p:attrNameLst>
                                          <p:attrName>ppt_x</p:attrName>
                                        </p:attrNameLst>
                                      </p:cBhvr>
                                      <p:tavLst>
                                        <p:tav tm="0">
                                          <p:val>
                                            <p:strVal val="#ppt_x"/>
                                          </p:val>
                                        </p:tav>
                                        <p:tav tm="100000">
                                          <p:val>
                                            <p:strVal val="#ppt_x"/>
                                          </p:val>
                                        </p:tav>
                                      </p:tavLst>
                                    </p:anim>
                                    <p:anim calcmode="lin" valueType="num">
                                      <p:cBhvr>
                                        <p:cTn id="23" dur="450" decel="100000" fill="hold"/>
                                        <p:tgtEl>
                                          <p:spTgt spid="43"/>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43"/>
                                        </p:tgtEl>
                                        <p:attrNameLst>
                                          <p:attrName>ppt_y</p:attrName>
                                        </p:attrNameLst>
                                      </p:cBhvr>
                                      <p:tavLst>
                                        <p:tav tm="0">
                                          <p:val>
                                            <p:strVal val="#ppt_y-.03"/>
                                          </p:val>
                                        </p:tav>
                                        <p:tav tm="100000">
                                          <p:val>
                                            <p:strVal val="#ppt_y"/>
                                          </p:val>
                                        </p:tav>
                                      </p:tavLst>
                                    </p:anim>
                                  </p:childTnLst>
                                </p:cTn>
                              </p:par>
                            </p:childTnLst>
                          </p:cTn>
                        </p:par>
                        <p:par>
                          <p:cTn id="25" fill="hold">
                            <p:stCondLst>
                              <p:cond delay="1500"/>
                            </p:stCondLst>
                            <p:childTnLst>
                              <p:par>
                                <p:cTn id="26" presetID="37" presetClass="entr" presetSubtype="0"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500"/>
                                        <p:tgtEl>
                                          <p:spTgt spid="47"/>
                                        </p:tgtEl>
                                      </p:cBhvr>
                                    </p:animEffect>
                                    <p:anim calcmode="lin" valueType="num">
                                      <p:cBhvr>
                                        <p:cTn id="29" dur="500" fill="hold"/>
                                        <p:tgtEl>
                                          <p:spTgt spid="47"/>
                                        </p:tgtEl>
                                        <p:attrNameLst>
                                          <p:attrName>ppt_x</p:attrName>
                                        </p:attrNameLst>
                                      </p:cBhvr>
                                      <p:tavLst>
                                        <p:tav tm="0">
                                          <p:val>
                                            <p:strVal val="#ppt_x"/>
                                          </p:val>
                                        </p:tav>
                                        <p:tav tm="100000">
                                          <p:val>
                                            <p:strVal val="#ppt_x"/>
                                          </p:val>
                                        </p:tav>
                                      </p:tavLst>
                                    </p:anim>
                                    <p:anim calcmode="lin" valueType="num">
                                      <p:cBhvr>
                                        <p:cTn id="30" dur="450" decel="100000" fill="hold"/>
                                        <p:tgtEl>
                                          <p:spTgt spid="47"/>
                                        </p:tgtEl>
                                        <p:attrNameLst>
                                          <p:attrName>ppt_y</p:attrName>
                                        </p:attrNameLst>
                                      </p:cBhvr>
                                      <p:tavLst>
                                        <p:tav tm="0">
                                          <p:val>
                                            <p:strVal val="#ppt_y+1"/>
                                          </p:val>
                                        </p:tav>
                                        <p:tav tm="100000">
                                          <p:val>
                                            <p:strVal val="#ppt_y-.03"/>
                                          </p:val>
                                        </p:tav>
                                      </p:tavLst>
                                    </p:anim>
                                    <p:anim calcmode="lin" valueType="num">
                                      <p:cBhvr>
                                        <p:cTn id="31" dur="50" accel="100000" fill="hold">
                                          <p:stCondLst>
                                            <p:cond delay="450"/>
                                          </p:stCondLst>
                                        </p:cTn>
                                        <p:tgtEl>
                                          <p:spTgt spid="47"/>
                                        </p:tgtEl>
                                        <p:attrNameLst>
                                          <p:attrName>ppt_y</p:attrName>
                                        </p:attrNameLst>
                                      </p:cBhvr>
                                      <p:tavLst>
                                        <p:tav tm="0">
                                          <p:val>
                                            <p:strVal val="#ppt_y-.03"/>
                                          </p:val>
                                        </p:tav>
                                        <p:tav tm="100000">
                                          <p:val>
                                            <p:strVal val="#ppt_y"/>
                                          </p:val>
                                        </p:tav>
                                      </p:tavLst>
                                    </p:anim>
                                  </p:childTnLst>
                                </p:cTn>
                              </p:par>
                            </p:childTnLst>
                          </p:cTn>
                        </p:par>
                        <p:par>
                          <p:cTn id="32" fill="hold">
                            <p:stCondLst>
                              <p:cond delay="2000"/>
                            </p:stCondLst>
                            <p:childTnLst>
                              <p:par>
                                <p:cTn id="33" presetID="37" presetClass="entr" presetSubtype="0" fill="hold"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fade">
                                      <p:cBhvr>
                                        <p:cTn id="35" dur="500"/>
                                        <p:tgtEl>
                                          <p:spTgt spid="51"/>
                                        </p:tgtEl>
                                      </p:cBhvr>
                                    </p:animEffect>
                                    <p:anim calcmode="lin" valueType="num">
                                      <p:cBhvr>
                                        <p:cTn id="36" dur="500" fill="hold"/>
                                        <p:tgtEl>
                                          <p:spTgt spid="51"/>
                                        </p:tgtEl>
                                        <p:attrNameLst>
                                          <p:attrName>ppt_x</p:attrName>
                                        </p:attrNameLst>
                                      </p:cBhvr>
                                      <p:tavLst>
                                        <p:tav tm="0">
                                          <p:val>
                                            <p:strVal val="#ppt_x"/>
                                          </p:val>
                                        </p:tav>
                                        <p:tav tm="100000">
                                          <p:val>
                                            <p:strVal val="#ppt_x"/>
                                          </p:val>
                                        </p:tav>
                                      </p:tavLst>
                                    </p:anim>
                                    <p:anim calcmode="lin" valueType="num">
                                      <p:cBhvr>
                                        <p:cTn id="37" dur="450" decel="100000" fill="hold"/>
                                        <p:tgtEl>
                                          <p:spTgt spid="51"/>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5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56392" y="268107"/>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部门活动组织情况</a:t>
            </a:r>
          </a:p>
        </p:txBody>
      </p:sp>
      <p:sp>
        <p:nvSpPr>
          <p:cNvPr id="21" name="圆角矩形 20"/>
          <p:cNvSpPr/>
          <p:nvPr/>
        </p:nvSpPr>
        <p:spPr>
          <a:xfrm>
            <a:off x="1332116" y="2070360"/>
            <a:ext cx="3249781" cy="1783533"/>
          </a:xfrm>
          <a:prstGeom prst="roundRect">
            <a:avLst>
              <a:gd name="adj" fmla="val 2782"/>
            </a:avLst>
          </a:pr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22" name="圆角矩形 21"/>
          <p:cNvSpPr/>
          <p:nvPr/>
        </p:nvSpPr>
        <p:spPr>
          <a:xfrm>
            <a:off x="6793532" y="2070360"/>
            <a:ext cx="3249781" cy="1783533"/>
          </a:xfrm>
          <a:prstGeom prst="roundRect">
            <a:avLst>
              <a:gd name="adj" fmla="val 2782"/>
            </a:avLst>
          </a:prstGeom>
          <a:solidFill>
            <a:srgbClr val="4C4B5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37" name="圆角矩形 36"/>
          <p:cNvSpPr/>
          <p:nvPr/>
        </p:nvSpPr>
        <p:spPr>
          <a:xfrm>
            <a:off x="1332116" y="4400206"/>
            <a:ext cx="3249781" cy="1783533"/>
          </a:xfrm>
          <a:prstGeom prst="roundRect">
            <a:avLst>
              <a:gd name="adj" fmla="val 2782"/>
            </a:avLst>
          </a:prstGeom>
          <a:solidFill>
            <a:srgbClr val="4C4B5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38" name="圆角矩形 37"/>
          <p:cNvSpPr/>
          <p:nvPr/>
        </p:nvSpPr>
        <p:spPr>
          <a:xfrm>
            <a:off x="6793532" y="4400206"/>
            <a:ext cx="3249781" cy="1783533"/>
          </a:xfrm>
          <a:prstGeom prst="roundRect">
            <a:avLst>
              <a:gd name="adj" fmla="val 2782"/>
            </a:avLst>
          </a:prstGeom>
          <a:solidFill>
            <a:srgbClr val="2ABDC7"/>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a:solidFill>
                <a:srgbClr val="FEFABC"/>
              </a:solidFill>
              <a:latin typeface="Bebas" pitchFamily="2" charset="0"/>
              <a:ea typeface="微软雅黑" panose="020B0503020204020204" pitchFamily="34" charset="-122"/>
              <a:sym typeface="Bebas" pitchFamily="2" charset="0"/>
            </a:endParaRPr>
          </a:p>
        </p:txBody>
      </p:sp>
      <p:sp>
        <p:nvSpPr>
          <p:cNvPr id="39" name="矩形 38"/>
          <p:cNvSpPr/>
          <p:nvPr/>
        </p:nvSpPr>
        <p:spPr>
          <a:xfrm>
            <a:off x="1433472" y="263416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0" name="文本框 39"/>
          <p:cNvSpPr txBox="1"/>
          <p:nvPr/>
        </p:nvSpPr>
        <p:spPr>
          <a:xfrm>
            <a:off x="1433472" y="2231600"/>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1" name="矩形 40"/>
          <p:cNvSpPr/>
          <p:nvPr/>
        </p:nvSpPr>
        <p:spPr>
          <a:xfrm>
            <a:off x="6915891" y="263416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2" name="文本框 41"/>
          <p:cNvSpPr txBox="1"/>
          <p:nvPr/>
        </p:nvSpPr>
        <p:spPr>
          <a:xfrm>
            <a:off x="6915891" y="2231600"/>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3" name="矩形 42"/>
          <p:cNvSpPr/>
          <p:nvPr/>
        </p:nvSpPr>
        <p:spPr>
          <a:xfrm>
            <a:off x="1433472" y="492998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4" name="文本框 43"/>
          <p:cNvSpPr txBox="1"/>
          <p:nvPr/>
        </p:nvSpPr>
        <p:spPr>
          <a:xfrm>
            <a:off x="1433472" y="4527422"/>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5" name="矩形 44"/>
          <p:cNvSpPr/>
          <p:nvPr/>
        </p:nvSpPr>
        <p:spPr>
          <a:xfrm>
            <a:off x="6915891" y="4929986"/>
            <a:ext cx="2392424" cy="757130"/>
          </a:xfrm>
          <a:prstGeom prst="rect">
            <a:avLst/>
          </a:prstGeom>
        </p:spPr>
        <p:txBody>
          <a:bodyPr wrap="square">
            <a:spAutoFit/>
          </a:bodyPr>
          <a:lstStyle/>
          <a:p>
            <a:pPr>
              <a:lnSpc>
                <a:spcPct val="120000"/>
              </a:lnSpc>
            </a:pPr>
            <a:r>
              <a:rPr lang="zh-CN" altLang="en-US" sz="1200" dirty="0">
                <a:solidFill>
                  <a:schemeClr val="bg1"/>
                </a:solidFill>
                <a:latin typeface="Bebas" pitchFamily="2" charset="0"/>
                <a:ea typeface="微软雅黑" panose="020B0503020204020204" pitchFamily="34" charset="-122"/>
                <a:sym typeface="Bebas" pitchFamily="2" charset="0"/>
              </a:rPr>
              <a:t>您的内容打在这里，或者通过复制您的文本后，在此框中选择粘贴，并选择只保留文字。</a:t>
            </a:r>
          </a:p>
        </p:txBody>
      </p:sp>
      <p:sp>
        <p:nvSpPr>
          <p:cNvPr id="46" name="文本框 45"/>
          <p:cNvSpPr txBox="1"/>
          <p:nvPr/>
        </p:nvSpPr>
        <p:spPr>
          <a:xfrm>
            <a:off x="6915891" y="4527422"/>
            <a:ext cx="1415772" cy="338554"/>
          </a:xfrm>
          <a:prstGeom prst="rect">
            <a:avLst/>
          </a:prstGeom>
          <a:noFill/>
        </p:spPr>
        <p:txBody>
          <a:bodyPr wrap="none" rtlCol="0">
            <a:spAutoFit/>
          </a:bodyPr>
          <a:lstStyle/>
          <a:p>
            <a:r>
              <a:rPr lang="zh-CN" altLang="en-US" sz="1600" b="1" dirty="0">
                <a:solidFill>
                  <a:srgbClr val="FFFFFF"/>
                </a:solidFill>
                <a:latin typeface="Bebas" pitchFamily="2" charset="0"/>
                <a:ea typeface="微软雅黑" panose="020B0503020204020204" pitchFamily="34" charset="-122"/>
                <a:sym typeface="Bebas" pitchFamily="2" charset="0"/>
              </a:rPr>
              <a:t>填写段落标题</a:t>
            </a:r>
          </a:p>
        </p:txBody>
      </p:sp>
      <p:sp>
        <p:nvSpPr>
          <p:cNvPr id="47" name="Freeform 46"/>
          <p:cNvSpPr/>
          <p:nvPr/>
        </p:nvSpPr>
        <p:spPr bwMode="auto">
          <a:xfrm>
            <a:off x="3864763" y="2170565"/>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4"/>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
        <p:nvSpPr>
          <p:cNvPr id="48" name="Freeform 46"/>
          <p:cNvSpPr/>
          <p:nvPr/>
        </p:nvSpPr>
        <p:spPr bwMode="auto">
          <a:xfrm>
            <a:off x="3864763" y="4527420"/>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5"/>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
        <p:nvSpPr>
          <p:cNvPr id="49" name="Freeform 46"/>
          <p:cNvSpPr/>
          <p:nvPr/>
        </p:nvSpPr>
        <p:spPr bwMode="auto">
          <a:xfrm>
            <a:off x="9332051" y="2170565"/>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6"/>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
        <p:nvSpPr>
          <p:cNvPr id="50" name="Freeform 46"/>
          <p:cNvSpPr/>
          <p:nvPr/>
        </p:nvSpPr>
        <p:spPr bwMode="auto">
          <a:xfrm>
            <a:off x="9332051" y="4527420"/>
            <a:ext cx="1400280" cy="1576539"/>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7"/>
            <a:stretch>
              <a:fillRect/>
            </a:stretch>
          </a:blipFill>
          <a:ln w="38100">
            <a:solidFill>
              <a:srgbClr val="FFFFFF"/>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a:solidFill>
                <a:prstClr val="white"/>
              </a:solidFill>
              <a:latin typeface="Bebas" pitchFamily="2" charset="0"/>
              <a:ea typeface="微软雅黑" panose="020B0503020204020204" pitchFamily="34" charset="-122"/>
              <a:sym typeface="Bebas"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750"/>
                                        <p:tgtEl>
                                          <p:spTgt spid="37"/>
                                        </p:tgtEl>
                                      </p:cBhvr>
                                    </p:animEffect>
                                  </p:childTnLst>
                                </p:cTn>
                              </p:par>
                              <p:par>
                                <p:cTn id="8" presetID="63" presetClass="path" presetSubtype="0" decel="50000" fill="hold" grpId="1" nodeType="withEffect">
                                  <p:stCondLst>
                                    <p:cond delay="0"/>
                                  </p:stCondLst>
                                  <p:childTnLst>
                                    <p:animMotion origin="layout" path="M 0.01524 4.81481E-6 L -0.10885 4.81481E-6 " pathEditMode="relative" rAng="0" ptsTypes="AA">
                                      <p:cBhvr>
                                        <p:cTn id="9" dur="750" spd="-100000" fill="hold"/>
                                        <p:tgtEl>
                                          <p:spTgt spid="37"/>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4.81481E-6 L -3.54167E-6 4.81481E-6 " pathEditMode="relative" rAng="0" ptsTypes="AA">
                                      <p:cBhvr>
                                        <p:cTn id="11" dur="750" fill="hold"/>
                                        <p:tgtEl>
                                          <p:spTgt spid="37"/>
                                        </p:tgtEl>
                                        <p:attrNameLst>
                                          <p:attrName>ppt_x</p:attrName>
                                          <p:attrName>ppt_y</p:attrName>
                                        </p:attrNameLst>
                                      </p:cBhvr>
                                      <p:rCtr x="-807" y="0"/>
                                    </p:animMotion>
                                  </p:childTnLst>
                                </p:cTn>
                              </p:par>
                              <p:par>
                                <p:cTn id="12" presetID="10" presetClass="entr" presetSubtype="0"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750"/>
                                        <p:tgtEl>
                                          <p:spTgt spid="22"/>
                                        </p:tgtEl>
                                      </p:cBhvr>
                                    </p:animEffect>
                                  </p:childTnLst>
                                </p:cTn>
                              </p:par>
                              <p:par>
                                <p:cTn id="15" presetID="63" presetClass="path" presetSubtype="0" decel="50000" fill="hold" grpId="1" nodeType="withEffect">
                                  <p:stCondLst>
                                    <p:cond delay="0"/>
                                  </p:stCondLst>
                                  <p:childTnLst>
                                    <p:animMotion origin="layout" path="M -0.01562 -3.7037E-7 L 0.11081 -3.7037E-7 " pathEditMode="relative" rAng="0" ptsTypes="AA">
                                      <p:cBhvr>
                                        <p:cTn id="16" dur="750" spd="-100000" fill="hold"/>
                                        <p:tgtEl>
                                          <p:spTgt spid="22"/>
                                        </p:tgtEl>
                                        <p:attrNameLst>
                                          <p:attrName>ppt_x</p:attrName>
                                          <p:attrName>ppt_y</p:attrName>
                                        </p:attrNameLst>
                                      </p:cBhvr>
                                      <p:rCtr x="6315" y="0"/>
                                    </p:animMotion>
                                  </p:childTnLst>
                                </p:cTn>
                              </p:par>
                              <p:par>
                                <p:cTn id="17" presetID="35" presetClass="path" presetSubtype="0" accel="50000" decel="50000" fill="hold" grpId="2" nodeType="withEffect">
                                  <p:stCondLst>
                                    <p:cond delay="750"/>
                                  </p:stCondLst>
                                  <p:childTnLst>
                                    <p:animMotion origin="layout" path="M -0.01562 -3.7037E-7 L -2.08333E-7 -3.7037E-7 " pathEditMode="relative" rAng="0" ptsTypes="AA">
                                      <p:cBhvr>
                                        <p:cTn id="18" dur="750" fill="hold"/>
                                        <p:tgtEl>
                                          <p:spTgt spid="22"/>
                                        </p:tgtEl>
                                        <p:attrNameLst>
                                          <p:attrName>ppt_x</p:attrName>
                                          <p:attrName>ppt_y</p:attrName>
                                        </p:attrNameLst>
                                      </p:cBhvr>
                                      <p:rCtr x="781" y="0"/>
                                    </p:animMotion>
                                  </p:childTnLst>
                                </p:cTn>
                              </p:par>
                              <p:par>
                                <p:cTn id="19" presetID="10" presetClass="entr" presetSubtype="0" fill="hold" grpId="0" nodeType="withEffect">
                                  <p:stCondLst>
                                    <p:cond delay="75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750"/>
                                        <p:tgtEl>
                                          <p:spTgt spid="38"/>
                                        </p:tgtEl>
                                      </p:cBhvr>
                                    </p:animEffect>
                                  </p:childTnLst>
                                </p:cTn>
                              </p:par>
                              <p:par>
                                <p:cTn id="22" presetID="35" presetClass="path" presetSubtype="0" accel="50000" decel="50000" fill="hold" grpId="1" nodeType="withEffect">
                                  <p:stCondLst>
                                    <p:cond delay="750"/>
                                  </p:stCondLst>
                                  <p:childTnLst>
                                    <p:animMotion origin="layout" path="M -0.01562 4.81481E-6 L -2.08333E-7 4.81481E-6 " pathEditMode="relative" rAng="0" ptsTypes="AA">
                                      <p:cBhvr>
                                        <p:cTn id="23" dur="750" fill="hold"/>
                                        <p:tgtEl>
                                          <p:spTgt spid="38"/>
                                        </p:tgtEl>
                                        <p:attrNameLst>
                                          <p:attrName>ppt_x</p:attrName>
                                          <p:attrName>ppt_y</p:attrName>
                                        </p:attrNameLst>
                                      </p:cBhvr>
                                      <p:rCtr x="781" y="0"/>
                                    </p:animMotion>
                                  </p:childTnLst>
                                </p:cTn>
                              </p:par>
                              <p:par>
                                <p:cTn id="24" presetID="10" presetClass="entr" presetSubtype="0" fill="hold" grpId="0" nodeType="withEffect">
                                  <p:stCondLst>
                                    <p:cond delay="75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750"/>
                                        <p:tgtEl>
                                          <p:spTgt spid="21"/>
                                        </p:tgtEl>
                                      </p:cBhvr>
                                    </p:animEffect>
                                  </p:childTnLst>
                                </p:cTn>
                              </p:par>
                              <p:par>
                                <p:cTn id="27" presetID="35" presetClass="path" presetSubtype="0" accel="50000" decel="50000" fill="hold" grpId="1" nodeType="withEffect">
                                  <p:stCondLst>
                                    <p:cond delay="750"/>
                                  </p:stCondLst>
                                  <p:childTnLst>
                                    <p:animMotion origin="layout" path="M 0.01602 -3.7037E-7 L -3.54167E-6 -3.7037E-7 " pathEditMode="relative" rAng="0" ptsTypes="AA">
                                      <p:cBhvr>
                                        <p:cTn id="28" dur="750" fill="hold"/>
                                        <p:tgtEl>
                                          <p:spTgt spid="21"/>
                                        </p:tgtEl>
                                        <p:attrNameLst>
                                          <p:attrName>ppt_x</p:attrName>
                                          <p:attrName>ppt_y</p:attrName>
                                        </p:attrNameLst>
                                      </p:cBhvr>
                                      <p:rCtr x="-807" y="0"/>
                                    </p:animMotion>
                                  </p:childTnLst>
                                </p:cTn>
                              </p:par>
                              <p:par>
                                <p:cTn id="29" presetID="22" presetClass="entr" presetSubtype="8" fill="hold" grpId="0" nodeType="withEffect">
                                  <p:stCondLst>
                                    <p:cond delay="125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750"/>
                                        <p:tgtEl>
                                          <p:spTgt spid="40"/>
                                        </p:tgtEl>
                                      </p:cBhvr>
                                    </p:animEffect>
                                  </p:childTnLst>
                                </p:cTn>
                              </p:par>
                              <p:par>
                                <p:cTn id="32" presetID="22" presetClass="entr" presetSubtype="8" fill="hold" grpId="0" nodeType="withEffect">
                                  <p:stCondLst>
                                    <p:cond delay="1250"/>
                                  </p:stCondLst>
                                  <p:childTnLst>
                                    <p:set>
                                      <p:cBhvr>
                                        <p:cTn id="33" dur="1" fill="hold">
                                          <p:stCondLst>
                                            <p:cond delay="0"/>
                                          </p:stCondLst>
                                        </p:cTn>
                                        <p:tgtEl>
                                          <p:spTgt spid="39"/>
                                        </p:tgtEl>
                                        <p:attrNameLst>
                                          <p:attrName>style.visibility</p:attrName>
                                        </p:attrNameLst>
                                      </p:cBhvr>
                                      <p:to>
                                        <p:strVal val="visible"/>
                                      </p:to>
                                    </p:set>
                                    <p:animEffect transition="in" filter="wipe(left)">
                                      <p:cBhvr>
                                        <p:cTn id="34" dur="750"/>
                                        <p:tgtEl>
                                          <p:spTgt spid="39"/>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750"/>
                                        <p:tgtEl>
                                          <p:spTgt spid="42"/>
                                        </p:tgtEl>
                                      </p:cBhvr>
                                    </p:animEffect>
                                  </p:childTnLst>
                                </p:cTn>
                              </p:par>
                              <p:par>
                                <p:cTn id="38" presetID="22" presetClass="entr" presetSubtype="8" fill="hold" grpId="0" nodeType="withEffect">
                                  <p:stCondLst>
                                    <p:cond delay="125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750"/>
                                        <p:tgtEl>
                                          <p:spTgt spid="41"/>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750"/>
                                        <p:tgtEl>
                                          <p:spTgt spid="46"/>
                                        </p:tgtEl>
                                      </p:cBhvr>
                                    </p:animEffect>
                                  </p:childTnLst>
                                </p:cTn>
                              </p:par>
                              <p:par>
                                <p:cTn id="44" presetID="22" presetClass="entr" presetSubtype="8" fill="hold" grpId="0" nodeType="withEffect">
                                  <p:stCondLst>
                                    <p:cond delay="1250"/>
                                  </p:stCondLst>
                                  <p:childTnLst>
                                    <p:set>
                                      <p:cBhvr>
                                        <p:cTn id="45" dur="1" fill="hold">
                                          <p:stCondLst>
                                            <p:cond delay="0"/>
                                          </p:stCondLst>
                                        </p:cTn>
                                        <p:tgtEl>
                                          <p:spTgt spid="45"/>
                                        </p:tgtEl>
                                        <p:attrNameLst>
                                          <p:attrName>style.visibility</p:attrName>
                                        </p:attrNameLst>
                                      </p:cBhvr>
                                      <p:to>
                                        <p:strVal val="visible"/>
                                      </p:to>
                                    </p:set>
                                    <p:animEffect transition="in" filter="wipe(left)">
                                      <p:cBhvr>
                                        <p:cTn id="46" dur="750"/>
                                        <p:tgtEl>
                                          <p:spTgt spid="45"/>
                                        </p:tgtEl>
                                      </p:cBhvr>
                                    </p:animEffect>
                                  </p:childTnLst>
                                </p:cTn>
                              </p:par>
                              <p:par>
                                <p:cTn id="47" presetID="22" presetClass="entr" presetSubtype="8" fill="hold" grpId="0" nodeType="withEffect">
                                  <p:stCondLst>
                                    <p:cond delay="125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750"/>
                                        <p:tgtEl>
                                          <p:spTgt spid="44"/>
                                        </p:tgtEl>
                                      </p:cBhvr>
                                    </p:animEffect>
                                  </p:childTnLst>
                                </p:cTn>
                              </p:par>
                              <p:par>
                                <p:cTn id="50" presetID="22" presetClass="entr" presetSubtype="8" fill="hold" grpId="0" nodeType="withEffect">
                                  <p:stCondLst>
                                    <p:cond delay="1250"/>
                                  </p:stCondLst>
                                  <p:childTnLst>
                                    <p:set>
                                      <p:cBhvr>
                                        <p:cTn id="51" dur="1" fill="hold">
                                          <p:stCondLst>
                                            <p:cond delay="0"/>
                                          </p:stCondLst>
                                        </p:cTn>
                                        <p:tgtEl>
                                          <p:spTgt spid="43"/>
                                        </p:tgtEl>
                                        <p:attrNameLst>
                                          <p:attrName>style.visibility</p:attrName>
                                        </p:attrNameLst>
                                      </p:cBhvr>
                                      <p:to>
                                        <p:strVal val="visible"/>
                                      </p:to>
                                    </p:set>
                                    <p:animEffect transition="in" filter="wipe(left)">
                                      <p:cBhvr>
                                        <p:cTn id="52" dur="750"/>
                                        <p:tgtEl>
                                          <p:spTgt spid="43"/>
                                        </p:tgtEl>
                                      </p:cBhvr>
                                    </p:animEffect>
                                  </p:childTnLst>
                                </p:cTn>
                              </p:par>
                              <p:par>
                                <p:cTn id="53" presetID="53" presetClass="entr" presetSubtype="16" fill="hold" grpId="0" nodeType="withEffect">
                                  <p:stCondLst>
                                    <p:cond delay="1750"/>
                                  </p:stCondLst>
                                  <p:childTnLst>
                                    <p:set>
                                      <p:cBhvr>
                                        <p:cTn id="54" dur="1" fill="hold">
                                          <p:stCondLst>
                                            <p:cond delay="0"/>
                                          </p:stCondLst>
                                        </p:cTn>
                                        <p:tgtEl>
                                          <p:spTgt spid="47"/>
                                        </p:tgtEl>
                                        <p:attrNameLst>
                                          <p:attrName>style.visibility</p:attrName>
                                        </p:attrNameLst>
                                      </p:cBhvr>
                                      <p:to>
                                        <p:strVal val="visible"/>
                                      </p:to>
                                    </p:set>
                                    <p:anim calcmode="lin" valueType="num">
                                      <p:cBhvr>
                                        <p:cTn id="55" dur="750" fill="hold"/>
                                        <p:tgtEl>
                                          <p:spTgt spid="47"/>
                                        </p:tgtEl>
                                        <p:attrNameLst>
                                          <p:attrName>ppt_w</p:attrName>
                                        </p:attrNameLst>
                                      </p:cBhvr>
                                      <p:tavLst>
                                        <p:tav tm="0">
                                          <p:val>
                                            <p:fltVal val="0"/>
                                          </p:val>
                                        </p:tav>
                                        <p:tav tm="100000">
                                          <p:val>
                                            <p:strVal val="#ppt_w"/>
                                          </p:val>
                                        </p:tav>
                                      </p:tavLst>
                                    </p:anim>
                                    <p:anim calcmode="lin" valueType="num">
                                      <p:cBhvr>
                                        <p:cTn id="56" dur="750" fill="hold"/>
                                        <p:tgtEl>
                                          <p:spTgt spid="47"/>
                                        </p:tgtEl>
                                        <p:attrNameLst>
                                          <p:attrName>ppt_h</p:attrName>
                                        </p:attrNameLst>
                                      </p:cBhvr>
                                      <p:tavLst>
                                        <p:tav tm="0">
                                          <p:val>
                                            <p:fltVal val="0"/>
                                          </p:val>
                                        </p:tav>
                                        <p:tav tm="100000">
                                          <p:val>
                                            <p:strVal val="#ppt_h"/>
                                          </p:val>
                                        </p:tav>
                                      </p:tavLst>
                                    </p:anim>
                                    <p:animEffect transition="in" filter="fade">
                                      <p:cBhvr>
                                        <p:cTn id="57" dur="750"/>
                                        <p:tgtEl>
                                          <p:spTgt spid="47"/>
                                        </p:tgtEl>
                                      </p:cBhvr>
                                    </p:animEffect>
                                  </p:childTnLst>
                                </p:cTn>
                              </p:par>
                              <p:par>
                                <p:cTn id="58" presetID="53" presetClass="entr" presetSubtype="16" fill="hold" grpId="0" nodeType="withEffect">
                                  <p:stCondLst>
                                    <p:cond delay="1750"/>
                                  </p:stCondLst>
                                  <p:childTnLst>
                                    <p:set>
                                      <p:cBhvr>
                                        <p:cTn id="59" dur="1" fill="hold">
                                          <p:stCondLst>
                                            <p:cond delay="0"/>
                                          </p:stCondLst>
                                        </p:cTn>
                                        <p:tgtEl>
                                          <p:spTgt spid="48"/>
                                        </p:tgtEl>
                                        <p:attrNameLst>
                                          <p:attrName>style.visibility</p:attrName>
                                        </p:attrNameLst>
                                      </p:cBhvr>
                                      <p:to>
                                        <p:strVal val="visible"/>
                                      </p:to>
                                    </p:set>
                                    <p:anim calcmode="lin" valueType="num">
                                      <p:cBhvr>
                                        <p:cTn id="60" dur="750" fill="hold"/>
                                        <p:tgtEl>
                                          <p:spTgt spid="48"/>
                                        </p:tgtEl>
                                        <p:attrNameLst>
                                          <p:attrName>ppt_w</p:attrName>
                                        </p:attrNameLst>
                                      </p:cBhvr>
                                      <p:tavLst>
                                        <p:tav tm="0">
                                          <p:val>
                                            <p:fltVal val="0"/>
                                          </p:val>
                                        </p:tav>
                                        <p:tav tm="100000">
                                          <p:val>
                                            <p:strVal val="#ppt_w"/>
                                          </p:val>
                                        </p:tav>
                                      </p:tavLst>
                                    </p:anim>
                                    <p:anim calcmode="lin" valueType="num">
                                      <p:cBhvr>
                                        <p:cTn id="61" dur="750" fill="hold"/>
                                        <p:tgtEl>
                                          <p:spTgt spid="48"/>
                                        </p:tgtEl>
                                        <p:attrNameLst>
                                          <p:attrName>ppt_h</p:attrName>
                                        </p:attrNameLst>
                                      </p:cBhvr>
                                      <p:tavLst>
                                        <p:tav tm="0">
                                          <p:val>
                                            <p:fltVal val="0"/>
                                          </p:val>
                                        </p:tav>
                                        <p:tav tm="100000">
                                          <p:val>
                                            <p:strVal val="#ppt_h"/>
                                          </p:val>
                                        </p:tav>
                                      </p:tavLst>
                                    </p:anim>
                                    <p:animEffect transition="in" filter="fade">
                                      <p:cBhvr>
                                        <p:cTn id="62" dur="750"/>
                                        <p:tgtEl>
                                          <p:spTgt spid="48"/>
                                        </p:tgtEl>
                                      </p:cBhvr>
                                    </p:animEffect>
                                  </p:childTnLst>
                                </p:cTn>
                              </p:par>
                              <p:par>
                                <p:cTn id="63" presetID="53" presetClass="entr" presetSubtype="16" fill="hold" grpId="0" nodeType="withEffect">
                                  <p:stCondLst>
                                    <p:cond delay="1750"/>
                                  </p:stCondLst>
                                  <p:childTnLst>
                                    <p:set>
                                      <p:cBhvr>
                                        <p:cTn id="64" dur="1" fill="hold">
                                          <p:stCondLst>
                                            <p:cond delay="0"/>
                                          </p:stCondLst>
                                        </p:cTn>
                                        <p:tgtEl>
                                          <p:spTgt spid="50"/>
                                        </p:tgtEl>
                                        <p:attrNameLst>
                                          <p:attrName>style.visibility</p:attrName>
                                        </p:attrNameLst>
                                      </p:cBhvr>
                                      <p:to>
                                        <p:strVal val="visible"/>
                                      </p:to>
                                    </p:set>
                                    <p:anim calcmode="lin" valueType="num">
                                      <p:cBhvr>
                                        <p:cTn id="65" dur="750" fill="hold"/>
                                        <p:tgtEl>
                                          <p:spTgt spid="50"/>
                                        </p:tgtEl>
                                        <p:attrNameLst>
                                          <p:attrName>ppt_w</p:attrName>
                                        </p:attrNameLst>
                                      </p:cBhvr>
                                      <p:tavLst>
                                        <p:tav tm="0">
                                          <p:val>
                                            <p:fltVal val="0"/>
                                          </p:val>
                                        </p:tav>
                                        <p:tav tm="100000">
                                          <p:val>
                                            <p:strVal val="#ppt_w"/>
                                          </p:val>
                                        </p:tav>
                                      </p:tavLst>
                                    </p:anim>
                                    <p:anim calcmode="lin" valueType="num">
                                      <p:cBhvr>
                                        <p:cTn id="66" dur="750" fill="hold"/>
                                        <p:tgtEl>
                                          <p:spTgt spid="50"/>
                                        </p:tgtEl>
                                        <p:attrNameLst>
                                          <p:attrName>ppt_h</p:attrName>
                                        </p:attrNameLst>
                                      </p:cBhvr>
                                      <p:tavLst>
                                        <p:tav tm="0">
                                          <p:val>
                                            <p:fltVal val="0"/>
                                          </p:val>
                                        </p:tav>
                                        <p:tav tm="100000">
                                          <p:val>
                                            <p:strVal val="#ppt_h"/>
                                          </p:val>
                                        </p:tav>
                                      </p:tavLst>
                                    </p:anim>
                                    <p:animEffect transition="in" filter="fade">
                                      <p:cBhvr>
                                        <p:cTn id="67" dur="750"/>
                                        <p:tgtEl>
                                          <p:spTgt spid="50"/>
                                        </p:tgtEl>
                                      </p:cBhvr>
                                    </p:animEffect>
                                  </p:childTnLst>
                                </p:cTn>
                              </p:par>
                              <p:par>
                                <p:cTn id="68" presetID="53" presetClass="entr" presetSubtype="16" fill="hold" grpId="0" nodeType="withEffect">
                                  <p:stCondLst>
                                    <p:cond delay="1750"/>
                                  </p:stCondLst>
                                  <p:childTnLst>
                                    <p:set>
                                      <p:cBhvr>
                                        <p:cTn id="69" dur="1" fill="hold">
                                          <p:stCondLst>
                                            <p:cond delay="0"/>
                                          </p:stCondLst>
                                        </p:cTn>
                                        <p:tgtEl>
                                          <p:spTgt spid="49"/>
                                        </p:tgtEl>
                                        <p:attrNameLst>
                                          <p:attrName>style.visibility</p:attrName>
                                        </p:attrNameLst>
                                      </p:cBhvr>
                                      <p:to>
                                        <p:strVal val="visible"/>
                                      </p:to>
                                    </p:set>
                                    <p:anim calcmode="lin" valueType="num">
                                      <p:cBhvr>
                                        <p:cTn id="70" dur="750" fill="hold"/>
                                        <p:tgtEl>
                                          <p:spTgt spid="49"/>
                                        </p:tgtEl>
                                        <p:attrNameLst>
                                          <p:attrName>ppt_w</p:attrName>
                                        </p:attrNameLst>
                                      </p:cBhvr>
                                      <p:tavLst>
                                        <p:tav tm="0">
                                          <p:val>
                                            <p:fltVal val="0"/>
                                          </p:val>
                                        </p:tav>
                                        <p:tav tm="100000">
                                          <p:val>
                                            <p:strVal val="#ppt_w"/>
                                          </p:val>
                                        </p:tav>
                                      </p:tavLst>
                                    </p:anim>
                                    <p:anim calcmode="lin" valueType="num">
                                      <p:cBhvr>
                                        <p:cTn id="71" dur="750" fill="hold"/>
                                        <p:tgtEl>
                                          <p:spTgt spid="49"/>
                                        </p:tgtEl>
                                        <p:attrNameLst>
                                          <p:attrName>ppt_h</p:attrName>
                                        </p:attrNameLst>
                                      </p:cBhvr>
                                      <p:tavLst>
                                        <p:tav tm="0">
                                          <p:val>
                                            <p:fltVal val="0"/>
                                          </p:val>
                                        </p:tav>
                                        <p:tav tm="100000">
                                          <p:val>
                                            <p:strVal val="#ppt_h"/>
                                          </p:val>
                                        </p:tav>
                                      </p:tavLst>
                                    </p:anim>
                                    <p:animEffect transition="in" filter="fade">
                                      <p:cBhvr>
                                        <p:cTn id="72" dur="75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animBg="1"/>
      <p:bldP spid="22" grpId="1" animBg="1"/>
      <p:bldP spid="22" grpId="2" animBg="1"/>
      <p:bldP spid="37" grpId="0" animBg="1"/>
      <p:bldP spid="37" grpId="1" animBg="1"/>
      <p:bldP spid="37" grpId="2" animBg="1"/>
      <p:bldP spid="38" grpId="0" animBg="1"/>
      <p:bldP spid="38" grpId="1" animBg="1"/>
      <p:bldP spid="39" grpId="0"/>
      <p:bldP spid="40" grpId="0"/>
      <p:bldP spid="41" grpId="0"/>
      <p:bldP spid="42" grpId="0"/>
      <p:bldP spid="43" grpId="0"/>
      <p:bldP spid="44" grpId="0"/>
      <p:bldP spid="45" grpId="0"/>
      <p:bldP spid="46" grpId="0"/>
      <p:bldP spid="47" grpId="0" animBg="1"/>
      <p:bldP spid="48" grpId="0" animBg="1"/>
      <p:bldP spid="49" grpId="0" animBg="1"/>
      <p:bldP spid="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2" name="矩形 1"/>
          <p:cNvSpPr/>
          <p:nvPr/>
        </p:nvSpPr>
        <p:spPr>
          <a:xfrm>
            <a:off x="925096" y="-992145"/>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601502" y="-989358"/>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06216" y="209101"/>
            <a:ext cx="657982" cy="966556"/>
            <a:chOff x="1606766" y="1689167"/>
            <a:chExt cx="3210617" cy="4716300"/>
          </a:xfrm>
          <a:solidFill>
            <a:srgbClr val="2ABDC7"/>
          </a:solidFill>
        </p:grpSpPr>
        <p:sp>
          <p:nvSpPr>
            <p:cNvPr id="24" name="椭圆 23"/>
            <p:cNvSpPr/>
            <p:nvPr/>
          </p:nvSpPr>
          <p:spPr>
            <a:xfrm>
              <a:off x="2797021" y="1689167"/>
              <a:ext cx="816429" cy="816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7"/>
            <p:cNvSpPr/>
            <p:nvPr/>
          </p:nvSpPr>
          <p:spPr>
            <a:xfrm rot="18703418">
              <a:off x="1862464" y="2782302"/>
              <a:ext cx="393079" cy="90447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393079"/>
                <a:gd name="connsiteY0-10" fmla="*/ 904475 h 904475"/>
                <a:gd name="connsiteX1-11" fmla="*/ 225842 w 393079"/>
                <a:gd name="connsiteY1-12" fmla="*/ 0 h 904475"/>
                <a:gd name="connsiteX2-13" fmla="*/ 393079 w 393079"/>
                <a:gd name="connsiteY2-14" fmla="*/ 764830 h 904475"/>
                <a:gd name="connsiteX3-15" fmla="*/ 0 w 393079"/>
                <a:gd name="connsiteY3-16" fmla="*/ 904475 h 904475"/>
              </a:gdLst>
              <a:ahLst/>
              <a:cxnLst>
                <a:cxn ang="0">
                  <a:pos x="connsiteX0-1" y="connsiteY0-2"/>
                </a:cxn>
                <a:cxn ang="0">
                  <a:pos x="connsiteX1-3" y="connsiteY1-4"/>
                </a:cxn>
                <a:cxn ang="0">
                  <a:pos x="connsiteX2-5" y="connsiteY2-6"/>
                </a:cxn>
                <a:cxn ang="0">
                  <a:pos x="connsiteX3-7" y="connsiteY3-8"/>
                </a:cxn>
              </a:cxnLst>
              <a:rect l="l" t="t" r="r" b="b"/>
              <a:pathLst>
                <a:path w="393079" h="904475">
                  <a:moveTo>
                    <a:pt x="0" y="904475"/>
                  </a:moveTo>
                  <a:lnTo>
                    <a:pt x="225842" y="0"/>
                  </a:lnTo>
                  <a:lnTo>
                    <a:pt x="393079" y="764830"/>
                  </a:lnTo>
                  <a:lnTo>
                    <a:pt x="0" y="90447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7"/>
            <p:cNvSpPr/>
            <p:nvPr/>
          </p:nvSpPr>
          <p:spPr>
            <a:xfrm rot="13068847">
              <a:off x="2375437" y="2585589"/>
              <a:ext cx="732988" cy="1283295"/>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Lst>
              <a:ahLst/>
              <a:cxnLst>
                <a:cxn ang="0">
                  <a:pos x="connsiteX0-1" y="connsiteY0-2"/>
                </a:cxn>
                <a:cxn ang="0">
                  <a:pos x="connsiteX1-3" y="connsiteY1-4"/>
                </a:cxn>
                <a:cxn ang="0">
                  <a:pos x="connsiteX2-5" y="connsiteY2-6"/>
                </a:cxn>
                <a:cxn ang="0">
                  <a:pos x="connsiteX3-7" y="connsiteY3-8"/>
                </a:cxn>
              </a:cxnLst>
              <a:rect l="l" t="t" r="r" b="b"/>
              <a:pathLst>
                <a:path w="371344" h="928849">
                  <a:moveTo>
                    <a:pt x="0" y="928849"/>
                  </a:moveTo>
                  <a:lnTo>
                    <a:pt x="204107" y="0"/>
                  </a:lnTo>
                  <a:lnTo>
                    <a:pt x="371344" y="764830"/>
                  </a:lnTo>
                  <a:lnTo>
                    <a:pt x="0" y="9288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5420000" flipV="1">
              <a:off x="4027886" y="2160244"/>
              <a:ext cx="329535" cy="884242"/>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29535 w 329535"/>
                <a:gd name="connsiteY0-2" fmla="*/ 799299 h 893661"/>
                <a:gd name="connsiteX1-3" fmla="*/ 183587 w 329535"/>
                <a:gd name="connsiteY1-4" fmla="*/ 0 h 893661"/>
                <a:gd name="connsiteX2-5" fmla="*/ 0 w 329535"/>
                <a:gd name="connsiteY2-6" fmla="*/ 893661 h 893661"/>
                <a:gd name="connsiteX3" fmla="*/ 329535 w 329535"/>
                <a:gd name="connsiteY3" fmla="*/ 799299 h 893661"/>
              </a:gdLst>
              <a:ahLst/>
              <a:cxnLst>
                <a:cxn ang="0">
                  <a:pos x="connsiteX0-1" y="connsiteY0-2"/>
                </a:cxn>
                <a:cxn ang="0">
                  <a:pos x="connsiteX1-3" y="connsiteY1-4"/>
                </a:cxn>
                <a:cxn ang="0">
                  <a:pos x="connsiteX2-5" y="connsiteY2-6"/>
                </a:cxn>
                <a:cxn ang="0">
                  <a:pos x="connsiteX3" y="connsiteY3"/>
                </a:cxn>
              </a:cxnLst>
              <a:rect l="l" t="t" r="r" b="b"/>
              <a:pathLst>
                <a:path w="329535" h="893661">
                  <a:moveTo>
                    <a:pt x="329535" y="799299"/>
                  </a:moveTo>
                  <a:lnTo>
                    <a:pt x="183587" y="0"/>
                  </a:lnTo>
                  <a:lnTo>
                    <a:pt x="0" y="893661"/>
                  </a:lnTo>
                  <a:cubicBezTo>
                    <a:pt x="117598" y="871689"/>
                    <a:pt x="211937" y="821271"/>
                    <a:pt x="329535" y="79929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19"/>
            <p:cNvSpPr/>
            <p:nvPr/>
          </p:nvSpPr>
          <p:spPr>
            <a:xfrm rot="10337124">
              <a:off x="2874116" y="2572347"/>
              <a:ext cx="1042614" cy="2217987"/>
            </a:xfrm>
            <a:custGeom>
              <a:avLst/>
              <a:gdLst>
                <a:gd name="connsiteX0" fmla="*/ 0 w 1093347"/>
                <a:gd name="connsiteY0" fmla="*/ 2421847 h 2421847"/>
                <a:gd name="connsiteX1" fmla="*/ 546674 w 1093347"/>
                <a:gd name="connsiteY1" fmla="*/ 0 h 2421847"/>
                <a:gd name="connsiteX2" fmla="*/ 1093347 w 1093347"/>
                <a:gd name="connsiteY2" fmla="*/ 2421847 h 2421847"/>
                <a:gd name="connsiteX3" fmla="*/ 0 w 1093347"/>
                <a:gd name="connsiteY3" fmla="*/ 2421847 h 2421847"/>
                <a:gd name="connsiteX0-1" fmla="*/ 0 w 1012443"/>
                <a:gd name="connsiteY0-2" fmla="*/ 2432806 h 2432806"/>
                <a:gd name="connsiteX1-3" fmla="*/ 465770 w 1012443"/>
                <a:gd name="connsiteY1-4" fmla="*/ 0 h 2432806"/>
                <a:gd name="connsiteX2-5" fmla="*/ 1012443 w 1012443"/>
                <a:gd name="connsiteY2-6" fmla="*/ 2421847 h 2432806"/>
                <a:gd name="connsiteX3-7" fmla="*/ 0 w 1012443"/>
                <a:gd name="connsiteY3-8" fmla="*/ 2432806 h 2432806"/>
                <a:gd name="connsiteX0-9" fmla="*/ 0 w 961710"/>
                <a:gd name="connsiteY0-10" fmla="*/ 2423199 h 2423199"/>
                <a:gd name="connsiteX1-11" fmla="*/ 415037 w 961710"/>
                <a:gd name="connsiteY1-12" fmla="*/ 0 h 2423199"/>
                <a:gd name="connsiteX2-13" fmla="*/ 961710 w 961710"/>
                <a:gd name="connsiteY2-14" fmla="*/ 2421847 h 2423199"/>
                <a:gd name="connsiteX3-15" fmla="*/ 0 w 961710"/>
                <a:gd name="connsiteY3-16" fmla="*/ 2423199 h 2423199"/>
                <a:gd name="connsiteX0-17" fmla="*/ 0 w 961710"/>
                <a:gd name="connsiteY0-18" fmla="*/ 2415785 h 2415785"/>
                <a:gd name="connsiteX1-19" fmla="*/ 348121 w 961710"/>
                <a:gd name="connsiteY1-20" fmla="*/ 0 h 2415785"/>
                <a:gd name="connsiteX2-21" fmla="*/ 961710 w 961710"/>
                <a:gd name="connsiteY2-22" fmla="*/ 2414433 h 2415785"/>
                <a:gd name="connsiteX3-23" fmla="*/ 0 w 961710"/>
                <a:gd name="connsiteY3-24" fmla="*/ 2415785 h 2415785"/>
                <a:gd name="connsiteX0-25" fmla="*/ 0 w 1042614"/>
                <a:gd name="connsiteY0-26" fmla="*/ 2415785 h 2425393"/>
                <a:gd name="connsiteX1-27" fmla="*/ 348121 w 1042614"/>
                <a:gd name="connsiteY1-28" fmla="*/ 0 h 2425393"/>
                <a:gd name="connsiteX2-29" fmla="*/ 1042614 w 1042614"/>
                <a:gd name="connsiteY2-30" fmla="*/ 2425393 h 2425393"/>
                <a:gd name="connsiteX3-31" fmla="*/ 0 w 1042614"/>
                <a:gd name="connsiteY3-32" fmla="*/ 2415785 h 2425393"/>
              </a:gdLst>
              <a:ahLst/>
              <a:cxnLst>
                <a:cxn ang="0">
                  <a:pos x="connsiteX0-1" y="connsiteY0-2"/>
                </a:cxn>
                <a:cxn ang="0">
                  <a:pos x="connsiteX1-3" y="connsiteY1-4"/>
                </a:cxn>
                <a:cxn ang="0">
                  <a:pos x="connsiteX2-5" y="connsiteY2-6"/>
                </a:cxn>
                <a:cxn ang="0">
                  <a:pos x="connsiteX3-7" y="connsiteY3-8"/>
                </a:cxn>
              </a:cxnLst>
              <a:rect l="l" t="t" r="r" b="b"/>
              <a:pathLst>
                <a:path w="1042614" h="2425393">
                  <a:moveTo>
                    <a:pt x="0" y="2415785"/>
                  </a:moveTo>
                  <a:lnTo>
                    <a:pt x="348121" y="0"/>
                  </a:lnTo>
                  <a:lnTo>
                    <a:pt x="1042614" y="2425393"/>
                  </a:lnTo>
                  <a:lnTo>
                    <a:pt x="0" y="241578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20626205" flipH="1" flipV="1">
              <a:off x="4308008" y="2572952"/>
              <a:ext cx="434783" cy="753804"/>
            </a:xfrm>
            <a:custGeom>
              <a:avLst/>
              <a:gdLst>
                <a:gd name="connsiteX0" fmla="*/ 352794 w 352794"/>
                <a:gd name="connsiteY0" fmla="*/ 827746 h 893661"/>
                <a:gd name="connsiteX1" fmla="*/ 183587 w 352794"/>
                <a:gd name="connsiteY1" fmla="*/ 0 h 893661"/>
                <a:gd name="connsiteX2" fmla="*/ 0 w 352794"/>
                <a:gd name="connsiteY2" fmla="*/ 893661 h 893661"/>
                <a:gd name="connsiteX0-1" fmla="*/ 352794 w 352794"/>
                <a:gd name="connsiteY0-2" fmla="*/ 623037 h 688952"/>
                <a:gd name="connsiteX1-3" fmla="*/ 264009 w 352794"/>
                <a:gd name="connsiteY1-4" fmla="*/ 0 h 688952"/>
                <a:gd name="connsiteX2-5" fmla="*/ 0 w 352794"/>
                <a:gd name="connsiteY2-6" fmla="*/ 688952 h 688952"/>
                <a:gd name="connsiteX3" fmla="*/ 352794 w 352794"/>
                <a:gd name="connsiteY3" fmla="*/ 623037 h 688952"/>
              </a:gdLst>
              <a:ahLst/>
              <a:cxnLst>
                <a:cxn ang="0">
                  <a:pos x="connsiteX0-1" y="connsiteY0-2"/>
                </a:cxn>
                <a:cxn ang="0">
                  <a:pos x="connsiteX1-3" y="connsiteY1-4"/>
                </a:cxn>
                <a:cxn ang="0">
                  <a:pos x="connsiteX2-5" y="connsiteY2-6"/>
                </a:cxn>
                <a:cxn ang="0">
                  <a:pos x="connsiteX3" y="connsiteY3"/>
                </a:cxn>
              </a:cxnLst>
              <a:rect l="l" t="t" r="r" b="b"/>
              <a:pathLst>
                <a:path w="352794" h="688952">
                  <a:moveTo>
                    <a:pt x="352794" y="623037"/>
                  </a:moveTo>
                  <a:lnTo>
                    <a:pt x="264009" y="0"/>
                  </a:lnTo>
                  <a:lnTo>
                    <a:pt x="0" y="688952"/>
                  </a:lnTo>
                  <a:lnTo>
                    <a:pt x="352794" y="62303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6"/>
            <p:cNvSpPr/>
            <p:nvPr/>
          </p:nvSpPr>
          <p:spPr>
            <a:xfrm rot="16200000">
              <a:off x="2572024" y="3635347"/>
              <a:ext cx="682721" cy="1469574"/>
            </a:xfrm>
            <a:custGeom>
              <a:avLst/>
              <a:gdLst>
                <a:gd name="connsiteX0" fmla="*/ 0 w 1009291"/>
                <a:gd name="connsiteY0" fmla="*/ 1191986 h 1191986"/>
                <a:gd name="connsiteX1" fmla="*/ 504646 w 1009291"/>
                <a:gd name="connsiteY1" fmla="*/ 0 h 1191986"/>
                <a:gd name="connsiteX2" fmla="*/ 1009291 w 1009291"/>
                <a:gd name="connsiteY2" fmla="*/ 1191986 h 1191986"/>
                <a:gd name="connsiteX3" fmla="*/ 0 w 1009291"/>
                <a:gd name="connsiteY3" fmla="*/ 1191986 h 1191986"/>
                <a:gd name="connsiteX0-1" fmla="*/ 0 w 1123591"/>
                <a:gd name="connsiteY0-2" fmla="*/ 1191986 h 1191989"/>
                <a:gd name="connsiteX1-3" fmla="*/ 504646 w 1123591"/>
                <a:gd name="connsiteY1-4" fmla="*/ 0 h 1191989"/>
                <a:gd name="connsiteX2-5" fmla="*/ 1123591 w 1123591"/>
                <a:gd name="connsiteY2-6" fmla="*/ 1191989 h 1191989"/>
                <a:gd name="connsiteX3-7" fmla="*/ 0 w 1123591"/>
                <a:gd name="connsiteY3-8" fmla="*/ 1191986 h 1191989"/>
                <a:gd name="connsiteX0-9" fmla="*/ 0 w 682720"/>
                <a:gd name="connsiteY0-10" fmla="*/ 1404257 h 1404257"/>
                <a:gd name="connsiteX1-11" fmla="*/ 63775 w 682720"/>
                <a:gd name="connsiteY1-12" fmla="*/ 0 h 1404257"/>
                <a:gd name="connsiteX2-13" fmla="*/ 682720 w 682720"/>
                <a:gd name="connsiteY2-14" fmla="*/ 1191989 h 1404257"/>
                <a:gd name="connsiteX3-15" fmla="*/ 0 w 682720"/>
                <a:gd name="connsiteY3-16" fmla="*/ 1404257 h 1404257"/>
                <a:gd name="connsiteX0-17" fmla="*/ 0 w 682721"/>
                <a:gd name="connsiteY0-18" fmla="*/ 1469574 h 1469574"/>
                <a:gd name="connsiteX1-19" fmla="*/ 63776 w 682721"/>
                <a:gd name="connsiteY1-20" fmla="*/ 0 h 1469574"/>
                <a:gd name="connsiteX2-21" fmla="*/ 682721 w 682721"/>
                <a:gd name="connsiteY2-22" fmla="*/ 1191989 h 1469574"/>
                <a:gd name="connsiteX3-23" fmla="*/ 0 w 682721"/>
                <a:gd name="connsiteY3-24" fmla="*/ 1469574 h 1469574"/>
                <a:gd name="connsiteX0-25" fmla="*/ 0 w 682721"/>
                <a:gd name="connsiteY0-26" fmla="*/ 1469574 h 1469574"/>
                <a:gd name="connsiteX1-27" fmla="*/ 63776 w 682721"/>
                <a:gd name="connsiteY1-28" fmla="*/ 0 h 1469574"/>
                <a:gd name="connsiteX2-29" fmla="*/ 682721 w 682721"/>
                <a:gd name="connsiteY2-30" fmla="*/ 1159335 h 1469574"/>
                <a:gd name="connsiteX3-31" fmla="*/ 0 w 682721"/>
                <a:gd name="connsiteY3-32" fmla="*/ 1469574 h 1469574"/>
              </a:gdLst>
              <a:ahLst/>
              <a:cxnLst>
                <a:cxn ang="0">
                  <a:pos x="connsiteX0-1" y="connsiteY0-2"/>
                </a:cxn>
                <a:cxn ang="0">
                  <a:pos x="connsiteX1-3" y="connsiteY1-4"/>
                </a:cxn>
                <a:cxn ang="0">
                  <a:pos x="connsiteX2-5" y="connsiteY2-6"/>
                </a:cxn>
                <a:cxn ang="0">
                  <a:pos x="connsiteX3-7" y="connsiteY3-8"/>
                </a:cxn>
              </a:cxnLst>
              <a:rect l="l" t="t" r="r" b="b"/>
              <a:pathLst>
                <a:path w="682721" h="1469574">
                  <a:moveTo>
                    <a:pt x="0" y="1469574"/>
                  </a:moveTo>
                  <a:lnTo>
                    <a:pt x="63776" y="0"/>
                  </a:lnTo>
                  <a:lnTo>
                    <a:pt x="682721" y="1159335"/>
                  </a:lnTo>
                  <a:lnTo>
                    <a:pt x="0" y="14695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7"/>
            <p:cNvSpPr/>
            <p:nvPr/>
          </p:nvSpPr>
          <p:spPr>
            <a:xfrm rot="7533114" flipH="1">
              <a:off x="2547498" y="4354010"/>
              <a:ext cx="499854" cy="1392092"/>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Lst>
              <a:ahLst/>
              <a:cxnLst>
                <a:cxn ang="0">
                  <a:pos x="connsiteX0-1" y="connsiteY0-2"/>
                </a:cxn>
                <a:cxn ang="0">
                  <a:pos x="connsiteX1-3" y="connsiteY1-4"/>
                </a:cxn>
                <a:cxn ang="0">
                  <a:pos x="connsiteX2-5" y="connsiteY2-6"/>
                </a:cxn>
                <a:cxn ang="0">
                  <a:pos x="connsiteX3-7" y="connsiteY3-8"/>
                </a:cxn>
              </a:cxnLst>
              <a:rect l="l" t="t" r="r" b="b"/>
              <a:pathLst>
                <a:path w="330267" h="1270142">
                  <a:moveTo>
                    <a:pt x="123170" y="1270142"/>
                  </a:moveTo>
                  <a:lnTo>
                    <a:pt x="0" y="0"/>
                  </a:lnTo>
                  <a:lnTo>
                    <a:pt x="330267" y="834162"/>
                  </a:lnTo>
                  <a:lnTo>
                    <a:pt x="123170" y="127014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7"/>
            <p:cNvSpPr/>
            <p:nvPr/>
          </p:nvSpPr>
          <p:spPr>
            <a:xfrm rot="9708191">
              <a:off x="3833223" y="3734843"/>
              <a:ext cx="984160" cy="2670624"/>
            </a:xfrm>
            <a:custGeom>
              <a:avLst/>
              <a:gdLst>
                <a:gd name="connsiteX0" fmla="*/ 0 w 408214"/>
                <a:gd name="connsiteY0" fmla="*/ 928849 h 928849"/>
                <a:gd name="connsiteX1" fmla="*/ 204107 w 408214"/>
                <a:gd name="connsiteY1" fmla="*/ 0 h 928849"/>
                <a:gd name="connsiteX2" fmla="*/ 408214 w 408214"/>
                <a:gd name="connsiteY2" fmla="*/ 928849 h 928849"/>
                <a:gd name="connsiteX3" fmla="*/ 0 w 408214"/>
                <a:gd name="connsiteY3" fmla="*/ 928849 h 928849"/>
                <a:gd name="connsiteX0-1" fmla="*/ 0 w 371344"/>
                <a:gd name="connsiteY0-2" fmla="*/ 928849 h 928849"/>
                <a:gd name="connsiteX1-3" fmla="*/ 204107 w 371344"/>
                <a:gd name="connsiteY1-4" fmla="*/ 0 h 928849"/>
                <a:gd name="connsiteX2-5" fmla="*/ 371344 w 371344"/>
                <a:gd name="connsiteY2-6" fmla="*/ 764830 h 928849"/>
                <a:gd name="connsiteX3-7" fmla="*/ 0 w 371344"/>
                <a:gd name="connsiteY3-8" fmla="*/ 928849 h 928849"/>
                <a:gd name="connsiteX0-9" fmla="*/ 0 w 207097"/>
                <a:gd name="connsiteY0-10" fmla="*/ 1200810 h 1200810"/>
                <a:gd name="connsiteX1-11" fmla="*/ 39860 w 207097"/>
                <a:gd name="connsiteY1-12" fmla="*/ 0 h 1200810"/>
                <a:gd name="connsiteX2-13" fmla="*/ 207097 w 207097"/>
                <a:gd name="connsiteY2-14" fmla="*/ 764830 h 1200810"/>
                <a:gd name="connsiteX3-15" fmla="*/ 0 w 207097"/>
                <a:gd name="connsiteY3-16" fmla="*/ 1200810 h 1200810"/>
                <a:gd name="connsiteX0-17" fmla="*/ 123170 w 330267"/>
                <a:gd name="connsiteY0-18" fmla="*/ 1270142 h 1270142"/>
                <a:gd name="connsiteX1-19" fmla="*/ 0 w 330267"/>
                <a:gd name="connsiteY1-20" fmla="*/ 0 h 1270142"/>
                <a:gd name="connsiteX2-21" fmla="*/ 330267 w 330267"/>
                <a:gd name="connsiteY2-22" fmla="*/ 834162 h 1270142"/>
                <a:gd name="connsiteX3-23" fmla="*/ 123170 w 330267"/>
                <a:gd name="connsiteY3-24" fmla="*/ 1270142 h 1270142"/>
                <a:gd name="connsiteX0-25" fmla="*/ 154768 w 330267"/>
                <a:gd name="connsiteY0-26" fmla="*/ 1566771 h 1566771"/>
                <a:gd name="connsiteX1-27" fmla="*/ 0 w 330267"/>
                <a:gd name="connsiteY1-28" fmla="*/ 0 h 1566771"/>
                <a:gd name="connsiteX2-29" fmla="*/ 330267 w 330267"/>
                <a:gd name="connsiteY2-30" fmla="*/ 834162 h 1566771"/>
                <a:gd name="connsiteX3-31" fmla="*/ 154768 w 330267"/>
                <a:gd name="connsiteY3-32" fmla="*/ 1566771 h 1566771"/>
                <a:gd name="connsiteX0-33" fmla="*/ 447383 w 622882"/>
                <a:gd name="connsiteY0-34" fmla="*/ 2436672 h 2436672"/>
                <a:gd name="connsiteX1-35" fmla="*/ 0 w 622882"/>
                <a:gd name="connsiteY1-36" fmla="*/ 0 h 2436672"/>
                <a:gd name="connsiteX2-37" fmla="*/ 622882 w 622882"/>
                <a:gd name="connsiteY2-38" fmla="*/ 1704063 h 2436672"/>
                <a:gd name="connsiteX3-39" fmla="*/ 447383 w 622882"/>
                <a:gd name="connsiteY3-40" fmla="*/ 2436672 h 2436672"/>
                <a:gd name="connsiteX0-41" fmla="*/ 447383 w 650261"/>
                <a:gd name="connsiteY0-42" fmla="*/ 2436672 h 2436672"/>
                <a:gd name="connsiteX1-43" fmla="*/ 0 w 650261"/>
                <a:gd name="connsiteY1-44" fmla="*/ 0 h 2436672"/>
                <a:gd name="connsiteX2-45" fmla="*/ 650261 w 650261"/>
                <a:gd name="connsiteY2-46" fmla="*/ 1732174 h 2436672"/>
                <a:gd name="connsiteX3-47" fmla="*/ 447383 w 650261"/>
                <a:gd name="connsiteY3-48" fmla="*/ 2436672 h 2436672"/>
              </a:gdLst>
              <a:ahLst/>
              <a:cxnLst>
                <a:cxn ang="0">
                  <a:pos x="connsiteX0-1" y="connsiteY0-2"/>
                </a:cxn>
                <a:cxn ang="0">
                  <a:pos x="connsiteX1-3" y="connsiteY1-4"/>
                </a:cxn>
                <a:cxn ang="0">
                  <a:pos x="connsiteX2-5" y="connsiteY2-6"/>
                </a:cxn>
                <a:cxn ang="0">
                  <a:pos x="connsiteX3-7" y="connsiteY3-8"/>
                </a:cxn>
              </a:cxnLst>
              <a:rect l="l" t="t" r="r" b="b"/>
              <a:pathLst>
                <a:path w="650261" h="2436672">
                  <a:moveTo>
                    <a:pt x="447383" y="2436672"/>
                  </a:moveTo>
                  <a:lnTo>
                    <a:pt x="0" y="0"/>
                  </a:lnTo>
                  <a:lnTo>
                    <a:pt x="650261" y="1732174"/>
                  </a:lnTo>
                  <a:lnTo>
                    <a:pt x="447383" y="243667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8147957" y="448721"/>
            <a:ext cx="4044043" cy="4082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flipH="1">
            <a:off x="7627541" y="448722"/>
            <a:ext cx="424543" cy="4082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flipH="1">
            <a:off x="7121355" y="448721"/>
            <a:ext cx="424543" cy="408215"/>
          </a:xfrm>
          <a:prstGeom prst="rect">
            <a:avLst/>
          </a:prstGeom>
          <a:solidFill>
            <a:srgbClr val="6E6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flipH="1">
            <a:off x="6615169" y="448721"/>
            <a:ext cx="424543" cy="408215"/>
          </a:xfrm>
          <a:prstGeom prst="rect">
            <a:avLst/>
          </a:prstGeom>
          <a:solidFill>
            <a:srgbClr val="8B8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53915" y="1616584"/>
            <a:ext cx="676406" cy="865610"/>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53915" y="2482194"/>
            <a:ext cx="676406" cy="865610"/>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353888" y="225813"/>
            <a:ext cx="4711546" cy="769441"/>
          </a:xfrm>
          <a:prstGeom prst="rect">
            <a:avLst/>
          </a:prstGeom>
          <a:noFill/>
        </p:spPr>
        <p:txBody>
          <a:bodyPr wrap="none" rtlCol="0">
            <a:spAutoFit/>
          </a:bodyPr>
          <a:lstStyle/>
          <a:p>
            <a:r>
              <a:rPr lang="zh-CN" altLang="en-US" sz="4400" b="1" dirty="0">
                <a:solidFill>
                  <a:prstClr val="black">
                    <a:lumMod val="85000"/>
                    <a:lumOff val="15000"/>
                  </a:prstClr>
                </a:solidFill>
                <a:latin typeface="幼圆" panose="02010509060101010101" pitchFamily="49" charset="-122"/>
                <a:ea typeface="幼圆" panose="02010509060101010101" pitchFamily="49" charset="-122"/>
              </a:rPr>
              <a:t>各项材料整理情况</a:t>
            </a:r>
          </a:p>
        </p:txBody>
      </p:sp>
      <p:pic>
        <p:nvPicPr>
          <p:cNvPr id="21" name="图片 20"/>
          <p:cNvPicPr>
            <a:picLocks noChangeAspect="1"/>
          </p:cNvPicPr>
          <p:nvPr/>
        </p:nvPicPr>
        <p:blipFill>
          <a:blip r:embed="rId4">
            <a:extLst>
              <a:ext uri="{28A0092B-C50C-407E-A947-70E740481C1C}">
                <a14:useLocalDpi xmlns:a14="http://schemas.microsoft.com/office/drawing/2010/main" val="0"/>
              </a:ext>
            </a:extLst>
          </a:blip>
          <a:srcRect t="39858" b="22588"/>
          <a:stretch>
            <a:fillRect/>
          </a:stretch>
        </p:blipFill>
        <p:spPr>
          <a:xfrm>
            <a:off x="0" y="4876755"/>
            <a:ext cx="5970881" cy="1499532"/>
          </a:xfrm>
          <a:custGeom>
            <a:avLst/>
            <a:gdLst>
              <a:gd name="connsiteX0" fmla="*/ 0 w 4656408"/>
              <a:gd name="connsiteY0" fmla="*/ 0 h 1169414"/>
              <a:gd name="connsiteX1" fmla="*/ 4656408 w 4656408"/>
              <a:gd name="connsiteY1" fmla="*/ 0 h 1169414"/>
              <a:gd name="connsiteX2" fmla="*/ 4656408 w 4656408"/>
              <a:gd name="connsiteY2" fmla="*/ 1169414 h 1169414"/>
              <a:gd name="connsiteX3" fmla="*/ 0 w 4656408"/>
              <a:gd name="connsiteY3" fmla="*/ 1169414 h 1169414"/>
            </a:gdLst>
            <a:ahLst/>
            <a:cxnLst>
              <a:cxn ang="0">
                <a:pos x="connsiteX0" y="connsiteY0"/>
              </a:cxn>
              <a:cxn ang="0">
                <a:pos x="connsiteX1" y="connsiteY1"/>
              </a:cxn>
              <a:cxn ang="0">
                <a:pos x="connsiteX2" y="connsiteY2"/>
              </a:cxn>
              <a:cxn ang="0">
                <a:pos x="connsiteX3" y="connsiteY3"/>
              </a:cxn>
            </a:cxnLst>
            <a:rect l="l" t="t" r="r" b="b"/>
            <a:pathLst>
              <a:path w="4656408" h="1169414">
                <a:moveTo>
                  <a:pt x="0" y="0"/>
                </a:moveTo>
                <a:lnTo>
                  <a:pt x="4656408" y="0"/>
                </a:lnTo>
                <a:lnTo>
                  <a:pt x="4656408" y="1169414"/>
                </a:lnTo>
                <a:lnTo>
                  <a:pt x="0" y="1169414"/>
                </a:lnTo>
                <a:close/>
              </a:path>
            </a:pathLst>
          </a:custGeom>
        </p:spPr>
      </p:pic>
      <p:pic>
        <p:nvPicPr>
          <p:cNvPr id="22" name="图片 21"/>
          <p:cNvPicPr>
            <a:picLocks noChangeAspect="1"/>
          </p:cNvPicPr>
          <p:nvPr/>
        </p:nvPicPr>
        <p:blipFill>
          <a:blip r:embed="rId5">
            <a:extLst>
              <a:ext uri="{28A0092B-C50C-407E-A947-70E740481C1C}">
                <a14:useLocalDpi xmlns:a14="http://schemas.microsoft.com/office/drawing/2010/main" val="0"/>
              </a:ext>
            </a:extLst>
          </a:blip>
          <a:srcRect t="36399" b="25871"/>
          <a:stretch>
            <a:fillRect/>
          </a:stretch>
        </p:blipFill>
        <p:spPr>
          <a:xfrm>
            <a:off x="0" y="3245944"/>
            <a:ext cx="5970881" cy="1499532"/>
          </a:xfrm>
          <a:custGeom>
            <a:avLst/>
            <a:gdLst>
              <a:gd name="connsiteX0" fmla="*/ 0 w 4656408"/>
              <a:gd name="connsiteY0" fmla="*/ 0 h 1169414"/>
              <a:gd name="connsiteX1" fmla="*/ 4656408 w 4656408"/>
              <a:gd name="connsiteY1" fmla="*/ 0 h 1169414"/>
              <a:gd name="connsiteX2" fmla="*/ 4656408 w 4656408"/>
              <a:gd name="connsiteY2" fmla="*/ 1169414 h 1169414"/>
              <a:gd name="connsiteX3" fmla="*/ 0 w 4656408"/>
              <a:gd name="connsiteY3" fmla="*/ 1169414 h 1169414"/>
            </a:gdLst>
            <a:ahLst/>
            <a:cxnLst>
              <a:cxn ang="0">
                <a:pos x="connsiteX0" y="connsiteY0"/>
              </a:cxn>
              <a:cxn ang="0">
                <a:pos x="connsiteX1" y="connsiteY1"/>
              </a:cxn>
              <a:cxn ang="0">
                <a:pos x="connsiteX2" y="connsiteY2"/>
              </a:cxn>
              <a:cxn ang="0">
                <a:pos x="connsiteX3" y="connsiteY3"/>
              </a:cxn>
            </a:cxnLst>
            <a:rect l="l" t="t" r="r" b="b"/>
            <a:pathLst>
              <a:path w="4656408" h="1169414">
                <a:moveTo>
                  <a:pt x="0" y="0"/>
                </a:moveTo>
                <a:lnTo>
                  <a:pt x="4656408" y="0"/>
                </a:lnTo>
                <a:lnTo>
                  <a:pt x="4656408" y="1169414"/>
                </a:lnTo>
                <a:lnTo>
                  <a:pt x="0" y="1169414"/>
                </a:lnTo>
                <a:close/>
              </a:path>
            </a:pathLst>
          </a:custGeom>
        </p:spPr>
      </p:pic>
      <p:pic>
        <p:nvPicPr>
          <p:cNvPr id="37" name="图片 36"/>
          <p:cNvPicPr>
            <a:picLocks noChangeAspect="1"/>
          </p:cNvPicPr>
          <p:nvPr/>
        </p:nvPicPr>
        <p:blipFill>
          <a:blip r:embed="rId6">
            <a:extLst>
              <a:ext uri="{28A0092B-C50C-407E-A947-70E740481C1C}">
                <a14:useLocalDpi xmlns:a14="http://schemas.microsoft.com/office/drawing/2010/main" val="0"/>
              </a:ext>
            </a:extLst>
          </a:blip>
          <a:srcRect t="28332" b="33938"/>
          <a:stretch>
            <a:fillRect/>
          </a:stretch>
        </p:blipFill>
        <p:spPr>
          <a:xfrm>
            <a:off x="0" y="1615134"/>
            <a:ext cx="5970881" cy="1499532"/>
          </a:xfrm>
          <a:custGeom>
            <a:avLst/>
            <a:gdLst>
              <a:gd name="connsiteX0" fmla="*/ 0 w 4656408"/>
              <a:gd name="connsiteY0" fmla="*/ 0 h 1169414"/>
              <a:gd name="connsiteX1" fmla="*/ 4656408 w 4656408"/>
              <a:gd name="connsiteY1" fmla="*/ 0 h 1169414"/>
              <a:gd name="connsiteX2" fmla="*/ 4656408 w 4656408"/>
              <a:gd name="connsiteY2" fmla="*/ 1169414 h 1169414"/>
              <a:gd name="connsiteX3" fmla="*/ 0 w 4656408"/>
              <a:gd name="connsiteY3" fmla="*/ 1169414 h 1169414"/>
            </a:gdLst>
            <a:ahLst/>
            <a:cxnLst>
              <a:cxn ang="0">
                <a:pos x="connsiteX0" y="connsiteY0"/>
              </a:cxn>
              <a:cxn ang="0">
                <a:pos x="connsiteX1" y="connsiteY1"/>
              </a:cxn>
              <a:cxn ang="0">
                <a:pos x="connsiteX2" y="connsiteY2"/>
              </a:cxn>
              <a:cxn ang="0">
                <a:pos x="connsiteX3" y="connsiteY3"/>
              </a:cxn>
            </a:cxnLst>
            <a:rect l="l" t="t" r="r" b="b"/>
            <a:pathLst>
              <a:path w="4656408" h="1169414">
                <a:moveTo>
                  <a:pt x="0" y="0"/>
                </a:moveTo>
                <a:lnTo>
                  <a:pt x="4656408" y="0"/>
                </a:lnTo>
                <a:lnTo>
                  <a:pt x="4656408" y="1169414"/>
                </a:lnTo>
                <a:lnTo>
                  <a:pt x="0" y="1169414"/>
                </a:lnTo>
                <a:close/>
              </a:path>
            </a:pathLst>
          </a:custGeom>
        </p:spPr>
      </p:pic>
      <p:grpSp>
        <p:nvGrpSpPr>
          <p:cNvPr id="38" name="组合 37"/>
          <p:cNvGrpSpPr/>
          <p:nvPr/>
        </p:nvGrpSpPr>
        <p:grpSpPr>
          <a:xfrm>
            <a:off x="4130911" y="1610751"/>
            <a:ext cx="1839970" cy="1503915"/>
            <a:chOff x="4130911" y="1419027"/>
            <a:chExt cx="1839970" cy="1503915"/>
          </a:xfrm>
        </p:grpSpPr>
        <p:sp>
          <p:nvSpPr>
            <p:cNvPr id="39" name="矩形 38"/>
            <p:cNvSpPr/>
            <p:nvPr/>
          </p:nvSpPr>
          <p:spPr>
            <a:xfrm>
              <a:off x="4130911" y="1419027"/>
              <a:ext cx="1839970" cy="1503915"/>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文本框 3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4137825" y="1684103"/>
              <a:ext cx="1826141" cy="1077218"/>
            </a:xfrm>
            <a:prstGeom prst="rect">
              <a:avLst/>
            </a:prstGeom>
            <a:noFill/>
            <a:effectLst/>
          </p:spPr>
          <p:txBody>
            <a:bodyPr wrap="none" rtlCol="0">
              <a:spAutoFit/>
            </a:bodyPr>
            <a:lstStyle/>
            <a:p>
              <a:r>
                <a:rPr lang="zh-CN" altLang="en-US"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历史材料</a:t>
              </a:r>
              <a:endParaRPr lang="en-US" altLang="zh-CN"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a:p>
              <a:r>
                <a:rPr lang="zh-CN" altLang="en-US"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   归档</a:t>
              </a:r>
              <a:endParaRPr lang="en-US" altLang="zh-CN" sz="32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p:txBody>
        </p:sp>
      </p:grpSp>
      <p:grpSp>
        <p:nvGrpSpPr>
          <p:cNvPr id="41" name="组合 40"/>
          <p:cNvGrpSpPr/>
          <p:nvPr/>
        </p:nvGrpSpPr>
        <p:grpSpPr>
          <a:xfrm>
            <a:off x="4130911" y="3241561"/>
            <a:ext cx="1839970" cy="1503915"/>
            <a:chOff x="4130911" y="3049837"/>
            <a:chExt cx="1839970" cy="1503915"/>
          </a:xfrm>
        </p:grpSpPr>
        <p:sp>
          <p:nvSpPr>
            <p:cNvPr id="42" name="矩形 41"/>
            <p:cNvSpPr/>
            <p:nvPr/>
          </p:nvSpPr>
          <p:spPr>
            <a:xfrm>
              <a:off x="4130911" y="3049837"/>
              <a:ext cx="1839970" cy="1503915"/>
            </a:xfrm>
            <a:prstGeom prst="rect">
              <a:avLst/>
            </a:prstGeom>
            <a:solidFill>
              <a:srgbClr val="4C4B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文本框 4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4240416" y="3395380"/>
              <a:ext cx="1620957" cy="954107"/>
            </a:xfrm>
            <a:prstGeom prst="rect">
              <a:avLst/>
            </a:prstGeom>
            <a:noFill/>
            <a:effectLst/>
          </p:spPr>
          <p:txBody>
            <a:bodyPr wrap="none" rtlCol="0">
              <a:spAutoFit/>
            </a:bodyPr>
            <a:lstStyle/>
            <a:p>
              <a:r>
                <a:rPr lang="zh-CN" altLang="en-US"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重要文件</a:t>
              </a:r>
              <a:endParaRPr lang="en-US" altLang="zh-CN"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a:p>
              <a:r>
                <a:rPr lang="zh-CN" altLang="en-US"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上传下达</a:t>
              </a:r>
              <a:endParaRPr lang="en-US" altLang="zh-CN" sz="28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p:txBody>
        </p:sp>
      </p:grpSp>
      <p:grpSp>
        <p:nvGrpSpPr>
          <p:cNvPr id="44" name="组合 43"/>
          <p:cNvGrpSpPr/>
          <p:nvPr/>
        </p:nvGrpSpPr>
        <p:grpSpPr>
          <a:xfrm>
            <a:off x="4130911" y="4872372"/>
            <a:ext cx="1839970" cy="1503916"/>
            <a:chOff x="4130911" y="4680648"/>
            <a:chExt cx="1839970" cy="1503916"/>
          </a:xfrm>
        </p:grpSpPr>
        <p:sp>
          <p:nvSpPr>
            <p:cNvPr id="45" name="矩形 44"/>
            <p:cNvSpPr/>
            <p:nvPr/>
          </p:nvSpPr>
          <p:spPr>
            <a:xfrm>
              <a:off x="4130911" y="4680648"/>
              <a:ext cx="1839970" cy="1503916"/>
            </a:xfrm>
            <a:prstGeom prst="rect">
              <a:avLst/>
            </a:prstGeom>
            <a:solidFill>
              <a:srgbClr val="2ABD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文本框 4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4189119" y="5019406"/>
              <a:ext cx="1723549" cy="830997"/>
            </a:xfrm>
            <a:prstGeom prst="rect">
              <a:avLst/>
            </a:prstGeom>
            <a:noFill/>
            <a:effectLst/>
          </p:spPr>
          <p:txBody>
            <a:bodyPr wrap="none" rtlCol="0">
              <a:spAutoFit/>
            </a:bodyPr>
            <a:lstStyle/>
            <a:p>
              <a:r>
                <a:rPr lang="zh-CN" altLang="en-US"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各项考勤的</a:t>
              </a:r>
              <a:endParaRPr lang="en-US" altLang="zh-CN"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a:p>
              <a:r>
                <a:rPr lang="zh-CN" altLang="en-US"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rPr>
                <a:t>汇总与通报</a:t>
              </a:r>
              <a:endParaRPr lang="en-US" altLang="zh-CN" sz="2400" dirty="0">
                <a:solidFill>
                  <a:srgbClr val="FFFFFF"/>
                </a:solidFill>
                <a:latin typeface="微软雅黑" panose="020B0503020204020204" pitchFamily="34" charset="-122"/>
                <a:ea typeface="微软雅黑" panose="020B0503020204020204" pitchFamily="34" charset="-122"/>
                <a:cs typeface="Kartika" panose="02020503030404060203" pitchFamily="18" charset="0"/>
              </a:endParaRPr>
            </a:p>
          </p:txBody>
        </p:sp>
      </p:grpSp>
      <p:sp>
        <p:nvSpPr>
          <p:cNvPr id="47" name="椭圆 46"/>
          <p:cNvSpPr>
            <a:spLocks noChangeAspect="1"/>
          </p:cNvSpPr>
          <p:nvPr/>
        </p:nvSpPr>
        <p:spPr>
          <a:xfrm>
            <a:off x="6218346" y="2217253"/>
            <a:ext cx="311439" cy="311439"/>
          </a:xfrm>
          <a:prstGeom prst="ellipse">
            <a:avLst/>
          </a:prstGeom>
          <a:solidFill>
            <a:srgbClr val="2ABDC7"/>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椭圆 47"/>
          <p:cNvSpPr>
            <a:spLocks noChangeAspect="1"/>
          </p:cNvSpPr>
          <p:nvPr/>
        </p:nvSpPr>
        <p:spPr>
          <a:xfrm>
            <a:off x="6214646" y="3887365"/>
            <a:ext cx="311439" cy="311439"/>
          </a:xfrm>
          <a:prstGeom prst="ellipse">
            <a:avLst/>
          </a:prstGeom>
          <a:solidFill>
            <a:srgbClr val="4C4B5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 name="椭圆 48"/>
          <p:cNvSpPr>
            <a:spLocks noChangeAspect="1"/>
          </p:cNvSpPr>
          <p:nvPr/>
        </p:nvSpPr>
        <p:spPr>
          <a:xfrm>
            <a:off x="6258668" y="5424743"/>
            <a:ext cx="311439" cy="311439"/>
          </a:xfrm>
          <a:prstGeom prst="ellipse">
            <a:avLst/>
          </a:prstGeom>
          <a:solidFill>
            <a:srgbClr val="2ABDC7"/>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 name="TextBox 26"/>
          <p:cNvSpPr txBox="1"/>
          <p:nvPr/>
        </p:nvSpPr>
        <p:spPr bwMode="auto">
          <a:xfrm>
            <a:off x="6752537" y="1911307"/>
            <a:ext cx="5279923" cy="923330"/>
          </a:xfrm>
          <a:prstGeom prst="rect">
            <a:avLst/>
          </a:prstGeom>
          <a:noFill/>
        </p:spPr>
        <p:txBody>
          <a:bodyPr wrap="square">
            <a:spAutoFit/>
          </a:bodyPr>
          <a:lstStyle/>
          <a:p>
            <a:pPr>
              <a:lnSpc>
                <a:spcPct val="150000"/>
              </a:lnSpc>
            </a:pPr>
            <a:r>
              <a:rPr lang="zh-CN" altLang="en-US" dirty="0">
                <a:solidFill>
                  <a:prstClr val="black">
                    <a:lumMod val="95000"/>
                    <a:lumOff val="5000"/>
                  </a:prst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a:t>
            </a:r>
          </a:p>
        </p:txBody>
      </p:sp>
      <p:sp>
        <p:nvSpPr>
          <p:cNvPr id="51" name="TextBox 26"/>
          <p:cNvSpPr txBox="1"/>
          <p:nvPr/>
        </p:nvSpPr>
        <p:spPr bwMode="auto">
          <a:xfrm>
            <a:off x="6785283" y="3581419"/>
            <a:ext cx="5279923" cy="923330"/>
          </a:xfrm>
          <a:prstGeom prst="rect">
            <a:avLst/>
          </a:prstGeom>
          <a:noFill/>
        </p:spPr>
        <p:txBody>
          <a:bodyPr wrap="square">
            <a:spAutoFit/>
          </a:bodyPr>
          <a:lstStyle/>
          <a:p>
            <a:pPr>
              <a:lnSpc>
                <a:spcPct val="150000"/>
              </a:lnSpc>
            </a:pPr>
            <a:r>
              <a:rPr lang="zh-CN" altLang="en-US" dirty="0">
                <a:solidFill>
                  <a:prstClr val="black">
                    <a:lumMod val="95000"/>
                    <a:lumOff val="5000"/>
                  </a:prst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a:t>
            </a:r>
          </a:p>
        </p:txBody>
      </p:sp>
      <p:sp>
        <p:nvSpPr>
          <p:cNvPr id="52" name="TextBox 26"/>
          <p:cNvSpPr txBox="1"/>
          <p:nvPr/>
        </p:nvSpPr>
        <p:spPr bwMode="auto">
          <a:xfrm>
            <a:off x="6752536" y="5118797"/>
            <a:ext cx="5279923" cy="923330"/>
          </a:xfrm>
          <a:prstGeom prst="rect">
            <a:avLst/>
          </a:prstGeom>
          <a:noFill/>
        </p:spPr>
        <p:txBody>
          <a:bodyPr wrap="square">
            <a:spAutoFit/>
          </a:bodyPr>
          <a:lstStyle/>
          <a:p>
            <a:pPr>
              <a:lnSpc>
                <a:spcPct val="150000"/>
              </a:lnSpc>
            </a:pPr>
            <a:r>
              <a:rPr lang="zh-CN" altLang="en-US" dirty="0">
                <a:solidFill>
                  <a:prstClr val="black">
                    <a:lumMod val="95000"/>
                    <a:lumOff val="5000"/>
                  </a:prstClr>
                </a:solidFill>
                <a:latin typeface="微软雅黑" panose="020B0503020204020204" pitchFamily="34" charset="-122"/>
                <a:ea typeface="微软雅黑" panose="020B0503020204020204" pitchFamily="34" charset="-122"/>
              </a:rPr>
              <a:t>这里输入简单的文字概述这里输入简单文字概述简单的文字概述这里输入简单的文字概述这里输入简</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wipe(left)">
                                      <p:cBhvr>
                                        <p:cTn id="21" dur="500"/>
                                        <p:tgtEl>
                                          <p:spTgt spid="5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p:cTn id="29" dur="500" fill="hold"/>
                                        <p:tgtEl>
                                          <p:spTgt spid="41"/>
                                        </p:tgtEl>
                                        <p:attrNameLst>
                                          <p:attrName>ppt_w</p:attrName>
                                        </p:attrNameLst>
                                      </p:cBhvr>
                                      <p:tavLst>
                                        <p:tav tm="0">
                                          <p:val>
                                            <p:fltVal val="0"/>
                                          </p:val>
                                        </p:tav>
                                        <p:tav tm="100000">
                                          <p:val>
                                            <p:strVal val="#ppt_w"/>
                                          </p:val>
                                        </p:tav>
                                      </p:tavLst>
                                    </p:anim>
                                    <p:anim calcmode="lin" valueType="num">
                                      <p:cBhvr>
                                        <p:cTn id="30" dur="500" fill="hold"/>
                                        <p:tgtEl>
                                          <p:spTgt spid="41"/>
                                        </p:tgtEl>
                                        <p:attrNameLst>
                                          <p:attrName>ppt_h</p:attrName>
                                        </p:attrNameLst>
                                      </p:cBhvr>
                                      <p:tavLst>
                                        <p:tav tm="0">
                                          <p:val>
                                            <p:fltVal val="0"/>
                                          </p:val>
                                        </p:tav>
                                        <p:tav tm="100000">
                                          <p:val>
                                            <p:strVal val="#ppt_h"/>
                                          </p:val>
                                        </p:tav>
                                      </p:tavLst>
                                    </p:anim>
                                    <p:animEffect transition="in" filter="fade">
                                      <p:cBhvr>
                                        <p:cTn id="31" dur="500"/>
                                        <p:tgtEl>
                                          <p:spTgt spid="41"/>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500"/>
                                        <p:tgtEl>
                                          <p:spTgt spid="48"/>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500" fill="hold"/>
                                        <p:tgtEl>
                                          <p:spTgt spid="44"/>
                                        </p:tgtEl>
                                        <p:attrNameLst>
                                          <p:attrName>ppt_w</p:attrName>
                                        </p:attrNameLst>
                                      </p:cBhvr>
                                      <p:tavLst>
                                        <p:tav tm="0">
                                          <p:val>
                                            <p:fltVal val="0"/>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animEffect transition="in" filter="fade">
                                      <p:cBhvr>
                                        <p:cTn id="49" dur="500"/>
                                        <p:tgtEl>
                                          <p:spTgt spid="44"/>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p:bldP spid="51" grpId="0"/>
      <p:bldP spid="5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沉稳"/>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2052</Words>
  <Application>Microsoft Office PowerPoint</Application>
  <PresentationFormat>宽屏</PresentationFormat>
  <Paragraphs>301</Paragraphs>
  <Slides>29</Slides>
  <Notes>29</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29</vt:i4>
      </vt:variant>
    </vt:vector>
  </HeadingPairs>
  <TitlesOfParts>
    <vt:vector size="47" baseType="lpstr">
      <vt:lpstr>Akzidenz-Grotesk BQ Condensed</vt:lpstr>
      <vt:lpstr>Bebas</vt:lpstr>
      <vt:lpstr>FontAwesome</vt:lpstr>
      <vt:lpstr>Roboto</vt:lpstr>
      <vt:lpstr>方正兰亭超细黑简体</vt:lpstr>
      <vt:lpstr>方正姚体</vt:lpstr>
      <vt:lpstr>时尚中黑简体</vt:lpstr>
      <vt:lpstr>微软雅黑</vt:lpstr>
      <vt:lpstr>微软雅黑 Light</vt:lpstr>
      <vt:lpstr>幼圆</vt:lpstr>
      <vt:lpstr>Agency FB</vt:lpstr>
      <vt:lpstr>Arial</vt:lpstr>
      <vt:lpstr>Arial Black</vt:lpstr>
      <vt:lpstr>Arial Rounded MT Bold</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156</cp:revision>
  <dcterms:created xsi:type="dcterms:W3CDTF">2015-09-06T06:57:00Z</dcterms:created>
  <dcterms:modified xsi:type="dcterms:W3CDTF">2021-01-05T16:37:17Z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