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4" r:id="rId5"/>
    <p:sldId id="262" r:id="rId6"/>
    <p:sldId id="270" r:id="rId7"/>
    <p:sldId id="271" r:id="rId8"/>
    <p:sldId id="273" r:id="rId9"/>
    <p:sldId id="280" r:id="rId10"/>
    <p:sldId id="275" r:id="rId11"/>
    <p:sldId id="282" r:id="rId12"/>
    <p:sldId id="260" r:id="rId13"/>
    <p:sldId id="283" r:id="rId14"/>
    <p:sldId id="268" r:id="rId15"/>
    <p:sldId id="284" r:id="rId16"/>
  </p:sldIdLst>
  <p:sldSz cx="12193588" cy="6858000"/>
  <p:notesSz cx="6858000" cy="9144000"/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  <a:srgbClr val="323643"/>
    <a:srgbClr val="5BD897"/>
    <a:srgbClr val="272A36"/>
    <a:srgbClr val="232630"/>
    <a:srgbClr val="323644"/>
    <a:srgbClr val="0F1725"/>
    <a:srgbClr val="231425"/>
    <a:srgbClr val="1B1D25"/>
    <a:srgbClr val="B98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01" autoAdjust="0"/>
    <p:restoredTop sz="93344"/>
  </p:normalViewPr>
  <p:slideViewPr>
    <p:cSldViewPr snapToGrid="0" snapToObjects="1">
      <p:cViewPr varScale="1">
        <p:scale>
          <a:sx n="93" d="100"/>
          <a:sy n="93" d="100"/>
        </p:scale>
        <p:origin x="232" y="280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14" y="1143000"/>
            <a:ext cx="5486972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office.msn.com.cn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solidFill>
          <a:srgbClr val="E73A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440661" y="759873"/>
            <a:ext cx="662361" cy="379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86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标注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440661" y="182445"/>
            <a:ext cx="816249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CN" sz="1065" dirty="0">
                <a:solidFill>
                  <a:prstClr val="white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endParaRPr lang="zh-CN" altLang="en-US" sz="106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5" name="矩形 4"/>
          <p:cNvSpPr/>
          <p:nvPr userDrawn="1"/>
        </p:nvSpPr>
        <p:spPr>
          <a:xfrm>
            <a:off x="2858045" y="841948"/>
            <a:ext cx="1336033" cy="3292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字体使用 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行距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背景图片出处</a:t>
            </a: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声明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4395623" y="841948"/>
            <a:ext cx="3612598" cy="3825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英文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Century Gothic</a:t>
            </a: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中文 微软雅黑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正文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1.3</a:t>
            </a: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en-US" altLang="zh-CN" sz="1335" dirty="0" err="1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cn.bing.com</a:t>
            </a: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endParaRPr lang="zh-CN" altLang="en-US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互联网是一个开放共享的平台</a:t>
            </a:r>
          </a:p>
          <a:p>
            <a:pPr>
              <a:lnSpc>
                <a:spcPct val="130000"/>
              </a:lnSpc>
            </a:pPr>
            <a:r>
              <a:rPr kumimoji="1" lang="en-US" altLang="zh-CN" sz="1335" dirty="0">
                <a:solidFill>
                  <a:prstClr val="white"/>
                </a:solidFill>
                <a:latin typeface="Segoe UI Light" panose="020B0502040204020203"/>
                <a:cs typeface="Segoe UI Light" panose="020B0502040204020203"/>
              </a:rPr>
              <a:t>OfficePLUS</a:t>
            </a:r>
            <a:r>
              <a:rPr kumimoji="1" lang="zh-CN" altLang="en-US" sz="1335" dirty="0">
                <a:solidFill>
                  <a:prstClr val="white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lang="zh-CN" altLang="en-US" sz="1335" dirty="0">
                <a:solidFill>
                  <a:prstClr val="white"/>
                </a:solidFill>
              </a:rPr>
              <a:t>部分设计灵感与元素来源于网络</a:t>
            </a: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</a:rPr>
              <a:t>如有建议请联系 </a:t>
            </a:r>
            <a:r>
              <a:rPr lang="zh-CN" altLang="en-US" sz="1335" dirty="0">
                <a:solidFill>
                  <a:prstClr val="white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officeplus@microsoft.com</a:t>
            </a:r>
            <a:endParaRPr lang="en-US" altLang="zh-CN" sz="1335" dirty="0">
              <a:solidFill>
                <a:srgbClr val="FFFFFF"/>
              </a:solidFill>
              <a:latin typeface="Segoe UI Light" panose="020B0502040204020203" charset="0"/>
              <a:ea typeface="Segoe UI Light" panose="020B0502040204020203" charset="0"/>
              <a:cs typeface="Segoe UI Light" panose="020B0502040204020203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 userDrawn="1"/>
        </p:nvSpPr>
        <p:spPr>
          <a:xfrm>
            <a:off x="4143155" y="4093452"/>
            <a:ext cx="3296095" cy="2974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609600"/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点击</a:t>
            </a:r>
            <a:r>
              <a:rPr kumimoji="1" lang="en-US" altLang="zh-CN" sz="1335" dirty="0">
                <a:solidFill>
                  <a:srgbClr val="000000"/>
                </a:solidFill>
                <a:latin typeface="Segoe UI Light" panose="020B0502040204020203" charset="0"/>
                <a:ea typeface="Segoe UI Light" panose="020B0502040204020203" charset="0"/>
                <a:cs typeface="Segoe UI Light" panose="020B0502040204020203" charset="0"/>
              </a:rPr>
              <a:t>Logo</a:t>
            </a:r>
            <a:r>
              <a:rPr kumimoji="1" lang="zh-CN" altLang="en-US" sz="1335" dirty="0">
                <a:solidFill>
                  <a:srgbClr val="000000"/>
                </a:solidFill>
                <a:latin typeface="Century Gothic" panose="020B0502020202020204"/>
                <a:ea typeface="微软雅黑" panose="020B0503020204020204" charset="-122"/>
              </a:rPr>
              <a:t>获取更多优质模板（放映模式）</a:t>
            </a:r>
          </a:p>
        </p:txBody>
      </p:sp>
      <p:pic>
        <p:nvPicPr>
          <p:cNvPr id="6" name="图片 5">
            <a:hlinkClick r:id="rId2"/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862560"/>
            <a:ext cx="3048000" cy="4023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6096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609600" rtl="0" eaLnBrk="1" latinLnBrk="0" hangingPunct="1">
        <a:spcBef>
          <a:spcPct val="20000"/>
        </a:spcBef>
        <a:buFont typeface="Arial" panose="020B0604020202020204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609600" rtl="0" eaLnBrk="1" latinLnBrk="0" hangingPunct="1">
        <a:spcBef>
          <a:spcPct val="20000"/>
        </a:spcBef>
        <a:buFont typeface="Arial" panose="020B0604020202020204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609600" rtl="0" eaLnBrk="1" latinLnBrk="0" hangingPunct="1">
        <a:spcBef>
          <a:spcPct val="20000"/>
        </a:spcBef>
        <a:buFont typeface="Arial" panose="020B0604020202020204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609600" rtl="0" eaLnBrk="1" latinLnBrk="0" hangingPunct="1">
        <a:spcBef>
          <a:spcPct val="20000"/>
        </a:spcBef>
        <a:buFont typeface="Arial" panose="020B0604020202020204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609600" rtl="0" eaLnBrk="1" latinLnBrk="0" hangingPunct="1">
        <a:spcBef>
          <a:spcPct val="20000"/>
        </a:spcBef>
        <a:buFont typeface="Arial" panose="020B0604020202020204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6096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1868384"/>
            <a:ext cx="12193586" cy="1928733"/>
          </a:xfrm>
          <a:prstGeom prst="rect">
            <a:avLst/>
          </a:prstGeom>
          <a:solidFill>
            <a:schemeClr val="accent4">
              <a:lumMod val="50000"/>
              <a:alpha val="74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679118" y="1965910"/>
            <a:ext cx="10531981" cy="17336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zh-CN" sz="10665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I’M JANE DOE</a:t>
            </a:r>
            <a:endParaRPr kumimoji="1" lang="zh-CN" altLang="en-US" sz="10665" b="1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615469" y="3972018"/>
            <a:ext cx="4962651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4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WEB DESINGER   GRAPGIC DESIGNER   UI DESIGNER</a:t>
            </a:r>
            <a:endParaRPr kumimoji="1" lang="zh-CN" altLang="en-US" sz="14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15469" y="5651126"/>
            <a:ext cx="4962651" cy="31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465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PRESENTED BY xiazaii</a:t>
            </a:r>
            <a:endParaRPr kumimoji="1" lang="zh-CN" altLang="en-US" sz="14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458031" y="477219"/>
            <a:ext cx="2871467" cy="538871"/>
            <a:chOff x="1347890" y="493544"/>
            <a:chExt cx="2153600" cy="404153"/>
          </a:xfrm>
        </p:grpSpPr>
        <p:sp>
          <p:nvSpPr>
            <p:cNvPr id="5" name="文本框 4"/>
            <p:cNvSpPr txBox="1"/>
            <p:nvPr/>
          </p:nvSpPr>
          <p:spPr>
            <a:xfrm>
              <a:off x="1347890" y="493544"/>
              <a:ext cx="21536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465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工作经历 </a:t>
              </a:r>
              <a:r>
                <a:rPr kumimoji="1" lang="en-US" altLang="zh-CN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Work Experience</a:t>
              </a:r>
              <a:endParaRPr kumimoji="1" lang="zh-CN" altLang="en-US" sz="16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47890" y="717647"/>
              <a:ext cx="2012480" cy="180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8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点击此处添加相关介绍</a:t>
              </a:r>
              <a:endParaRPr kumimoji="1" lang="en-US" altLang="zh-CN" sz="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841839" y="2309518"/>
            <a:ext cx="2889184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4265" dirty="0">
                <a:solidFill>
                  <a:schemeClr val="accent1"/>
                </a:solidFill>
                <a:latin typeface="Segoe UI Light" panose="020B0502040204020203"/>
                <a:cs typeface="Segoe UI Light" panose="020B0502040204020203"/>
              </a:rPr>
              <a:t>2013-2014</a:t>
            </a:r>
            <a:endParaRPr kumimoji="1" lang="zh-CN" altLang="en-US" sz="4265" dirty="0">
              <a:solidFill>
                <a:schemeClr val="accent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41838" y="3043353"/>
            <a:ext cx="35382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点击此处添加你所在工作的公司名称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41839" y="3455623"/>
            <a:ext cx="3627692" cy="1159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kumimoji="1"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</a:t>
            </a:r>
            <a:endParaRPr kumimoji="1" lang="en-US" altLang="zh-CN" sz="1335" dirty="0">
              <a:solidFill>
                <a:schemeClr val="bg1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cxnSp>
        <p:nvCxnSpPr>
          <p:cNvPr id="23" name="直线连接符 22"/>
          <p:cNvCxnSpPr/>
          <p:nvPr/>
        </p:nvCxnSpPr>
        <p:spPr>
          <a:xfrm flipH="1">
            <a:off x="21762" y="6434993"/>
            <a:ext cx="12171032" cy="0"/>
          </a:xfrm>
          <a:prstGeom prst="line">
            <a:avLst/>
          </a:prstGeom>
          <a:ln w="12700" cmpd="sng">
            <a:solidFill>
              <a:srgbClr val="272A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5108255" y="0"/>
            <a:ext cx="708454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2" name="文本框 21"/>
          <p:cNvSpPr txBox="1"/>
          <p:nvPr/>
        </p:nvSpPr>
        <p:spPr>
          <a:xfrm>
            <a:off x="3737016" y="6481709"/>
            <a:ext cx="4719561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QQ: 123456789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     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Phone: +86 12345678901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</a:t>
            </a:r>
            <a:r>
              <a:rPr lang="zh-CN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Email: </a:t>
            </a:r>
            <a:r>
              <a:rPr lang="en-US" altLang="zh-CN" sz="1065" dirty="0" err="1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template@ppt.com</a:t>
            </a:r>
            <a:endParaRPr lang="en-US" altLang="zh-CN" sz="1065" dirty="0">
              <a:solidFill>
                <a:schemeClr val="bg1">
                  <a:lumMod val="6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543347" y="2753317"/>
            <a:ext cx="6501000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zh-CN" altLang="en-US" sz="3735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我的技能</a:t>
            </a:r>
            <a:r>
              <a:rPr kumimoji="1" lang="en-US" altLang="zh-CN" sz="3735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37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My Skills</a:t>
            </a:r>
            <a:endParaRPr kumimoji="1" lang="zh-CN" altLang="en-US" sz="37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43347" y="3530168"/>
            <a:ext cx="4339376" cy="33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1335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此处添加相关介绍</a:t>
            </a:r>
            <a:endParaRPr kumimoji="1" lang="en-US" altLang="zh-CN" sz="1335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458031" y="477219"/>
            <a:ext cx="2871467" cy="538871"/>
            <a:chOff x="1347890" y="493544"/>
            <a:chExt cx="2153600" cy="404153"/>
          </a:xfrm>
        </p:grpSpPr>
        <p:sp>
          <p:nvSpPr>
            <p:cNvPr id="5" name="文本框 4"/>
            <p:cNvSpPr txBox="1"/>
            <p:nvPr/>
          </p:nvSpPr>
          <p:spPr>
            <a:xfrm>
              <a:off x="1347890" y="493544"/>
              <a:ext cx="21536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我的技能</a:t>
              </a:r>
              <a:r>
                <a:rPr kumimoji="1" lang="en-US" altLang="zh-CN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My Skills</a:t>
              </a:r>
              <a:endParaRPr kumimoji="1" lang="zh-CN" altLang="en-US" sz="16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47890" y="717647"/>
              <a:ext cx="2012480" cy="180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8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点击此处添加相关介绍</a:t>
              </a:r>
              <a:endParaRPr kumimoji="1" lang="en-US" altLang="zh-CN" sz="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1" name="空心弧 10"/>
          <p:cNvSpPr/>
          <p:nvPr/>
        </p:nvSpPr>
        <p:spPr>
          <a:xfrm rot="16200000" flipV="1">
            <a:off x="1079729" y="1842703"/>
            <a:ext cx="2116485" cy="2116485"/>
          </a:xfrm>
          <a:prstGeom prst="blockArc">
            <a:avLst>
              <a:gd name="adj1" fmla="val 21323589"/>
              <a:gd name="adj2" fmla="val 21317703"/>
              <a:gd name="adj3" fmla="val 4728"/>
            </a:avLst>
          </a:prstGeom>
          <a:solidFill>
            <a:schemeClr val="bg1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0" name="空心弧 9"/>
          <p:cNvSpPr/>
          <p:nvPr/>
        </p:nvSpPr>
        <p:spPr>
          <a:xfrm rot="16200000" flipV="1">
            <a:off x="1079729" y="1842704"/>
            <a:ext cx="2116485" cy="2116485"/>
          </a:xfrm>
          <a:prstGeom prst="blockArc">
            <a:avLst>
              <a:gd name="adj1" fmla="val 1785573"/>
              <a:gd name="adj2" fmla="val 13411"/>
              <a:gd name="adj3" fmla="val 488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538221" y="2418858"/>
            <a:ext cx="119950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533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87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49587" y="4145762"/>
            <a:ext cx="177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我的技能名称</a:t>
            </a:r>
            <a:r>
              <a:rPr kumimoji="1" lang="en-US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endParaRPr kumimoji="1" lang="zh-CN" altLang="en-US" sz="16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9" name="空心弧 18"/>
          <p:cNvSpPr/>
          <p:nvPr/>
        </p:nvSpPr>
        <p:spPr>
          <a:xfrm rot="16200000" flipV="1">
            <a:off x="3718945" y="1842703"/>
            <a:ext cx="2116485" cy="2116485"/>
          </a:xfrm>
          <a:prstGeom prst="blockArc">
            <a:avLst>
              <a:gd name="adj1" fmla="val 21323589"/>
              <a:gd name="adj2" fmla="val 21317703"/>
              <a:gd name="adj3" fmla="val 4728"/>
            </a:avLst>
          </a:prstGeom>
          <a:solidFill>
            <a:schemeClr val="bg1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0" name="空心弧 19"/>
          <p:cNvSpPr/>
          <p:nvPr/>
        </p:nvSpPr>
        <p:spPr>
          <a:xfrm rot="16200000" flipV="1">
            <a:off x="3718945" y="1842704"/>
            <a:ext cx="2116485" cy="2116485"/>
          </a:xfrm>
          <a:prstGeom prst="blockArc">
            <a:avLst>
              <a:gd name="adj1" fmla="val 1535086"/>
              <a:gd name="adj2" fmla="val 13411"/>
              <a:gd name="adj3" fmla="val 488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177437" y="2418858"/>
            <a:ext cx="119950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533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90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888803" y="4145762"/>
            <a:ext cx="177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我的技能名称</a:t>
            </a:r>
            <a:r>
              <a:rPr kumimoji="1" lang="zh-CN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endParaRPr kumimoji="1" lang="zh-CN" altLang="en-US" sz="16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4" name="空心弧 23"/>
          <p:cNvSpPr/>
          <p:nvPr/>
        </p:nvSpPr>
        <p:spPr>
          <a:xfrm rot="16200000" flipV="1">
            <a:off x="6358161" y="1842703"/>
            <a:ext cx="2116485" cy="2116485"/>
          </a:xfrm>
          <a:prstGeom prst="blockArc">
            <a:avLst>
              <a:gd name="adj1" fmla="val 21323589"/>
              <a:gd name="adj2" fmla="val 21317703"/>
              <a:gd name="adj3" fmla="val 4728"/>
            </a:avLst>
          </a:prstGeom>
          <a:solidFill>
            <a:schemeClr val="bg1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5" name="空心弧 24"/>
          <p:cNvSpPr/>
          <p:nvPr/>
        </p:nvSpPr>
        <p:spPr>
          <a:xfrm rot="16200000" flipV="1">
            <a:off x="6358161" y="1842704"/>
            <a:ext cx="2116485" cy="2116485"/>
          </a:xfrm>
          <a:prstGeom prst="blockArc">
            <a:avLst>
              <a:gd name="adj1" fmla="val 5385050"/>
              <a:gd name="adj2" fmla="val 13411"/>
              <a:gd name="adj3" fmla="val 488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816653" y="2418858"/>
            <a:ext cx="119950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533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75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528019" y="4145762"/>
            <a:ext cx="177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我的技能名称</a:t>
            </a:r>
            <a:r>
              <a:rPr kumimoji="1" lang="zh-CN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endParaRPr kumimoji="1" lang="zh-CN" altLang="en-US" sz="16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29" name="空心弧 28"/>
          <p:cNvSpPr/>
          <p:nvPr/>
        </p:nvSpPr>
        <p:spPr>
          <a:xfrm rot="16200000" flipV="1">
            <a:off x="8997376" y="1842703"/>
            <a:ext cx="2116485" cy="2116485"/>
          </a:xfrm>
          <a:prstGeom prst="blockArc">
            <a:avLst>
              <a:gd name="adj1" fmla="val 21323589"/>
              <a:gd name="adj2" fmla="val 21317703"/>
              <a:gd name="adj3" fmla="val 4728"/>
            </a:avLst>
          </a:prstGeom>
          <a:solidFill>
            <a:schemeClr val="bg1">
              <a:alpha val="2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30" name="空心弧 29"/>
          <p:cNvSpPr/>
          <p:nvPr/>
        </p:nvSpPr>
        <p:spPr>
          <a:xfrm rot="16200000" flipV="1">
            <a:off x="8997376" y="1842704"/>
            <a:ext cx="2116485" cy="2116485"/>
          </a:xfrm>
          <a:prstGeom prst="blockArc">
            <a:avLst>
              <a:gd name="adj1" fmla="val 234846"/>
              <a:gd name="adj2" fmla="val 13411"/>
              <a:gd name="adj3" fmla="val 4880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>
              <a:solidFill>
                <a:schemeClr val="tx1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9455868" y="2418858"/>
            <a:ext cx="1199503" cy="91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533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99</a:t>
            </a:r>
            <a:r>
              <a:rPr kumimoji="1" lang="en-US" altLang="zh-CN" sz="18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%</a:t>
            </a:r>
            <a:endParaRPr kumimoji="1" lang="zh-CN" altLang="en-US" sz="18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9167234" y="4145762"/>
            <a:ext cx="1776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我的技能名称</a:t>
            </a:r>
            <a:r>
              <a:rPr kumimoji="1" lang="zh-CN" altLang="zh-CN" sz="16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endParaRPr kumimoji="1" lang="zh-CN" altLang="en-US" sz="1600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4" name="文本框 33"/>
          <p:cNvSpPr txBox="1"/>
          <p:nvPr/>
        </p:nvSpPr>
        <p:spPr>
          <a:xfrm>
            <a:off x="1079727" y="4540357"/>
            <a:ext cx="2116488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335" dirty="0">
              <a:solidFill>
                <a:prstClr val="white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715834" y="4540357"/>
            <a:ext cx="2116488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335" dirty="0">
              <a:solidFill>
                <a:prstClr val="white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6358159" y="4540357"/>
            <a:ext cx="2116488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335" dirty="0">
              <a:solidFill>
                <a:prstClr val="white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002594" y="4540357"/>
            <a:ext cx="2116488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点击此处添加文本信息。</a:t>
            </a:r>
          </a:p>
          <a:p>
            <a:pPr lvl="0">
              <a:lnSpc>
                <a:spcPct val="130000"/>
              </a:lnSpc>
            </a:pP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顶部“开始”面板中可以对字体、字号、颜色、行距等进行修改。建议正文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335" dirty="0">
              <a:solidFill>
                <a:prstClr val="white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3737016" y="6481709"/>
            <a:ext cx="4719561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QQ: 123456789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     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Phone: +86 12345678901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</a:t>
            </a:r>
            <a:r>
              <a:rPr lang="zh-CN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Email: </a:t>
            </a:r>
            <a:r>
              <a:rPr lang="en-US" altLang="zh-CN" sz="1065" dirty="0" err="1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template@ppt.com</a:t>
            </a:r>
            <a:endParaRPr lang="en-US" altLang="zh-CN" sz="1065" dirty="0">
              <a:solidFill>
                <a:schemeClr val="bg1">
                  <a:lumMod val="6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cxnSp>
        <p:nvCxnSpPr>
          <p:cNvPr id="45" name="直线连接符 44"/>
          <p:cNvCxnSpPr/>
          <p:nvPr/>
        </p:nvCxnSpPr>
        <p:spPr>
          <a:xfrm flipH="1">
            <a:off x="21762" y="6434993"/>
            <a:ext cx="12171032" cy="0"/>
          </a:xfrm>
          <a:prstGeom prst="line">
            <a:avLst/>
          </a:prstGeom>
          <a:ln w="12700" cmpd="sng">
            <a:solidFill>
              <a:srgbClr val="272A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543347" y="2753318"/>
            <a:ext cx="6501000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zh-CN" altLang="en-US" sz="3735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我的作品</a:t>
            </a:r>
            <a:r>
              <a:rPr kumimoji="1" lang="en-US" altLang="zh-CN" sz="3735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37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See</a:t>
            </a:r>
            <a:r>
              <a:rPr kumimoji="1" lang="zh-CN" altLang="en-US" sz="37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37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My</a:t>
            </a:r>
            <a:r>
              <a:rPr kumimoji="1" lang="zh-CN" altLang="en-US" sz="37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373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Portfolio</a:t>
            </a:r>
            <a:endParaRPr kumimoji="1" lang="zh-CN" altLang="en-US" sz="373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43347" y="3530168"/>
            <a:ext cx="4339376" cy="33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1335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此处添加相关介绍</a:t>
            </a:r>
            <a:endParaRPr kumimoji="1" lang="en-US" altLang="zh-CN" sz="1335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458031" y="477219"/>
            <a:ext cx="2871467" cy="538871"/>
            <a:chOff x="1347890" y="493544"/>
            <a:chExt cx="2153600" cy="404153"/>
          </a:xfrm>
        </p:grpSpPr>
        <p:sp>
          <p:nvSpPr>
            <p:cNvPr id="5" name="文本框 4"/>
            <p:cNvSpPr txBox="1"/>
            <p:nvPr/>
          </p:nvSpPr>
          <p:spPr>
            <a:xfrm>
              <a:off x="1347890" y="493544"/>
              <a:ext cx="215360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我的作品</a:t>
              </a:r>
              <a:r>
                <a:rPr kumimoji="1" lang="en-US" altLang="zh-CN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See</a:t>
              </a:r>
              <a:r>
                <a:rPr kumimoji="1" lang="zh-CN" altLang="en-US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My</a:t>
              </a:r>
              <a:r>
                <a:rPr kumimoji="1" lang="zh-CN" altLang="en-US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Portfolio</a:t>
              </a:r>
              <a:endParaRPr kumimoji="1" lang="zh-CN" altLang="en-US" sz="16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47890" y="717647"/>
              <a:ext cx="2012480" cy="180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8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点击此处添加相关介绍</a:t>
              </a:r>
              <a:endParaRPr kumimoji="1" lang="en-US" altLang="zh-CN" sz="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pic>
        <p:nvPicPr>
          <p:cNvPr id="10" name="图片 9" descr="dc04b783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" y="1609700"/>
            <a:ext cx="3732100" cy="4620829"/>
          </a:xfrm>
          <a:prstGeom prst="rect">
            <a:avLst/>
          </a:prstGeom>
        </p:spPr>
      </p:pic>
      <p:pic>
        <p:nvPicPr>
          <p:cNvPr id="11" name="图片 10" descr="gic1113129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891" y="1609701"/>
            <a:ext cx="3828483" cy="2488513"/>
          </a:xfrm>
          <a:prstGeom prst="rect">
            <a:avLst/>
          </a:prstGeom>
        </p:spPr>
      </p:pic>
      <p:pic>
        <p:nvPicPr>
          <p:cNvPr id="12" name="图片 11" descr="bc8e9a8b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891" y="4098213"/>
            <a:ext cx="3828483" cy="2151608"/>
          </a:xfrm>
          <a:prstGeom prst="rect">
            <a:avLst/>
          </a:prstGeom>
        </p:spPr>
      </p:pic>
      <p:pic>
        <p:nvPicPr>
          <p:cNvPr id="14" name="图片 13" descr="bb0869e58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1374" y="1609700"/>
            <a:ext cx="4642035" cy="4642035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3737016" y="6481709"/>
            <a:ext cx="4719561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QQ: 123456789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     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Phone: +86 12345678901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</a:t>
            </a:r>
            <a:r>
              <a:rPr lang="zh-CN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Email: </a:t>
            </a:r>
            <a:r>
              <a:rPr lang="en-US" altLang="zh-CN" sz="1065" dirty="0" err="1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template@ppt.com</a:t>
            </a:r>
            <a:endParaRPr lang="en-US" altLang="zh-CN" sz="1065" dirty="0">
              <a:solidFill>
                <a:schemeClr val="bg1">
                  <a:lumMod val="6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cxnSp>
        <p:nvCxnSpPr>
          <p:cNvPr id="19" name="直线连接符 18"/>
          <p:cNvCxnSpPr/>
          <p:nvPr/>
        </p:nvCxnSpPr>
        <p:spPr>
          <a:xfrm flipH="1">
            <a:off x="21762" y="6328049"/>
            <a:ext cx="12171032" cy="0"/>
          </a:xfrm>
          <a:prstGeom prst="line">
            <a:avLst/>
          </a:prstGeom>
          <a:ln w="12700" cmpd="sng">
            <a:solidFill>
              <a:srgbClr val="272A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57544" y="1868384"/>
            <a:ext cx="12508675" cy="1928733"/>
          </a:xfrm>
          <a:prstGeom prst="rect">
            <a:avLst/>
          </a:prstGeom>
          <a:solidFill>
            <a:schemeClr val="accent4">
              <a:lumMod val="50000"/>
              <a:alpha val="74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679118" y="1965910"/>
            <a:ext cx="10531981" cy="17336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zh-CN" sz="10665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THANK</a:t>
            </a:r>
            <a:r>
              <a:rPr kumimoji="1" lang="zh-CN" altLang="en-US" sz="10665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kumimoji="1" lang="en-US" altLang="zh-CN" sz="10665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YOU!</a:t>
            </a:r>
            <a:endParaRPr kumimoji="1" lang="zh-CN" altLang="en-US" sz="10665" b="1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615469" y="5651126"/>
            <a:ext cx="4962651" cy="316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465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PRESENTED BY xiazaii</a:t>
            </a:r>
            <a:endParaRPr kumimoji="1" lang="zh-CN" altLang="en-US" sz="14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543347" y="2753318"/>
            <a:ext cx="4703931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73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关于我 </a:t>
            </a:r>
            <a:r>
              <a:rPr kumimoji="1" lang="en-US" altLang="zh-CN" sz="42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About</a:t>
            </a:r>
            <a:r>
              <a:rPr kumimoji="1" lang="zh-CN" altLang="en-US" sz="42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42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rPr>
              <a:t>Me</a:t>
            </a:r>
            <a:endParaRPr kumimoji="1" lang="zh-CN" altLang="en-US" sz="4265" dirty="0">
              <a:solidFill>
                <a:schemeClr val="bg1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43347" y="3530168"/>
            <a:ext cx="4339376" cy="33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133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点击此处添加简短个人介绍</a:t>
            </a:r>
            <a:endParaRPr kumimoji="1" lang="en-US" altLang="zh-CN" sz="1335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>
          <a:xfrm>
            <a:off x="458031" y="477219"/>
            <a:ext cx="2683307" cy="538871"/>
            <a:chOff x="1347890" y="493544"/>
            <a:chExt cx="2012480" cy="404153"/>
          </a:xfrm>
        </p:grpSpPr>
        <p:sp>
          <p:nvSpPr>
            <p:cNvPr id="5" name="文本框 4"/>
            <p:cNvSpPr txBox="1"/>
            <p:nvPr/>
          </p:nvSpPr>
          <p:spPr>
            <a:xfrm>
              <a:off x="1347891" y="493544"/>
              <a:ext cx="135697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关于我 </a:t>
              </a:r>
              <a:r>
                <a:rPr kumimoji="1" lang="en-US" altLang="zh-CN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About</a:t>
              </a:r>
              <a:r>
                <a:rPr kumimoji="1" lang="zh-CN" altLang="en-US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Me</a:t>
              </a:r>
              <a:endParaRPr kumimoji="1" lang="zh-CN" altLang="en-US" sz="16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47890" y="717647"/>
              <a:ext cx="2012480" cy="180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8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点击此处添加个人简介</a:t>
              </a:r>
              <a:endParaRPr kumimoji="1" lang="en-US" altLang="zh-CN" sz="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9" name="椭圆 8"/>
          <p:cNvSpPr/>
          <p:nvPr/>
        </p:nvSpPr>
        <p:spPr>
          <a:xfrm>
            <a:off x="1017492" y="2222309"/>
            <a:ext cx="2499679" cy="2499679"/>
          </a:xfrm>
          <a:prstGeom prst="ellipse">
            <a:avLst/>
          </a:prstGeom>
          <a:solidFill>
            <a:schemeClr val="accent1"/>
          </a:solidFill>
          <a:ln w="38100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z="3200" dirty="0">
                <a:solidFill>
                  <a:schemeClr val="tx1"/>
                </a:solidFill>
              </a:rPr>
              <a:t>Picture</a:t>
            </a:r>
            <a:r>
              <a:rPr kumimoji="1" lang="zh-CN" altLang="en-US" sz="3200" dirty="0">
                <a:solidFill>
                  <a:schemeClr val="tx1"/>
                </a:solidFill>
              </a:rPr>
              <a:t> </a:t>
            </a:r>
            <a:r>
              <a:rPr kumimoji="1" lang="en-US" altLang="zh-CN" sz="3200" dirty="0">
                <a:solidFill>
                  <a:schemeClr val="tx1"/>
                </a:solidFill>
              </a:rPr>
              <a:t>here</a:t>
            </a:r>
            <a:endParaRPr kumimoji="1" lang="zh-CN" altLang="en-US" sz="3200" dirty="0">
              <a:solidFill>
                <a:schemeClr val="tx1"/>
              </a:solidFill>
            </a:endParaRPr>
          </a:p>
        </p:txBody>
      </p:sp>
      <p:cxnSp>
        <p:nvCxnSpPr>
          <p:cNvPr id="10" name="直线连接符 9"/>
          <p:cNvCxnSpPr/>
          <p:nvPr/>
        </p:nvCxnSpPr>
        <p:spPr>
          <a:xfrm>
            <a:off x="4154315" y="2357171"/>
            <a:ext cx="0" cy="2380139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4563794" y="2357172"/>
            <a:ext cx="3258881" cy="2439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86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点击此处添加个人简介。</a:t>
            </a:r>
            <a:endParaRPr lang="en-US" altLang="zh-CN" sz="186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endParaRPr lang="zh-CN" altLang="en-US" sz="32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点击此处添加文本信息。</a:t>
            </a:r>
          </a:p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标题数字等都可以通过点击和重新输入进行更改，顶部“开始”面板中可以对字体、字号、颜色、行距等进行修改。建议正文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232150" y="2357171"/>
            <a:ext cx="3219968" cy="2348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QQ: 123456789</a:t>
            </a:r>
          </a:p>
          <a:p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Phone: +86 12345678901</a:t>
            </a:r>
          </a:p>
          <a:p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Email: template@ppt.com</a:t>
            </a:r>
          </a:p>
          <a:p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Add: </a:t>
            </a: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点击此处添加联系地址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Birth:</a:t>
            </a: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点击此处添加出生年月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  <a:p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Native</a:t>
            </a: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Place</a:t>
            </a:r>
            <a:r>
              <a:rPr lang="zh-CN" altLang="en-US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: 点击此处添加籍贯</a:t>
            </a:r>
            <a:endParaRPr lang="en-US" altLang="zh-CN" sz="1335" dirty="0">
              <a:solidFill>
                <a:srgbClr val="FFFFFF"/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cxnSp>
        <p:nvCxnSpPr>
          <p:cNvPr id="20" name="直线连接符 19"/>
          <p:cNvCxnSpPr/>
          <p:nvPr/>
        </p:nvCxnSpPr>
        <p:spPr>
          <a:xfrm>
            <a:off x="7951781" y="2357171"/>
            <a:ext cx="0" cy="2380139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543347" y="2753318"/>
            <a:ext cx="6501000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zh-CN" altLang="en-US" sz="3735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我是做什么的</a:t>
            </a:r>
            <a:r>
              <a:rPr kumimoji="1" lang="en-US" altLang="zh-CN" sz="3735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kumimoji="1" lang="en-US" altLang="zh-CN" sz="42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What</a:t>
            </a:r>
            <a:r>
              <a:rPr kumimoji="1" lang="zh-CN" altLang="en-US" sz="42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42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I</a:t>
            </a:r>
            <a:r>
              <a:rPr kumimoji="1" lang="zh-CN" altLang="en-US" sz="42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 </a:t>
            </a:r>
            <a:r>
              <a:rPr kumimoji="1" lang="en-US" altLang="zh-CN" sz="42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DO?</a:t>
            </a:r>
            <a:endParaRPr kumimoji="1" lang="zh-CN" altLang="en-US" sz="426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43347" y="3530168"/>
            <a:ext cx="4339376" cy="33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1335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点击此处添加你所从事的职业名称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 7"/>
          <p:cNvGrpSpPr/>
          <p:nvPr/>
        </p:nvGrpSpPr>
        <p:grpSpPr>
          <a:xfrm>
            <a:off x="458032" y="477219"/>
            <a:ext cx="3814365" cy="538871"/>
            <a:chOff x="1347890" y="493544"/>
            <a:chExt cx="2860774" cy="404153"/>
          </a:xfrm>
        </p:grpSpPr>
        <p:sp>
          <p:nvSpPr>
            <p:cNvPr id="5" name="文本框 4"/>
            <p:cNvSpPr txBox="1"/>
            <p:nvPr/>
          </p:nvSpPr>
          <p:spPr>
            <a:xfrm>
              <a:off x="1347890" y="493544"/>
              <a:ext cx="286077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我是做什么的</a:t>
              </a:r>
              <a:r>
                <a:rPr kumimoji="1" lang="en-US" altLang="zh-CN" sz="16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1" lang="en-US" altLang="zh-CN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What</a:t>
              </a:r>
              <a:r>
                <a:rPr kumimoji="1" lang="zh-CN" altLang="en-US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I</a:t>
              </a:r>
              <a:r>
                <a:rPr kumimoji="1" lang="zh-CN" altLang="en-US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DO?</a:t>
              </a:r>
              <a:endParaRPr kumimoji="1" lang="zh-CN" altLang="en-US" sz="16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47890" y="717647"/>
              <a:ext cx="2012480" cy="180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8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点击此处添加你所从事的职业名称</a:t>
              </a:r>
              <a:endParaRPr kumimoji="1" lang="en-US" altLang="zh-CN" sz="8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grpSp>
        <p:nvGrpSpPr>
          <p:cNvPr id="9" name="组 8"/>
          <p:cNvGrpSpPr/>
          <p:nvPr/>
        </p:nvGrpSpPr>
        <p:grpSpPr>
          <a:xfrm>
            <a:off x="1648242" y="1708072"/>
            <a:ext cx="2587701" cy="2587701"/>
            <a:chOff x="1446054" y="1713189"/>
            <a:chExt cx="1940776" cy="1940776"/>
          </a:xfrm>
        </p:grpSpPr>
        <p:sp>
          <p:nvSpPr>
            <p:cNvPr id="16" name="椭圆 15"/>
            <p:cNvSpPr/>
            <p:nvPr/>
          </p:nvSpPr>
          <p:spPr>
            <a:xfrm>
              <a:off x="1446054" y="1713189"/>
              <a:ext cx="1940776" cy="1940776"/>
            </a:xfrm>
            <a:prstGeom prst="ellipse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1893864" y="1967529"/>
              <a:ext cx="1045156" cy="807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64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#1</a:t>
              </a:r>
              <a:endParaRPr kumimoji="1" lang="zh-CN" altLang="en-US" sz="6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720465" y="2745308"/>
              <a:ext cx="1391954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600" b="1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职业名称</a:t>
              </a:r>
              <a:r>
                <a:rPr kumimoji="1" lang="en-US" altLang="zh-CN" sz="1600" b="1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1 </a:t>
              </a:r>
              <a:r>
                <a:rPr kumimoji="1" lang="en-US" altLang="zh-CN" sz="16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Professional</a:t>
              </a:r>
              <a:r>
                <a:rPr kumimoji="1" lang="zh-CN" altLang="en-US" sz="16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6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Title</a:t>
              </a:r>
              <a:r>
                <a:rPr kumimoji="1" lang="zh-CN" altLang="en-US" sz="16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6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1</a:t>
              </a:r>
              <a:r>
                <a:rPr kumimoji="1" lang="zh-CN" altLang="en-US" sz="16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endParaRPr kumimoji="1" lang="zh-CN" altLang="en-US" sz="26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</p:grpSp>
      <p:grpSp>
        <p:nvGrpSpPr>
          <p:cNvPr id="19" name="组 18"/>
          <p:cNvGrpSpPr/>
          <p:nvPr/>
        </p:nvGrpSpPr>
        <p:grpSpPr>
          <a:xfrm>
            <a:off x="4802945" y="1711790"/>
            <a:ext cx="2587701" cy="2587702"/>
            <a:chOff x="1446054" y="1713189"/>
            <a:chExt cx="1940776" cy="1940776"/>
          </a:xfrm>
        </p:grpSpPr>
        <p:sp>
          <p:nvSpPr>
            <p:cNvPr id="20" name="椭圆 19"/>
            <p:cNvSpPr/>
            <p:nvPr/>
          </p:nvSpPr>
          <p:spPr>
            <a:xfrm>
              <a:off x="1446054" y="1713189"/>
              <a:ext cx="1940776" cy="1940776"/>
            </a:xfrm>
            <a:prstGeom prst="ellipse">
              <a:avLst/>
            </a:prstGeom>
            <a:solidFill>
              <a:schemeClr val="bg1">
                <a:alpha val="90000"/>
              </a:schemeClr>
            </a:solidFill>
            <a:ln w="127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893864" y="1967529"/>
              <a:ext cx="1045156" cy="80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64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#2</a:t>
              </a:r>
              <a:endParaRPr kumimoji="1" lang="zh-CN" altLang="en-US" sz="6400" dirty="0">
                <a:solidFill>
                  <a:srgbClr val="323643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720465" y="2745308"/>
              <a:ext cx="1391954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600" b="1" dirty="0">
                  <a:solidFill>
                    <a:srgbClr val="323643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职业名称</a:t>
              </a:r>
              <a:r>
                <a:rPr kumimoji="1" lang="en-US" altLang="zh-CN" sz="1600" b="1" dirty="0">
                  <a:solidFill>
                    <a:srgbClr val="323643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2 </a:t>
              </a:r>
              <a:r>
                <a:rPr kumimoji="1" lang="en-US" altLang="zh-CN" sz="16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Professional</a:t>
              </a:r>
              <a:r>
                <a:rPr kumimoji="1" lang="zh-CN" altLang="en-US" sz="16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6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Title</a:t>
              </a:r>
              <a:r>
                <a:rPr kumimoji="1" lang="zh-CN" altLang="en-US" sz="16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6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2</a:t>
              </a:r>
              <a:r>
                <a:rPr kumimoji="1" lang="zh-CN" altLang="en-US" sz="1600" dirty="0">
                  <a:solidFill>
                    <a:srgbClr val="323643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endParaRPr kumimoji="1" lang="zh-CN" altLang="en-US" sz="2665" dirty="0">
                <a:solidFill>
                  <a:srgbClr val="323643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</p:grpSp>
      <p:grpSp>
        <p:nvGrpSpPr>
          <p:cNvPr id="23" name="组 22"/>
          <p:cNvGrpSpPr/>
          <p:nvPr/>
        </p:nvGrpSpPr>
        <p:grpSpPr>
          <a:xfrm>
            <a:off x="7957646" y="1708073"/>
            <a:ext cx="2587701" cy="2587702"/>
            <a:chOff x="1446054" y="1713189"/>
            <a:chExt cx="1940776" cy="1940776"/>
          </a:xfrm>
        </p:grpSpPr>
        <p:sp>
          <p:nvSpPr>
            <p:cNvPr id="24" name="椭圆 23"/>
            <p:cNvSpPr/>
            <p:nvPr/>
          </p:nvSpPr>
          <p:spPr>
            <a:xfrm>
              <a:off x="1446054" y="1713189"/>
              <a:ext cx="1940776" cy="1940776"/>
            </a:xfrm>
            <a:prstGeom prst="ellipse">
              <a:avLst/>
            </a:prstGeom>
            <a:noFill/>
            <a:ln w="12700" cmpd="sng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 dirty="0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893864" y="1967529"/>
              <a:ext cx="1045156" cy="8079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zh-CN" sz="64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#3</a:t>
              </a:r>
              <a:endParaRPr kumimoji="1" lang="zh-CN" altLang="en-US" sz="64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1720465" y="2745308"/>
              <a:ext cx="1391954" cy="438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zh-CN" altLang="en-US" sz="1600" b="1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职业名称</a:t>
              </a:r>
              <a:r>
                <a:rPr kumimoji="1" lang="en-US" altLang="zh-CN" sz="1600" b="1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3 </a:t>
              </a:r>
              <a:r>
                <a:rPr kumimoji="1" lang="en-US" altLang="zh-CN" sz="16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Professional</a:t>
              </a:r>
              <a:r>
                <a:rPr kumimoji="1" lang="zh-CN" altLang="en-US" sz="16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6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Title</a:t>
              </a:r>
              <a:r>
                <a:rPr kumimoji="1" lang="zh-CN" altLang="en-US" sz="16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r>
                <a:rPr kumimoji="1" lang="en-US" altLang="zh-CN" sz="16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3</a:t>
              </a:r>
              <a:r>
                <a:rPr kumimoji="1" lang="zh-CN" altLang="en-US" sz="1600" dirty="0">
                  <a:solidFill>
                    <a:prstClr val="white"/>
                  </a:solidFill>
                  <a:latin typeface="Segoe UI Light" panose="020B0502040204020203"/>
                  <a:cs typeface="Segoe UI Light" panose="020B0502040204020203"/>
                </a:rPr>
                <a:t> </a:t>
              </a:r>
              <a:endParaRPr kumimoji="1" lang="zh-CN" altLang="en-US" sz="2665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1716579" y="4490269"/>
            <a:ext cx="2451027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</a:t>
            </a:r>
            <a:r>
              <a:rPr kumimoji="1"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对此职业进行简短介绍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。顶部“开始”面板中可以对字体、字号、颜色、行距等进行修改。建议正文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71282" y="4490269"/>
            <a:ext cx="2451027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</a:t>
            </a:r>
            <a:r>
              <a:rPr kumimoji="1"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对此职业进行简短介绍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。顶部“开始”面板中可以对字体、字号、颜色、行距等进行修改。建议正文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025983" y="4490269"/>
            <a:ext cx="2451027" cy="14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点击此处</a:t>
            </a:r>
            <a:r>
              <a:rPr kumimoji="1"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对此职业进行简短介绍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。顶部“开始”面板中可以对字体、字号、颜色、行距等进行修改。建议正文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号字，</a:t>
            </a:r>
            <a:r>
              <a:rPr lang="en-US" altLang="zh-CN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1.3</a:t>
            </a:r>
            <a:r>
              <a:rPr lang="zh-CN" altLang="en-US" sz="13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倍字间距。</a:t>
            </a:r>
            <a:endParaRPr kumimoji="1" lang="zh-CN" altLang="en-US" sz="1335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3737016" y="6481709"/>
            <a:ext cx="4719561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QQ: 123456789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     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Phone: +86 12345678901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</a:t>
            </a:r>
            <a:r>
              <a:rPr lang="zh-CN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Email: </a:t>
            </a:r>
            <a:r>
              <a:rPr lang="en-US" altLang="zh-CN" sz="1065" dirty="0" err="1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template@ppt.com</a:t>
            </a:r>
            <a:endParaRPr lang="en-US" altLang="zh-CN" sz="1065" dirty="0">
              <a:solidFill>
                <a:schemeClr val="bg1">
                  <a:lumMod val="6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cxnSp>
        <p:nvCxnSpPr>
          <p:cNvPr id="38" name="直线连接符 37"/>
          <p:cNvCxnSpPr/>
          <p:nvPr/>
        </p:nvCxnSpPr>
        <p:spPr>
          <a:xfrm flipH="1">
            <a:off x="21762" y="6434993"/>
            <a:ext cx="12171032" cy="0"/>
          </a:xfrm>
          <a:prstGeom prst="line">
            <a:avLst/>
          </a:prstGeom>
          <a:ln w="12700" cmpd="sng">
            <a:solidFill>
              <a:srgbClr val="272A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543347" y="2753317"/>
            <a:ext cx="6501000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zh-CN" altLang="en-US" sz="3735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教育背景 </a:t>
            </a:r>
            <a:r>
              <a:rPr kumimoji="1" lang="en-US" altLang="zh-CN" sz="42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Education</a:t>
            </a:r>
            <a:endParaRPr kumimoji="1" lang="zh-CN" altLang="en-US" sz="426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43347" y="3530168"/>
            <a:ext cx="4339376" cy="33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</a:pPr>
            <a:r>
              <a:rPr kumimoji="1" lang="zh-CN" altLang="en-US" sz="1335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此处添加相关介绍</a:t>
            </a:r>
            <a:endParaRPr kumimoji="1" lang="en-US" altLang="zh-CN" sz="1335" b="1" dirty="0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 3"/>
          <p:cNvGrpSpPr/>
          <p:nvPr/>
        </p:nvGrpSpPr>
        <p:grpSpPr>
          <a:xfrm>
            <a:off x="458032" y="477219"/>
            <a:ext cx="3814365" cy="538871"/>
            <a:chOff x="1347890" y="493544"/>
            <a:chExt cx="2860774" cy="404153"/>
          </a:xfrm>
        </p:grpSpPr>
        <p:sp>
          <p:nvSpPr>
            <p:cNvPr id="5" name="文本框 4"/>
            <p:cNvSpPr txBox="1"/>
            <p:nvPr/>
          </p:nvSpPr>
          <p:spPr>
            <a:xfrm>
              <a:off x="1347890" y="493544"/>
              <a:ext cx="286077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465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教育背景 </a:t>
              </a:r>
              <a:r>
                <a:rPr kumimoji="1" lang="en-US" altLang="zh-CN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Education</a:t>
              </a:r>
              <a:endParaRPr kumimoji="1" lang="zh-CN" altLang="en-US" sz="16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347890" y="717647"/>
              <a:ext cx="2012480" cy="180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8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此处添加相关介绍</a:t>
              </a:r>
            </a:p>
          </p:txBody>
        </p:sp>
      </p:grpSp>
      <p:cxnSp>
        <p:nvCxnSpPr>
          <p:cNvPr id="11" name="直线连接符 10"/>
          <p:cNvCxnSpPr/>
          <p:nvPr/>
        </p:nvCxnSpPr>
        <p:spPr>
          <a:xfrm>
            <a:off x="6198225" y="1322496"/>
            <a:ext cx="0" cy="5535505"/>
          </a:xfrm>
          <a:prstGeom prst="line">
            <a:avLst/>
          </a:prstGeom>
          <a:ln w="9525" cmpd="sng">
            <a:solidFill>
              <a:srgbClr val="FFFF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5306811" y="1893069"/>
            <a:ext cx="1782827" cy="1782827"/>
            <a:chOff x="3979513" y="1419802"/>
            <a:chExt cx="1337120" cy="1337120"/>
          </a:xfrm>
        </p:grpSpPr>
        <p:sp>
          <p:nvSpPr>
            <p:cNvPr id="14" name="椭圆 13"/>
            <p:cNvSpPr/>
            <p:nvPr/>
          </p:nvSpPr>
          <p:spPr>
            <a:xfrm>
              <a:off x="3979513" y="1419802"/>
              <a:ext cx="1337120" cy="133712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432146" y="1923184"/>
              <a:ext cx="431849" cy="253915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1600" b="1" dirty="0">
                  <a:solidFill>
                    <a:srgbClr val="FFFFFF"/>
                  </a:solidFill>
                  <a:latin typeface="Segoe UI Light" panose="020B0502040204020203"/>
                  <a:cs typeface="Segoe UI Light" panose="020B0502040204020203"/>
                </a:rPr>
                <a:t>2013</a:t>
              </a:r>
              <a:endParaRPr kumimoji="1" lang="zh-CN" altLang="en-US" sz="1600" b="1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7341191" y="4224513"/>
            <a:ext cx="3813288" cy="1832099"/>
            <a:chOff x="5505298" y="3168385"/>
            <a:chExt cx="2859966" cy="1374074"/>
          </a:xfrm>
        </p:grpSpPr>
        <p:sp>
          <p:nvSpPr>
            <p:cNvPr id="19" name="矩形 18"/>
            <p:cNvSpPr/>
            <p:nvPr/>
          </p:nvSpPr>
          <p:spPr>
            <a:xfrm>
              <a:off x="5505298" y="3168385"/>
              <a:ext cx="2859966" cy="1374074"/>
            </a:xfrm>
            <a:custGeom>
              <a:avLst/>
              <a:gdLst/>
              <a:ahLst/>
              <a:cxnLst/>
              <a:rect l="l" t="t" r="r" b="b"/>
              <a:pathLst>
                <a:path w="2785381" h="1054922">
                  <a:moveTo>
                    <a:pt x="103937" y="0"/>
                  </a:moveTo>
                  <a:lnTo>
                    <a:pt x="2785381" y="0"/>
                  </a:lnTo>
                  <a:lnTo>
                    <a:pt x="2785381" y="1054922"/>
                  </a:lnTo>
                  <a:lnTo>
                    <a:pt x="103937" y="1054922"/>
                  </a:lnTo>
                  <a:lnTo>
                    <a:pt x="103937" y="587745"/>
                  </a:lnTo>
                  <a:lnTo>
                    <a:pt x="0" y="527461"/>
                  </a:lnTo>
                  <a:lnTo>
                    <a:pt x="103937" y="4671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680185" y="3327961"/>
              <a:ext cx="2610494" cy="1069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毕业于北京大学，获得硕士学位</a:t>
              </a:r>
            </a:p>
            <a:p>
              <a:pPr>
                <a:lnSpc>
                  <a:spcPct val="130000"/>
                </a:lnSpc>
              </a:pP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Graduated from Peking University with master’s degree</a:t>
              </a:r>
            </a:p>
            <a:p>
              <a:pPr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专业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 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点击此处填写专业名称</a:t>
              </a:r>
            </a:p>
            <a:p>
              <a:pPr>
                <a:lnSpc>
                  <a:spcPct val="130000"/>
                </a:lnSpc>
              </a:pP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 | Click here to add your major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1190257" y="1893070"/>
            <a:ext cx="3841207" cy="1770560"/>
            <a:chOff x="892097" y="1419802"/>
            <a:chExt cx="2880905" cy="1327920"/>
          </a:xfrm>
        </p:grpSpPr>
        <p:sp>
          <p:nvSpPr>
            <p:cNvPr id="22" name="矩形 18"/>
            <p:cNvSpPr/>
            <p:nvPr/>
          </p:nvSpPr>
          <p:spPr>
            <a:xfrm flipH="1">
              <a:off x="892097" y="1419802"/>
              <a:ext cx="2880905" cy="1327920"/>
            </a:xfrm>
            <a:custGeom>
              <a:avLst/>
              <a:gdLst/>
              <a:ahLst/>
              <a:cxnLst/>
              <a:rect l="l" t="t" r="r" b="b"/>
              <a:pathLst>
                <a:path w="2785381" h="1054922">
                  <a:moveTo>
                    <a:pt x="103937" y="0"/>
                  </a:moveTo>
                  <a:lnTo>
                    <a:pt x="2785381" y="0"/>
                  </a:lnTo>
                  <a:lnTo>
                    <a:pt x="2785381" y="1054922"/>
                  </a:lnTo>
                  <a:lnTo>
                    <a:pt x="103937" y="1054922"/>
                  </a:lnTo>
                  <a:lnTo>
                    <a:pt x="103937" y="587745"/>
                  </a:lnTo>
                  <a:lnTo>
                    <a:pt x="0" y="527461"/>
                  </a:lnTo>
                  <a:lnTo>
                    <a:pt x="103937" y="4671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3" name="文本框 22"/>
            <p:cNvSpPr txBox="1"/>
            <p:nvPr/>
          </p:nvSpPr>
          <p:spPr>
            <a:xfrm flipH="1">
              <a:off x="987623" y="1533612"/>
              <a:ext cx="2610494" cy="1069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毕业于北京大学，获得博士学位</a:t>
              </a:r>
              <a:endParaRPr kumimoji="1"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ct val="130000"/>
                </a:lnSpc>
              </a:pP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Graduated from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Peking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University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with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doctor’s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degree</a:t>
              </a:r>
            </a:p>
            <a:p>
              <a:pPr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专业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点击此处填写专业名称</a:t>
              </a:r>
              <a:endParaRPr kumimoji="1"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ct val="130000"/>
                </a:lnSpc>
              </a:pP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Click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here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to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add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your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306811" y="4224513"/>
            <a:ext cx="1782827" cy="1782827"/>
            <a:chOff x="3979513" y="3168385"/>
            <a:chExt cx="1337120" cy="1337120"/>
          </a:xfrm>
        </p:grpSpPr>
        <p:sp>
          <p:nvSpPr>
            <p:cNvPr id="25" name="椭圆 24"/>
            <p:cNvSpPr/>
            <p:nvPr/>
          </p:nvSpPr>
          <p:spPr>
            <a:xfrm>
              <a:off x="3979513" y="3168385"/>
              <a:ext cx="1337120" cy="133712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432146" y="3671767"/>
              <a:ext cx="431849" cy="253915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1600" b="1" dirty="0">
                  <a:solidFill>
                    <a:srgbClr val="FFFFFF"/>
                  </a:solidFill>
                  <a:latin typeface="Segoe UI Light" panose="020B0502040204020203"/>
                  <a:cs typeface="Segoe UI Light" panose="020B0502040204020203"/>
                </a:rPr>
                <a:t>2010</a:t>
              </a:r>
              <a:endParaRPr kumimoji="1" lang="zh-CN" altLang="en-US" sz="1600" b="1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线连接符 10"/>
          <p:cNvCxnSpPr/>
          <p:nvPr/>
        </p:nvCxnSpPr>
        <p:spPr>
          <a:xfrm>
            <a:off x="6198225" y="1"/>
            <a:ext cx="0" cy="6443521"/>
          </a:xfrm>
          <a:prstGeom prst="line">
            <a:avLst/>
          </a:prstGeom>
          <a:ln w="9525" cmpd="sng">
            <a:solidFill>
              <a:srgbClr val="FFFF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5306811" y="1893069"/>
            <a:ext cx="1782827" cy="1782827"/>
            <a:chOff x="3979513" y="1419802"/>
            <a:chExt cx="1337120" cy="1337120"/>
          </a:xfrm>
        </p:grpSpPr>
        <p:sp>
          <p:nvSpPr>
            <p:cNvPr id="14" name="椭圆 13"/>
            <p:cNvSpPr/>
            <p:nvPr/>
          </p:nvSpPr>
          <p:spPr>
            <a:xfrm>
              <a:off x="3979513" y="1419802"/>
              <a:ext cx="1337120" cy="133712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420124" y="1923184"/>
              <a:ext cx="455894" cy="253915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1600" b="1" dirty="0">
                  <a:solidFill>
                    <a:srgbClr val="FFFFFF"/>
                  </a:solidFill>
                  <a:latin typeface="Segoe UI Light" panose="020B0502040204020203"/>
                  <a:cs typeface="Segoe UI Light" panose="020B0502040204020203"/>
                </a:rPr>
                <a:t>2008</a:t>
              </a:r>
              <a:endParaRPr kumimoji="1" lang="zh-CN" altLang="en-US" sz="1600" b="1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7341191" y="4255285"/>
            <a:ext cx="3813288" cy="1770560"/>
            <a:chOff x="5505298" y="3191462"/>
            <a:chExt cx="2859966" cy="1327920"/>
          </a:xfrm>
        </p:grpSpPr>
        <p:sp>
          <p:nvSpPr>
            <p:cNvPr id="19" name="矩形 18"/>
            <p:cNvSpPr/>
            <p:nvPr/>
          </p:nvSpPr>
          <p:spPr>
            <a:xfrm>
              <a:off x="5505298" y="3191462"/>
              <a:ext cx="2859966" cy="1327920"/>
            </a:xfrm>
            <a:custGeom>
              <a:avLst/>
              <a:gdLst/>
              <a:ahLst/>
              <a:cxnLst/>
              <a:rect l="l" t="t" r="r" b="b"/>
              <a:pathLst>
                <a:path w="2785381" h="1054922">
                  <a:moveTo>
                    <a:pt x="103937" y="0"/>
                  </a:moveTo>
                  <a:lnTo>
                    <a:pt x="2785381" y="0"/>
                  </a:lnTo>
                  <a:lnTo>
                    <a:pt x="2785381" y="1054922"/>
                  </a:lnTo>
                  <a:lnTo>
                    <a:pt x="103937" y="1054922"/>
                  </a:lnTo>
                  <a:lnTo>
                    <a:pt x="103937" y="587745"/>
                  </a:lnTo>
                  <a:lnTo>
                    <a:pt x="0" y="527461"/>
                  </a:lnTo>
                  <a:lnTo>
                    <a:pt x="103937" y="4671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680185" y="3327961"/>
              <a:ext cx="2610494" cy="1069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毕业于人大附中</a:t>
              </a:r>
              <a:endParaRPr kumimoji="1"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ct val="130000"/>
                </a:lnSpc>
              </a:pP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Graduated from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 err="1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Renmin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University High School</a:t>
              </a:r>
            </a:p>
            <a:p>
              <a:pPr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专业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点击此处填写专业名称</a:t>
              </a:r>
              <a:endParaRPr kumimoji="1" lang="en-US" altLang="zh-CN" sz="1335" dirty="0">
                <a:solidFill>
                  <a:srgbClr val="FFFFFF"/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endParaRPr>
            </a:p>
            <a:p>
              <a:pPr>
                <a:lnSpc>
                  <a:spcPct val="130000"/>
                </a:lnSpc>
              </a:pP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Click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here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to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add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your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176263" y="1893070"/>
            <a:ext cx="3855201" cy="1770560"/>
            <a:chOff x="881601" y="1419802"/>
            <a:chExt cx="2891401" cy="1327920"/>
          </a:xfrm>
        </p:grpSpPr>
        <p:sp>
          <p:nvSpPr>
            <p:cNvPr id="22" name="矩形 18"/>
            <p:cNvSpPr/>
            <p:nvPr/>
          </p:nvSpPr>
          <p:spPr>
            <a:xfrm flipH="1">
              <a:off x="881601" y="1419802"/>
              <a:ext cx="2891401" cy="1327920"/>
            </a:xfrm>
            <a:custGeom>
              <a:avLst/>
              <a:gdLst/>
              <a:ahLst/>
              <a:cxnLst/>
              <a:rect l="l" t="t" r="r" b="b"/>
              <a:pathLst>
                <a:path w="2785381" h="1054922">
                  <a:moveTo>
                    <a:pt x="103937" y="0"/>
                  </a:moveTo>
                  <a:lnTo>
                    <a:pt x="2785381" y="0"/>
                  </a:lnTo>
                  <a:lnTo>
                    <a:pt x="2785381" y="1054922"/>
                  </a:lnTo>
                  <a:lnTo>
                    <a:pt x="103937" y="1054922"/>
                  </a:lnTo>
                  <a:lnTo>
                    <a:pt x="103937" y="587745"/>
                  </a:lnTo>
                  <a:lnTo>
                    <a:pt x="0" y="527461"/>
                  </a:lnTo>
                  <a:lnTo>
                    <a:pt x="103937" y="4671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3" name="文本框 22"/>
            <p:cNvSpPr txBox="1"/>
            <p:nvPr/>
          </p:nvSpPr>
          <p:spPr>
            <a:xfrm flipH="1">
              <a:off x="987623" y="1537325"/>
              <a:ext cx="2610494" cy="10692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毕业于北京大学，获得学士学位</a:t>
              </a:r>
            </a:p>
            <a:p>
              <a:pPr>
                <a:lnSpc>
                  <a:spcPct val="130000"/>
                </a:lnSpc>
              </a:pP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Graduated from Peking University with bachelor's degree</a:t>
              </a:r>
            </a:p>
            <a:p>
              <a:pPr>
                <a:lnSpc>
                  <a:spcPct val="130000"/>
                </a:lnSpc>
              </a:pP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专业 </a:t>
              </a: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| </a:t>
              </a:r>
              <a:r>
                <a:rPr kumimoji="1" lang="zh-CN" altLang="en-US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点击此处填写专业名称</a:t>
              </a:r>
            </a:p>
            <a:p>
              <a:pPr>
                <a:lnSpc>
                  <a:spcPct val="130000"/>
                </a:lnSpc>
              </a:pPr>
              <a:r>
                <a:rPr kumimoji="1" lang="en-US" altLang="zh-CN" sz="1335" dirty="0">
                  <a:solidFill>
                    <a:srgbClr val="FFFFFF"/>
                  </a:solidFill>
                  <a:latin typeface="Segoe UI Light" panose="020B0502040204020203"/>
                  <a:ea typeface="微软雅黑" panose="020B0503020204020204" charset="-122"/>
                  <a:cs typeface="Segoe UI Light" panose="020B0502040204020203"/>
                </a:rPr>
                <a:t>Major | Click here to add your major</a:t>
              </a: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5306811" y="4224513"/>
            <a:ext cx="1782827" cy="1782827"/>
            <a:chOff x="3979513" y="3168385"/>
            <a:chExt cx="1337120" cy="1337120"/>
          </a:xfrm>
        </p:grpSpPr>
        <p:sp>
          <p:nvSpPr>
            <p:cNvPr id="25" name="椭圆 24"/>
            <p:cNvSpPr/>
            <p:nvPr/>
          </p:nvSpPr>
          <p:spPr>
            <a:xfrm>
              <a:off x="3979513" y="3168385"/>
              <a:ext cx="1337120" cy="133712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3200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420124" y="3671767"/>
              <a:ext cx="455894" cy="253915"/>
            </a:xfrm>
            <a:prstGeom prst="rect">
              <a:avLst/>
            </a:prstGeom>
            <a:noFill/>
            <a:effectLst/>
          </p:spPr>
          <p:txBody>
            <a:bodyPr wrap="none" rtlCol="0" anchor="ctr">
              <a:spAutoFit/>
            </a:bodyPr>
            <a:lstStyle/>
            <a:p>
              <a:pPr algn="ctr"/>
              <a:r>
                <a:rPr kumimoji="1" lang="en-US" altLang="zh-CN" sz="1600" b="1" dirty="0">
                  <a:solidFill>
                    <a:srgbClr val="FFFFFF"/>
                  </a:solidFill>
                  <a:latin typeface="Segoe UI Light" panose="020B0502040204020203"/>
                  <a:cs typeface="Segoe UI Light" panose="020B0502040204020203"/>
                </a:rPr>
                <a:t>2005</a:t>
              </a:r>
              <a:endParaRPr kumimoji="1" lang="zh-CN" altLang="en-US" sz="1600" b="1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</p:grpSp>
      <p:sp>
        <p:nvSpPr>
          <p:cNvPr id="31" name="文本框 30"/>
          <p:cNvSpPr txBox="1"/>
          <p:nvPr/>
        </p:nvSpPr>
        <p:spPr>
          <a:xfrm>
            <a:off x="3737016" y="6481709"/>
            <a:ext cx="4719561" cy="256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QQ: 123456789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     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Phone: +86 12345678901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</a:t>
            </a:r>
            <a:r>
              <a:rPr lang="zh-CN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</a:t>
            </a:r>
            <a:r>
              <a:rPr lang="zh-CN" altLang="en-US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     </a:t>
            </a:r>
            <a:r>
              <a:rPr lang="en-US" altLang="zh-CN" sz="1065" dirty="0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Email: </a:t>
            </a:r>
            <a:r>
              <a:rPr lang="en-US" altLang="zh-CN" sz="1065" dirty="0" err="1">
                <a:solidFill>
                  <a:schemeClr val="bg1">
                    <a:lumMod val="65000"/>
                  </a:schemeClr>
                </a:solidFill>
                <a:latin typeface="Segoe UI Light" panose="020B0502040204020203"/>
                <a:ea typeface="微软雅黑" panose="020B0503020204020204" charset="-122"/>
                <a:cs typeface="Segoe UI Light" panose="020B0502040204020203"/>
              </a:rPr>
              <a:t>template@ppt.com</a:t>
            </a:r>
            <a:endParaRPr lang="en-US" altLang="zh-CN" sz="1065" dirty="0">
              <a:solidFill>
                <a:schemeClr val="bg1">
                  <a:lumMod val="65000"/>
                </a:schemeClr>
              </a:solidFill>
              <a:latin typeface="Segoe UI Light" panose="020B0502040204020203"/>
              <a:ea typeface="微软雅黑" panose="020B0503020204020204" charset="-122"/>
              <a:cs typeface="Segoe UI Light" panose="020B0502040204020203"/>
            </a:endParaRPr>
          </a:p>
        </p:txBody>
      </p:sp>
      <p:cxnSp>
        <p:nvCxnSpPr>
          <p:cNvPr id="32" name="直线连接符 31"/>
          <p:cNvCxnSpPr/>
          <p:nvPr/>
        </p:nvCxnSpPr>
        <p:spPr>
          <a:xfrm flipH="1">
            <a:off x="21762" y="6434993"/>
            <a:ext cx="12171032" cy="0"/>
          </a:xfrm>
          <a:prstGeom prst="line">
            <a:avLst/>
          </a:prstGeom>
          <a:ln w="12700" cmpd="sng">
            <a:solidFill>
              <a:srgbClr val="272A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组 35"/>
          <p:cNvGrpSpPr/>
          <p:nvPr/>
        </p:nvGrpSpPr>
        <p:grpSpPr>
          <a:xfrm>
            <a:off x="458032" y="477219"/>
            <a:ext cx="3814365" cy="538871"/>
            <a:chOff x="1347890" y="493544"/>
            <a:chExt cx="2860774" cy="404153"/>
          </a:xfrm>
        </p:grpSpPr>
        <p:sp>
          <p:nvSpPr>
            <p:cNvPr id="37" name="文本框 36"/>
            <p:cNvSpPr txBox="1"/>
            <p:nvPr/>
          </p:nvSpPr>
          <p:spPr>
            <a:xfrm>
              <a:off x="1347890" y="493544"/>
              <a:ext cx="286077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465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教育背景 </a:t>
              </a:r>
              <a:r>
                <a:rPr kumimoji="1" lang="en-US" altLang="zh-CN" sz="1600" dirty="0">
                  <a:solidFill>
                    <a:schemeClr val="bg1"/>
                  </a:solidFill>
                  <a:latin typeface="Segoe UI Light" panose="020B0502040204020203"/>
                  <a:cs typeface="Segoe UI Light" panose="020B0502040204020203"/>
                </a:rPr>
                <a:t>Education</a:t>
              </a:r>
              <a:endParaRPr kumimoji="1" lang="zh-CN" altLang="en-US" sz="1600" dirty="0">
                <a:solidFill>
                  <a:schemeClr val="bg1"/>
                </a:solidFill>
                <a:latin typeface="Segoe UI Light" panose="020B0502040204020203"/>
                <a:cs typeface="Segoe UI Light" panose="020B0502040204020203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1347890" y="717647"/>
              <a:ext cx="2012480" cy="1800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kumimoji="1" lang="zh-CN" altLang="en-US" sz="8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此处添加相关介绍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543347" y="2753318"/>
            <a:ext cx="6501000" cy="748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1" lang="zh-CN" altLang="en-US" sz="3735" b="1" dirty="0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工作经历 </a:t>
            </a:r>
            <a:r>
              <a:rPr kumimoji="1" lang="en-US" altLang="zh-CN" sz="4265" dirty="0">
                <a:solidFill>
                  <a:srgbClr val="FFFFFF"/>
                </a:solidFill>
                <a:latin typeface="Segoe UI Light" panose="020B0502040204020203"/>
                <a:cs typeface="Segoe UI Light" panose="020B0502040204020203"/>
              </a:rPr>
              <a:t>Work Experience</a:t>
            </a:r>
            <a:endParaRPr kumimoji="1" lang="zh-CN" altLang="en-US" sz="4265" dirty="0">
              <a:solidFill>
                <a:srgbClr val="FFFFFF"/>
              </a:solidFill>
              <a:latin typeface="Segoe UI Light" panose="020B0502040204020203"/>
              <a:cs typeface="Segoe UI Light" panose="020B0502040204020203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43347" y="3530168"/>
            <a:ext cx="4339376" cy="338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zh-CN" altLang="en-US" sz="1335" b="1" dirty="0">
                <a:solidFill>
                  <a:srgbClr val="FFFFFF"/>
                </a:solidFill>
                <a:latin typeface="微软雅黑" panose="020B0503020204020204" charset="-122"/>
                <a:cs typeface="微软雅黑" panose="020B0503020204020204" charset="-122"/>
              </a:rPr>
              <a:t>此处添加相关介绍</a:t>
            </a:r>
            <a:endParaRPr kumimoji="1" lang="en-US" altLang="zh-CN" sz="1335" b="1" dirty="0">
              <a:solidFill>
                <a:srgbClr val="FFFFFF"/>
              </a:solidFill>
              <a:latin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自定义 77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00D7D7"/>
      </a:accent1>
      <a:accent2>
        <a:srgbClr val="00C165"/>
      </a:accent2>
      <a:accent3>
        <a:srgbClr val="A6E94E"/>
      </a:accent3>
      <a:accent4>
        <a:srgbClr val="515151"/>
      </a:accent4>
      <a:accent5>
        <a:srgbClr val="919191"/>
      </a:accent5>
      <a:accent6>
        <a:srgbClr val="CACACA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781</Words>
  <Application>Microsoft Office PowerPoint</Application>
  <PresentationFormat>自定义</PresentationFormat>
  <Paragraphs>101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1" baseType="lpstr">
      <vt:lpstr>微软雅黑</vt:lpstr>
      <vt:lpstr>Arial</vt:lpstr>
      <vt:lpstr>Calibri</vt:lpstr>
      <vt:lpstr>Century Gothic</vt:lpstr>
      <vt:lpstr>Segoe UI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天 下</cp:lastModifiedBy>
  <cp:revision>162</cp:revision>
  <dcterms:created xsi:type="dcterms:W3CDTF">2010-04-12T23:12:00Z</dcterms:created>
  <dcterms:modified xsi:type="dcterms:W3CDTF">2021-01-05T16:55:06Z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KSOProductBuildVer">
    <vt:lpwstr>2052-11.1.0.9022</vt:lpwstr>
  </property>
</Properties>
</file>