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1" r:id="rId4"/>
    <p:sldId id="265" r:id="rId5"/>
    <p:sldId id="268" r:id="rId6"/>
    <p:sldId id="269" r:id="rId7"/>
    <p:sldId id="267" r:id="rId8"/>
    <p:sldId id="264" r:id="rId9"/>
    <p:sldId id="266" r:id="rId10"/>
    <p:sldId id="272" r:id="rId11"/>
    <p:sldId id="273" r:id="rId12"/>
    <p:sldId id="271" r:id="rId13"/>
    <p:sldId id="263" r:id="rId14"/>
    <p:sldId id="270" r:id="rId15"/>
    <p:sldId id="274" r:id="rId16"/>
    <p:sldId id="277" r:id="rId17"/>
    <p:sldId id="276" r:id="rId18"/>
    <p:sldId id="262" r:id="rId19"/>
    <p:sldId id="275" r:id="rId20"/>
    <p:sldId id="280" r:id="rId21"/>
    <p:sldId id="282" r:id="rId22"/>
    <p:sldId id="279" r:id="rId23"/>
    <p:sldId id="278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E"/>
    <a:srgbClr val="960000"/>
    <a:srgbClr val="3C4A5E"/>
    <a:srgbClr val="B8B8B8"/>
    <a:srgbClr val="A3A3A3"/>
    <a:srgbClr val="333F50"/>
    <a:srgbClr val="374457"/>
    <a:srgbClr val="435269"/>
    <a:srgbClr val="6D758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1EDB-AE6F-4FF1-B7EE-4566E27FBB5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3746-6AF4-41AE-A6AC-16E55E893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DB69-594A-4DA7-8707-52E2C69506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92A5-78CA-4307-A225-A281D92D4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F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47162 h 6858000"/>
              <a:gd name="connsiteX3" fmla="*/ 6096000 w 12192000"/>
              <a:gd name="connsiteY3" fmla="*/ 6858000 h 6858000"/>
              <a:gd name="connsiteX4" fmla="*/ 0 w 12192000"/>
              <a:gd name="connsiteY4" fmla="*/ 10471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047162"/>
                </a:lnTo>
                <a:lnTo>
                  <a:pt x="6096000" y="6858000"/>
                </a:lnTo>
                <a:lnTo>
                  <a:pt x="0" y="1047162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>
            <a:off x="0" y="4084320"/>
            <a:ext cx="2773680" cy="27736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6200000">
            <a:off x="9418320" y="4084320"/>
            <a:ext cx="2773680" cy="27736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/>
        </p:nvSpPr>
        <p:spPr>
          <a:xfrm rot="16200000">
            <a:off x="10007600" y="4673598"/>
            <a:ext cx="2184401" cy="2184401"/>
          </a:xfrm>
          <a:prstGeom prst="rtTriangle">
            <a:avLst/>
          </a:prstGeom>
          <a:solidFill>
            <a:srgbClr val="6D7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>
            <a:off x="-1" y="4673599"/>
            <a:ext cx="2184401" cy="2184401"/>
          </a:xfrm>
          <a:prstGeom prst="rtTriangle">
            <a:avLst/>
          </a:prstGeom>
          <a:solidFill>
            <a:srgbClr val="6D7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V="1">
            <a:off x="5127803" y="-1"/>
            <a:ext cx="1936394" cy="917992"/>
          </a:xfrm>
          <a:prstGeom prst="triangl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2280" y="1190495"/>
            <a:ext cx="364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锐字云字库细黑体1.0" panose="02010604000000000000" pitchFamily="2" charset="-122"/>
                <a:ea typeface="锐字云字库细黑体1.0" panose="02010604000000000000" pitchFamily="2" charset="-122"/>
              </a:rPr>
              <a:t>沉稳中肯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48560" y="1784795"/>
            <a:ext cx="729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简 约 通 用 述 职 报 告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76420" y="4829520"/>
            <a:ext cx="343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Designed by xiazaii</a:t>
            </a:r>
            <a:endParaRPr lang="zh-CN" altLang="en-US" sz="1600" dirty="0">
              <a:solidFill>
                <a:schemeClr val="bg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2122" y="2801040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8063" y="5414208"/>
            <a:ext cx="1295871" cy="496617"/>
            <a:chOff x="5334903" y="2805810"/>
            <a:chExt cx="1453820" cy="557148"/>
          </a:xfrm>
        </p:grpSpPr>
        <p:sp>
          <p:nvSpPr>
            <p:cNvPr id="22" name="矩形 21"/>
            <p:cNvSpPr/>
            <p:nvPr/>
          </p:nvSpPr>
          <p:spPr>
            <a:xfrm>
              <a:off x="5421742" y="2805810"/>
              <a:ext cx="1366981" cy="55714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34903" y="2884329"/>
              <a:ext cx="845985" cy="44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2020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282916" y="3002031"/>
              <a:ext cx="328122" cy="164706"/>
              <a:chOff x="1778000" y="1985818"/>
              <a:chExt cx="1821642" cy="91440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778000" y="1985818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685242" y="1985818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自 我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Self-evaluation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8874" y="1057010"/>
            <a:ext cx="10194723" cy="4317754"/>
            <a:chOff x="785786" y="1000114"/>
            <a:chExt cx="7436005" cy="3149359"/>
          </a:xfrm>
          <a:solidFill>
            <a:srgbClr val="B1A286">
              <a:alpha val="20000"/>
            </a:srgbClr>
          </a:solidFill>
        </p:grpSpPr>
        <p:grpSp>
          <p:nvGrpSpPr>
            <p:cNvPr id="8" name="Group 84"/>
            <p:cNvGrpSpPr/>
            <p:nvPr/>
          </p:nvGrpSpPr>
          <p:grpSpPr>
            <a:xfrm>
              <a:off x="785786" y="2000246"/>
              <a:ext cx="1162406" cy="2149227"/>
              <a:chOff x="228591" y="2000246"/>
              <a:chExt cx="1162406" cy="2149227"/>
            </a:xfrm>
            <a:grpFill/>
          </p:grpSpPr>
          <p:sp>
            <p:nvSpPr>
              <p:cNvPr id="54" name="Isosceles Triangle 2"/>
              <p:cNvSpPr/>
              <p:nvPr/>
            </p:nvSpPr>
            <p:spPr>
              <a:xfrm>
                <a:off x="228591" y="2734400"/>
                <a:ext cx="1162406" cy="989434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55" name="Content Placeholder 2"/>
              <p:cNvSpPr txBox="1"/>
              <p:nvPr/>
            </p:nvSpPr>
            <p:spPr>
              <a:xfrm>
                <a:off x="461899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Jan</a:t>
                </a:r>
              </a:p>
            </p:txBody>
          </p:sp>
          <p:sp>
            <p:nvSpPr>
              <p:cNvPr id="56" name="Content Placeholder 2"/>
              <p:cNvSpPr txBox="1"/>
              <p:nvPr/>
            </p:nvSpPr>
            <p:spPr>
              <a:xfrm>
                <a:off x="461899" y="2000246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60%</a:t>
                </a:r>
              </a:p>
            </p:txBody>
          </p:sp>
          <p:cxnSp>
            <p:nvCxnSpPr>
              <p:cNvPr id="57" name="Straight Connector 70"/>
              <p:cNvCxnSpPr/>
              <p:nvPr/>
            </p:nvCxnSpPr>
            <p:spPr>
              <a:xfrm rot="5400000">
                <a:off x="643704" y="2428080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5"/>
            <p:cNvGrpSpPr/>
            <p:nvPr/>
          </p:nvGrpSpPr>
          <p:grpSpPr>
            <a:xfrm>
              <a:off x="1489960" y="1500180"/>
              <a:ext cx="1162406" cy="2649293"/>
              <a:chOff x="932765" y="1500180"/>
              <a:chExt cx="1162406" cy="2649293"/>
            </a:xfrm>
            <a:grpFill/>
          </p:grpSpPr>
          <p:sp>
            <p:nvSpPr>
              <p:cNvPr id="50" name="Isosceles Triangle 2"/>
              <p:cNvSpPr/>
              <p:nvPr/>
            </p:nvSpPr>
            <p:spPr>
              <a:xfrm>
                <a:off x="932765" y="2211338"/>
                <a:ext cx="1162406" cy="1512496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51" name="Content Placeholder 2"/>
              <p:cNvSpPr txBox="1"/>
              <p:nvPr/>
            </p:nvSpPr>
            <p:spPr>
              <a:xfrm>
                <a:off x="1164238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Feb</a:t>
                </a:r>
              </a:p>
            </p:txBody>
          </p:sp>
          <p:sp>
            <p:nvSpPr>
              <p:cNvPr id="52" name="Content Placeholder 2"/>
              <p:cNvSpPr txBox="1"/>
              <p:nvPr/>
            </p:nvSpPr>
            <p:spPr>
              <a:xfrm>
                <a:off x="1162479" y="150018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80%</a:t>
                </a:r>
              </a:p>
            </p:txBody>
          </p:sp>
          <p:cxnSp>
            <p:nvCxnSpPr>
              <p:cNvPr id="53" name="Straight Connector 71"/>
              <p:cNvCxnSpPr/>
              <p:nvPr/>
            </p:nvCxnSpPr>
            <p:spPr>
              <a:xfrm rot="5400000">
                <a:off x="1358084" y="1928014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86"/>
            <p:cNvGrpSpPr/>
            <p:nvPr/>
          </p:nvGrpSpPr>
          <p:grpSpPr>
            <a:xfrm>
              <a:off x="2384686" y="1857370"/>
              <a:ext cx="1069128" cy="2292103"/>
              <a:chOff x="1827491" y="1857370"/>
              <a:chExt cx="1069128" cy="2292103"/>
            </a:xfrm>
            <a:grpFill/>
          </p:grpSpPr>
          <p:sp>
            <p:nvSpPr>
              <p:cNvPr id="46" name="Isosceles Triangle 2"/>
              <p:cNvSpPr/>
              <p:nvPr/>
            </p:nvSpPr>
            <p:spPr>
              <a:xfrm>
                <a:off x="1827491" y="2571121"/>
                <a:ext cx="1069128" cy="1152712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47" name="Content Placeholder 2"/>
              <p:cNvSpPr txBox="1"/>
              <p:nvPr/>
            </p:nvSpPr>
            <p:spPr>
              <a:xfrm>
                <a:off x="2012325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Mar</a:t>
                </a:r>
              </a:p>
            </p:txBody>
          </p:sp>
          <p:sp>
            <p:nvSpPr>
              <p:cNvPr id="48" name="Content Placeholder 2"/>
              <p:cNvSpPr txBox="1"/>
              <p:nvPr/>
            </p:nvSpPr>
            <p:spPr>
              <a:xfrm>
                <a:off x="2026223" y="185737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70%</a:t>
                </a:r>
              </a:p>
            </p:txBody>
          </p:sp>
          <p:cxnSp>
            <p:nvCxnSpPr>
              <p:cNvPr id="49" name="Straight Connector 72"/>
              <p:cNvCxnSpPr/>
              <p:nvPr/>
            </p:nvCxnSpPr>
            <p:spPr>
              <a:xfrm rot="5400000">
                <a:off x="2215340" y="2285204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87"/>
            <p:cNvGrpSpPr/>
            <p:nvPr/>
          </p:nvGrpSpPr>
          <p:grpSpPr>
            <a:xfrm>
              <a:off x="3189958" y="1643056"/>
              <a:ext cx="996954" cy="2506417"/>
              <a:chOff x="2632763" y="1643056"/>
              <a:chExt cx="996954" cy="2506417"/>
            </a:xfrm>
            <a:grpFill/>
          </p:grpSpPr>
          <p:sp>
            <p:nvSpPr>
              <p:cNvPr id="42" name="Isosceles Triangle 2"/>
              <p:cNvSpPr/>
              <p:nvPr/>
            </p:nvSpPr>
            <p:spPr>
              <a:xfrm>
                <a:off x="2632763" y="2357436"/>
                <a:ext cx="996954" cy="1366398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43" name="Content Placeholder 2"/>
              <p:cNvSpPr txBox="1"/>
              <p:nvPr/>
            </p:nvSpPr>
            <p:spPr>
              <a:xfrm>
                <a:off x="2781510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Apr</a:t>
                </a:r>
              </a:p>
            </p:txBody>
          </p:sp>
          <p:sp>
            <p:nvSpPr>
              <p:cNvPr id="44" name="Content Placeholder 2"/>
              <p:cNvSpPr txBox="1"/>
              <p:nvPr/>
            </p:nvSpPr>
            <p:spPr>
              <a:xfrm>
                <a:off x="2793872" y="1643056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75%</a:t>
                </a:r>
              </a:p>
            </p:txBody>
          </p:sp>
          <p:cxnSp>
            <p:nvCxnSpPr>
              <p:cNvPr id="45" name="Straight Connector 73"/>
              <p:cNvCxnSpPr/>
              <p:nvPr/>
            </p:nvCxnSpPr>
            <p:spPr>
              <a:xfrm rot="5400000">
                <a:off x="3001158" y="2070890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88"/>
            <p:cNvGrpSpPr/>
            <p:nvPr/>
          </p:nvGrpSpPr>
          <p:grpSpPr>
            <a:xfrm>
              <a:off x="3864006" y="2000246"/>
              <a:ext cx="1162406" cy="2149227"/>
              <a:chOff x="3306811" y="2000246"/>
              <a:chExt cx="1162406" cy="2149227"/>
            </a:xfrm>
            <a:grpFill/>
          </p:grpSpPr>
          <p:sp>
            <p:nvSpPr>
              <p:cNvPr id="38" name="Isosceles Triangle 2"/>
              <p:cNvSpPr/>
              <p:nvPr/>
            </p:nvSpPr>
            <p:spPr>
              <a:xfrm>
                <a:off x="3306811" y="2734400"/>
                <a:ext cx="1162406" cy="989434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9" name="Content Placeholder 2"/>
              <p:cNvSpPr txBox="1"/>
              <p:nvPr/>
            </p:nvSpPr>
            <p:spPr>
              <a:xfrm>
                <a:off x="3538284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May</a:t>
                </a:r>
              </a:p>
            </p:txBody>
          </p:sp>
          <p:sp>
            <p:nvSpPr>
              <p:cNvPr id="40" name="Content Placeholder 2"/>
              <p:cNvSpPr txBox="1"/>
              <p:nvPr/>
            </p:nvSpPr>
            <p:spPr>
              <a:xfrm>
                <a:off x="3522514" y="2000246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65%</a:t>
                </a:r>
              </a:p>
            </p:txBody>
          </p:sp>
          <p:cxnSp>
            <p:nvCxnSpPr>
              <p:cNvPr id="41" name="Straight Connector 74"/>
              <p:cNvCxnSpPr/>
              <p:nvPr/>
            </p:nvCxnSpPr>
            <p:spPr>
              <a:xfrm rot="5400000">
                <a:off x="3715538" y="2428080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89"/>
            <p:cNvGrpSpPr/>
            <p:nvPr/>
          </p:nvGrpSpPr>
          <p:grpSpPr>
            <a:xfrm>
              <a:off x="4568180" y="1500180"/>
              <a:ext cx="1162406" cy="2649293"/>
              <a:chOff x="4010985" y="1500180"/>
              <a:chExt cx="1162406" cy="2649293"/>
            </a:xfrm>
            <a:grpFill/>
          </p:grpSpPr>
          <p:sp>
            <p:nvSpPr>
              <p:cNvPr id="34" name="Isosceles Triangle 2"/>
              <p:cNvSpPr/>
              <p:nvPr/>
            </p:nvSpPr>
            <p:spPr>
              <a:xfrm>
                <a:off x="4010985" y="2214560"/>
                <a:ext cx="1162406" cy="1509273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5" name="Content Placeholder 2"/>
              <p:cNvSpPr txBox="1"/>
              <p:nvPr/>
            </p:nvSpPr>
            <p:spPr>
              <a:xfrm>
                <a:off x="4210667" y="3857634"/>
                <a:ext cx="763042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Jun</a:t>
                </a:r>
              </a:p>
            </p:txBody>
          </p:sp>
          <p:sp>
            <p:nvSpPr>
              <p:cNvPr id="36" name="Content Placeholder 2"/>
              <p:cNvSpPr txBox="1"/>
              <p:nvPr/>
            </p:nvSpPr>
            <p:spPr>
              <a:xfrm>
                <a:off x="4236918" y="150018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80%</a:t>
                </a:r>
              </a:p>
            </p:txBody>
          </p:sp>
          <p:cxnSp>
            <p:nvCxnSpPr>
              <p:cNvPr id="37" name="Straight Connector 75"/>
              <p:cNvCxnSpPr/>
              <p:nvPr/>
            </p:nvCxnSpPr>
            <p:spPr>
              <a:xfrm rot="5400000">
                <a:off x="4429918" y="1928014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0"/>
            <p:cNvGrpSpPr/>
            <p:nvPr/>
          </p:nvGrpSpPr>
          <p:grpSpPr>
            <a:xfrm>
              <a:off x="5178273" y="1857370"/>
              <a:ext cx="1236871" cy="2292103"/>
              <a:chOff x="4621078" y="1857370"/>
              <a:chExt cx="1236871" cy="2292103"/>
            </a:xfrm>
            <a:grpFill/>
          </p:grpSpPr>
          <p:sp>
            <p:nvSpPr>
              <p:cNvPr id="30" name="Isosceles Triangle 2"/>
              <p:cNvSpPr/>
              <p:nvPr/>
            </p:nvSpPr>
            <p:spPr>
              <a:xfrm>
                <a:off x="4621078" y="2571749"/>
                <a:ext cx="1236871" cy="1152083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1" name="Content Placeholder 2"/>
              <p:cNvSpPr txBox="1"/>
              <p:nvPr/>
            </p:nvSpPr>
            <p:spPr>
              <a:xfrm>
                <a:off x="4887381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Jul</a:t>
                </a:r>
              </a:p>
            </p:txBody>
          </p:sp>
          <p:sp>
            <p:nvSpPr>
              <p:cNvPr id="32" name="Content Placeholder 2"/>
              <p:cNvSpPr txBox="1"/>
              <p:nvPr/>
            </p:nvSpPr>
            <p:spPr>
              <a:xfrm>
                <a:off x="4883723" y="185737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70%</a:t>
                </a:r>
              </a:p>
            </p:txBody>
          </p:sp>
          <p:cxnSp>
            <p:nvCxnSpPr>
              <p:cNvPr id="33" name="Straight Connector 76"/>
              <p:cNvCxnSpPr/>
              <p:nvPr/>
            </p:nvCxnSpPr>
            <p:spPr>
              <a:xfrm rot="5400000">
                <a:off x="5072860" y="2285204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91"/>
            <p:cNvGrpSpPr/>
            <p:nvPr/>
          </p:nvGrpSpPr>
          <p:grpSpPr>
            <a:xfrm>
              <a:off x="5829745" y="2187284"/>
              <a:ext cx="1153373" cy="1962189"/>
              <a:chOff x="5272550" y="2187284"/>
              <a:chExt cx="1153373" cy="1962189"/>
            </a:xfrm>
            <a:grpFill/>
          </p:grpSpPr>
          <p:sp>
            <p:nvSpPr>
              <p:cNvPr id="26" name="Isosceles Triangle 2"/>
              <p:cNvSpPr/>
              <p:nvPr/>
            </p:nvSpPr>
            <p:spPr>
              <a:xfrm>
                <a:off x="5272550" y="2928310"/>
                <a:ext cx="1153373" cy="795524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6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7" name="Content Placeholder 2"/>
              <p:cNvSpPr txBox="1"/>
              <p:nvPr/>
            </p:nvSpPr>
            <p:spPr>
              <a:xfrm>
                <a:off x="5533571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Aug</a:t>
                </a:r>
              </a:p>
            </p:txBody>
          </p:sp>
          <p:sp>
            <p:nvSpPr>
              <p:cNvPr id="28" name="Content Placeholder 2"/>
              <p:cNvSpPr txBox="1"/>
              <p:nvPr/>
            </p:nvSpPr>
            <p:spPr>
              <a:xfrm>
                <a:off x="5455223" y="218728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50%</a:t>
                </a:r>
              </a:p>
            </p:txBody>
          </p:sp>
          <p:cxnSp>
            <p:nvCxnSpPr>
              <p:cNvPr id="29" name="Straight Connector 77"/>
              <p:cNvCxnSpPr/>
              <p:nvPr/>
            </p:nvCxnSpPr>
            <p:spPr>
              <a:xfrm rot="5400000">
                <a:off x="5644364" y="2642394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92"/>
            <p:cNvGrpSpPr/>
            <p:nvPr/>
          </p:nvGrpSpPr>
          <p:grpSpPr>
            <a:xfrm>
              <a:off x="6396026" y="1000114"/>
              <a:ext cx="1344784" cy="3149359"/>
              <a:chOff x="5838831" y="1000114"/>
              <a:chExt cx="1344784" cy="3149359"/>
            </a:xfrm>
            <a:grpFill/>
          </p:grpSpPr>
          <p:sp>
            <p:nvSpPr>
              <p:cNvPr id="22" name="Isosceles Triangle 2"/>
              <p:cNvSpPr/>
              <p:nvPr/>
            </p:nvSpPr>
            <p:spPr>
              <a:xfrm>
                <a:off x="5838831" y="1714494"/>
                <a:ext cx="1344784" cy="2009340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3" name="Content Placeholder 2"/>
              <p:cNvSpPr txBox="1"/>
              <p:nvPr/>
            </p:nvSpPr>
            <p:spPr>
              <a:xfrm>
                <a:off x="6119911" y="3857634"/>
                <a:ext cx="782624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Sep</a:t>
                </a:r>
              </a:p>
            </p:txBody>
          </p:sp>
          <p:sp>
            <p:nvSpPr>
              <p:cNvPr id="24" name="Content Placeholder 2"/>
              <p:cNvSpPr txBox="1"/>
              <p:nvPr/>
            </p:nvSpPr>
            <p:spPr>
              <a:xfrm>
                <a:off x="6191679" y="100011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90%</a:t>
                </a:r>
              </a:p>
            </p:txBody>
          </p:sp>
          <p:cxnSp>
            <p:nvCxnSpPr>
              <p:cNvPr id="25" name="Straight Connector 78"/>
              <p:cNvCxnSpPr/>
              <p:nvPr/>
            </p:nvCxnSpPr>
            <p:spPr>
              <a:xfrm rot="5400000">
                <a:off x="6358744" y="1427948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93"/>
            <p:cNvGrpSpPr/>
            <p:nvPr/>
          </p:nvGrpSpPr>
          <p:grpSpPr>
            <a:xfrm>
              <a:off x="7068418" y="1428742"/>
              <a:ext cx="1153373" cy="2720731"/>
              <a:chOff x="6511223" y="1428742"/>
              <a:chExt cx="1153373" cy="2720731"/>
            </a:xfrm>
            <a:grpFill/>
          </p:grpSpPr>
          <p:sp>
            <p:nvSpPr>
              <p:cNvPr id="18" name="Isosceles Triangle 2"/>
              <p:cNvSpPr/>
              <p:nvPr/>
            </p:nvSpPr>
            <p:spPr>
              <a:xfrm>
                <a:off x="6511223" y="2143122"/>
                <a:ext cx="1153373" cy="1580712"/>
              </a:xfrm>
              <a:custGeom>
                <a:avLst/>
                <a:gdLst>
                  <a:gd name="connsiteX0" fmla="*/ 0 w 1278647"/>
                  <a:gd name="connsiteY0" fmla="*/ 1102282 h 1102282"/>
                  <a:gd name="connsiteX1" fmla="*/ 639324 w 1278647"/>
                  <a:gd name="connsiteY1" fmla="*/ 0 h 1102282"/>
                  <a:gd name="connsiteX2" fmla="*/ 1278647 w 1278647"/>
                  <a:gd name="connsiteY2" fmla="*/ 1102282 h 1102282"/>
                  <a:gd name="connsiteX3" fmla="*/ 0 w 1278647"/>
                  <a:gd name="connsiteY3" fmla="*/ 1102282 h 1102282"/>
                  <a:gd name="connsiteX0-1" fmla="*/ 0 w 1278647"/>
                  <a:gd name="connsiteY0-2" fmla="*/ 1102282 h 1102282"/>
                  <a:gd name="connsiteX1-3" fmla="*/ 639324 w 1278647"/>
                  <a:gd name="connsiteY1-4" fmla="*/ 0 h 1102282"/>
                  <a:gd name="connsiteX2-5" fmla="*/ 1278647 w 1278647"/>
                  <a:gd name="connsiteY2-6" fmla="*/ 1102282 h 1102282"/>
                  <a:gd name="connsiteX3-7" fmla="*/ 0 w 1278647"/>
                  <a:gd name="connsiteY3-8" fmla="*/ 1102282 h 1102282"/>
                  <a:gd name="connsiteX0-9" fmla="*/ 0 w 1278647"/>
                  <a:gd name="connsiteY0-10" fmla="*/ 1102284 h 1102284"/>
                  <a:gd name="connsiteX1-11" fmla="*/ 639324 w 1278647"/>
                  <a:gd name="connsiteY1-12" fmla="*/ 2 h 1102284"/>
                  <a:gd name="connsiteX2-13" fmla="*/ 1278647 w 1278647"/>
                  <a:gd name="connsiteY2-14" fmla="*/ 1102284 h 1102284"/>
                  <a:gd name="connsiteX3-15" fmla="*/ 0 w 1278647"/>
                  <a:gd name="connsiteY3-16" fmla="*/ 1102284 h 11022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19" name="Content Placeholder 2"/>
              <p:cNvSpPr txBox="1"/>
              <p:nvPr/>
            </p:nvSpPr>
            <p:spPr>
              <a:xfrm>
                <a:off x="6740014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Oct</a:t>
                </a:r>
              </a:p>
            </p:txBody>
          </p:sp>
          <p:sp>
            <p:nvSpPr>
              <p:cNvPr id="20" name="Content Placeholder 2"/>
              <p:cNvSpPr txBox="1"/>
              <p:nvPr/>
            </p:nvSpPr>
            <p:spPr>
              <a:xfrm>
                <a:off x="6754087" y="1428742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锐字工房云字库细圆GBK" panose="02010604000000000000" pitchFamily="2" charset="-122"/>
                    <a:ea typeface="锐字工房云字库细圆GBK" panose="02010604000000000000" pitchFamily="2" charset="-122"/>
                    <a:cs typeface="Open Sans" pitchFamily="34" charset="0"/>
                  </a:rPr>
                  <a:t>85%</a:t>
                </a:r>
              </a:p>
            </p:txBody>
          </p:sp>
          <p:cxnSp>
            <p:nvCxnSpPr>
              <p:cNvPr id="21" name="Straight Connector 79"/>
              <p:cNvCxnSpPr/>
              <p:nvPr/>
            </p:nvCxnSpPr>
            <p:spPr>
              <a:xfrm rot="5400000">
                <a:off x="6930248" y="1856576"/>
                <a:ext cx="285752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矩形 57"/>
          <p:cNvSpPr/>
          <p:nvPr/>
        </p:nvSpPr>
        <p:spPr>
          <a:xfrm>
            <a:off x="3220711" y="5842055"/>
            <a:ext cx="5738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自 我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Self-evaluation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11760" y="1800662"/>
            <a:ext cx="12415520" cy="2912012"/>
          </a:xfrm>
          <a:prstGeom prst="rect">
            <a:avLst/>
          </a:prstGeom>
          <a:solidFill>
            <a:srgbClr val="333F50"/>
          </a:solidFill>
          <a:ln w="63500"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1" y="2071839"/>
            <a:ext cx="2262554" cy="3393832"/>
          </a:xfrm>
          <a:prstGeom prst="rect">
            <a:avLst/>
          </a:prstGeom>
          <a:solidFill>
            <a:srgbClr val="A6A6A6"/>
          </a:solidFill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14" y="2080432"/>
            <a:ext cx="2175474" cy="3376646"/>
          </a:xfrm>
          <a:prstGeom prst="rect">
            <a:avLst/>
          </a:prstGeom>
          <a:solidFill>
            <a:srgbClr val="A6A6A6"/>
          </a:solidFill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29" y="2071839"/>
            <a:ext cx="2233382" cy="3350074"/>
          </a:xfrm>
          <a:prstGeom prst="rect">
            <a:avLst/>
          </a:prstGeom>
          <a:solidFill>
            <a:srgbClr val="A6A6A6"/>
          </a:solidFill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66" y="2080432"/>
            <a:ext cx="2251097" cy="3376646"/>
          </a:xfrm>
          <a:prstGeom prst="rect">
            <a:avLst/>
          </a:prstGeom>
          <a:solidFill>
            <a:srgbClr val="A6A6A6"/>
          </a:solidFill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399727" y="1308287"/>
            <a:ext cx="2262554" cy="49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453510" y="1308152"/>
            <a:ext cx="2262554" cy="49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486098" y="1314312"/>
            <a:ext cx="2262554" cy="49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9580099" y="1314141"/>
            <a:ext cx="2303496" cy="49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887" y="5858764"/>
            <a:ext cx="28100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 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755" y="5858763"/>
            <a:ext cx="28100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 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12342" y="5858764"/>
            <a:ext cx="28100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 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23818" y="5858764"/>
            <a:ext cx="28100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 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自 我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Self-evaluation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6280" y="2001520"/>
            <a:ext cx="3855720" cy="3855720"/>
            <a:chOff x="7960360" y="1813560"/>
            <a:chExt cx="3352800" cy="3352800"/>
          </a:xfrm>
        </p:grpSpPr>
        <p:sp useBgFill="1">
          <p:nvSpPr>
            <p:cNvPr id="30" name="矩形 29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1" name="矩形 30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2" name="矩形 31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3" name="矩形 32"/>
            <p:cNvSpPr/>
            <p:nvPr/>
          </p:nvSpPr>
          <p:spPr>
            <a:xfrm>
              <a:off x="9103360" y="4099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4" name="矩形 33"/>
            <p:cNvSpPr/>
            <p:nvPr/>
          </p:nvSpPr>
          <p:spPr>
            <a:xfrm>
              <a:off x="9103360" y="2956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5" name="矩形 34"/>
            <p:cNvSpPr/>
            <p:nvPr/>
          </p:nvSpPr>
          <p:spPr>
            <a:xfrm>
              <a:off x="9103360" y="1813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6" name="矩形 35"/>
            <p:cNvSpPr/>
            <p:nvPr/>
          </p:nvSpPr>
          <p:spPr>
            <a:xfrm>
              <a:off x="10246360" y="4099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7" name="矩形 36"/>
            <p:cNvSpPr/>
            <p:nvPr/>
          </p:nvSpPr>
          <p:spPr>
            <a:xfrm>
              <a:off x="10246360" y="2956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8" name="矩形 37"/>
            <p:cNvSpPr/>
            <p:nvPr/>
          </p:nvSpPr>
          <p:spPr>
            <a:xfrm>
              <a:off x="10246360" y="1813560"/>
              <a:ext cx="1066800" cy="106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6096000" y="2463185"/>
            <a:ext cx="4500880" cy="0"/>
          </a:xfrm>
          <a:prstGeom prst="line">
            <a:avLst/>
          </a:prstGeom>
          <a:ln w="22225"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096000" y="2001520"/>
            <a:ext cx="362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ADD YOUR TITLE HERE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096000" y="2833038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10911" y="3571193"/>
            <a:ext cx="255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110911" y="4544383"/>
            <a:ext cx="2893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1.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  <a:endParaRPr lang="en-US" altLang="zh-CN" sz="1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2.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 </a:t>
            </a:r>
            <a:endParaRPr lang="en-US" altLang="zh-CN" sz="1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3.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  <a:endParaRPr lang="en-US" altLang="zh-CN" sz="1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4.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018825" y="2838451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018825" y="3571193"/>
            <a:ext cx="255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9018825" y="4544383"/>
            <a:ext cx="2893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1.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  <a:endParaRPr lang="en-US" altLang="zh-CN" sz="1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2.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 </a:t>
            </a:r>
            <a:endParaRPr lang="en-US" altLang="zh-CN" sz="1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3.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  <a:endParaRPr lang="en-US" altLang="zh-CN" sz="1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4.</a:t>
            </a:r>
            <a:r>
              <a:rPr lang="zh-CN" altLang="en-US" sz="1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248400" y="2958562"/>
            <a:ext cx="5943600" cy="3902624"/>
            <a:chOff x="5294046" y="2328739"/>
            <a:chExt cx="6897954" cy="4529262"/>
          </a:xfrm>
        </p:grpSpPr>
        <p:sp>
          <p:nvSpPr>
            <p:cNvPr id="2" name="直角三角形 1"/>
            <p:cNvSpPr/>
            <p:nvPr/>
          </p:nvSpPr>
          <p:spPr>
            <a:xfrm flipH="1">
              <a:off x="5294046" y="234696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6959600" y="3436179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0509561" y="232873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5943600" cy="3908809"/>
            <a:chOff x="0" y="0"/>
            <a:chExt cx="6897954" cy="4536440"/>
          </a:xfrm>
        </p:grpSpPr>
        <p:sp>
          <p:nvSpPr>
            <p:cNvPr id="4" name="直角三角形 3"/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22282" y="1939713"/>
            <a:ext cx="6167755" cy="2708428"/>
            <a:chOff x="3022282" y="1370753"/>
            <a:chExt cx="6167755" cy="2708428"/>
          </a:xfrm>
        </p:grpSpPr>
        <p:sp>
          <p:nvSpPr>
            <p:cNvPr id="13" name="矩形 12"/>
            <p:cNvSpPr/>
            <p:nvPr/>
          </p:nvSpPr>
          <p:spPr>
            <a:xfrm>
              <a:off x="3022282" y="3740627"/>
              <a:ext cx="61677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ADD YOUR TITLE HERE.ADD YOUR TITLE HERE.</a:t>
              </a:r>
              <a:endPara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8481" y="1370753"/>
              <a:ext cx="317503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</a:t>
              </a:r>
              <a:endParaRPr lang="zh-CN" altLang="en-US" sz="16600" b="1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38"/>
            <p:cNvSpPr txBox="1"/>
            <p:nvPr/>
          </p:nvSpPr>
          <p:spPr>
            <a:xfrm>
              <a:off x="4199820" y="2237654"/>
              <a:ext cx="3802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8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工 作 体 会</a:t>
              </a:r>
              <a:endParaRPr lang="en-US" altLang="zh-CN" sz="4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  <a:p>
              <a:pPr algn="ctr"/>
              <a:r>
                <a:rPr lang="en-US" altLang="zh-CN" sz="24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Working Experience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25673" y="2371841"/>
            <a:ext cx="4944077" cy="3299378"/>
            <a:chOff x="3748088" y="2608263"/>
            <a:chExt cx="4719637" cy="3149600"/>
          </a:xfrm>
        </p:grpSpPr>
        <p:sp>
          <p:nvSpPr>
            <p:cNvPr id="9" name="六边形 1"/>
            <p:cNvSpPr>
              <a:spLocks noChangeArrowheads="1"/>
            </p:cNvSpPr>
            <p:nvPr/>
          </p:nvSpPr>
          <p:spPr bwMode="auto">
            <a:xfrm rot="10800000">
              <a:off x="5213350" y="2608263"/>
              <a:ext cx="1795463" cy="15478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六边形 21"/>
            <p:cNvSpPr>
              <a:spLocks noChangeArrowheads="1"/>
            </p:cNvSpPr>
            <p:nvPr/>
          </p:nvSpPr>
          <p:spPr bwMode="auto">
            <a:xfrm rot="10800000">
              <a:off x="6672263" y="3395663"/>
              <a:ext cx="1795462" cy="15478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3C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六边形 25"/>
            <p:cNvSpPr>
              <a:spLocks noChangeArrowheads="1"/>
            </p:cNvSpPr>
            <p:nvPr/>
          </p:nvSpPr>
          <p:spPr bwMode="auto">
            <a:xfrm rot="10800000">
              <a:off x="5207000" y="4210050"/>
              <a:ext cx="1795463" cy="1547813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9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六边形 27"/>
            <p:cNvSpPr>
              <a:spLocks noChangeArrowheads="1"/>
            </p:cNvSpPr>
            <p:nvPr/>
          </p:nvSpPr>
          <p:spPr bwMode="auto">
            <a:xfrm rot="10800000">
              <a:off x="3748088" y="3395663"/>
              <a:ext cx="1795462" cy="15478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3C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" name="组合 28"/>
            <p:cNvGrpSpPr/>
            <p:nvPr/>
          </p:nvGrpSpPr>
          <p:grpSpPr bwMode="auto">
            <a:xfrm>
              <a:off x="7358063" y="3838575"/>
              <a:ext cx="503237" cy="568325"/>
              <a:chOff x="0" y="0"/>
              <a:chExt cx="406393" cy="459645"/>
            </a:xfrm>
          </p:grpSpPr>
          <p:sp>
            <p:nvSpPr>
              <p:cNvPr id="29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090 w 159"/>
                  <a:gd name="T1" fmla="*/ 901080026 h 207"/>
                  <a:gd name="T2" fmla="*/ 434396535 w 159"/>
                  <a:gd name="T3" fmla="*/ 384784579 h 207"/>
                  <a:gd name="T4" fmla="*/ 449037323 w 159"/>
                  <a:gd name="T5" fmla="*/ 116896378 h 207"/>
                  <a:gd name="T6" fmla="*/ 204995402 w 159"/>
                  <a:gd name="T7" fmla="*/ 19483100 h 207"/>
                  <a:gd name="T8" fmla="*/ 341658289 w 159"/>
                  <a:gd name="T9" fmla="*/ 233792756 h 207"/>
                  <a:gd name="T10" fmla="*/ 180591879 w 159"/>
                  <a:gd name="T11" fmla="*/ 336079056 h 207"/>
                  <a:gd name="T12" fmla="*/ 48809271 w 159"/>
                  <a:gd name="T13" fmla="*/ 131508697 h 207"/>
                  <a:gd name="T14" fmla="*/ 48809271 w 159"/>
                  <a:gd name="T15" fmla="*/ 375043033 h 207"/>
                  <a:gd name="T16" fmla="*/ 302611770 w 159"/>
                  <a:gd name="T17" fmla="*/ 467587718 h 207"/>
                  <a:gd name="T18" fmla="*/ 634509534 w 159"/>
                  <a:gd name="T19" fmla="*/ 983880959 h 207"/>
                  <a:gd name="T20" fmla="*/ 697961785 w 159"/>
                  <a:gd name="T21" fmla="*/ 998493278 h 207"/>
                  <a:gd name="T22" fmla="*/ 751651302 w 159"/>
                  <a:gd name="T23" fmla="*/ 959527095 h 207"/>
                  <a:gd name="T24" fmla="*/ 766292090 w 159"/>
                  <a:gd name="T25" fmla="*/ 901080026 h 207"/>
                  <a:gd name="T26" fmla="*/ 702842048 w 159"/>
                  <a:gd name="T27" fmla="*/ 940044003 h 207"/>
                  <a:gd name="T28" fmla="*/ 654032794 w 159"/>
                  <a:gd name="T29" fmla="*/ 930304664 h 207"/>
                  <a:gd name="T30" fmla="*/ 668675791 w 159"/>
                  <a:gd name="T31" fmla="*/ 886467708 h 207"/>
                  <a:gd name="T32" fmla="*/ 712604782 w 159"/>
                  <a:gd name="T33" fmla="*/ 896209253 h 207"/>
                  <a:gd name="T34" fmla="*/ 702842048 w 159"/>
                  <a:gd name="T35" fmla="*/ 94004400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0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58 w 105"/>
                  <a:gd name="T1" fmla="*/ 127348823 h 103"/>
                  <a:gd name="T2" fmla="*/ 472292175 w 105"/>
                  <a:gd name="T3" fmla="*/ 97960471 h 103"/>
                  <a:gd name="T4" fmla="*/ 408996418 w 105"/>
                  <a:gd name="T5" fmla="*/ 34286051 h 103"/>
                  <a:gd name="T6" fmla="*/ 379781295 w 105"/>
                  <a:gd name="T7" fmla="*/ 63674411 h 103"/>
                  <a:gd name="T8" fmla="*/ 301877977 w 105"/>
                  <a:gd name="T9" fmla="*/ 34286051 h 103"/>
                  <a:gd name="T10" fmla="*/ 301877977 w 105"/>
                  <a:gd name="T11" fmla="*/ 0 h 103"/>
                  <a:gd name="T12" fmla="*/ 209367029 w 105"/>
                  <a:gd name="T13" fmla="*/ 0 h 103"/>
                  <a:gd name="T14" fmla="*/ 209367029 w 105"/>
                  <a:gd name="T15" fmla="*/ 34286051 h 103"/>
                  <a:gd name="T16" fmla="*/ 136331392 w 105"/>
                  <a:gd name="T17" fmla="*/ 63674411 h 103"/>
                  <a:gd name="T18" fmla="*/ 107118476 w 105"/>
                  <a:gd name="T19" fmla="*/ 34286051 h 103"/>
                  <a:gd name="T20" fmla="*/ 38952779 w 105"/>
                  <a:gd name="T21" fmla="*/ 97960471 h 103"/>
                  <a:gd name="T22" fmla="*/ 73035636 w 105"/>
                  <a:gd name="T23" fmla="*/ 132246513 h 103"/>
                  <a:gd name="T24" fmla="*/ 38952779 w 105"/>
                  <a:gd name="T25" fmla="*/ 205716321 h 103"/>
                  <a:gd name="T26" fmla="*/ 0 w 105"/>
                  <a:gd name="T27" fmla="*/ 205716321 h 103"/>
                  <a:gd name="T28" fmla="*/ 0 w 105"/>
                  <a:gd name="T29" fmla="*/ 298779136 h 103"/>
                  <a:gd name="T30" fmla="*/ 43820496 w 105"/>
                  <a:gd name="T31" fmla="*/ 298779136 h 103"/>
                  <a:gd name="T32" fmla="*/ 73035636 w 105"/>
                  <a:gd name="T33" fmla="*/ 372248910 h 103"/>
                  <a:gd name="T34" fmla="*/ 43820496 w 105"/>
                  <a:gd name="T35" fmla="*/ 401637262 h 103"/>
                  <a:gd name="T36" fmla="*/ 107118476 w 105"/>
                  <a:gd name="T37" fmla="*/ 465311656 h 103"/>
                  <a:gd name="T38" fmla="*/ 136331392 w 105"/>
                  <a:gd name="T39" fmla="*/ 435923304 h 103"/>
                  <a:gd name="T40" fmla="*/ 209367029 w 105"/>
                  <a:gd name="T41" fmla="*/ 465311656 h 103"/>
                  <a:gd name="T42" fmla="*/ 209367029 w 105"/>
                  <a:gd name="T43" fmla="*/ 504495388 h 103"/>
                  <a:gd name="T44" fmla="*/ 301877977 w 105"/>
                  <a:gd name="T45" fmla="*/ 504495388 h 103"/>
                  <a:gd name="T46" fmla="*/ 301877977 w 105"/>
                  <a:gd name="T47" fmla="*/ 465311656 h 103"/>
                  <a:gd name="T48" fmla="*/ 374913579 w 105"/>
                  <a:gd name="T49" fmla="*/ 435923304 h 103"/>
                  <a:gd name="T50" fmla="*/ 404126496 w 105"/>
                  <a:gd name="T51" fmla="*/ 465311656 h 103"/>
                  <a:gd name="T52" fmla="*/ 467424458 w 105"/>
                  <a:gd name="T53" fmla="*/ 401637262 h 103"/>
                  <a:gd name="T54" fmla="*/ 443079258 w 105"/>
                  <a:gd name="T55" fmla="*/ 372248910 h 103"/>
                  <a:gd name="T56" fmla="*/ 472292175 w 105"/>
                  <a:gd name="T57" fmla="*/ 298779136 h 103"/>
                  <a:gd name="T58" fmla="*/ 511244937 w 105"/>
                  <a:gd name="T59" fmla="*/ 298779136 h 103"/>
                  <a:gd name="T60" fmla="*/ 511244937 w 105"/>
                  <a:gd name="T61" fmla="*/ 205716321 h 103"/>
                  <a:gd name="T62" fmla="*/ 472292175 w 105"/>
                  <a:gd name="T63" fmla="*/ 205716321 h 103"/>
                  <a:gd name="T64" fmla="*/ 443079258 w 105"/>
                  <a:gd name="T65" fmla="*/ 127348823 h 103"/>
                  <a:gd name="T66" fmla="*/ 258057430 w 105"/>
                  <a:gd name="T67" fmla="*/ 406534952 h 103"/>
                  <a:gd name="T68" fmla="*/ 102248553 w 105"/>
                  <a:gd name="T69" fmla="*/ 249797743 h 103"/>
                  <a:gd name="T70" fmla="*/ 258057430 w 105"/>
                  <a:gd name="T71" fmla="*/ 93062781 h 103"/>
                  <a:gd name="T72" fmla="*/ 413864134 w 105"/>
                  <a:gd name="T73" fmla="*/ 249797743 h 103"/>
                  <a:gd name="T74" fmla="*/ 258057430 w 105"/>
                  <a:gd name="T75" fmla="*/ 406534952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1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33"/>
            <p:cNvGrpSpPr/>
            <p:nvPr/>
          </p:nvGrpSpPr>
          <p:grpSpPr bwMode="auto">
            <a:xfrm>
              <a:off x="5897563" y="4706938"/>
              <a:ext cx="471487" cy="527050"/>
              <a:chOff x="0" y="0"/>
              <a:chExt cx="402656" cy="450303"/>
            </a:xfrm>
          </p:grpSpPr>
          <p:sp>
            <p:nvSpPr>
              <p:cNvPr id="24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3 w 26"/>
                  <a:gd name="T1" fmla="*/ 0 h 26"/>
                  <a:gd name="T2" fmla="*/ 0 w 26"/>
                  <a:gd name="T3" fmla="*/ 64521765 h 26"/>
                  <a:gd name="T4" fmla="*/ 62454463 w 26"/>
                  <a:gd name="T5" fmla="*/ 129041302 h 26"/>
                  <a:gd name="T6" fmla="*/ 124908926 w 26"/>
                  <a:gd name="T7" fmla="*/ 64521765 h 26"/>
                  <a:gd name="T8" fmla="*/ 62454463 w 26"/>
                  <a:gd name="T9" fmla="*/ 0 h 26"/>
                  <a:gd name="T10" fmla="*/ 62454463 w 26"/>
                  <a:gd name="T11" fmla="*/ 114152867 h 26"/>
                  <a:gd name="T12" fmla="*/ 14413580 w 26"/>
                  <a:gd name="T13" fmla="*/ 64521765 h 26"/>
                  <a:gd name="T14" fmla="*/ 62454463 w 26"/>
                  <a:gd name="T15" fmla="*/ 14888439 h 26"/>
                  <a:gd name="T16" fmla="*/ 110495350 w 26"/>
                  <a:gd name="T17" fmla="*/ 64521765 h 26"/>
                  <a:gd name="T18" fmla="*/ 62454463 w 26"/>
                  <a:gd name="T19" fmla="*/ 11415286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5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5 w 22"/>
                  <a:gd name="T1" fmla="*/ 0 h 22"/>
                  <a:gd name="T2" fmla="*/ 0 w 22"/>
                  <a:gd name="T3" fmla="*/ 53636735 h 22"/>
                  <a:gd name="T4" fmla="*/ 53636735 w 22"/>
                  <a:gd name="T5" fmla="*/ 107273470 h 22"/>
                  <a:gd name="T6" fmla="*/ 107273470 w 22"/>
                  <a:gd name="T7" fmla="*/ 53636735 h 22"/>
                  <a:gd name="T8" fmla="*/ 53636735 w 22"/>
                  <a:gd name="T9" fmla="*/ 0 h 22"/>
                  <a:gd name="T10" fmla="*/ 53636735 w 22"/>
                  <a:gd name="T11" fmla="*/ 82892943 h 22"/>
                  <a:gd name="T12" fmla="*/ 24380536 w 22"/>
                  <a:gd name="T13" fmla="*/ 53636735 h 22"/>
                  <a:gd name="T14" fmla="*/ 53636735 w 22"/>
                  <a:gd name="T15" fmla="*/ 24380536 h 22"/>
                  <a:gd name="T16" fmla="*/ 82892943 w 22"/>
                  <a:gd name="T17" fmla="*/ 53636735 h 22"/>
                  <a:gd name="T18" fmla="*/ 53636735 w 22"/>
                  <a:gd name="T19" fmla="*/ 8289294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6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1 w 14"/>
                  <a:gd name="T1" fmla="*/ 0 h 14"/>
                  <a:gd name="T2" fmla="*/ 0 w 14"/>
                  <a:gd name="T3" fmla="*/ 33946031 h 14"/>
                  <a:gd name="T4" fmla="*/ 33946031 w 14"/>
                  <a:gd name="T5" fmla="*/ 67892063 h 14"/>
                  <a:gd name="T6" fmla="*/ 67892063 w 14"/>
                  <a:gd name="T7" fmla="*/ 33946031 h 14"/>
                  <a:gd name="T8" fmla="*/ 33946031 w 14"/>
                  <a:gd name="T9" fmla="*/ 0 h 14"/>
                  <a:gd name="T10" fmla="*/ 33946031 w 14"/>
                  <a:gd name="T11" fmla="*/ 48493392 h 14"/>
                  <a:gd name="T12" fmla="*/ 19398680 w 14"/>
                  <a:gd name="T13" fmla="*/ 33946031 h 14"/>
                  <a:gd name="T14" fmla="*/ 33946031 w 14"/>
                  <a:gd name="T15" fmla="*/ 14547356 h 14"/>
                  <a:gd name="T16" fmla="*/ 53344711 w 14"/>
                  <a:gd name="T17" fmla="*/ 33946031 h 14"/>
                  <a:gd name="T18" fmla="*/ 33946031 w 14"/>
                  <a:gd name="T19" fmla="*/ 48493392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7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2 w 44"/>
                  <a:gd name="T1" fmla="*/ 0 h 44"/>
                  <a:gd name="T2" fmla="*/ 0 w 44"/>
                  <a:gd name="T3" fmla="*/ 107276782 h 44"/>
                  <a:gd name="T4" fmla="*/ 107276782 w 44"/>
                  <a:gd name="T5" fmla="*/ 214551356 h 44"/>
                  <a:gd name="T6" fmla="*/ 214551356 w 44"/>
                  <a:gd name="T7" fmla="*/ 107276782 h 44"/>
                  <a:gd name="T8" fmla="*/ 107276782 w 44"/>
                  <a:gd name="T9" fmla="*/ 0 h 44"/>
                  <a:gd name="T10" fmla="*/ 107276782 w 44"/>
                  <a:gd name="T11" fmla="*/ 190170579 h 44"/>
                  <a:gd name="T12" fmla="*/ 24380787 w 44"/>
                  <a:gd name="T13" fmla="*/ 107276782 h 44"/>
                  <a:gd name="T14" fmla="*/ 107276782 w 44"/>
                  <a:gd name="T15" fmla="*/ 29256501 h 44"/>
                  <a:gd name="T16" fmla="*/ 190170579 w 44"/>
                  <a:gd name="T17" fmla="*/ 107276782 h 44"/>
                  <a:gd name="T18" fmla="*/ 107276782 w 44"/>
                  <a:gd name="T19" fmla="*/ 19017057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8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82 w 182"/>
                  <a:gd name="T1" fmla="*/ 467756654 h 204"/>
                  <a:gd name="T2" fmla="*/ 748889300 w 182"/>
                  <a:gd name="T3" fmla="*/ 233879431 h 204"/>
                  <a:gd name="T4" fmla="*/ 381786483 w 182"/>
                  <a:gd name="T5" fmla="*/ 0 h 204"/>
                  <a:gd name="T6" fmla="*/ 4893820 w 182"/>
                  <a:gd name="T7" fmla="*/ 384925208 h 204"/>
                  <a:gd name="T8" fmla="*/ 0 w 182"/>
                  <a:gd name="T9" fmla="*/ 993984252 h 204"/>
                  <a:gd name="T10" fmla="*/ 553101066 w 182"/>
                  <a:gd name="T11" fmla="*/ 857555728 h 204"/>
                  <a:gd name="T12" fmla="*/ 719519759 w 182"/>
                  <a:gd name="T13" fmla="*/ 857555728 h 204"/>
                  <a:gd name="T14" fmla="*/ 719519759 w 182"/>
                  <a:gd name="T15" fmla="*/ 857555728 h 204"/>
                  <a:gd name="T16" fmla="*/ 763572965 w 182"/>
                  <a:gd name="T17" fmla="*/ 735744388 h 204"/>
                  <a:gd name="T18" fmla="*/ 714625941 w 182"/>
                  <a:gd name="T19" fmla="*/ 706507813 h 204"/>
                  <a:gd name="T20" fmla="*/ 763572965 w 182"/>
                  <a:gd name="T21" fmla="*/ 682145103 h 204"/>
                  <a:gd name="T22" fmla="*/ 758676935 w 182"/>
                  <a:gd name="T23" fmla="*/ 672401785 h 204"/>
                  <a:gd name="T24" fmla="*/ 832097471 w 182"/>
                  <a:gd name="T25" fmla="*/ 540844782 h 204"/>
                  <a:gd name="T26" fmla="*/ 303472129 w 182"/>
                  <a:gd name="T27" fmla="*/ 453139470 h 204"/>
                  <a:gd name="T28" fmla="*/ 303472129 w 182"/>
                  <a:gd name="T29" fmla="*/ 496993230 h 204"/>
                  <a:gd name="T30" fmla="*/ 264312671 w 182"/>
                  <a:gd name="T31" fmla="*/ 511610414 h 204"/>
                  <a:gd name="T32" fmla="*/ 234945342 w 182"/>
                  <a:gd name="T33" fmla="*/ 535970916 h 204"/>
                  <a:gd name="T34" fmla="*/ 195788165 w 182"/>
                  <a:gd name="T35" fmla="*/ 521353732 h 204"/>
                  <a:gd name="T36" fmla="*/ 156630988 w 182"/>
                  <a:gd name="T37" fmla="*/ 521353732 h 204"/>
                  <a:gd name="T38" fmla="*/ 137051259 w 182"/>
                  <a:gd name="T39" fmla="*/ 482373838 h 204"/>
                  <a:gd name="T40" fmla="*/ 107683930 w 182"/>
                  <a:gd name="T41" fmla="*/ 453139470 h 204"/>
                  <a:gd name="T42" fmla="*/ 127261412 w 182"/>
                  <a:gd name="T43" fmla="*/ 414159576 h 204"/>
                  <a:gd name="T44" fmla="*/ 127261412 w 182"/>
                  <a:gd name="T45" fmla="*/ 370308024 h 204"/>
                  <a:gd name="T46" fmla="*/ 166418623 w 182"/>
                  <a:gd name="T47" fmla="*/ 355690839 h 204"/>
                  <a:gd name="T48" fmla="*/ 195788165 w 182"/>
                  <a:gd name="T49" fmla="*/ 331328130 h 204"/>
                  <a:gd name="T50" fmla="*/ 234945342 w 182"/>
                  <a:gd name="T51" fmla="*/ 345945314 h 204"/>
                  <a:gd name="T52" fmla="*/ 278998548 w 182"/>
                  <a:gd name="T53" fmla="*/ 345945314 h 204"/>
                  <a:gd name="T54" fmla="*/ 293682282 w 182"/>
                  <a:gd name="T55" fmla="*/ 384925208 h 204"/>
                  <a:gd name="T56" fmla="*/ 323049611 w 182"/>
                  <a:gd name="T57" fmla="*/ 414159576 h 204"/>
                  <a:gd name="T58" fmla="*/ 665678917 w 182"/>
                  <a:gd name="T59" fmla="*/ 375179683 h 204"/>
                  <a:gd name="T60" fmla="*/ 616731893 w 182"/>
                  <a:gd name="T61" fmla="*/ 423905101 h 204"/>
                  <a:gd name="T62" fmla="*/ 592258381 w 182"/>
                  <a:gd name="T63" fmla="*/ 487247704 h 204"/>
                  <a:gd name="T64" fmla="*/ 523731524 w 182"/>
                  <a:gd name="T65" fmla="*/ 487247704 h 204"/>
                  <a:gd name="T66" fmla="*/ 460100836 w 182"/>
                  <a:gd name="T67" fmla="*/ 511610414 h 204"/>
                  <a:gd name="T68" fmla="*/ 406259994 w 182"/>
                  <a:gd name="T69" fmla="*/ 467756654 h 204"/>
                  <a:gd name="T70" fmla="*/ 342629306 w 182"/>
                  <a:gd name="T71" fmla="*/ 443393945 h 204"/>
                  <a:gd name="T72" fmla="*/ 342629306 w 182"/>
                  <a:gd name="T73" fmla="*/ 375179683 h 204"/>
                  <a:gd name="T74" fmla="*/ 313259764 w 182"/>
                  <a:gd name="T75" fmla="*/ 311839287 h 204"/>
                  <a:gd name="T76" fmla="*/ 362206788 w 182"/>
                  <a:gd name="T77" fmla="*/ 258239933 h 204"/>
                  <a:gd name="T78" fmla="*/ 386680300 w 182"/>
                  <a:gd name="T79" fmla="*/ 194899537 h 204"/>
                  <a:gd name="T80" fmla="*/ 460100836 w 182"/>
                  <a:gd name="T81" fmla="*/ 194899537 h 204"/>
                  <a:gd name="T82" fmla="*/ 523731524 w 182"/>
                  <a:gd name="T83" fmla="*/ 170536828 h 204"/>
                  <a:gd name="T84" fmla="*/ 572678548 w 182"/>
                  <a:gd name="T85" fmla="*/ 214388380 h 204"/>
                  <a:gd name="T86" fmla="*/ 636309375 w 182"/>
                  <a:gd name="T87" fmla="*/ 238751090 h 204"/>
                  <a:gd name="T88" fmla="*/ 636309375 w 182"/>
                  <a:gd name="T89" fmla="*/ 311839287 h 204"/>
                  <a:gd name="T90" fmla="*/ 665678917 w 182"/>
                  <a:gd name="T91" fmla="*/ 375179683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5" name="组合 39"/>
            <p:cNvGrpSpPr/>
            <p:nvPr/>
          </p:nvGrpSpPr>
          <p:grpSpPr bwMode="auto">
            <a:xfrm>
              <a:off x="5880100" y="3136900"/>
              <a:ext cx="468313" cy="463550"/>
              <a:chOff x="0" y="0"/>
              <a:chExt cx="453105" cy="448433"/>
            </a:xfrm>
          </p:grpSpPr>
          <p:sp>
            <p:nvSpPr>
              <p:cNvPr id="22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47 w 205"/>
                  <a:gd name="T1" fmla="*/ 93208646 h 89"/>
                  <a:gd name="T2" fmla="*/ 229609302 w 205"/>
                  <a:gd name="T3" fmla="*/ 0 h 89"/>
                  <a:gd name="T4" fmla="*/ 0 w 205"/>
                  <a:gd name="T5" fmla="*/ 0 h 89"/>
                  <a:gd name="T6" fmla="*/ 0 w 205"/>
                  <a:gd name="T7" fmla="*/ 328681040 h 89"/>
                  <a:gd name="T8" fmla="*/ 107476509 w 205"/>
                  <a:gd name="T9" fmla="*/ 436605285 h 89"/>
                  <a:gd name="T10" fmla="*/ 894007119 w 205"/>
                  <a:gd name="T11" fmla="*/ 436605285 h 89"/>
                  <a:gd name="T12" fmla="*/ 1001483593 w 205"/>
                  <a:gd name="T13" fmla="*/ 328681040 h 89"/>
                  <a:gd name="T14" fmla="*/ 1001483593 w 205"/>
                  <a:gd name="T15" fmla="*/ 0 h 89"/>
                  <a:gd name="T16" fmla="*/ 771874360 w 205"/>
                  <a:gd name="T17" fmla="*/ 0 h 89"/>
                  <a:gd name="T18" fmla="*/ 503185247 w 205"/>
                  <a:gd name="T19" fmla="*/ 93208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3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19 w 205"/>
                  <a:gd name="T1" fmla="*/ 204929920 h 118"/>
                  <a:gd name="T2" fmla="*/ 879350834 w 205"/>
                  <a:gd name="T3" fmla="*/ 204929920 h 118"/>
                  <a:gd name="T4" fmla="*/ 752333384 w 205"/>
                  <a:gd name="T5" fmla="*/ 204929920 h 118"/>
                  <a:gd name="T6" fmla="*/ 752333384 w 205"/>
                  <a:gd name="T7" fmla="*/ 107344452 h 118"/>
                  <a:gd name="T8" fmla="*/ 644856910 w 205"/>
                  <a:gd name="T9" fmla="*/ 0 h 118"/>
                  <a:gd name="T10" fmla="*/ 356626821 w 205"/>
                  <a:gd name="T11" fmla="*/ 0 h 118"/>
                  <a:gd name="T12" fmla="*/ 249150278 w 205"/>
                  <a:gd name="T13" fmla="*/ 107344452 h 118"/>
                  <a:gd name="T14" fmla="*/ 249150278 w 205"/>
                  <a:gd name="T15" fmla="*/ 204929920 h 118"/>
                  <a:gd name="T16" fmla="*/ 122132793 w 205"/>
                  <a:gd name="T17" fmla="*/ 204929920 h 118"/>
                  <a:gd name="T18" fmla="*/ 107476509 w 205"/>
                  <a:gd name="T19" fmla="*/ 204929920 h 118"/>
                  <a:gd name="T20" fmla="*/ 0 w 205"/>
                  <a:gd name="T21" fmla="*/ 312276616 h 118"/>
                  <a:gd name="T22" fmla="*/ 0 w 205"/>
                  <a:gd name="T23" fmla="*/ 492809004 h 118"/>
                  <a:gd name="T24" fmla="*/ 263804352 w 205"/>
                  <a:gd name="T25" fmla="*/ 492809004 h 118"/>
                  <a:gd name="T26" fmla="*/ 503185247 w 205"/>
                  <a:gd name="T27" fmla="*/ 575758168 h 118"/>
                  <a:gd name="T28" fmla="*/ 737679310 w 205"/>
                  <a:gd name="T29" fmla="*/ 492809004 h 118"/>
                  <a:gd name="T30" fmla="*/ 1001483593 w 205"/>
                  <a:gd name="T31" fmla="*/ 492809004 h 118"/>
                  <a:gd name="T32" fmla="*/ 1001483593 w 205"/>
                  <a:gd name="T33" fmla="*/ 312276616 h 118"/>
                  <a:gd name="T34" fmla="*/ 894007119 w 205"/>
                  <a:gd name="T35" fmla="*/ 204929920 h 118"/>
                  <a:gd name="T36" fmla="*/ 327314252 w 205"/>
                  <a:gd name="T37" fmla="*/ 126862423 h 118"/>
                  <a:gd name="T38" fmla="*/ 327314252 w 205"/>
                  <a:gd name="T39" fmla="*/ 107344452 h 118"/>
                  <a:gd name="T40" fmla="*/ 356626821 w 205"/>
                  <a:gd name="T41" fmla="*/ 82949199 h 118"/>
                  <a:gd name="T42" fmla="*/ 644856910 w 205"/>
                  <a:gd name="T43" fmla="*/ 82949199 h 118"/>
                  <a:gd name="T44" fmla="*/ 674169479 w 205"/>
                  <a:gd name="T45" fmla="*/ 107344452 h 118"/>
                  <a:gd name="T46" fmla="*/ 674169479 w 205"/>
                  <a:gd name="T47" fmla="*/ 126862423 h 118"/>
                  <a:gd name="T48" fmla="*/ 674169479 w 205"/>
                  <a:gd name="T49" fmla="*/ 204929920 h 118"/>
                  <a:gd name="T50" fmla="*/ 327314252 w 205"/>
                  <a:gd name="T51" fmla="*/ 204929920 h 118"/>
                  <a:gd name="T52" fmla="*/ 327314252 w 205"/>
                  <a:gd name="T53" fmla="*/ 126862423 h 118"/>
                  <a:gd name="T54" fmla="*/ 493413654 w 205"/>
                  <a:gd name="T55" fmla="*/ 492809004 h 118"/>
                  <a:gd name="T56" fmla="*/ 415249749 w 205"/>
                  <a:gd name="T57" fmla="*/ 419621034 h 118"/>
                  <a:gd name="T58" fmla="*/ 493413654 w 205"/>
                  <a:gd name="T59" fmla="*/ 341551362 h 118"/>
                  <a:gd name="T60" fmla="*/ 571577559 w 205"/>
                  <a:gd name="T61" fmla="*/ 419621034 h 118"/>
                  <a:gd name="T62" fmla="*/ 493413654 w 205"/>
                  <a:gd name="T63" fmla="*/ 492809004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6" name="组合 42"/>
            <p:cNvGrpSpPr/>
            <p:nvPr/>
          </p:nvGrpSpPr>
          <p:grpSpPr bwMode="auto">
            <a:xfrm>
              <a:off x="4406900" y="3883025"/>
              <a:ext cx="484188" cy="520700"/>
              <a:chOff x="0" y="0"/>
              <a:chExt cx="466184" cy="501686"/>
            </a:xfrm>
          </p:grpSpPr>
          <p:sp>
            <p:nvSpPr>
              <p:cNvPr id="17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602 w 23"/>
                  <a:gd name="T1" fmla="*/ 0 h 21"/>
                  <a:gd name="T2" fmla="*/ 76978602 w 23"/>
                  <a:gd name="T3" fmla="*/ 19792543 h 21"/>
                  <a:gd name="T4" fmla="*/ 91411399 w 23"/>
                  <a:gd name="T5" fmla="*/ 54426151 h 21"/>
                  <a:gd name="T6" fmla="*/ 48110800 w 23"/>
                  <a:gd name="T7" fmla="*/ 84112746 h 21"/>
                  <a:gd name="T8" fmla="*/ 19245199 w 23"/>
                  <a:gd name="T9" fmla="*/ 44529883 h 21"/>
                  <a:gd name="T10" fmla="*/ 28867794 w 23"/>
                  <a:gd name="T11" fmla="*/ 24739565 h 21"/>
                  <a:gd name="T12" fmla="*/ 28867794 w 23"/>
                  <a:gd name="T13" fmla="*/ 0 h 21"/>
                  <a:gd name="T14" fmla="*/ 0 w 23"/>
                  <a:gd name="T15" fmla="*/ 49479129 h 21"/>
                  <a:gd name="T16" fmla="*/ 52923194 w 23"/>
                  <a:gd name="T17" fmla="*/ 103905280 h 21"/>
                  <a:gd name="T18" fmla="*/ 110656589 w 23"/>
                  <a:gd name="T19" fmla="*/ 49479129 h 21"/>
                  <a:gd name="T20" fmla="*/ 76978602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18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8 w 118"/>
                  <a:gd name="T1" fmla="*/ 92705975 h 118"/>
                  <a:gd name="T2" fmla="*/ 92705975 w 118"/>
                  <a:gd name="T3" fmla="*/ 458654765 h 118"/>
                  <a:gd name="T4" fmla="*/ 458654765 w 118"/>
                  <a:gd name="T5" fmla="*/ 483052228 h 118"/>
                  <a:gd name="T6" fmla="*/ 483052228 w 118"/>
                  <a:gd name="T7" fmla="*/ 117103438 h 118"/>
                  <a:gd name="T8" fmla="*/ 117103438 w 118"/>
                  <a:gd name="T9" fmla="*/ 92705975 h 118"/>
                  <a:gd name="T10" fmla="*/ 312276616 w 118"/>
                  <a:gd name="T11" fmla="*/ 409862049 h 118"/>
                  <a:gd name="T12" fmla="*/ 312276616 w 118"/>
                  <a:gd name="T13" fmla="*/ 453775272 h 118"/>
                  <a:gd name="T14" fmla="*/ 273240606 w 118"/>
                  <a:gd name="T15" fmla="*/ 453775272 h 118"/>
                  <a:gd name="T16" fmla="*/ 273240606 w 118"/>
                  <a:gd name="T17" fmla="*/ 414741541 h 118"/>
                  <a:gd name="T18" fmla="*/ 200052636 w 118"/>
                  <a:gd name="T19" fmla="*/ 395223571 h 118"/>
                  <a:gd name="T20" fmla="*/ 209809412 w 118"/>
                  <a:gd name="T21" fmla="*/ 346430855 h 118"/>
                  <a:gd name="T22" fmla="*/ 282999591 w 118"/>
                  <a:gd name="T23" fmla="*/ 365948825 h 118"/>
                  <a:gd name="T24" fmla="*/ 322033392 w 118"/>
                  <a:gd name="T25" fmla="*/ 341551362 h 118"/>
                  <a:gd name="T26" fmla="*/ 278120099 w 118"/>
                  <a:gd name="T27" fmla="*/ 302517631 h 118"/>
                  <a:gd name="T28" fmla="*/ 200052636 w 118"/>
                  <a:gd name="T29" fmla="*/ 224447890 h 118"/>
                  <a:gd name="T30" fmla="*/ 273240606 w 118"/>
                  <a:gd name="T31" fmla="*/ 151257711 h 118"/>
                  <a:gd name="T32" fmla="*/ 273240606 w 118"/>
                  <a:gd name="T33" fmla="*/ 112223945 h 118"/>
                  <a:gd name="T34" fmla="*/ 312276616 w 118"/>
                  <a:gd name="T35" fmla="*/ 112223945 h 118"/>
                  <a:gd name="T36" fmla="*/ 312276616 w 118"/>
                  <a:gd name="T37" fmla="*/ 146378218 h 118"/>
                  <a:gd name="T38" fmla="*/ 375705601 w 118"/>
                  <a:gd name="T39" fmla="*/ 161016696 h 118"/>
                  <a:gd name="T40" fmla="*/ 361069332 w 118"/>
                  <a:gd name="T41" fmla="*/ 209809412 h 118"/>
                  <a:gd name="T42" fmla="*/ 302517631 w 118"/>
                  <a:gd name="T43" fmla="*/ 195173144 h 118"/>
                  <a:gd name="T44" fmla="*/ 268361114 w 118"/>
                  <a:gd name="T45" fmla="*/ 219568397 h 118"/>
                  <a:gd name="T46" fmla="*/ 317153899 w 118"/>
                  <a:gd name="T47" fmla="*/ 253724845 h 118"/>
                  <a:gd name="T48" fmla="*/ 385464586 w 118"/>
                  <a:gd name="T49" fmla="*/ 336671869 h 118"/>
                  <a:gd name="T50" fmla="*/ 312276616 w 118"/>
                  <a:gd name="T51" fmla="*/ 4098620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0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85 w 153"/>
                  <a:gd name="T1" fmla="*/ 864539836 h 227"/>
                  <a:gd name="T2" fmla="*/ 78175867 w 153"/>
                  <a:gd name="T3" fmla="*/ 864539836 h 227"/>
                  <a:gd name="T4" fmla="*/ 78175867 w 153"/>
                  <a:gd name="T5" fmla="*/ 78150316 h 227"/>
                  <a:gd name="T6" fmla="*/ 674261585 w 153"/>
                  <a:gd name="T7" fmla="*/ 78150316 h 227"/>
                  <a:gd name="T8" fmla="*/ 674261585 w 153"/>
                  <a:gd name="T9" fmla="*/ 503093818 h 227"/>
                  <a:gd name="T10" fmla="*/ 679146607 w 153"/>
                  <a:gd name="T11" fmla="*/ 498209563 h 227"/>
                  <a:gd name="T12" fmla="*/ 747550185 w 153"/>
                  <a:gd name="T13" fmla="*/ 459135528 h 227"/>
                  <a:gd name="T14" fmla="*/ 747550185 w 153"/>
                  <a:gd name="T15" fmla="*/ 63497535 h 227"/>
                  <a:gd name="T16" fmla="*/ 688918863 w 153"/>
                  <a:gd name="T17" fmla="*/ 0 h 227"/>
                  <a:gd name="T18" fmla="*/ 58631339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36 h 227"/>
                  <a:gd name="T24" fmla="*/ 58631339 w 153"/>
                  <a:gd name="T25" fmla="*/ 1108761399 h 227"/>
                  <a:gd name="T26" fmla="*/ 688918863 w 153"/>
                  <a:gd name="T27" fmla="*/ 1108761399 h 227"/>
                  <a:gd name="T28" fmla="*/ 747550185 w 153"/>
                  <a:gd name="T29" fmla="*/ 1050148136 h 227"/>
                  <a:gd name="T30" fmla="*/ 747550185 w 153"/>
                  <a:gd name="T31" fmla="*/ 859655582 h 227"/>
                  <a:gd name="T32" fmla="*/ 674261585 w 153"/>
                  <a:gd name="T33" fmla="*/ 810813037 h 227"/>
                  <a:gd name="T34" fmla="*/ 674261585 w 153"/>
                  <a:gd name="T35" fmla="*/ 864539836 h 227"/>
                  <a:gd name="T36" fmla="*/ 366445348 w 153"/>
                  <a:gd name="T37" fmla="*/ 1079455873 h 227"/>
                  <a:gd name="T38" fmla="*/ 273612168 w 153"/>
                  <a:gd name="T39" fmla="*/ 981766363 h 227"/>
                  <a:gd name="T40" fmla="*/ 366445348 w 153"/>
                  <a:gd name="T41" fmla="*/ 888963318 h 227"/>
                  <a:gd name="T42" fmla="*/ 464165692 w 153"/>
                  <a:gd name="T43" fmla="*/ 981766363 h 227"/>
                  <a:gd name="T44" fmla="*/ 366445348 w 153"/>
                  <a:gd name="T45" fmla="*/ 1079455873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1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600 w 86"/>
                  <a:gd name="T1" fmla="*/ 83489094 h 86"/>
                  <a:gd name="T2" fmla="*/ 88399954 w 86"/>
                  <a:gd name="T3" fmla="*/ 68754279 h 86"/>
                  <a:gd name="T4" fmla="*/ 68754279 w 86"/>
                  <a:gd name="T5" fmla="*/ 333951942 h 86"/>
                  <a:gd name="T6" fmla="*/ 338862802 w 86"/>
                  <a:gd name="T7" fmla="*/ 353597600 h 86"/>
                  <a:gd name="T8" fmla="*/ 353597600 w 86"/>
                  <a:gd name="T9" fmla="*/ 83489094 h 86"/>
                  <a:gd name="T10" fmla="*/ 225908512 w 86"/>
                  <a:gd name="T11" fmla="*/ 309397640 h 86"/>
                  <a:gd name="T12" fmla="*/ 225908512 w 86"/>
                  <a:gd name="T13" fmla="*/ 343775879 h 86"/>
                  <a:gd name="T14" fmla="*/ 196443349 w 86"/>
                  <a:gd name="T15" fmla="*/ 343775879 h 86"/>
                  <a:gd name="T16" fmla="*/ 196443349 w 86"/>
                  <a:gd name="T17" fmla="*/ 314308500 h 86"/>
                  <a:gd name="T18" fmla="*/ 137510774 w 86"/>
                  <a:gd name="T19" fmla="*/ 299575919 h 86"/>
                  <a:gd name="T20" fmla="*/ 147332529 w 86"/>
                  <a:gd name="T21" fmla="*/ 260286751 h 86"/>
                  <a:gd name="T22" fmla="*/ 201354210 w 86"/>
                  <a:gd name="T23" fmla="*/ 275019332 h 86"/>
                  <a:gd name="T24" fmla="*/ 235730233 w 86"/>
                  <a:gd name="T25" fmla="*/ 255375890 h 86"/>
                  <a:gd name="T26" fmla="*/ 201354210 w 86"/>
                  <a:gd name="T27" fmla="*/ 225908512 h 86"/>
                  <a:gd name="T28" fmla="*/ 142421634 w 86"/>
                  <a:gd name="T29" fmla="*/ 166975971 h 86"/>
                  <a:gd name="T30" fmla="*/ 196443349 w 86"/>
                  <a:gd name="T31" fmla="*/ 108043396 h 86"/>
                  <a:gd name="T32" fmla="*/ 196443349 w 86"/>
                  <a:gd name="T33" fmla="*/ 73665157 h 86"/>
                  <a:gd name="T34" fmla="*/ 230819372 w 86"/>
                  <a:gd name="T35" fmla="*/ 73665157 h 86"/>
                  <a:gd name="T36" fmla="*/ 230819372 w 86"/>
                  <a:gd name="T37" fmla="*/ 103132535 h 86"/>
                  <a:gd name="T38" fmla="*/ 275019332 w 86"/>
                  <a:gd name="T39" fmla="*/ 112954256 h 86"/>
                  <a:gd name="T40" fmla="*/ 265197611 w 86"/>
                  <a:gd name="T41" fmla="*/ 152243390 h 86"/>
                  <a:gd name="T42" fmla="*/ 220997651 w 86"/>
                  <a:gd name="T43" fmla="*/ 142421634 h 86"/>
                  <a:gd name="T44" fmla="*/ 191532489 w 86"/>
                  <a:gd name="T45" fmla="*/ 157154250 h 86"/>
                  <a:gd name="T46" fmla="*/ 230819372 w 86"/>
                  <a:gd name="T47" fmla="*/ 186621629 h 86"/>
                  <a:gd name="T48" fmla="*/ 284841053 w 86"/>
                  <a:gd name="T49" fmla="*/ 250465030 h 86"/>
                  <a:gd name="T50" fmla="*/ 225908512 w 86"/>
                  <a:gd name="T51" fmla="*/ 309397640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6099642" y="5913540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2721718" y="1352916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8641251" y="3591896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5" name="矩形 34"/>
          <p:cNvSpPr/>
          <p:nvPr/>
        </p:nvSpPr>
        <p:spPr>
          <a:xfrm>
            <a:off x="142571" y="3615751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860"/>
            <a:ext cx="5567680" cy="3131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64" y="2236477"/>
            <a:ext cx="3199407" cy="213293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689600" y="4145280"/>
            <a:ext cx="31394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89600" y="4181688"/>
            <a:ext cx="3139440" cy="11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点击这里输入你的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文字内容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5567680" y="2236477"/>
            <a:ext cx="3419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点击此处更换文本编辑文字，点击此处更换文本编辑文字点击此处更换文本编辑文字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5567680" y="3097967"/>
            <a:ext cx="3419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点击此处更换文本编辑文字，点击此处更换文本编辑文字点击此处更换文本编辑文字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9550400" y="4519221"/>
            <a:ext cx="264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点击此处更换文本编辑文字，点击此处更换文本编辑文字点击此处更换文本编辑文字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24400" y="1600200"/>
            <a:ext cx="2743200" cy="2743200"/>
            <a:chOff x="4724400" y="2057400"/>
            <a:chExt cx="2743200" cy="2743200"/>
          </a:xfrm>
        </p:grpSpPr>
        <p:sp>
          <p:nvSpPr>
            <p:cNvPr id="8" name="椭圆 7"/>
            <p:cNvSpPr/>
            <p:nvPr/>
          </p:nvSpPr>
          <p:spPr>
            <a:xfrm>
              <a:off x="4724400" y="2057400"/>
              <a:ext cx="2743200" cy="2743200"/>
            </a:xfrm>
            <a:prstGeom prst="ellipse">
              <a:avLst/>
            </a:prstGeom>
            <a:noFill/>
            <a:ln w="25400">
              <a:solidFill>
                <a:srgbClr val="96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876800" y="2209800"/>
              <a:ext cx="2438400" cy="2438400"/>
            </a:xfrm>
            <a:prstGeom prst="ellipse">
              <a:avLst/>
            </a:prstGeom>
            <a:solidFill>
              <a:srgbClr val="3C4A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标  题</a:t>
              </a:r>
              <a:endParaRPr lang="zh-HK" altLang="en-US" sz="3600" dirty="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074403" y="1489543"/>
            <a:ext cx="1642395" cy="1654750"/>
            <a:chOff x="939" y="299"/>
            <a:chExt cx="3589" cy="3616"/>
          </a:xfrm>
          <a:solidFill>
            <a:srgbClr val="8E8E8E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939" y="1787"/>
              <a:ext cx="2299" cy="2128"/>
            </a:xfrm>
            <a:custGeom>
              <a:avLst/>
              <a:gdLst>
                <a:gd name="T0" fmla="*/ 249 w 972"/>
                <a:gd name="T1" fmla="*/ 898 h 899"/>
                <a:gd name="T2" fmla="*/ 182 w 972"/>
                <a:gd name="T3" fmla="*/ 869 h 899"/>
                <a:gd name="T4" fmla="*/ 34 w 972"/>
                <a:gd name="T5" fmla="*/ 696 h 899"/>
                <a:gd name="T6" fmla="*/ 45 w 972"/>
                <a:gd name="T7" fmla="*/ 560 h 899"/>
                <a:gd name="T8" fmla="*/ 443 w 972"/>
                <a:gd name="T9" fmla="*/ 221 h 899"/>
                <a:gd name="T10" fmla="*/ 544 w 972"/>
                <a:gd name="T11" fmla="*/ 188 h 899"/>
                <a:gd name="T12" fmla="*/ 591 w 972"/>
                <a:gd name="T13" fmla="*/ 169 h 899"/>
                <a:gd name="T14" fmla="*/ 630 w 972"/>
                <a:gd name="T15" fmla="*/ 135 h 899"/>
                <a:gd name="T16" fmla="*/ 639 w 972"/>
                <a:gd name="T17" fmla="*/ 115 h 899"/>
                <a:gd name="T18" fmla="*/ 640 w 972"/>
                <a:gd name="T19" fmla="*/ 73 h 899"/>
                <a:gd name="T20" fmla="*/ 733 w 972"/>
                <a:gd name="T21" fmla="*/ 11 h 899"/>
                <a:gd name="T22" fmla="*/ 800 w 972"/>
                <a:gd name="T23" fmla="*/ 49 h 899"/>
                <a:gd name="T24" fmla="*/ 944 w 972"/>
                <a:gd name="T25" fmla="*/ 220 h 899"/>
                <a:gd name="T26" fmla="*/ 957 w 972"/>
                <a:gd name="T27" fmla="*/ 324 h 899"/>
                <a:gd name="T28" fmla="*/ 889 w 972"/>
                <a:gd name="T29" fmla="*/ 357 h 899"/>
                <a:gd name="T30" fmla="*/ 846 w 972"/>
                <a:gd name="T31" fmla="*/ 353 h 899"/>
                <a:gd name="T32" fmla="*/ 822 w 972"/>
                <a:gd name="T33" fmla="*/ 360 h 899"/>
                <a:gd name="T34" fmla="*/ 772 w 972"/>
                <a:gd name="T35" fmla="*/ 403 h 899"/>
                <a:gd name="T36" fmla="*/ 762 w 972"/>
                <a:gd name="T37" fmla="*/ 423 h 899"/>
                <a:gd name="T38" fmla="*/ 689 w 972"/>
                <a:gd name="T39" fmla="*/ 562 h 899"/>
                <a:gd name="T40" fmla="*/ 599 w 972"/>
                <a:gd name="T41" fmla="*/ 638 h 899"/>
                <a:gd name="T42" fmla="*/ 332 w 972"/>
                <a:gd name="T43" fmla="*/ 867 h 899"/>
                <a:gd name="T44" fmla="*/ 249 w 972"/>
                <a:gd name="T45" fmla="*/ 898 h 899"/>
                <a:gd name="T46" fmla="*/ 555 w 972"/>
                <a:gd name="T47" fmla="*/ 594 h 899"/>
                <a:gd name="T48" fmla="*/ 545 w 972"/>
                <a:gd name="T49" fmla="*/ 579 h 899"/>
                <a:gd name="T50" fmla="*/ 475 w 972"/>
                <a:gd name="T51" fmla="*/ 500 h 899"/>
                <a:gd name="T52" fmla="*/ 371 w 972"/>
                <a:gd name="T53" fmla="*/ 380 h 899"/>
                <a:gd name="T54" fmla="*/ 347 w 972"/>
                <a:gd name="T55" fmla="*/ 375 h 899"/>
                <a:gd name="T56" fmla="*/ 349 w 972"/>
                <a:gd name="T57" fmla="*/ 400 h 899"/>
                <a:gd name="T58" fmla="*/ 357 w 972"/>
                <a:gd name="T59" fmla="*/ 409 h 899"/>
                <a:gd name="T60" fmla="*/ 499 w 972"/>
                <a:gd name="T61" fmla="*/ 571 h 899"/>
                <a:gd name="T62" fmla="*/ 527 w 972"/>
                <a:gd name="T63" fmla="*/ 602 h 899"/>
                <a:gd name="T64" fmla="*/ 544 w 972"/>
                <a:gd name="T65" fmla="*/ 606 h 899"/>
                <a:gd name="T66" fmla="*/ 555 w 972"/>
                <a:gd name="T67" fmla="*/ 594 h 899"/>
                <a:gd name="T68" fmla="*/ 269 w 972"/>
                <a:gd name="T69" fmla="*/ 440 h 899"/>
                <a:gd name="T70" fmla="*/ 257 w 972"/>
                <a:gd name="T71" fmla="*/ 451 h 899"/>
                <a:gd name="T72" fmla="*/ 261 w 972"/>
                <a:gd name="T73" fmla="*/ 470 h 899"/>
                <a:gd name="T74" fmla="*/ 435 w 972"/>
                <a:gd name="T75" fmla="*/ 672 h 899"/>
                <a:gd name="T76" fmla="*/ 458 w 972"/>
                <a:gd name="T77" fmla="*/ 678 h 899"/>
                <a:gd name="T78" fmla="*/ 457 w 972"/>
                <a:gd name="T79" fmla="*/ 653 h 899"/>
                <a:gd name="T80" fmla="*/ 283 w 972"/>
                <a:gd name="T81" fmla="*/ 451 h 899"/>
                <a:gd name="T82" fmla="*/ 269 w 972"/>
                <a:gd name="T83" fmla="*/ 44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2" h="899">
                  <a:moveTo>
                    <a:pt x="249" y="898"/>
                  </a:moveTo>
                  <a:cubicBezTo>
                    <a:pt x="222" y="899"/>
                    <a:pt x="200" y="890"/>
                    <a:pt x="182" y="869"/>
                  </a:cubicBezTo>
                  <a:cubicBezTo>
                    <a:pt x="133" y="812"/>
                    <a:pt x="82" y="755"/>
                    <a:pt x="34" y="696"/>
                  </a:cubicBezTo>
                  <a:cubicBezTo>
                    <a:pt x="9" y="665"/>
                    <a:pt x="0" y="599"/>
                    <a:pt x="45" y="560"/>
                  </a:cubicBezTo>
                  <a:cubicBezTo>
                    <a:pt x="179" y="448"/>
                    <a:pt x="311" y="334"/>
                    <a:pt x="443" y="221"/>
                  </a:cubicBezTo>
                  <a:cubicBezTo>
                    <a:pt x="472" y="196"/>
                    <a:pt x="508" y="190"/>
                    <a:pt x="544" y="188"/>
                  </a:cubicBezTo>
                  <a:cubicBezTo>
                    <a:pt x="563" y="187"/>
                    <a:pt x="578" y="183"/>
                    <a:pt x="591" y="169"/>
                  </a:cubicBezTo>
                  <a:cubicBezTo>
                    <a:pt x="603" y="157"/>
                    <a:pt x="618" y="147"/>
                    <a:pt x="630" y="135"/>
                  </a:cubicBezTo>
                  <a:cubicBezTo>
                    <a:pt x="635" y="130"/>
                    <a:pt x="638" y="122"/>
                    <a:pt x="639" y="115"/>
                  </a:cubicBezTo>
                  <a:cubicBezTo>
                    <a:pt x="640" y="101"/>
                    <a:pt x="638" y="86"/>
                    <a:pt x="640" y="73"/>
                  </a:cubicBezTo>
                  <a:cubicBezTo>
                    <a:pt x="648" y="22"/>
                    <a:pt x="681" y="0"/>
                    <a:pt x="733" y="11"/>
                  </a:cubicBezTo>
                  <a:cubicBezTo>
                    <a:pt x="760" y="17"/>
                    <a:pt x="782" y="27"/>
                    <a:pt x="800" y="49"/>
                  </a:cubicBezTo>
                  <a:cubicBezTo>
                    <a:pt x="847" y="107"/>
                    <a:pt x="899" y="161"/>
                    <a:pt x="944" y="220"/>
                  </a:cubicBezTo>
                  <a:cubicBezTo>
                    <a:pt x="967" y="249"/>
                    <a:pt x="972" y="287"/>
                    <a:pt x="957" y="324"/>
                  </a:cubicBezTo>
                  <a:cubicBezTo>
                    <a:pt x="944" y="352"/>
                    <a:pt x="916" y="356"/>
                    <a:pt x="889" y="357"/>
                  </a:cubicBezTo>
                  <a:cubicBezTo>
                    <a:pt x="875" y="357"/>
                    <a:pt x="860" y="355"/>
                    <a:pt x="846" y="353"/>
                  </a:cubicBezTo>
                  <a:cubicBezTo>
                    <a:pt x="836" y="351"/>
                    <a:pt x="829" y="353"/>
                    <a:pt x="822" y="360"/>
                  </a:cubicBezTo>
                  <a:cubicBezTo>
                    <a:pt x="805" y="374"/>
                    <a:pt x="788" y="388"/>
                    <a:pt x="772" y="403"/>
                  </a:cubicBezTo>
                  <a:cubicBezTo>
                    <a:pt x="767" y="408"/>
                    <a:pt x="763" y="416"/>
                    <a:pt x="762" y="423"/>
                  </a:cubicBezTo>
                  <a:cubicBezTo>
                    <a:pt x="754" y="478"/>
                    <a:pt x="737" y="527"/>
                    <a:pt x="689" y="562"/>
                  </a:cubicBezTo>
                  <a:cubicBezTo>
                    <a:pt x="657" y="585"/>
                    <a:pt x="629" y="613"/>
                    <a:pt x="599" y="638"/>
                  </a:cubicBezTo>
                  <a:cubicBezTo>
                    <a:pt x="510" y="715"/>
                    <a:pt x="421" y="790"/>
                    <a:pt x="332" y="867"/>
                  </a:cubicBezTo>
                  <a:cubicBezTo>
                    <a:pt x="308" y="888"/>
                    <a:pt x="280" y="896"/>
                    <a:pt x="249" y="898"/>
                  </a:cubicBezTo>
                  <a:close/>
                  <a:moveTo>
                    <a:pt x="555" y="594"/>
                  </a:moveTo>
                  <a:cubicBezTo>
                    <a:pt x="551" y="588"/>
                    <a:pt x="548" y="583"/>
                    <a:pt x="545" y="579"/>
                  </a:cubicBezTo>
                  <a:cubicBezTo>
                    <a:pt x="522" y="552"/>
                    <a:pt x="499" y="526"/>
                    <a:pt x="475" y="500"/>
                  </a:cubicBezTo>
                  <a:cubicBezTo>
                    <a:pt x="440" y="460"/>
                    <a:pt x="405" y="420"/>
                    <a:pt x="371" y="380"/>
                  </a:cubicBezTo>
                  <a:cubicBezTo>
                    <a:pt x="364" y="373"/>
                    <a:pt x="356" y="368"/>
                    <a:pt x="347" y="375"/>
                  </a:cubicBezTo>
                  <a:cubicBezTo>
                    <a:pt x="337" y="383"/>
                    <a:pt x="342" y="392"/>
                    <a:pt x="349" y="400"/>
                  </a:cubicBezTo>
                  <a:cubicBezTo>
                    <a:pt x="351" y="403"/>
                    <a:pt x="354" y="406"/>
                    <a:pt x="357" y="409"/>
                  </a:cubicBezTo>
                  <a:cubicBezTo>
                    <a:pt x="404" y="463"/>
                    <a:pt x="451" y="517"/>
                    <a:pt x="499" y="571"/>
                  </a:cubicBezTo>
                  <a:cubicBezTo>
                    <a:pt x="508" y="582"/>
                    <a:pt x="517" y="593"/>
                    <a:pt x="527" y="602"/>
                  </a:cubicBezTo>
                  <a:cubicBezTo>
                    <a:pt x="531" y="606"/>
                    <a:pt x="539" y="607"/>
                    <a:pt x="544" y="606"/>
                  </a:cubicBezTo>
                  <a:cubicBezTo>
                    <a:pt x="548" y="606"/>
                    <a:pt x="551" y="599"/>
                    <a:pt x="555" y="594"/>
                  </a:cubicBezTo>
                  <a:close/>
                  <a:moveTo>
                    <a:pt x="269" y="440"/>
                  </a:moveTo>
                  <a:cubicBezTo>
                    <a:pt x="264" y="444"/>
                    <a:pt x="257" y="447"/>
                    <a:pt x="257" y="451"/>
                  </a:cubicBezTo>
                  <a:cubicBezTo>
                    <a:pt x="256" y="457"/>
                    <a:pt x="257" y="465"/>
                    <a:pt x="261" y="470"/>
                  </a:cubicBezTo>
                  <a:cubicBezTo>
                    <a:pt x="318" y="537"/>
                    <a:pt x="377" y="605"/>
                    <a:pt x="435" y="672"/>
                  </a:cubicBezTo>
                  <a:cubicBezTo>
                    <a:pt x="441" y="680"/>
                    <a:pt x="449" y="685"/>
                    <a:pt x="458" y="678"/>
                  </a:cubicBezTo>
                  <a:cubicBezTo>
                    <a:pt x="467" y="670"/>
                    <a:pt x="464" y="661"/>
                    <a:pt x="457" y="653"/>
                  </a:cubicBezTo>
                  <a:cubicBezTo>
                    <a:pt x="399" y="586"/>
                    <a:pt x="341" y="518"/>
                    <a:pt x="283" y="451"/>
                  </a:cubicBezTo>
                  <a:cubicBezTo>
                    <a:pt x="279" y="447"/>
                    <a:pt x="274" y="444"/>
                    <a:pt x="269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076" y="299"/>
              <a:ext cx="1562" cy="1628"/>
            </a:xfrm>
            <a:custGeom>
              <a:avLst/>
              <a:gdLst>
                <a:gd name="T0" fmla="*/ 33 w 660"/>
                <a:gd name="T1" fmla="*/ 260 h 688"/>
                <a:gd name="T2" fmla="*/ 95 w 660"/>
                <a:gd name="T3" fmla="*/ 333 h 688"/>
                <a:gd name="T4" fmla="*/ 134 w 660"/>
                <a:gd name="T5" fmla="*/ 376 h 688"/>
                <a:gd name="T6" fmla="*/ 186 w 660"/>
                <a:gd name="T7" fmla="*/ 399 h 688"/>
                <a:gd name="T8" fmla="*/ 343 w 660"/>
                <a:gd name="T9" fmla="*/ 345 h 688"/>
                <a:gd name="T10" fmla="*/ 401 w 660"/>
                <a:gd name="T11" fmla="*/ 272 h 688"/>
                <a:gd name="T12" fmla="*/ 387 w 660"/>
                <a:gd name="T13" fmla="*/ 128 h 688"/>
                <a:gd name="T14" fmla="*/ 318 w 660"/>
                <a:gd name="T15" fmla="*/ 47 h 688"/>
                <a:gd name="T16" fmla="*/ 305 w 660"/>
                <a:gd name="T17" fmla="*/ 31 h 688"/>
                <a:gd name="T18" fmla="*/ 371 w 660"/>
                <a:gd name="T19" fmla="*/ 7 h 688"/>
                <a:gd name="T20" fmla="*/ 560 w 660"/>
                <a:gd name="T21" fmla="*/ 126 h 688"/>
                <a:gd name="T22" fmla="*/ 642 w 660"/>
                <a:gd name="T23" fmla="*/ 322 h 688"/>
                <a:gd name="T24" fmla="*/ 614 w 660"/>
                <a:gd name="T25" fmla="*/ 445 h 688"/>
                <a:gd name="T26" fmla="*/ 617 w 660"/>
                <a:gd name="T27" fmla="*/ 471 h 688"/>
                <a:gd name="T28" fmla="*/ 660 w 660"/>
                <a:gd name="T29" fmla="*/ 521 h 688"/>
                <a:gd name="T30" fmla="*/ 458 w 660"/>
                <a:gd name="T31" fmla="*/ 688 h 688"/>
                <a:gd name="T32" fmla="*/ 415 w 660"/>
                <a:gd name="T33" fmla="*/ 638 h 688"/>
                <a:gd name="T34" fmla="*/ 400 w 660"/>
                <a:gd name="T35" fmla="*/ 632 h 688"/>
                <a:gd name="T36" fmla="*/ 190 w 660"/>
                <a:gd name="T37" fmla="*/ 610 h 688"/>
                <a:gd name="T38" fmla="*/ 5 w 660"/>
                <a:gd name="T39" fmla="*/ 349 h 688"/>
                <a:gd name="T40" fmla="*/ 2 w 660"/>
                <a:gd name="T41" fmla="*/ 296 h 688"/>
                <a:gd name="T42" fmla="*/ 20 w 660"/>
                <a:gd name="T43" fmla="*/ 272 h 688"/>
                <a:gd name="T44" fmla="*/ 33 w 660"/>
                <a:gd name="T45" fmla="*/ 26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0" h="688">
                  <a:moveTo>
                    <a:pt x="33" y="260"/>
                  </a:moveTo>
                  <a:cubicBezTo>
                    <a:pt x="54" y="285"/>
                    <a:pt x="74" y="309"/>
                    <a:pt x="95" y="333"/>
                  </a:cubicBezTo>
                  <a:cubicBezTo>
                    <a:pt x="107" y="347"/>
                    <a:pt x="121" y="362"/>
                    <a:pt x="134" y="376"/>
                  </a:cubicBezTo>
                  <a:cubicBezTo>
                    <a:pt x="148" y="391"/>
                    <a:pt x="166" y="396"/>
                    <a:pt x="186" y="399"/>
                  </a:cubicBezTo>
                  <a:cubicBezTo>
                    <a:pt x="249" y="410"/>
                    <a:pt x="299" y="385"/>
                    <a:pt x="343" y="345"/>
                  </a:cubicBezTo>
                  <a:cubicBezTo>
                    <a:pt x="365" y="323"/>
                    <a:pt x="388" y="299"/>
                    <a:pt x="401" y="272"/>
                  </a:cubicBezTo>
                  <a:cubicBezTo>
                    <a:pt x="423" y="223"/>
                    <a:pt x="427" y="172"/>
                    <a:pt x="387" y="128"/>
                  </a:cubicBezTo>
                  <a:cubicBezTo>
                    <a:pt x="363" y="101"/>
                    <a:pt x="341" y="74"/>
                    <a:pt x="318" y="47"/>
                  </a:cubicBezTo>
                  <a:cubicBezTo>
                    <a:pt x="313" y="41"/>
                    <a:pt x="309" y="36"/>
                    <a:pt x="305" y="31"/>
                  </a:cubicBezTo>
                  <a:cubicBezTo>
                    <a:pt x="321" y="6"/>
                    <a:pt x="343" y="0"/>
                    <a:pt x="371" y="7"/>
                  </a:cubicBezTo>
                  <a:cubicBezTo>
                    <a:pt x="448" y="25"/>
                    <a:pt x="510" y="66"/>
                    <a:pt x="560" y="126"/>
                  </a:cubicBezTo>
                  <a:cubicBezTo>
                    <a:pt x="607" y="183"/>
                    <a:pt x="636" y="247"/>
                    <a:pt x="642" y="322"/>
                  </a:cubicBezTo>
                  <a:cubicBezTo>
                    <a:pt x="646" y="366"/>
                    <a:pt x="637" y="407"/>
                    <a:pt x="614" y="445"/>
                  </a:cubicBezTo>
                  <a:cubicBezTo>
                    <a:pt x="608" y="456"/>
                    <a:pt x="609" y="462"/>
                    <a:pt x="617" y="471"/>
                  </a:cubicBezTo>
                  <a:cubicBezTo>
                    <a:pt x="631" y="487"/>
                    <a:pt x="645" y="504"/>
                    <a:pt x="660" y="521"/>
                  </a:cubicBezTo>
                  <a:cubicBezTo>
                    <a:pt x="593" y="577"/>
                    <a:pt x="526" y="632"/>
                    <a:pt x="458" y="688"/>
                  </a:cubicBezTo>
                  <a:cubicBezTo>
                    <a:pt x="444" y="670"/>
                    <a:pt x="430" y="654"/>
                    <a:pt x="415" y="638"/>
                  </a:cubicBezTo>
                  <a:cubicBezTo>
                    <a:pt x="412" y="634"/>
                    <a:pt x="404" y="631"/>
                    <a:pt x="400" y="632"/>
                  </a:cubicBezTo>
                  <a:cubicBezTo>
                    <a:pt x="326" y="661"/>
                    <a:pt x="256" y="647"/>
                    <a:pt x="190" y="610"/>
                  </a:cubicBezTo>
                  <a:cubicBezTo>
                    <a:pt x="88" y="552"/>
                    <a:pt x="25" y="465"/>
                    <a:pt x="5" y="349"/>
                  </a:cubicBezTo>
                  <a:cubicBezTo>
                    <a:pt x="1" y="332"/>
                    <a:pt x="0" y="313"/>
                    <a:pt x="2" y="296"/>
                  </a:cubicBezTo>
                  <a:cubicBezTo>
                    <a:pt x="3" y="287"/>
                    <a:pt x="13" y="279"/>
                    <a:pt x="20" y="272"/>
                  </a:cubicBezTo>
                  <a:cubicBezTo>
                    <a:pt x="23" y="268"/>
                    <a:pt x="28" y="265"/>
                    <a:pt x="33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026" y="2547"/>
              <a:ext cx="1287" cy="1339"/>
            </a:xfrm>
            <a:custGeom>
              <a:avLst/>
              <a:gdLst>
                <a:gd name="T0" fmla="*/ 202 w 544"/>
                <a:gd name="T1" fmla="*/ 0 h 566"/>
                <a:gd name="T2" fmla="*/ 258 w 544"/>
                <a:gd name="T3" fmla="*/ 65 h 566"/>
                <a:gd name="T4" fmla="*/ 372 w 544"/>
                <a:gd name="T5" fmla="*/ 198 h 566"/>
                <a:gd name="T6" fmla="*/ 444 w 544"/>
                <a:gd name="T7" fmla="*/ 264 h 566"/>
                <a:gd name="T8" fmla="*/ 519 w 544"/>
                <a:gd name="T9" fmla="*/ 329 h 566"/>
                <a:gd name="T10" fmla="*/ 529 w 544"/>
                <a:gd name="T11" fmla="*/ 347 h 566"/>
                <a:gd name="T12" fmla="*/ 534 w 544"/>
                <a:gd name="T13" fmla="*/ 372 h 566"/>
                <a:gd name="T14" fmla="*/ 515 w 544"/>
                <a:gd name="T15" fmla="*/ 425 h 566"/>
                <a:gd name="T16" fmla="*/ 358 w 544"/>
                <a:gd name="T17" fmla="*/ 559 h 566"/>
                <a:gd name="T18" fmla="*/ 336 w 544"/>
                <a:gd name="T19" fmla="*/ 564 h 566"/>
                <a:gd name="T20" fmla="*/ 257 w 544"/>
                <a:gd name="T21" fmla="*/ 502 h 566"/>
                <a:gd name="T22" fmla="*/ 196 w 544"/>
                <a:gd name="T23" fmla="*/ 404 h 566"/>
                <a:gd name="T24" fmla="*/ 76 w 544"/>
                <a:gd name="T25" fmla="*/ 255 h 566"/>
                <a:gd name="T26" fmla="*/ 0 w 544"/>
                <a:gd name="T27" fmla="*/ 166 h 566"/>
                <a:gd name="T28" fmla="*/ 202 w 544"/>
                <a:gd name="T29" fmla="*/ 0 h 566"/>
                <a:gd name="T30" fmla="*/ 433 w 544"/>
                <a:gd name="T31" fmla="*/ 383 h 566"/>
                <a:gd name="T32" fmla="*/ 355 w 544"/>
                <a:gd name="T33" fmla="*/ 306 h 566"/>
                <a:gd name="T34" fmla="*/ 281 w 544"/>
                <a:gd name="T35" fmla="*/ 381 h 566"/>
                <a:gd name="T36" fmla="*/ 358 w 544"/>
                <a:gd name="T37" fmla="*/ 458 h 566"/>
                <a:gd name="T38" fmla="*/ 433 w 544"/>
                <a:gd name="T39" fmla="*/ 383 h 566"/>
                <a:gd name="T40" fmla="*/ 109 w 544"/>
                <a:gd name="T41" fmla="*/ 244 h 566"/>
                <a:gd name="T42" fmla="*/ 253 w 544"/>
                <a:gd name="T43" fmla="*/ 120 h 566"/>
                <a:gd name="T44" fmla="*/ 241 w 544"/>
                <a:gd name="T45" fmla="*/ 107 h 566"/>
                <a:gd name="T46" fmla="*/ 98 w 544"/>
                <a:gd name="T47" fmla="*/ 230 h 566"/>
                <a:gd name="T48" fmla="*/ 109 w 544"/>
                <a:gd name="T49" fmla="*/ 244 h 566"/>
                <a:gd name="T50" fmla="*/ 151 w 544"/>
                <a:gd name="T51" fmla="*/ 298 h 566"/>
                <a:gd name="T52" fmla="*/ 294 w 544"/>
                <a:gd name="T53" fmla="*/ 175 h 566"/>
                <a:gd name="T54" fmla="*/ 283 w 544"/>
                <a:gd name="T55" fmla="*/ 162 h 566"/>
                <a:gd name="T56" fmla="*/ 139 w 544"/>
                <a:gd name="T57" fmla="*/ 285 h 566"/>
                <a:gd name="T58" fmla="*/ 151 w 544"/>
                <a:gd name="T59" fmla="*/ 2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4" h="566">
                  <a:moveTo>
                    <a:pt x="202" y="0"/>
                  </a:moveTo>
                  <a:cubicBezTo>
                    <a:pt x="221" y="22"/>
                    <a:pt x="240" y="44"/>
                    <a:pt x="258" y="65"/>
                  </a:cubicBezTo>
                  <a:cubicBezTo>
                    <a:pt x="296" y="110"/>
                    <a:pt x="333" y="155"/>
                    <a:pt x="372" y="198"/>
                  </a:cubicBezTo>
                  <a:cubicBezTo>
                    <a:pt x="394" y="222"/>
                    <a:pt x="420" y="242"/>
                    <a:pt x="444" y="264"/>
                  </a:cubicBezTo>
                  <a:cubicBezTo>
                    <a:pt x="469" y="286"/>
                    <a:pt x="494" y="307"/>
                    <a:pt x="519" y="329"/>
                  </a:cubicBezTo>
                  <a:cubicBezTo>
                    <a:pt x="524" y="334"/>
                    <a:pt x="527" y="341"/>
                    <a:pt x="529" y="347"/>
                  </a:cubicBezTo>
                  <a:cubicBezTo>
                    <a:pt x="532" y="355"/>
                    <a:pt x="531" y="365"/>
                    <a:pt x="534" y="372"/>
                  </a:cubicBezTo>
                  <a:cubicBezTo>
                    <a:pt x="544" y="396"/>
                    <a:pt x="533" y="410"/>
                    <a:pt x="515" y="425"/>
                  </a:cubicBezTo>
                  <a:cubicBezTo>
                    <a:pt x="462" y="468"/>
                    <a:pt x="410" y="514"/>
                    <a:pt x="358" y="559"/>
                  </a:cubicBezTo>
                  <a:cubicBezTo>
                    <a:pt x="351" y="566"/>
                    <a:pt x="345" y="566"/>
                    <a:pt x="336" y="564"/>
                  </a:cubicBezTo>
                  <a:cubicBezTo>
                    <a:pt x="299" y="556"/>
                    <a:pt x="275" y="535"/>
                    <a:pt x="257" y="502"/>
                  </a:cubicBezTo>
                  <a:cubicBezTo>
                    <a:pt x="240" y="468"/>
                    <a:pt x="219" y="435"/>
                    <a:pt x="196" y="404"/>
                  </a:cubicBezTo>
                  <a:cubicBezTo>
                    <a:pt x="158" y="353"/>
                    <a:pt x="116" y="304"/>
                    <a:pt x="76" y="255"/>
                  </a:cubicBezTo>
                  <a:cubicBezTo>
                    <a:pt x="52" y="225"/>
                    <a:pt x="26" y="197"/>
                    <a:pt x="0" y="166"/>
                  </a:cubicBezTo>
                  <a:cubicBezTo>
                    <a:pt x="68" y="111"/>
                    <a:pt x="134" y="56"/>
                    <a:pt x="202" y="0"/>
                  </a:cubicBezTo>
                  <a:close/>
                  <a:moveTo>
                    <a:pt x="433" y="383"/>
                  </a:moveTo>
                  <a:cubicBezTo>
                    <a:pt x="433" y="339"/>
                    <a:pt x="400" y="306"/>
                    <a:pt x="355" y="306"/>
                  </a:cubicBezTo>
                  <a:cubicBezTo>
                    <a:pt x="314" y="307"/>
                    <a:pt x="281" y="341"/>
                    <a:pt x="281" y="381"/>
                  </a:cubicBezTo>
                  <a:cubicBezTo>
                    <a:pt x="281" y="425"/>
                    <a:pt x="314" y="458"/>
                    <a:pt x="358" y="458"/>
                  </a:cubicBezTo>
                  <a:cubicBezTo>
                    <a:pt x="400" y="458"/>
                    <a:pt x="433" y="425"/>
                    <a:pt x="433" y="383"/>
                  </a:cubicBezTo>
                  <a:close/>
                  <a:moveTo>
                    <a:pt x="109" y="244"/>
                  </a:moveTo>
                  <a:cubicBezTo>
                    <a:pt x="158" y="202"/>
                    <a:pt x="205" y="161"/>
                    <a:pt x="253" y="120"/>
                  </a:cubicBezTo>
                  <a:cubicBezTo>
                    <a:pt x="248" y="116"/>
                    <a:pt x="245" y="112"/>
                    <a:pt x="241" y="107"/>
                  </a:cubicBezTo>
                  <a:cubicBezTo>
                    <a:pt x="193" y="148"/>
                    <a:pt x="146" y="189"/>
                    <a:pt x="98" y="230"/>
                  </a:cubicBezTo>
                  <a:cubicBezTo>
                    <a:pt x="101" y="235"/>
                    <a:pt x="104" y="238"/>
                    <a:pt x="109" y="244"/>
                  </a:cubicBezTo>
                  <a:close/>
                  <a:moveTo>
                    <a:pt x="151" y="298"/>
                  </a:moveTo>
                  <a:cubicBezTo>
                    <a:pt x="199" y="256"/>
                    <a:pt x="246" y="216"/>
                    <a:pt x="294" y="175"/>
                  </a:cubicBezTo>
                  <a:cubicBezTo>
                    <a:pt x="290" y="170"/>
                    <a:pt x="286" y="167"/>
                    <a:pt x="283" y="162"/>
                  </a:cubicBezTo>
                  <a:cubicBezTo>
                    <a:pt x="234" y="203"/>
                    <a:pt x="187" y="244"/>
                    <a:pt x="139" y="285"/>
                  </a:cubicBezTo>
                  <a:cubicBezTo>
                    <a:pt x="143" y="289"/>
                    <a:pt x="146" y="293"/>
                    <a:pt x="15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950" y="687"/>
              <a:ext cx="1578" cy="1439"/>
            </a:xfrm>
            <a:custGeom>
              <a:avLst/>
              <a:gdLst>
                <a:gd name="T0" fmla="*/ 0 w 667"/>
                <a:gd name="T1" fmla="*/ 516 h 608"/>
                <a:gd name="T2" fmla="*/ 129 w 667"/>
                <a:gd name="T3" fmla="*/ 406 h 608"/>
                <a:gd name="T4" fmla="*/ 365 w 667"/>
                <a:gd name="T5" fmla="*/ 203 h 608"/>
                <a:gd name="T6" fmla="*/ 381 w 667"/>
                <a:gd name="T7" fmla="*/ 179 h 608"/>
                <a:gd name="T8" fmla="*/ 489 w 667"/>
                <a:gd name="T9" fmla="*/ 29 h 608"/>
                <a:gd name="T10" fmla="*/ 526 w 667"/>
                <a:gd name="T11" fmla="*/ 0 h 608"/>
                <a:gd name="T12" fmla="*/ 667 w 667"/>
                <a:gd name="T13" fmla="*/ 164 h 608"/>
                <a:gd name="T14" fmla="*/ 600 w 667"/>
                <a:gd name="T15" fmla="*/ 220 h 608"/>
                <a:gd name="T16" fmla="*/ 464 w 667"/>
                <a:gd name="T17" fmla="*/ 283 h 608"/>
                <a:gd name="T18" fmla="*/ 442 w 667"/>
                <a:gd name="T19" fmla="*/ 297 h 608"/>
                <a:gd name="T20" fmla="*/ 91 w 667"/>
                <a:gd name="T21" fmla="*/ 597 h 608"/>
                <a:gd name="T22" fmla="*/ 79 w 667"/>
                <a:gd name="T23" fmla="*/ 608 h 608"/>
                <a:gd name="T24" fmla="*/ 0 w 667"/>
                <a:gd name="T25" fmla="*/ 51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7" h="608">
                  <a:moveTo>
                    <a:pt x="0" y="516"/>
                  </a:moveTo>
                  <a:cubicBezTo>
                    <a:pt x="44" y="478"/>
                    <a:pt x="86" y="442"/>
                    <a:pt x="129" y="406"/>
                  </a:cubicBezTo>
                  <a:cubicBezTo>
                    <a:pt x="208" y="338"/>
                    <a:pt x="287" y="271"/>
                    <a:pt x="365" y="203"/>
                  </a:cubicBezTo>
                  <a:cubicBezTo>
                    <a:pt x="372" y="197"/>
                    <a:pt x="378" y="188"/>
                    <a:pt x="381" y="179"/>
                  </a:cubicBezTo>
                  <a:cubicBezTo>
                    <a:pt x="400" y="117"/>
                    <a:pt x="441" y="70"/>
                    <a:pt x="489" y="29"/>
                  </a:cubicBezTo>
                  <a:cubicBezTo>
                    <a:pt x="500" y="19"/>
                    <a:pt x="513" y="10"/>
                    <a:pt x="526" y="0"/>
                  </a:cubicBezTo>
                  <a:cubicBezTo>
                    <a:pt x="573" y="54"/>
                    <a:pt x="619" y="108"/>
                    <a:pt x="667" y="164"/>
                  </a:cubicBezTo>
                  <a:cubicBezTo>
                    <a:pt x="644" y="183"/>
                    <a:pt x="623" y="202"/>
                    <a:pt x="600" y="220"/>
                  </a:cubicBezTo>
                  <a:cubicBezTo>
                    <a:pt x="559" y="250"/>
                    <a:pt x="515" y="274"/>
                    <a:pt x="464" y="283"/>
                  </a:cubicBezTo>
                  <a:cubicBezTo>
                    <a:pt x="456" y="284"/>
                    <a:pt x="449" y="292"/>
                    <a:pt x="442" y="297"/>
                  </a:cubicBezTo>
                  <a:cubicBezTo>
                    <a:pt x="325" y="397"/>
                    <a:pt x="208" y="497"/>
                    <a:pt x="91" y="597"/>
                  </a:cubicBezTo>
                  <a:cubicBezTo>
                    <a:pt x="88" y="601"/>
                    <a:pt x="84" y="604"/>
                    <a:pt x="79" y="608"/>
                  </a:cubicBezTo>
                  <a:cubicBezTo>
                    <a:pt x="53" y="577"/>
                    <a:pt x="27" y="547"/>
                    <a:pt x="0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571604" y="1619250"/>
            <a:ext cx="1659143" cy="1352111"/>
            <a:chOff x="3852392" y="2201423"/>
            <a:chExt cx="1439217" cy="1039270"/>
          </a:xfrm>
          <a:solidFill>
            <a:srgbClr val="8E8E8E"/>
          </a:solidFill>
        </p:grpSpPr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852392" y="2201423"/>
              <a:ext cx="986291" cy="1039270"/>
            </a:xfrm>
            <a:custGeom>
              <a:avLst/>
              <a:gdLst>
                <a:gd name="T0" fmla="*/ 1052 w 1052"/>
                <a:gd name="T1" fmla="*/ 1241 h 1242"/>
                <a:gd name="T2" fmla="*/ 603 w 1052"/>
                <a:gd name="T3" fmla="*/ 1241 h 1242"/>
                <a:gd name="T4" fmla="*/ 603 w 1052"/>
                <a:gd name="T5" fmla="*/ 88 h 1242"/>
                <a:gd name="T6" fmla="*/ 600 w 1052"/>
                <a:gd name="T7" fmla="*/ 88 h 1242"/>
                <a:gd name="T8" fmla="*/ 447 w 1052"/>
                <a:gd name="T9" fmla="*/ 1242 h 1242"/>
                <a:gd name="T10" fmla="*/ 0 w 1052"/>
                <a:gd name="T11" fmla="*/ 1183 h 1242"/>
                <a:gd name="T12" fmla="*/ 157 w 1052"/>
                <a:gd name="T13" fmla="*/ 0 h 1242"/>
                <a:gd name="T14" fmla="*/ 599 w 1052"/>
                <a:gd name="T15" fmla="*/ 59 h 1242"/>
                <a:gd name="T16" fmla="*/ 598 w 1052"/>
                <a:gd name="T17" fmla="*/ 56 h 1242"/>
                <a:gd name="T18" fmla="*/ 615 w 1052"/>
                <a:gd name="T19" fmla="*/ 49 h 1242"/>
                <a:gd name="T20" fmla="*/ 1041 w 1052"/>
                <a:gd name="T21" fmla="*/ 49 h 1242"/>
                <a:gd name="T22" fmla="*/ 1052 w 1052"/>
                <a:gd name="T23" fmla="*/ 49 h 1242"/>
                <a:gd name="T24" fmla="*/ 1052 w 1052"/>
                <a:gd name="T25" fmla="*/ 1241 h 1242"/>
                <a:gd name="T26" fmla="*/ 737 w 1052"/>
                <a:gd name="T27" fmla="*/ 881 h 1242"/>
                <a:gd name="T28" fmla="*/ 828 w 1052"/>
                <a:gd name="T29" fmla="*/ 972 h 1242"/>
                <a:gd name="T30" fmla="*/ 918 w 1052"/>
                <a:gd name="T31" fmla="*/ 880 h 1242"/>
                <a:gd name="T32" fmla="*/ 827 w 1052"/>
                <a:gd name="T33" fmla="*/ 790 h 1242"/>
                <a:gd name="T34" fmla="*/ 737 w 1052"/>
                <a:gd name="T35" fmla="*/ 881 h 1242"/>
                <a:gd name="T36" fmla="*/ 271 w 1052"/>
                <a:gd name="T37" fmla="*/ 945 h 1242"/>
                <a:gd name="T38" fmla="*/ 362 w 1052"/>
                <a:gd name="T39" fmla="*/ 854 h 1242"/>
                <a:gd name="T40" fmla="*/ 272 w 1052"/>
                <a:gd name="T41" fmla="*/ 763 h 1242"/>
                <a:gd name="T42" fmla="*/ 180 w 1052"/>
                <a:gd name="T43" fmla="*/ 854 h 1242"/>
                <a:gd name="T44" fmla="*/ 271 w 1052"/>
                <a:gd name="T45" fmla="*/ 945 h 1242"/>
                <a:gd name="T46" fmla="*/ 907 w 1052"/>
                <a:gd name="T47" fmla="*/ 371 h 1242"/>
                <a:gd name="T48" fmla="*/ 754 w 1052"/>
                <a:gd name="T49" fmla="*/ 371 h 1242"/>
                <a:gd name="T50" fmla="*/ 748 w 1052"/>
                <a:gd name="T51" fmla="*/ 377 h 1242"/>
                <a:gd name="T52" fmla="*/ 748 w 1052"/>
                <a:gd name="T53" fmla="*/ 436 h 1242"/>
                <a:gd name="T54" fmla="*/ 907 w 1052"/>
                <a:gd name="T55" fmla="*/ 436 h 1242"/>
                <a:gd name="T56" fmla="*/ 907 w 1052"/>
                <a:gd name="T57" fmla="*/ 371 h 1242"/>
                <a:gd name="T58" fmla="*/ 268 w 1052"/>
                <a:gd name="T59" fmla="*/ 272 h 1242"/>
                <a:gd name="T60" fmla="*/ 426 w 1052"/>
                <a:gd name="T61" fmla="*/ 293 h 1242"/>
                <a:gd name="T62" fmla="*/ 435 w 1052"/>
                <a:gd name="T63" fmla="*/ 228 h 1242"/>
                <a:gd name="T64" fmla="*/ 277 w 1052"/>
                <a:gd name="T65" fmla="*/ 207 h 1242"/>
                <a:gd name="T66" fmla="*/ 268 w 1052"/>
                <a:gd name="T67" fmla="*/ 272 h 1242"/>
                <a:gd name="T68" fmla="*/ 242 w 1052"/>
                <a:gd name="T69" fmla="*/ 469 h 1242"/>
                <a:gd name="T70" fmla="*/ 233 w 1052"/>
                <a:gd name="T71" fmla="*/ 534 h 1242"/>
                <a:gd name="T72" fmla="*/ 391 w 1052"/>
                <a:gd name="T73" fmla="*/ 555 h 1242"/>
                <a:gd name="T74" fmla="*/ 400 w 1052"/>
                <a:gd name="T75" fmla="*/ 490 h 1242"/>
                <a:gd name="T76" fmla="*/ 242 w 1052"/>
                <a:gd name="T77" fmla="*/ 469 h 1242"/>
                <a:gd name="T78" fmla="*/ 251 w 1052"/>
                <a:gd name="T79" fmla="*/ 404 h 1242"/>
                <a:gd name="T80" fmla="*/ 408 w 1052"/>
                <a:gd name="T81" fmla="*/ 424 h 1242"/>
                <a:gd name="T82" fmla="*/ 417 w 1052"/>
                <a:gd name="T83" fmla="*/ 359 h 1242"/>
                <a:gd name="T84" fmla="*/ 259 w 1052"/>
                <a:gd name="T85" fmla="*/ 338 h 1242"/>
                <a:gd name="T86" fmla="*/ 251 w 1052"/>
                <a:gd name="T87" fmla="*/ 404 h 1242"/>
                <a:gd name="T88" fmla="*/ 749 w 1052"/>
                <a:gd name="T89" fmla="*/ 239 h 1242"/>
                <a:gd name="T90" fmla="*/ 749 w 1052"/>
                <a:gd name="T91" fmla="*/ 303 h 1242"/>
                <a:gd name="T92" fmla="*/ 907 w 1052"/>
                <a:gd name="T93" fmla="*/ 303 h 1242"/>
                <a:gd name="T94" fmla="*/ 907 w 1052"/>
                <a:gd name="T95" fmla="*/ 239 h 1242"/>
                <a:gd name="T96" fmla="*/ 749 w 1052"/>
                <a:gd name="T97" fmla="*/ 239 h 1242"/>
                <a:gd name="T98" fmla="*/ 907 w 1052"/>
                <a:gd name="T99" fmla="*/ 567 h 1242"/>
                <a:gd name="T100" fmla="*/ 907 w 1052"/>
                <a:gd name="T101" fmla="*/ 504 h 1242"/>
                <a:gd name="T102" fmla="*/ 749 w 1052"/>
                <a:gd name="T103" fmla="*/ 504 h 1242"/>
                <a:gd name="T104" fmla="*/ 749 w 1052"/>
                <a:gd name="T105" fmla="*/ 567 h 1242"/>
                <a:gd name="T106" fmla="*/ 907 w 1052"/>
                <a:gd name="T107" fmla="*/ 56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242">
                  <a:moveTo>
                    <a:pt x="1052" y="1241"/>
                  </a:moveTo>
                  <a:cubicBezTo>
                    <a:pt x="902" y="1241"/>
                    <a:pt x="753" y="1241"/>
                    <a:pt x="603" y="1241"/>
                  </a:cubicBezTo>
                  <a:cubicBezTo>
                    <a:pt x="603" y="857"/>
                    <a:pt x="603" y="472"/>
                    <a:pt x="603" y="88"/>
                  </a:cubicBezTo>
                  <a:cubicBezTo>
                    <a:pt x="602" y="88"/>
                    <a:pt x="601" y="88"/>
                    <a:pt x="600" y="88"/>
                  </a:cubicBezTo>
                  <a:cubicBezTo>
                    <a:pt x="549" y="472"/>
                    <a:pt x="498" y="857"/>
                    <a:pt x="447" y="1242"/>
                  </a:cubicBezTo>
                  <a:cubicBezTo>
                    <a:pt x="297" y="1222"/>
                    <a:pt x="150" y="1202"/>
                    <a:pt x="0" y="1183"/>
                  </a:cubicBezTo>
                  <a:cubicBezTo>
                    <a:pt x="52" y="788"/>
                    <a:pt x="105" y="395"/>
                    <a:pt x="157" y="0"/>
                  </a:cubicBezTo>
                  <a:cubicBezTo>
                    <a:pt x="305" y="20"/>
                    <a:pt x="452" y="39"/>
                    <a:pt x="599" y="59"/>
                  </a:cubicBezTo>
                  <a:cubicBezTo>
                    <a:pt x="598" y="58"/>
                    <a:pt x="598" y="57"/>
                    <a:pt x="598" y="56"/>
                  </a:cubicBezTo>
                  <a:cubicBezTo>
                    <a:pt x="604" y="53"/>
                    <a:pt x="610" y="49"/>
                    <a:pt x="615" y="49"/>
                  </a:cubicBezTo>
                  <a:cubicBezTo>
                    <a:pt x="757" y="48"/>
                    <a:pt x="899" y="49"/>
                    <a:pt x="1041" y="49"/>
                  </a:cubicBezTo>
                  <a:cubicBezTo>
                    <a:pt x="1045" y="49"/>
                    <a:pt x="1048" y="49"/>
                    <a:pt x="1052" y="49"/>
                  </a:cubicBezTo>
                  <a:cubicBezTo>
                    <a:pt x="1052" y="447"/>
                    <a:pt x="1052" y="843"/>
                    <a:pt x="1052" y="1241"/>
                  </a:cubicBezTo>
                  <a:close/>
                  <a:moveTo>
                    <a:pt x="737" y="881"/>
                  </a:moveTo>
                  <a:cubicBezTo>
                    <a:pt x="737" y="931"/>
                    <a:pt x="778" y="971"/>
                    <a:pt x="828" y="972"/>
                  </a:cubicBezTo>
                  <a:cubicBezTo>
                    <a:pt x="878" y="972"/>
                    <a:pt x="918" y="931"/>
                    <a:pt x="918" y="880"/>
                  </a:cubicBezTo>
                  <a:cubicBezTo>
                    <a:pt x="918" y="830"/>
                    <a:pt x="877" y="789"/>
                    <a:pt x="827" y="790"/>
                  </a:cubicBezTo>
                  <a:cubicBezTo>
                    <a:pt x="777" y="790"/>
                    <a:pt x="737" y="830"/>
                    <a:pt x="737" y="881"/>
                  </a:cubicBezTo>
                  <a:close/>
                  <a:moveTo>
                    <a:pt x="271" y="945"/>
                  </a:moveTo>
                  <a:cubicBezTo>
                    <a:pt x="320" y="945"/>
                    <a:pt x="362" y="904"/>
                    <a:pt x="362" y="854"/>
                  </a:cubicBezTo>
                  <a:cubicBezTo>
                    <a:pt x="362" y="805"/>
                    <a:pt x="321" y="763"/>
                    <a:pt x="272" y="763"/>
                  </a:cubicBezTo>
                  <a:cubicBezTo>
                    <a:pt x="222" y="762"/>
                    <a:pt x="180" y="804"/>
                    <a:pt x="180" y="854"/>
                  </a:cubicBezTo>
                  <a:cubicBezTo>
                    <a:pt x="180" y="904"/>
                    <a:pt x="222" y="945"/>
                    <a:pt x="271" y="945"/>
                  </a:cubicBezTo>
                  <a:close/>
                  <a:moveTo>
                    <a:pt x="907" y="371"/>
                  </a:moveTo>
                  <a:cubicBezTo>
                    <a:pt x="856" y="371"/>
                    <a:pt x="805" y="371"/>
                    <a:pt x="754" y="371"/>
                  </a:cubicBezTo>
                  <a:cubicBezTo>
                    <a:pt x="752" y="371"/>
                    <a:pt x="748" y="375"/>
                    <a:pt x="748" y="377"/>
                  </a:cubicBezTo>
                  <a:cubicBezTo>
                    <a:pt x="748" y="397"/>
                    <a:pt x="748" y="416"/>
                    <a:pt x="748" y="436"/>
                  </a:cubicBezTo>
                  <a:cubicBezTo>
                    <a:pt x="802" y="436"/>
                    <a:pt x="854" y="436"/>
                    <a:pt x="907" y="436"/>
                  </a:cubicBezTo>
                  <a:cubicBezTo>
                    <a:pt x="907" y="414"/>
                    <a:pt x="907" y="393"/>
                    <a:pt x="907" y="371"/>
                  </a:cubicBezTo>
                  <a:close/>
                  <a:moveTo>
                    <a:pt x="268" y="272"/>
                  </a:moveTo>
                  <a:cubicBezTo>
                    <a:pt x="321" y="279"/>
                    <a:pt x="373" y="286"/>
                    <a:pt x="426" y="293"/>
                  </a:cubicBezTo>
                  <a:cubicBezTo>
                    <a:pt x="429" y="271"/>
                    <a:pt x="432" y="250"/>
                    <a:pt x="435" y="228"/>
                  </a:cubicBezTo>
                  <a:cubicBezTo>
                    <a:pt x="382" y="221"/>
                    <a:pt x="330" y="214"/>
                    <a:pt x="277" y="207"/>
                  </a:cubicBezTo>
                  <a:cubicBezTo>
                    <a:pt x="274" y="229"/>
                    <a:pt x="271" y="250"/>
                    <a:pt x="268" y="272"/>
                  </a:cubicBezTo>
                  <a:close/>
                  <a:moveTo>
                    <a:pt x="242" y="469"/>
                  </a:moveTo>
                  <a:cubicBezTo>
                    <a:pt x="239" y="492"/>
                    <a:pt x="236" y="512"/>
                    <a:pt x="233" y="534"/>
                  </a:cubicBezTo>
                  <a:cubicBezTo>
                    <a:pt x="286" y="541"/>
                    <a:pt x="338" y="548"/>
                    <a:pt x="391" y="555"/>
                  </a:cubicBezTo>
                  <a:cubicBezTo>
                    <a:pt x="394" y="533"/>
                    <a:pt x="397" y="512"/>
                    <a:pt x="400" y="490"/>
                  </a:cubicBezTo>
                  <a:cubicBezTo>
                    <a:pt x="347" y="483"/>
                    <a:pt x="295" y="476"/>
                    <a:pt x="242" y="469"/>
                  </a:cubicBezTo>
                  <a:close/>
                  <a:moveTo>
                    <a:pt x="251" y="404"/>
                  </a:moveTo>
                  <a:cubicBezTo>
                    <a:pt x="304" y="411"/>
                    <a:pt x="356" y="417"/>
                    <a:pt x="408" y="424"/>
                  </a:cubicBezTo>
                  <a:cubicBezTo>
                    <a:pt x="411" y="402"/>
                    <a:pt x="414" y="381"/>
                    <a:pt x="417" y="359"/>
                  </a:cubicBezTo>
                  <a:cubicBezTo>
                    <a:pt x="364" y="352"/>
                    <a:pt x="312" y="345"/>
                    <a:pt x="259" y="338"/>
                  </a:cubicBezTo>
                  <a:cubicBezTo>
                    <a:pt x="256" y="361"/>
                    <a:pt x="254" y="382"/>
                    <a:pt x="251" y="404"/>
                  </a:cubicBezTo>
                  <a:close/>
                  <a:moveTo>
                    <a:pt x="749" y="239"/>
                  </a:moveTo>
                  <a:cubicBezTo>
                    <a:pt x="749" y="262"/>
                    <a:pt x="749" y="282"/>
                    <a:pt x="749" y="303"/>
                  </a:cubicBezTo>
                  <a:cubicBezTo>
                    <a:pt x="802" y="303"/>
                    <a:pt x="855" y="303"/>
                    <a:pt x="907" y="303"/>
                  </a:cubicBezTo>
                  <a:cubicBezTo>
                    <a:pt x="907" y="281"/>
                    <a:pt x="907" y="260"/>
                    <a:pt x="907" y="239"/>
                  </a:cubicBezTo>
                  <a:cubicBezTo>
                    <a:pt x="854" y="239"/>
                    <a:pt x="802" y="239"/>
                    <a:pt x="749" y="239"/>
                  </a:cubicBezTo>
                  <a:close/>
                  <a:moveTo>
                    <a:pt x="907" y="567"/>
                  </a:moveTo>
                  <a:cubicBezTo>
                    <a:pt x="907" y="546"/>
                    <a:pt x="907" y="525"/>
                    <a:pt x="907" y="504"/>
                  </a:cubicBezTo>
                  <a:cubicBezTo>
                    <a:pt x="854" y="504"/>
                    <a:pt x="801" y="504"/>
                    <a:pt x="749" y="504"/>
                  </a:cubicBezTo>
                  <a:cubicBezTo>
                    <a:pt x="749" y="526"/>
                    <a:pt x="749" y="546"/>
                    <a:pt x="749" y="567"/>
                  </a:cubicBezTo>
                  <a:cubicBezTo>
                    <a:pt x="802" y="567"/>
                    <a:pt x="854" y="567"/>
                    <a:pt x="907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280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870780" y="2242428"/>
              <a:ext cx="420829" cy="997558"/>
            </a:xfrm>
            <a:custGeom>
              <a:avLst/>
              <a:gdLst>
                <a:gd name="T0" fmla="*/ 0 w 449"/>
                <a:gd name="T1" fmla="*/ 1192 h 1192"/>
                <a:gd name="T2" fmla="*/ 0 w 449"/>
                <a:gd name="T3" fmla="*/ 0 h 1192"/>
                <a:gd name="T4" fmla="*/ 449 w 449"/>
                <a:gd name="T5" fmla="*/ 0 h 1192"/>
                <a:gd name="T6" fmla="*/ 449 w 449"/>
                <a:gd name="T7" fmla="*/ 1192 h 1192"/>
                <a:gd name="T8" fmla="*/ 0 w 449"/>
                <a:gd name="T9" fmla="*/ 1192 h 1192"/>
                <a:gd name="T10" fmla="*/ 315 w 449"/>
                <a:gd name="T11" fmla="*/ 832 h 1192"/>
                <a:gd name="T12" fmla="*/ 225 w 449"/>
                <a:gd name="T13" fmla="*/ 741 h 1192"/>
                <a:gd name="T14" fmla="*/ 134 w 449"/>
                <a:gd name="T15" fmla="*/ 831 h 1192"/>
                <a:gd name="T16" fmla="*/ 225 w 449"/>
                <a:gd name="T17" fmla="*/ 923 h 1192"/>
                <a:gd name="T18" fmla="*/ 315 w 449"/>
                <a:gd name="T19" fmla="*/ 832 h 1192"/>
                <a:gd name="T20" fmla="*/ 303 w 449"/>
                <a:gd name="T21" fmla="*/ 387 h 1192"/>
                <a:gd name="T22" fmla="*/ 303 w 449"/>
                <a:gd name="T23" fmla="*/ 323 h 1192"/>
                <a:gd name="T24" fmla="*/ 145 w 449"/>
                <a:gd name="T25" fmla="*/ 323 h 1192"/>
                <a:gd name="T26" fmla="*/ 145 w 449"/>
                <a:gd name="T27" fmla="*/ 387 h 1192"/>
                <a:gd name="T28" fmla="*/ 303 w 449"/>
                <a:gd name="T29" fmla="*/ 387 h 1192"/>
                <a:gd name="T30" fmla="*/ 146 w 449"/>
                <a:gd name="T31" fmla="*/ 254 h 1192"/>
                <a:gd name="T32" fmla="*/ 303 w 449"/>
                <a:gd name="T33" fmla="*/ 254 h 1192"/>
                <a:gd name="T34" fmla="*/ 303 w 449"/>
                <a:gd name="T35" fmla="*/ 190 h 1192"/>
                <a:gd name="T36" fmla="*/ 146 w 449"/>
                <a:gd name="T37" fmla="*/ 190 h 1192"/>
                <a:gd name="T38" fmla="*/ 146 w 449"/>
                <a:gd name="T39" fmla="*/ 254 h 1192"/>
                <a:gd name="T40" fmla="*/ 304 w 449"/>
                <a:gd name="T41" fmla="*/ 455 h 1192"/>
                <a:gd name="T42" fmla="*/ 145 w 449"/>
                <a:gd name="T43" fmla="*/ 455 h 1192"/>
                <a:gd name="T44" fmla="*/ 145 w 449"/>
                <a:gd name="T45" fmla="*/ 518 h 1192"/>
                <a:gd name="T46" fmla="*/ 304 w 449"/>
                <a:gd name="T47" fmla="*/ 518 h 1192"/>
                <a:gd name="T48" fmla="*/ 304 w 449"/>
                <a:gd name="T49" fmla="*/ 45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9" h="1192">
                  <a:moveTo>
                    <a:pt x="0" y="1192"/>
                  </a:moveTo>
                  <a:cubicBezTo>
                    <a:pt x="0" y="795"/>
                    <a:pt x="0" y="398"/>
                    <a:pt x="0" y="0"/>
                  </a:cubicBezTo>
                  <a:cubicBezTo>
                    <a:pt x="150" y="0"/>
                    <a:pt x="299" y="0"/>
                    <a:pt x="449" y="0"/>
                  </a:cubicBezTo>
                  <a:cubicBezTo>
                    <a:pt x="449" y="398"/>
                    <a:pt x="449" y="794"/>
                    <a:pt x="449" y="1192"/>
                  </a:cubicBezTo>
                  <a:cubicBezTo>
                    <a:pt x="300" y="1192"/>
                    <a:pt x="151" y="1192"/>
                    <a:pt x="0" y="1192"/>
                  </a:cubicBezTo>
                  <a:close/>
                  <a:moveTo>
                    <a:pt x="315" y="832"/>
                  </a:moveTo>
                  <a:cubicBezTo>
                    <a:pt x="315" y="782"/>
                    <a:pt x="275" y="741"/>
                    <a:pt x="225" y="741"/>
                  </a:cubicBezTo>
                  <a:cubicBezTo>
                    <a:pt x="175" y="740"/>
                    <a:pt x="134" y="781"/>
                    <a:pt x="134" y="831"/>
                  </a:cubicBezTo>
                  <a:cubicBezTo>
                    <a:pt x="134" y="881"/>
                    <a:pt x="175" y="923"/>
                    <a:pt x="225" y="923"/>
                  </a:cubicBezTo>
                  <a:cubicBezTo>
                    <a:pt x="274" y="922"/>
                    <a:pt x="315" y="881"/>
                    <a:pt x="315" y="832"/>
                  </a:cubicBezTo>
                  <a:close/>
                  <a:moveTo>
                    <a:pt x="303" y="387"/>
                  </a:moveTo>
                  <a:cubicBezTo>
                    <a:pt x="303" y="365"/>
                    <a:pt x="303" y="344"/>
                    <a:pt x="303" y="323"/>
                  </a:cubicBezTo>
                  <a:cubicBezTo>
                    <a:pt x="250" y="323"/>
                    <a:pt x="198" y="323"/>
                    <a:pt x="145" y="323"/>
                  </a:cubicBezTo>
                  <a:cubicBezTo>
                    <a:pt x="145" y="344"/>
                    <a:pt x="145" y="365"/>
                    <a:pt x="145" y="387"/>
                  </a:cubicBezTo>
                  <a:cubicBezTo>
                    <a:pt x="198" y="387"/>
                    <a:pt x="251" y="387"/>
                    <a:pt x="303" y="387"/>
                  </a:cubicBezTo>
                  <a:close/>
                  <a:moveTo>
                    <a:pt x="146" y="254"/>
                  </a:moveTo>
                  <a:cubicBezTo>
                    <a:pt x="198" y="254"/>
                    <a:pt x="250" y="254"/>
                    <a:pt x="303" y="254"/>
                  </a:cubicBezTo>
                  <a:cubicBezTo>
                    <a:pt x="303" y="233"/>
                    <a:pt x="303" y="212"/>
                    <a:pt x="303" y="190"/>
                  </a:cubicBezTo>
                  <a:cubicBezTo>
                    <a:pt x="251" y="190"/>
                    <a:pt x="199" y="190"/>
                    <a:pt x="146" y="190"/>
                  </a:cubicBezTo>
                  <a:cubicBezTo>
                    <a:pt x="146" y="212"/>
                    <a:pt x="146" y="233"/>
                    <a:pt x="146" y="254"/>
                  </a:cubicBezTo>
                  <a:close/>
                  <a:moveTo>
                    <a:pt x="304" y="455"/>
                  </a:moveTo>
                  <a:cubicBezTo>
                    <a:pt x="250" y="455"/>
                    <a:pt x="198" y="455"/>
                    <a:pt x="145" y="455"/>
                  </a:cubicBezTo>
                  <a:cubicBezTo>
                    <a:pt x="145" y="477"/>
                    <a:pt x="145" y="497"/>
                    <a:pt x="145" y="518"/>
                  </a:cubicBezTo>
                  <a:cubicBezTo>
                    <a:pt x="199" y="518"/>
                    <a:pt x="251" y="518"/>
                    <a:pt x="304" y="518"/>
                  </a:cubicBezTo>
                  <a:cubicBezTo>
                    <a:pt x="304" y="496"/>
                    <a:pt x="304" y="476"/>
                    <a:pt x="304" y="4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280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4605286" y="2916894"/>
              <a:ext cx="47156" cy="42772"/>
            </a:xfrm>
            <a:custGeom>
              <a:avLst/>
              <a:gdLst>
                <a:gd name="T0" fmla="*/ 24 w 50"/>
                <a:gd name="T1" fmla="*/ 50 h 51"/>
                <a:gd name="T2" fmla="*/ 0 w 50"/>
                <a:gd name="T3" fmla="*/ 25 h 51"/>
                <a:gd name="T4" fmla="*/ 26 w 50"/>
                <a:gd name="T5" fmla="*/ 1 h 51"/>
                <a:gd name="T6" fmla="*/ 49 w 50"/>
                <a:gd name="T7" fmla="*/ 27 h 51"/>
                <a:gd name="T8" fmla="*/ 24 w 50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24" y="50"/>
                  </a:moveTo>
                  <a:cubicBezTo>
                    <a:pt x="10" y="50"/>
                    <a:pt x="0" y="39"/>
                    <a:pt x="0" y="25"/>
                  </a:cubicBezTo>
                  <a:cubicBezTo>
                    <a:pt x="1" y="11"/>
                    <a:pt x="12" y="0"/>
                    <a:pt x="26" y="1"/>
                  </a:cubicBezTo>
                  <a:cubicBezTo>
                    <a:pt x="39" y="1"/>
                    <a:pt x="50" y="13"/>
                    <a:pt x="49" y="27"/>
                  </a:cubicBezTo>
                  <a:cubicBezTo>
                    <a:pt x="49" y="40"/>
                    <a:pt x="37" y="51"/>
                    <a:pt x="2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280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4083016" y="2894977"/>
              <a:ext cx="47156" cy="4206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38" y="0"/>
                    <a:pt x="50" y="11"/>
                    <a:pt x="50" y="25"/>
                  </a:cubicBezTo>
                  <a:cubicBezTo>
                    <a:pt x="50" y="38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1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280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5058212" y="2917601"/>
              <a:ext cx="45966" cy="41005"/>
            </a:xfrm>
            <a:custGeom>
              <a:avLst/>
              <a:gdLst>
                <a:gd name="T0" fmla="*/ 49 w 49"/>
                <a:gd name="T1" fmla="*/ 25 h 49"/>
                <a:gd name="T2" fmla="*/ 25 w 49"/>
                <a:gd name="T3" fmla="*/ 49 h 49"/>
                <a:gd name="T4" fmla="*/ 0 w 49"/>
                <a:gd name="T5" fmla="*/ 25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5" y="49"/>
                  </a:cubicBezTo>
                  <a:cubicBezTo>
                    <a:pt x="11" y="49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sz="280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009152" y="3895193"/>
            <a:ext cx="266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，点击此处更换文本编辑文字，点击此处更换文本编辑文字</a:t>
            </a:r>
            <a:endParaRPr lang="en-US" altLang="zh-CN" sz="16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1099" y="3910380"/>
            <a:ext cx="266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，点击此处更换文本编辑文字，点击此处更换文本编辑文字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" y="1351280"/>
            <a:ext cx="3506364" cy="5344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22" y="1351280"/>
            <a:ext cx="2130835" cy="3307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65" y="1351280"/>
            <a:ext cx="2204907" cy="3307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80" y="1351280"/>
            <a:ext cx="2204907" cy="33073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10968" y="4958080"/>
            <a:ext cx="7922419" cy="1463040"/>
          </a:xfrm>
          <a:prstGeom prst="rect">
            <a:avLst/>
          </a:prstGeom>
          <a:solidFill>
            <a:srgbClr val="B8B8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1273964" y="3684116"/>
            <a:ext cx="1463040" cy="4010968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316360" y="5122699"/>
            <a:ext cx="256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11322" y="5710354"/>
            <a:ext cx="612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点击此处更换文本编辑文字，点击此处更换文本编辑文字，点击此处更换文本编辑文字，点击此处更换文本编辑文字</a:t>
            </a:r>
            <a:r>
              <a:rPr lang="en-US" altLang="zh-CN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010968" y="4958080"/>
            <a:ext cx="0" cy="1463040"/>
          </a:xfrm>
          <a:prstGeom prst="line">
            <a:avLst/>
          </a:prstGeom>
          <a:ln w="44450">
            <a:solidFill>
              <a:srgbClr val="960000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248400" y="2958562"/>
            <a:ext cx="5943600" cy="3902624"/>
            <a:chOff x="5294046" y="2328739"/>
            <a:chExt cx="6897954" cy="4529262"/>
          </a:xfrm>
        </p:grpSpPr>
        <p:sp>
          <p:nvSpPr>
            <p:cNvPr id="2" name="直角三角形 1"/>
            <p:cNvSpPr/>
            <p:nvPr/>
          </p:nvSpPr>
          <p:spPr>
            <a:xfrm flipH="1">
              <a:off x="5294046" y="234696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6959600" y="3436179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0509561" y="232873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5943600" cy="3908809"/>
            <a:chOff x="0" y="0"/>
            <a:chExt cx="6897954" cy="4536440"/>
          </a:xfrm>
        </p:grpSpPr>
        <p:sp>
          <p:nvSpPr>
            <p:cNvPr id="4" name="直角三角形 3"/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89180" y="1939713"/>
            <a:ext cx="6425336" cy="2708428"/>
            <a:chOff x="2889180" y="1370753"/>
            <a:chExt cx="6425336" cy="2708428"/>
          </a:xfrm>
        </p:grpSpPr>
        <p:sp>
          <p:nvSpPr>
            <p:cNvPr id="13" name="矩形 12"/>
            <p:cNvSpPr/>
            <p:nvPr/>
          </p:nvSpPr>
          <p:spPr>
            <a:xfrm>
              <a:off x="3022282" y="3740627"/>
              <a:ext cx="61677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ADD YOUR TITLE HERE.ADD YOUR TITLE HERE.</a:t>
              </a:r>
              <a:endPara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8481" y="1370753"/>
              <a:ext cx="317503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04</a:t>
              </a:r>
              <a:endParaRPr lang="zh-CN" altLang="en-US" sz="16600" b="1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38"/>
            <p:cNvSpPr txBox="1"/>
            <p:nvPr/>
          </p:nvSpPr>
          <p:spPr>
            <a:xfrm>
              <a:off x="2889180" y="2237654"/>
              <a:ext cx="6425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8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工 作 规 划 和 展 望</a:t>
              </a:r>
              <a:endParaRPr lang="en-US" altLang="zh-CN" sz="4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  <a:p>
              <a:pPr algn="ctr"/>
              <a:r>
                <a:rPr lang="en-US" altLang="zh-CN" sz="2400" dirty="0" err="1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Plan&amp;Outlook</a:t>
              </a:r>
              <a:endParaRPr lang="en-US" altLang="zh-CN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2700000">
            <a:off x="3571141" y="2495839"/>
            <a:ext cx="2885108" cy="1238253"/>
          </a:xfrm>
          <a:custGeom>
            <a:avLst/>
            <a:gdLst>
              <a:gd name="connsiteX0" fmla="*/ 2213105 w 2885108"/>
              <a:gd name="connsiteY0" fmla="*/ 0 h 1238253"/>
              <a:gd name="connsiteX1" fmla="*/ 2885108 w 2885108"/>
              <a:gd name="connsiteY1" fmla="*/ 619127 h 1238253"/>
              <a:gd name="connsiteX2" fmla="*/ 2213105 w 2885108"/>
              <a:gd name="connsiteY2" fmla="*/ 1238252 h 1238253"/>
              <a:gd name="connsiteX3" fmla="*/ 2213105 w 2885108"/>
              <a:gd name="connsiteY3" fmla="*/ 1238253 h 1238253"/>
              <a:gd name="connsiteX4" fmla="*/ 0 w 2885108"/>
              <a:gd name="connsiteY4" fmla="*/ 1238253 h 1238253"/>
              <a:gd name="connsiteX5" fmla="*/ 0 w 2885108"/>
              <a:gd name="connsiteY5" fmla="*/ 3 h 1238253"/>
              <a:gd name="connsiteX6" fmla="*/ 2213105 w 2885108"/>
              <a:gd name="connsiteY6" fmla="*/ 3 h 12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08" h="1238253">
                <a:moveTo>
                  <a:pt x="2213105" y="0"/>
                </a:moveTo>
                <a:lnTo>
                  <a:pt x="2885108" y="619127"/>
                </a:lnTo>
                <a:lnTo>
                  <a:pt x="2213105" y="1238252"/>
                </a:lnTo>
                <a:lnTo>
                  <a:pt x="2213105" y="1238253"/>
                </a:lnTo>
                <a:lnTo>
                  <a:pt x="0" y="1238253"/>
                </a:lnTo>
                <a:lnTo>
                  <a:pt x="0" y="3"/>
                </a:lnTo>
                <a:lnTo>
                  <a:pt x="2213105" y="3"/>
                </a:lnTo>
                <a:close/>
              </a:path>
            </a:pathLst>
          </a:custGeom>
          <a:solidFill>
            <a:srgbClr val="3C4A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 flipH="1">
            <a:off x="5744142" y="2495839"/>
            <a:ext cx="2885108" cy="1238253"/>
          </a:xfrm>
          <a:custGeom>
            <a:avLst/>
            <a:gdLst>
              <a:gd name="connsiteX0" fmla="*/ 2213105 w 2885108"/>
              <a:gd name="connsiteY0" fmla="*/ 0 h 1238253"/>
              <a:gd name="connsiteX1" fmla="*/ 2885108 w 2885108"/>
              <a:gd name="connsiteY1" fmla="*/ 619127 h 1238253"/>
              <a:gd name="connsiteX2" fmla="*/ 2213105 w 2885108"/>
              <a:gd name="connsiteY2" fmla="*/ 1238252 h 1238253"/>
              <a:gd name="connsiteX3" fmla="*/ 2213105 w 2885108"/>
              <a:gd name="connsiteY3" fmla="*/ 1238253 h 1238253"/>
              <a:gd name="connsiteX4" fmla="*/ 0 w 2885108"/>
              <a:gd name="connsiteY4" fmla="*/ 1238253 h 1238253"/>
              <a:gd name="connsiteX5" fmla="*/ 0 w 2885108"/>
              <a:gd name="connsiteY5" fmla="*/ 3 h 1238253"/>
              <a:gd name="connsiteX6" fmla="*/ 2213105 w 2885108"/>
              <a:gd name="connsiteY6" fmla="*/ 3 h 12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08" h="1238253">
                <a:moveTo>
                  <a:pt x="2213105" y="0"/>
                </a:moveTo>
                <a:lnTo>
                  <a:pt x="2885108" y="619127"/>
                </a:lnTo>
                <a:lnTo>
                  <a:pt x="2213105" y="1238252"/>
                </a:lnTo>
                <a:lnTo>
                  <a:pt x="2213105" y="1238253"/>
                </a:lnTo>
                <a:lnTo>
                  <a:pt x="0" y="1238253"/>
                </a:lnTo>
                <a:lnTo>
                  <a:pt x="0" y="3"/>
                </a:lnTo>
                <a:lnTo>
                  <a:pt x="2213105" y="3"/>
                </a:lnTo>
                <a:close/>
              </a:path>
            </a:pathLst>
          </a:custGeom>
          <a:solidFill>
            <a:srgbClr val="96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8900000" flipV="1">
            <a:off x="3571141" y="4659511"/>
            <a:ext cx="2885108" cy="1238253"/>
          </a:xfrm>
          <a:custGeom>
            <a:avLst/>
            <a:gdLst>
              <a:gd name="connsiteX0" fmla="*/ 2213105 w 2885108"/>
              <a:gd name="connsiteY0" fmla="*/ 0 h 1238253"/>
              <a:gd name="connsiteX1" fmla="*/ 2885108 w 2885108"/>
              <a:gd name="connsiteY1" fmla="*/ 619127 h 1238253"/>
              <a:gd name="connsiteX2" fmla="*/ 2213105 w 2885108"/>
              <a:gd name="connsiteY2" fmla="*/ 1238252 h 1238253"/>
              <a:gd name="connsiteX3" fmla="*/ 2213105 w 2885108"/>
              <a:gd name="connsiteY3" fmla="*/ 1238253 h 1238253"/>
              <a:gd name="connsiteX4" fmla="*/ 0 w 2885108"/>
              <a:gd name="connsiteY4" fmla="*/ 1238253 h 1238253"/>
              <a:gd name="connsiteX5" fmla="*/ 0 w 2885108"/>
              <a:gd name="connsiteY5" fmla="*/ 3 h 1238253"/>
              <a:gd name="connsiteX6" fmla="*/ 2213105 w 2885108"/>
              <a:gd name="connsiteY6" fmla="*/ 3 h 12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08" h="1238253">
                <a:moveTo>
                  <a:pt x="2213105" y="0"/>
                </a:moveTo>
                <a:lnTo>
                  <a:pt x="2885108" y="619127"/>
                </a:lnTo>
                <a:lnTo>
                  <a:pt x="2213105" y="1238252"/>
                </a:lnTo>
                <a:lnTo>
                  <a:pt x="2213105" y="1238253"/>
                </a:lnTo>
                <a:lnTo>
                  <a:pt x="0" y="1238253"/>
                </a:lnTo>
                <a:lnTo>
                  <a:pt x="0" y="3"/>
                </a:lnTo>
                <a:lnTo>
                  <a:pt x="2213105" y="3"/>
                </a:lnTo>
                <a:close/>
              </a:path>
            </a:pathLst>
          </a:custGeom>
          <a:solidFill>
            <a:srgbClr val="3C4A5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2700000" flipH="1" flipV="1">
            <a:off x="5744142" y="4659511"/>
            <a:ext cx="2885108" cy="1238253"/>
          </a:xfrm>
          <a:custGeom>
            <a:avLst/>
            <a:gdLst>
              <a:gd name="connsiteX0" fmla="*/ 2213105 w 2885108"/>
              <a:gd name="connsiteY0" fmla="*/ 0 h 1238253"/>
              <a:gd name="connsiteX1" fmla="*/ 2885108 w 2885108"/>
              <a:gd name="connsiteY1" fmla="*/ 619127 h 1238253"/>
              <a:gd name="connsiteX2" fmla="*/ 2213105 w 2885108"/>
              <a:gd name="connsiteY2" fmla="*/ 1238252 h 1238253"/>
              <a:gd name="connsiteX3" fmla="*/ 2213105 w 2885108"/>
              <a:gd name="connsiteY3" fmla="*/ 1238253 h 1238253"/>
              <a:gd name="connsiteX4" fmla="*/ 0 w 2885108"/>
              <a:gd name="connsiteY4" fmla="*/ 1238253 h 1238253"/>
              <a:gd name="connsiteX5" fmla="*/ 0 w 2885108"/>
              <a:gd name="connsiteY5" fmla="*/ 3 h 1238253"/>
              <a:gd name="connsiteX6" fmla="*/ 2213105 w 2885108"/>
              <a:gd name="connsiteY6" fmla="*/ 3 h 12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08" h="1238253">
                <a:moveTo>
                  <a:pt x="2213105" y="0"/>
                </a:moveTo>
                <a:lnTo>
                  <a:pt x="2885108" y="619127"/>
                </a:lnTo>
                <a:lnTo>
                  <a:pt x="2213105" y="1238252"/>
                </a:lnTo>
                <a:lnTo>
                  <a:pt x="2213105" y="1238253"/>
                </a:lnTo>
                <a:lnTo>
                  <a:pt x="0" y="1238253"/>
                </a:lnTo>
                <a:lnTo>
                  <a:pt x="0" y="3"/>
                </a:lnTo>
                <a:lnTo>
                  <a:pt x="2213105" y="3"/>
                </a:lnTo>
                <a:close/>
              </a:path>
            </a:pathLst>
          </a:custGeom>
          <a:solidFill>
            <a:srgbClr val="3C4A5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320" y="2912963"/>
            <a:ext cx="359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274320" y="4559880"/>
            <a:ext cx="359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8318692" y="2933897"/>
            <a:ext cx="359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8331779" y="4530464"/>
            <a:ext cx="359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21453" y="2086726"/>
            <a:ext cx="68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HK" altLang="en-US" sz="4800" dirty="0">
              <a:solidFill>
                <a:schemeClr val="bg1">
                  <a:lumMod val="9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78737" y="2086726"/>
            <a:ext cx="68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HK" altLang="en-US" sz="4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21453" y="5390877"/>
            <a:ext cx="68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HK" altLang="en-US" sz="4800" dirty="0">
              <a:solidFill>
                <a:schemeClr val="bg1">
                  <a:lumMod val="9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78737" y="5390877"/>
            <a:ext cx="68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HK" altLang="en-US" sz="4800" dirty="0">
              <a:solidFill>
                <a:schemeClr val="bg1">
                  <a:lumMod val="9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H="1">
            <a:off x="1778000" y="0"/>
            <a:ext cx="10424160" cy="6858000"/>
          </a:xfrm>
          <a:prstGeom prst="rtTriangle">
            <a:avLst/>
          </a:prstGeom>
          <a:solidFill>
            <a:srgbClr val="6D758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H="1">
            <a:off x="9895840" y="5356385"/>
            <a:ext cx="2296160" cy="1501615"/>
          </a:xfrm>
          <a:prstGeom prst="rtTriangl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9500616" y="2620264"/>
            <a:ext cx="1844040" cy="972312"/>
          </a:xfrm>
          <a:prstGeom prst="triangle">
            <a:avLst/>
          </a:prstGeom>
          <a:noFill/>
          <a:ln w="19050">
            <a:solidFill>
              <a:srgbClr val="8E8E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9692733" y="3200308"/>
            <a:ext cx="1031240" cy="543745"/>
          </a:xfrm>
          <a:prstGeom prst="triangle">
            <a:avLst/>
          </a:prstGeom>
          <a:noFill/>
          <a:ln w="19050">
            <a:solidFill>
              <a:srgbClr val="8E8E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>
            <a:off x="7349054" y="0"/>
            <a:ext cx="4842946" cy="2956560"/>
          </a:xfrm>
          <a:custGeom>
            <a:avLst/>
            <a:gdLst>
              <a:gd name="connsiteX0" fmla="*/ 0 w 3894329"/>
              <a:gd name="connsiteY0" fmla="*/ 0 h 2377441"/>
              <a:gd name="connsiteX1" fmla="*/ 3894329 w 3894329"/>
              <a:gd name="connsiteY1" fmla="*/ 0 h 2377441"/>
              <a:gd name="connsiteX2" fmla="*/ 1386866 w 3894329"/>
              <a:gd name="connsiteY2" fmla="*/ 2377441 h 2377441"/>
              <a:gd name="connsiteX3" fmla="*/ 0 w 3894329"/>
              <a:gd name="connsiteY3" fmla="*/ 1062490 h 23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329" h="2377441">
                <a:moveTo>
                  <a:pt x="0" y="0"/>
                </a:moveTo>
                <a:lnTo>
                  <a:pt x="3894329" y="0"/>
                </a:lnTo>
                <a:lnTo>
                  <a:pt x="1386866" y="2377441"/>
                </a:lnTo>
                <a:lnTo>
                  <a:pt x="0" y="1062490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207489" y="1276848"/>
            <a:ext cx="366754" cy="695568"/>
            <a:chOff x="1451886" y="784860"/>
            <a:chExt cx="443301" cy="840743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07490" y="2484905"/>
            <a:ext cx="366754" cy="695568"/>
            <a:chOff x="1451886" y="784860"/>
            <a:chExt cx="443301" cy="840743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07490" y="3698084"/>
            <a:ext cx="366754" cy="695568"/>
            <a:chOff x="1451886" y="784860"/>
            <a:chExt cx="443301" cy="840743"/>
          </a:xfrm>
        </p:grpSpPr>
        <p:sp>
          <p:nvSpPr>
            <p:cNvPr id="17" name="等腰三角形 16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07491" y="4906141"/>
            <a:ext cx="366754" cy="695568"/>
            <a:chOff x="1451886" y="784860"/>
            <a:chExt cx="443301" cy="840743"/>
          </a:xfrm>
        </p:grpSpPr>
        <p:sp>
          <p:nvSpPr>
            <p:cNvPr id="20" name="等腰三角形 19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397734" y="1239912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评 价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Job 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70490" y="4869205"/>
            <a:ext cx="396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70490" y="2447969"/>
            <a:ext cx="223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自 我 评 价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Self-evaluation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70490" y="3661148"/>
            <a:ext cx="318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体 会</a:t>
            </a:r>
            <a:endParaRPr lang="en-US" altLang="zh-CN" sz="24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Working Experience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79916" y="768098"/>
            <a:ext cx="290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C4A5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3200" dirty="0">
              <a:solidFill>
                <a:srgbClr val="3C4A5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55473" y="622946"/>
            <a:ext cx="290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10815" y="2187575"/>
            <a:ext cx="9780588" cy="3360738"/>
            <a:chOff x="1108075" y="2187575"/>
            <a:chExt cx="9780588" cy="3360738"/>
          </a:xfrm>
        </p:grpSpPr>
        <p:sp>
          <p:nvSpPr>
            <p:cNvPr id="8" name="任意多边形 21"/>
            <p:cNvSpPr>
              <a:spLocks noChangeArrowheads="1"/>
            </p:cNvSpPr>
            <p:nvPr/>
          </p:nvSpPr>
          <p:spPr bwMode="auto">
            <a:xfrm>
              <a:off x="1108075" y="2187575"/>
              <a:ext cx="3335338" cy="1681163"/>
            </a:xfrm>
            <a:custGeom>
              <a:avLst/>
              <a:gdLst>
                <a:gd name="T0" fmla="*/ 1667385 w 3335906"/>
                <a:gd name="T1" fmla="*/ 0 h 1680131"/>
                <a:gd name="T2" fmla="*/ 3334770 w 3335906"/>
                <a:gd name="T3" fmla="*/ 1670003 h 1680131"/>
                <a:gd name="T4" fmla="*/ 3333542 w 3335906"/>
                <a:gd name="T5" fmla="*/ 1682196 h 1680131"/>
                <a:gd name="T6" fmla="*/ 3215484 w 3335906"/>
                <a:gd name="T7" fmla="*/ 1682196 h 1680131"/>
                <a:gd name="T8" fmla="*/ 3216232 w 3335906"/>
                <a:gd name="T9" fmla="*/ 1674764 h 1680131"/>
                <a:gd name="T10" fmla="*/ 1667385 w 3335906"/>
                <a:gd name="T11" fmla="*/ 123485 h 1680131"/>
                <a:gd name="T12" fmla="*/ 118538 w 3335906"/>
                <a:gd name="T13" fmla="*/ 1674764 h 1680131"/>
                <a:gd name="T14" fmla="*/ 119286 w 3335906"/>
                <a:gd name="T15" fmla="*/ 1682196 h 1680131"/>
                <a:gd name="T16" fmla="*/ 1228 w 3335906"/>
                <a:gd name="T17" fmla="*/ 1682196 h 1680131"/>
                <a:gd name="T18" fmla="*/ 0 w 3335906"/>
                <a:gd name="T19" fmla="*/ 1670003 h 1680131"/>
                <a:gd name="T20" fmla="*/ 1667385 w 3335906"/>
                <a:gd name="T21" fmla="*/ 0 h 1680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35906"/>
                <a:gd name="T34" fmla="*/ 0 h 1680131"/>
                <a:gd name="T35" fmla="*/ 3335906 w 3335906"/>
                <a:gd name="T36" fmla="*/ 1680131 h 1680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solidFill>
              <a:srgbClr val="3C4A5E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9" name="任意多边形 25"/>
            <p:cNvSpPr>
              <a:spLocks noChangeArrowheads="1"/>
            </p:cNvSpPr>
            <p:nvPr/>
          </p:nvSpPr>
          <p:spPr bwMode="auto">
            <a:xfrm>
              <a:off x="1336675" y="2422525"/>
              <a:ext cx="2897188" cy="1449388"/>
            </a:xfrm>
            <a:custGeom>
              <a:avLst/>
              <a:gdLst>
                <a:gd name="T0" fmla="*/ 1486661 w 2823004"/>
                <a:gd name="T1" fmla="*/ 0 h 1412983"/>
                <a:gd name="T2" fmla="*/ 2973321 w 2823004"/>
                <a:gd name="T3" fmla="*/ 1485173 h 1412983"/>
                <a:gd name="T4" fmla="*/ 2973241 w 2823004"/>
                <a:gd name="T5" fmla="*/ 1486731 h 1412983"/>
                <a:gd name="T6" fmla="*/ 79 w 2823004"/>
                <a:gd name="T7" fmla="*/ 1486731 h 1412983"/>
                <a:gd name="T8" fmla="*/ 0 w 2823004"/>
                <a:gd name="T9" fmla="*/ 1485173 h 1412983"/>
                <a:gd name="T10" fmla="*/ 1486661 w 2823004"/>
                <a:gd name="T11" fmla="*/ 0 h 1412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3004"/>
                <a:gd name="T19" fmla="*/ 0 h 1412983"/>
                <a:gd name="T20" fmla="*/ 2823004 w 2823004"/>
                <a:gd name="T21" fmla="*/ 1412983 h 1412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3C4A5E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0" name="任意多边形 27"/>
            <p:cNvSpPr>
              <a:spLocks noChangeArrowheads="1"/>
            </p:cNvSpPr>
            <p:nvPr/>
          </p:nvSpPr>
          <p:spPr bwMode="auto">
            <a:xfrm flipV="1">
              <a:off x="4330700" y="3868738"/>
              <a:ext cx="3335338" cy="1679575"/>
            </a:xfrm>
            <a:custGeom>
              <a:avLst/>
              <a:gdLst>
                <a:gd name="T0" fmla="*/ 1667385 w 3335906"/>
                <a:gd name="T1" fmla="*/ 0 h 1680131"/>
                <a:gd name="T2" fmla="*/ 3334770 w 3335906"/>
                <a:gd name="T3" fmla="*/ 1666849 h 1680131"/>
                <a:gd name="T4" fmla="*/ 3333542 w 3335906"/>
                <a:gd name="T5" fmla="*/ 1679019 h 1680131"/>
                <a:gd name="T6" fmla="*/ 3215484 w 3335906"/>
                <a:gd name="T7" fmla="*/ 1679019 h 1680131"/>
                <a:gd name="T8" fmla="*/ 3216232 w 3335906"/>
                <a:gd name="T9" fmla="*/ 1671602 h 1680131"/>
                <a:gd name="T10" fmla="*/ 1667385 w 3335906"/>
                <a:gd name="T11" fmla="*/ 123251 h 1680131"/>
                <a:gd name="T12" fmla="*/ 118538 w 3335906"/>
                <a:gd name="T13" fmla="*/ 1671602 h 1680131"/>
                <a:gd name="T14" fmla="*/ 119286 w 3335906"/>
                <a:gd name="T15" fmla="*/ 1679019 h 1680131"/>
                <a:gd name="T16" fmla="*/ 1228 w 3335906"/>
                <a:gd name="T17" fmla="*/ 1679019 h 1680131"/>
                <a:gd name="T18" fmla="*/ 0 w 3335906"/>
                <a:gd name="T19" fmla="*/ 1666849 h 1680131"/>
                <a:gd name="T20" fmla="*/ 1667385 w 3335906"/>
                <a:gd name="T21" fmla="*/ 0 h 1680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35906"/>
                <a:gd name="T34" fmla="*/ 0 h 1680131"/>
                <a:gd name="T35" fmla="*/ 3335906 w 3335906"/>
                <a:gd name="T36" fmla="*/ 1680131 h 1680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1" name="任意多边形 28"/>
            <p:cNvSpPr>
              <a:spLocks noChangeArrowheads="1"/>
            </p:cNvSpPr>
            <p:nvPr/>
          </p:nvSpPr>
          <p:spPr bwMode="auto">
            <a:xfrm>
              <a:off x="7553325" y="2187575"/>
              <a:ext cx="3335338" cy="1681163"/>
            </a:xfrm>
            <a:custGeom>
              <a:avLst/>
              <a:gdLst>
                <a:gd name="T0" fmla="*/ 1667385 w 3335906"/>
                <a:gd name="T1" fmla="*/ 0 h 1680131"/>
                <a:gd name="T2" fmla="*/ 3334770 w 3335906"/>
                <a:gd name="T3" fmla="*/ 1670003 h 1680131"/>
                <a:gd name="T4" fmla="*/ 3333542 w 3335906"/>
                <a:gd name="T5" fmla="*/ 1682196 h 1680131"/>
                <a:gd name="T6" fmla="*/ 3215484 w 3335906"/>
                <a:gd name="T7" fmla="*/ 1682196 h 1680131"/>
                <a:gd name="T8" fmla="*/ 3216232 w 3335906"/>
                <a:gd name="T9" fmla="*/ 1674764 h 1680131"/>
                <a:gd name="T10" fmla="*/ 1667385 w 3335906"/>
                <a:gd name="T11" fmla="*/ 123485 h 1680131"/>
                <a:gd name="T12" fmla="*/ 118538 w 3335906"/>
                <a:gd name="T13" fmla="*/ 1674764 h 1680131"/>
                <a:gd name="T14" fmla="*/ 119286 w 3335906"/>
                <a:gd name="T15" fmla="*/ 1682196 h 1680131"/>
                <a:gd name="T16" fmla="*/ 1228 w 3335906"/>
                <a:gd name="T17" fmla="*/ 1682196 h 1680131"/>
                <a:gd name="T18" fmla="*/ 0 w 3335906"/>
                <a:gd name="T19" fmla="*/ 1670003 h 1680131"/>
                <a:gd name="T20" fmla="*/ 1667385 w 3335906"/>
                <a:gd name="T21" fmla="*/ 0 h 1680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35906"/>
                <a:gd name="T34" fmla="*/ 0 h 1680131"/>
                <a:gd name="T35" fmla="*/ 3335906 w 3335906"/>
                <a:gd name="T36" fmla="*/ 1680131 h 1680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2" name="任意多边形 29"/>
            <p:cNvSpPr>
              <a:spLocks noChangeArrowheads="1"/>
            </p:cNvSpPr>
            <p:nvPr/>
          </p:nvSpPr>
          <p:spPr bwMode="auto">
            <a:xfrm>
              <a:off x="7778750" y="2406650"/>
              <a:ext cx="2897188" cy="1449388"/>
            </a:xfrm>
            <a:custGeom>
              <a:avLst/>
              <a:gdLst>
                <a:gd name="T0" fmla="*/ 1486661 w 2823004"/>
                <a:gd name="T1" fmla="*/ 0 h 1412983"/>
                <a:gd name="T2" fmla="*/ 2973321 w 2823004"/>
                <a:gd name="T3" fmla="*/ 1485173 h 1412983"/>
                <a:gd name="T4" fmla="*/ 2973241 w 2823004"/>
                <a:gd name="T5" fmla="*/ 1486731 h 1412983"/>
                <a:gd name="T6" fmla="*/ 79 w 2823004"/>
                <a:gd name="T7" fmla="*/ 1486731 h 1412983"/>
                <a:gd name="T8" fmla="*/ 0 w 2823004"/>
                <a:gd name="T9" fmla="*/ 1485173 h 1412983"/>
                <a:gd name="T10" fmla="*/ 1486661 w 2823004"/>
                <a:gd name="T11" fmla="*/ 0 h 1412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3004"/>
                <a:gd name="T19" fmla="*/ 0 h 1412983"/>
                <a:gd name="T20" fmla="*/ 2823004 w 2823004"/>
                <a:gd name="T21" fmla="*/ 1412983 h 1412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3" name="任意多边形 30"/>
            <p:cNvSpPr>
              <a:spLocks noChangeArrowheads="1"/>
            </p:cNvSpPr>
            <p:nvPr/>
          </p:nvSpPr>
          <p:spPr bwMode="auto">
            <a:xfrm flipV="1">
              <a:off x="4549775" y="3875088"/>
              <a:ext cx="2897188" cy="1449387"/>
            </a:xfrm>
            <a:custGeom>
              <a:avLst/>
              <a:gdLst>
                <a:gd name="T0" fmla="*/ 1486661 w 2823004"/>
                <a:gd name="T1" fmla="*/ 0 h 1412983"/>
                <a:gd name="T2" fmla="*/ 2973321 w 2823004"/>
                <a:gd name="T3" fmla="*/ 1485171 h 1412983"/>
                <a:gd name="T4" fmla="*/ 2973241 w 2823004"/>
                <a:gd name="T5" fmla="*/ 1486729 h 1412983"/>
                <a:gd name="T6" fmla="*/ 79 w 2823004"/>
                <a:gd name="T7" fmla="*/ 1486729 h 1412983"/>
                <a:gd name="T8" fmla="*/ 0 w 2823004"/>
                <a:gd name="T9" fmla="*/ 1485171 h 1412983"/>
                <a:gd name="T10" fmla="*/ 1486661 w 2823004"/>
                <a:gd name="T11" fmla="*/ 0 h 1412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3004"/>
                <a:gd name="T19" fmla="*/ 0 h 1412983"/>
                <a:gd name="T20" fmla="*/ 2823004 w 2823004"/>
                <a:gd name="T21" fmla="*/ 1412983 h 1412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4" name="文本框 31"/>
            <p:cNvSpPr>
              <a:spLocks noChangeArrowheads="1"/>
            </p:cNvSpPr>
            <p:nvPr/>
          </p:nvSpPr>
          <p:spPr bwMode="auto">
            <a:xfrm>
              <a:off x="2217856" y="3370898"/>
              <a:ext cx="10839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方正姚体" panose="02010601030101010101" pitchFamily="2" charset="-122"/>
                </a:rPr>
                <a:t>4200</a:t>
              </a:r>
              <a:endParaRPr lang="en-US" altLang="zh-CN" sz="2400" dirty="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15" name="文本框 33"/>
            <p:cNvSpPr>
              <a:spLocks noChangeArrowheads="1"/>
            </p:cNvSpPr>
            <p:nvPr/>
          </p:nvSpPr>
          <p:spPr bwMode="auto">
            <a:xfrm>
              <a:off x="5533826" y="4758373"/>
              <a:ext cx="9380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方正姚体" panose="02010601030101010101" pitchFamily="2" charset="-122"/>
                </a:rPr>
                <a:t>36%</a:t>
              </a:r>
              <a:endParaRPr lang="en-US" altLang="zh-CN" sz="2400" dirty="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方正姚体" panose="02010601030101010101" pitchFamily="2" charset="-122"/>
              </a:endParaRPr>
            </a:p>
          </p:txBody>
        </p:sp>
        <p:sp>
          <p:nvSpPr>
            <p:cNvPr id="16" name="文本框 34"/>
            <p:cNvSpPr>
              <a:spLocks noChangeArrowheads="1"/>
            </p:cNvSpPr>
            <p:nvPr/>
          </p:nvSpPr>
          <p:spPr bwMode="auto">
            <a:xfrm>
              <a:off x="8553638" y="3337560"/>
              <a:ext cx="13035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方正姚体" panose="02010601030101010101" pitchFamily="2" charset="-122"/>
                </a:rPr>
                <a:t>25000</a:t>
              </a:r>
              <a:endParaRPr lang="en-US" altLang="zh-CN" sz="2400" dirty="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17" name="组合 38"/>
            <p:cNvGrpSpPr/>
            <p:nvPr/>
          </p:nvGrpSpPr>
          <p:grpSpPr bwMode="auto">
            <a:xfrm>
              <a:off x="5802313" y="4011613"/>
              <a:ext cx="490537" cy="557212"/>
              <a:chOff x="0" y="0"/>
              <a:chExt cx="406393" cy="459645"/>
            </a:xfrm>
          </p:grpSpPr>
          <p:sp>
            <p:nvSpPr>
              <p:cNvPr id="27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090 w 159"/>
                  <a:gd name="T1" fmla="*/ 901080026 h 207"/>
                  <a:gd name="T2" fmla="*/ 434396535 w 159"/>
                  <a:gd name="T3" fmla="*/ 384784579 h 207"/>
                  <a:gd name="T4" fmla="*/ 449037323 w 159"/>
                  <a:gd name="T5" fmla="*/ 116896378 h 207"/>
                  <a:gd name="T6" fmla="*/ 204995402 w 159"/>
                  <a:gd name="T7" fmla="*/ 19483100 h 207"/>
                  <a:gd name="T8" fmla="*/ 341658289 w 159"/>
                  <a:gd name="T9" fmla="*/ 233792756 h 207"/>
                  <a:gd name="T10" fmla="*/ 180591879 w 159"/>
                  <a:gd name="T11" fmla="*/ 336079056 h 207"/>
                  <a:gd name="T12" fmla="*/ 48809271 w 159"/>
                  <a:gd name="T13" fmla="*/ 131508697 h 207"/>
                  <a:gd name="T14" fmla="*/ 48809271 w 159"/>
                  <a:gd name="T15" fmla="*/ 375043033 h 207"/>
                  <a:gd name="T16" fmla="*/ 302611770 w 159"/>
                  <a:gd name="T17" fmla="*/ 467587718 h 207"/>
                  <a:gd name="T18" fmla="*/ 634509534 w 159"/>
                  <a:gd name="T19" fmla="*/ 983880959 h 207"/>
                  <a:gd name="T20" fmla="*/ 697961785 w 159"/>
                  <a:gd name="T21" fmla="*/ 998493278 h 207"/>
                  <a:gd name="T22" fmla="*/ 751651302 w 159"/>
                  <a:gd name="T23" fmla="*/ 959527095 h 207"/>
                  <a:gd name="T24" fmla="*/ 766292090 w 159"/>
                  <a:gd name="T25" fmla="*/ 901080026 h 207"/>
                  <a:gd name="T26" fmla="*/ 702842048 w 159"/>
                  <a:gd name="T27" fmla="*/ 940044003 h 207"/>
                  <a:gd name="T28" fmla="*/ 654032794 w 159"/>
                  <a:gd name="T29" fmla="*/ 930304664 h 207"/>
                  <a:gd name="T30" fmla="*/ 668675791 w 159"/>
                  <a:gd name="T31" fmla="*/ 886467708 h 207"/>
                  <a:gd name="T32" fmla="*/ 712604782 w 159"/>
                  <a:gd name="T33" fmla="*/ 896209253 h 207"/>
                  <a:gd name="T34" fmla="*/ 702842048 w 159"/>
                  <a:gd name="T35" fmla="*/ 94004400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8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58 w 105"/>
                  <a:gd name="T1" fmla="*/ 127348823 h 103"/>
                  <a:gd name="T2" fmla="*/ 472292175 w 105"/>
                  <a:gd name="T3" fmla="*/ 97960471 h 103"/>
                  <a:gd name="T4" fmla="*/ 408996418 w 105"/>
                  <a:gd name="T5" fmla="*/ 34286051 h 103"/>
                  <a:gd name="T6" fmla="*/ 379781295 w 105"/>
                  <a:gd name="T7" fmla="*/ 63674411 h 103"/>
                  <a:gd name="T8" fmla="*/ 301877977 w 105"/>
                  <a:gd name="T9" fmla="*/ 34286051 h 103"/>
                  <a:gd name="T10" fmla="*/ 301877977 w 105"/>
                  <a:gd name="T11" fmla="*/ 0 h 103"/>
                  <a:gd name="T12" fmla="*/ 209367029 w 105"/>
                  <a:gd name="T13" fmla="*/ 0 h 103"/>
                  <a:gd name="T14" fmla="*/ 209367029 w 105"/>
                  <a:gd name="T15" fmla="*/ 34286051 h 103"/>
                  <a:gd name="T16" fmla="*/ 136331392 w 105"/>
                  <a:gd name="T17" fmla="*/ 63674411 h 103"/>
                  <a:gd name="T18" fmla="*/ 107118476 w 105"/>
                  <a:gd name="T19" fmla="*/ 34286051 h 103"/>
                  <a:gd name="T20" fmla="*/ 38952779 w 105"/>
                  <a:gd name="T21" fmla="*/ 97960471 h 103"/>
                  <a:gd name="T22" fmla="*/ 73035636 w 105"/>
                  <a:gd name="T23" fmla="*/ 132246513 h 103"/>
                  <a:gd name="T24" fmla="*/ 38952779 w 105"/>
                  <a:gd name="T25" fmla="*/ 205716321 h 103"/>
                  <a:gd name="T26" fmla="*/ 0 w 105"/>
                  <a:gd name="T27" fmla="*/ 205716321 h 103"/>
                  <a:gd name="T28" fmla="*/ 0 w 105"/>
                  <a:gd name="T29" fmla="*/ 298779136 h 103"/>
                  <a:gd name="T30" fmla="*/ 43820496 w 105"/>
                  <a:gd name="T31" fmla="*/ 298779136 h 103"/>
                  <a:gd name="T32" fmla="*/ 73035636 w 105"/>
                  <a:gd name="T33" fmla="*/ 372248910 h 103"/>
                  <a:gd name="T34" fmla="*/ 43820496 w 105"/>
                  <a:gd name="T35" fmla="*/ 401637262 h 103"/>
                  <a:gd name="T36" fmla="*/ 107118476 w 105"/>
                  <a:gd name="T37" fmla="*/ 465311656 h 103"/>
                  <a:gd name="T38" fmla="*/ 136331392 w 105"/>
                  <a:gd name="T39" fmla="*/ 435923304 h 103"/>
                  <a:gd name="T40" fmla="*/ 209367029 w 105"/>
                  <a:gd name="T41" fmla="*/ 465311656 h 103"/>
                  <a:gd name="T42" fmla="*/ 209367029 w 105"/>
                  <a:gd name="T43" fmla="*/ 504495388 h 103"/>
                  <a:gd name="T44" fmla="*/ 301877977 w 105"/>
                  <a:gd name="T45" fmla="*/ 504495388 h 103"/>
                  <a:gd name="T46" fmla="*/ 301877977 w 105"/>
                  <a:gd name="T47" fmla="*/ 465311656 h 103"/>
                  <a:gd name="T48" fmla="*/ 374913579 w 105"/>
                  <a:gd name="T49" fmla="*/ 435923304 h 103"/>
                  <a:gd name="T50" fmla="*/ 404126496 w 105"/>
                  <a:gd name="T51" fmla="*/ 465311656 h 103"/>
                  <a:gd name="T52" fmla="*/ 467424458 w 105"/>
                  <a:gd name="T53" fmla="*/ 401637262 h 103"/>
                  <a:gd name="T54" fmla="*/ 443079258 w 105"/>
                  <a:gd name="T55" fmla="*/ 372248910 h 103"/>
                  <a:gd name="T56" fmla="*/ 472292175 w 105"/>
                  <a:gd name="T57" fmla="*/ 298779136 h 103"/>
                  <a:gd name="T58" fmla="*/ 511244937 w 105"/>
                  <a:gd name="T59" fmla="*/ 298779136 h 103"/>
                  <a:gd name="T60" fmla="*/ 511244937 w 105"/>
                  <a:gd name="T61" fmla="*/ 205716321 h 103"/>
                  <a:gd name="T62" fmla="*/ 472292175 w 105"/>
                  <a:gd name="T63" fmla="*/ 205716321 h 103"/>
                  <a:gd name="T64" fmla="*/ 443079258 w 105"/>
                  <a:gd name="T65" fmla="*/ 127348823 h 103"/>
                  <a:gd name="T66" fmla="*/ 258057430 w 105"/>
                  <a:gd name="T67" fmla="*/ 406534952 h 103"/>
                  <a:gd name="T68" fmla="*/ 102248553 w 105"/>
                  <a:gd name="T69" fmla="*/ 249797743 h 103"/>
                  <a:gd name="T70" fmla="*/ 258057430 w 105"/>
                  <a:gd name="T71" fmla="*/ 93062781 h 103"/>
                  <a:gd name="T72" fmla="*/ 413864134 w 105"/>
                  <a:gd name="T73" fmla="*/ 249797743 h 103"/>
                  <a:gd name="T74" fmla="*/ 258057430 w 105"/>
                  <a:gd name="T75" fmla="*/ 406534952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9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8" name="组合 42"/>
            <p:cNvGrpSpPr/>
            <p:nvPr/>
          </p:nvGrpSpPr>
          <p:grpSpPr bwMode="auto">
            <a:xfrm>
              <a:off x="2597150" y="2619375"/>
              <a:ext cx="460375" cy="514350"/>
              <a:chOff x="0" y="0"/>
              <a:chExt cx="402656" cy="450303"/>
            </a:xfrm>
          </p:grpSpPr>
          <p:sp>
            <p:nvSpPr>
              <p:cNvPr id="2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3 w 26"/>
                  <a:gd name="T1" fmla="*/ 0 h 26"/>
                  <a:gd name="T2" fmla="*/ 0 w 26"/>
                  <a:gd name="T3" fmla="*/ 64521765 h 26"/>
                  <a:gd name="T4" fmla="*/ 62454463 w 26"/>
                  <a:gd name="T5" fmla="*/ 129041302 h 26"/>
                  <a:gd name="T6" fmla="*/ 124908926 w 26"/>
                  <a:gd name="T7" fmla="*/ 64521765 h 26"/>
                  <a:gd name="T8" fmla="*/ 62454463 w 26"/>
                  <a:gd name="T9" fmla="*/ 0 h 26"/>
                  <a:gd name="T10" fmla="*/ 62454463 w 26"/>
                  <a:gd name="T11" fmla="*/ 114152867 h 26"/>
                  <a:gd name="T12" fmla="*/ 14413580 w 26"/>
                  <a:gd name="T13" fmla="*/ 64521765 h 26"/>
                  <a:gd name="T14" fmla="*/ 62454463 w 26"/>
                  <a:gd name="T15" fmla="*/ 14888439 h 26"/>
                  <a:gd name="T16" fmla="*/ 110495350 w 26"/>
                  <a:gd name="T17" fmla="*/ 64521765 h 26"/>
                  <a:gd name="T18" fmla="*/ 62454463 w 26"/>
                  <a:gd name="T19" fmla="*/ 11415286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5 w 22"/>
                  <a:gd name="T1" fmla="*/ 0 h 22"/>
                  <a:gd name="T2" fmla="*/ 0 w 22"/>
                  <a:gd name="T3" fmla="*/ 53636735 h 22"/>
                  <a:gd name="T4" fmla="*/ 53636735 w 22"/>
                  <a:gd name="T5" fmla="*/ 107273470 h 22"/>
                  <a:gd name="T6" fmla="*/ 107273470 w 22"/>
                  <a:gd name="T7" fmla="*/ 53636735 h 22"/>
                  <a:gd name="T8" fmla="*/ 53636735 w 22"/>
                  <a:gd name="T9" fmla="*/ 0 h 22"/>
                  <a:gd name="T10" fmla="*/ 53636735 w 22"/>
                  <a:gd name="T11" fmla="*/ 82892943 h 22"/>
                  <a:gd name="T12" fmla="*/ 24380536 w 22"/>
                  <a:gd name="T13" fmla="*/ 53636735 h 22"/>
                  <a:gd name="T14" fmla="*/ 53636735 w 22"/>
                  <a:gd name="T15" fmla="*/ 24380536 h 22"/>
                  <a:gd name="T16" fmla="*/ 82892943 w 22"/>
                  <a:gd name="T17" fmla="*/ 53636735 h 22"/>
                  <a:gd name="T18" fmla="*/ 53636735 w 22"/>
                  <a:gd name="T19" fmla="*/ 8289294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1 w 14"/>
                  <a:gd name="T1" fmla="*/ 0 h 14"/>
                  <a:gd name="T2" fmla="*/ 0 w 14"/>
                  <a:gd name="T3" fmla="*/ 33946031 h 14"/>
                  <a:gd name="T4" fmla="*/ 33946031 w 14"/>
                  <a:gd name="T5" fmla="*/ 67892063 h 14"/>
                  <a:gd name="T6" fmla="*/ 67892063 w 14"/>
                  <a:gd name="T7" fmla="*/ 33946031 h 14"/>
                  <a:gd name="T8" fmla="*/ 33946031 w 14"/>
                  <a:gd name="T9" fmla="*/ 0 h 14"/>
                  <a:gd name="T10" fmla="*/ 33946031 w 14"/>
                  <a:gd name="T11" fmla="*/ 48493392 h 14"/>
                  <a:gd name="T12" fmla="*/ 19398680 w 14"/>
                  <a:gd name="T13" fmla="*/ 33946031 h 14"/>
                  <a:gd name="T14" fmla="*/ 33946031 w 14"/>
                  <a:gd name="T15" fmla="*/ 14547356 h 14"/>
                  <a:gd name="T16" fmla="*/ 53344711 w 14"/>
                  <a:gd name="T17" fmla="*/ 33946031 h 14"/>
                  <a:gd name="T18" fmla="*/ 33946031 w 14"/>
                  <a:gd name="T19" fmla="*/ 48493392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2 w 44"/>
                  <a:gd name="T1" fmla="*/ 0 h 44"/>
                  <a:gd name="T2" fmla="*/ 0 w 44"/>
                  <a:gd name="T3" fmla="*/ 107276782 h 44"/>
                  <a:gd name="T4" fmla="*/ 107276782 w 44"/>
                  <a:gd name="T5" fmla="*/ 214551356 h 44"/>
                  <a:gd name="T6" fmla="*/ 214551356 w 44"/>
                  <a:gd name="T7" fmla="*/ 107276782 h 44"/>
                  <a:gd name="T8" fmla="*/ 107276782 w 44"/>
                  <a:gd name="T9" fmla="*/ 0 h 44"/>
                  <a:gd name="T10" fmla="*/ 107276782 w 44"/>
                  <a:gd name="T11" fmla="*/ 190170579 h 44"/>
                  <a:gd name="T12" fmla="*/ 24380787 w 44"/>
                  <a:gd name="T13" fmla="*/ 107276782 h 44"/>
                  <a:gd name="T14" fmla="*/ 107276782 w 44"/>
                  <a:gd name="T15" fmla="*/ 29256501 h 44"/>
                  <a:gd name="T16" fmla="*/ 190170579 w 44"/>
                  <a:gd name="T17" fmla="*/ 107276782 h 44"/>
                  <a:gd name="T18" fmla="*/ 107276782 w 44"/>
                  <a:gd name="T19" fmla="*/ 19017057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82 w 182"/>
                  <a:gd name="T1" fmla="*/ 467756654 h 204"/>
                  <a:gd name="T2" fmla="*/ 748889300 w 182"/>
                  <a:gd name="T3" fmla="*/ 233879431 h 204"/>
                  <a:gd name="T4" fmla="*/ 381786483 w 182"/>
                  <a:gd name="T5" fmla="*/ 0 h 204"/>
                  <a:gd name="T6" fmla="*/ 4893820 w 182"/>
                  <a:gd name="T7" fmla="*/ 384925208 h 204"/>
                  <a:gd name="T8" fmla="*/ 0 w 182"/>
                  <a:gd name="T9" fmla="*/ 993984252 h 204"/>
                  <a:gd name="T10" fmla="*/ 553101066 w 182"/>
                  <a:gd name="T11" fmla="*/ 857555728 h 204"/>
                  <a:gd name="T12" fmla="*/ 719519759 w 182"/>
                  <a:gd name="T13" fmla="*/ 857555728 h 204"/>
                  <a:gd name="T14" fmla="*/ 719519759 w 182"/>
                  <a:gd name="T15" fmla="*/ 857555728 h 204"/>
                  <a:gd name="T16" fmla="*/ 763572965 w 182"/>
                  <a:gd name="T17" fmla="*/ 735744388 h 204"/>
                  <a:gd name="T18" fmla="*/ 714625941 w 182"/>
                  <a:gd name="T19" fmla="*/ 706507813 h 204"/>
                  <a:gd name="T20" fmla="*/ 763572965 w 182"/>
                  <a:gd name="T21" fmla="*/ 682145103 h 204"/>
                  <a:gd name="T22" fmla="*/ 758676935 w 182"/>
                  <a:gd name="T23" fmla="*/ 672401785 h 204"/>
                  <a:gd name="T24" fmla="*/ 832097471 w 182"/>
                  <a:gd name="T25" fmla="*/ 540844782 h 204"/>
                  <a:gd name="T26" fmla="*/ 303472129 w 182"/>
                  <a:gd name="T27" fmla="*/ 453139470 h 204"/>
                  <a:gd name="T28" fmla="*/ 303472129 w 182"/>
                  <a:gd name="T29" fmla="*/ 496993230 h 204"/>
                  <a:gd name="T30" fmla="*/ 264312671 w 182"/>
                  <a:gd name="T31" fmla="*/ 511610414 h 204"/>
                  <a:gd name="T32" fmla="*/ 234945342 w 182"/>
                  <a:gd name="T33" fmla="*/ 535970916 h 204"/>
                  <a:gd name="T34" fmla="*/ 195788165 w 182"/>
                  <a:gd name="T35" fmla="*/ 521353732 h 204"/>
                  <a:gd name="T36" fmla="*/ 156630988 w 182"/>
                  <a:gd name="T37" fmla="*/ 521353732 h 204"/>
                  <a:gd name="T38" fmla="*/ 137051259 w 182"/>
                  <a:gd name="T39" fmla="*/ 482373838 h 204"/>
                  <a:gd name="T40" fmla="*/ 107683930 w 182"/>
                  <a:gd name="T41" fmla="*/ 453139470 h 204"/>
                  <a:gd name="T42" fmla="*/ 127261412 w 182"/>
                  <a:gd name="T43" fmla="*/ 414159576 h 204"/>
                  <a:gd name="T44" fmla="*/ 127261412 w 182"/>
                  <a:gd name="T45" fmla="*/ 370308024 h 204"/>
                  <a:gd name="T46" fmla="*/ 166418623 w 182"/>
                  <a:gd name="T47" fmla="*/ 355690839 h 204"/>
                  <a:gd name="T48" fmla="*/ 195788165 w 182"/>
                  <a:gd name="T49" fmla="*/ 331328130 h 204"/>
                  <a:gd name="T50" fmla="*/ 234945342 w 182"/>
                  <a:gd name="T51" fmla="*/ 345945314 h 204"/>
                  <a:gd name="T52" fmla="*/ 278998548 w 182"/>
                  <a:gd name="T53" fmla="*/ 345945314 h 204"/>
                  <a:gd name="T54" fmla="*/ 293682282 w 182"/>
                  <a:gd name="T55" fmla="*/ 384925208 h 204"/>
                  <a:gd name="T56" fmla="*/ 323049611 w 182"/>
                  <a:gd name="T57" fmla="*/ 414159576 h 204"/>
                  <a:gd name="T58" fmla="*/ 665678917 w 182"/>
                  <a:gd name="T59" fmla="*/ 375179683 h 204"/>
                  <a:gd name="T60" fmla="*/ 616731893 w 182"/>
                  <a:gd name="T61" fmla="*/ 423905101 h 204"/>
                  <a:gd name="T62" fmla="*/ 592258381 w 182"/>
                  <a:gd name="T63" fmla="*/ 487247704 h 204"/>
                  <a:gd name="T64" fmla="*/ 523731524 w 182"/>
                  <a:gd name="T65" fmla="*/ 487247704 h 204"/>
                  <a:gd name="T66" fmla="*/ 460100836 w 182"/>
                  <a:gd name="T67" fmla="*/ 511610414 h 204"/>
                  <a:gd name="T68" fmla="*/ 406259994 w 182"/>
                  <a:gd name="T69" fmla="*/ 467756654 h 204"/>
                  <a:gd name="T70" fmla="*/ 342629306 w 182"/>
                  <a:gd name="T71" fmla="*/ 443393945 h 204"/>
                  <a:gd name="T72" fmla="*/ 342629306 w 182"/>
                  <a:gd name="T73" fmla="*/ 375179683 h 204"/>
                  <a:gd name="T74" fmla="*/ 313259764 w 182"/>
                  <a:gd name="T75" fmla="*/ 311839287 h 204"/>
                  <a:gd name="T76" fmla="*/ 362206788 w 182"/>
                  <a:gd name="T77" fmla="*/ 258239933 h 204"/>
                  <a:gd name="T78" fmla="*/ 386680300 w 182"/>
                  <a:gd name="T79" fmla="*/ 194899537 h 204"/>
                  <a:gd name="T80" fmla="*/ 460100836 w 182"/>
                  <a:gd name="T81" fmla="*/ 194899537 h 204"/>
                  <a:gd name="T82" fmla="*/ 523731524 w 182"/>
                  <a:gd name="T83" fmla="*/ 170536828 h 204"/>
                  <a:gd name="T84" fmla="*/ 572678548 w 182"/>
                  <a:gd name="T85" fmla="*/ 214388380 h 204"/>
                  <a:gd name="T86" fmla="*/ 636309375 w 182"/>
                  <a:gd name="T87" fmla="*/ 238751090 h 204"/>
                  <a:gd name="T88" fmla="*/ 636309375 w 182"/>
                  <a:gd name="T89" fmla="*/ 311839287 h 204"/>
                  <a:gd name="T90" fmla="*/ 665678917 w 182"/>
                  <a:gd name="T91" fmla="*/ 375179683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9" name="组合 48"/>
            <p:cNvGrpSpPr/>
            <p:nvPr/>
          </p:nvGrpSpPr>
          <p:grpSpPr bwMode="auto">
            <a:xfrm>
              <a:off x="8996363" y="2625725"/>
              <a:ext cx="400050" cy="393700"/>
              <a:chOff x="0" y="0"/>
              <a:chExt cx="453105" cy="448433"/>
            </a:xfrm>
          </p:grpSpPr>
          <p:sp>
            <p:nvSpPr>
              <p:cNvPr id="20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47 w 205"/>
                  <a:gd name="T1" fmla="*/ 93208646 h 89"/>
                  <a:gd name="T2" fmla="*/ 229609302 w 205"/>
                  <a:gd name="T3" fmla="*/ 0 h 89"/>
                  <a:gd name="T4" fmla="*/ 0 w 205"/>
                  <a:gd name="T5" fmla="*/ 0 h 89"/>
                  <a:gd name="T6" fmla="*/ 0 w 205"/>
                  <a:gd name="T7" fmla="*/ 328681040 h 89"/>
                  <a:gd name="T8" fmla="*/ 107476509 w 205"/>
                  <a:gd name="T9" fmla="*/ 436605285 h 89"/>
                  <a:gd name="T10" fmla="*/ 894007119 w 205"/>
                  <a:gd name="T11" fmla="*/ 436605285 h 89"/>
                  <a:gd name="T12" fmla="*/ 1001483593 w 205"/>
                  <a:gd name="T13" fmla="*/ 328681040 h 89"/>
                  <a:gd name="T14" fmla="*/ 1001483593 w 205"/>
                  <a:gd name="T15" fmla="*/ 0 h 89"/>
                  <a:gd name="T16" fmla="*/ 771874360 w 205"/>
                  <a:gd name="T17" fmla="*/ 0 h 89"/>
                  <a:gd name="T18" fmla="*/ 503185247 w 205"/>
                  <a:gd name="T19" fmla="*/ 93208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1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19 w 205"/>
                  <a:gd name="T1" fmla="*/ 204929920 h 118"/>
                  <a:gd name="T2" fmla="*/ 879350834 w 205"/>
                  <a:gd name="T3" fmla="*/ 204929920 h 118"/>
                  <a:gd name="T4" fmla="*/ 752333384 w 205"/>
                  <a:gd name="T5" fmla="*/ 204929920 h 118"/>
                  <a:gd name="T6" fmla="*/ 752333384 w 205"/>
                  <a:gd name="T7" fmla="*/ 107344452 h 118"/>
                  <a:gd name="T8" fmla="*/ 644856910 w 205"/>
                  <a:gd name="T9" fmla="*/ 0 h 118"/>
                  <a:gd name="T10" fmla="*/ 356626821 w 205"/>
                  <a:gd name="T11" fmla="*/ 0 h 118"/>
                  <a:gd name="T12" fmla="*/ 249150278 w 205"/>
                  <a:gd name="T13" fmla="*/ 107344452 h 118"/>
                  <a:gd name="T14" fmla="*/ 249150278 w 205"/>
                  <a:gd name="T15" fmla="*/ 204929920 h 118"/>
                  <a:gd name="T16" fmla="*/ 122132793 w 205"/>
                  <a:gd name="T17" fmla="*/ 204929920 h 118"/>
                  <a:gd name="T18" fmla="*/ 107476509 w 205"/>
                  <a:gd name="T19" fmla="*/ 204929920 h 118"/>
                  <a:gd name="T20" fmla="*/ 0 w 205"/>
                  <a:gd name="T21" fmla="*/ 312276616 h 118"/>
                  <a:gd name="T22" fmla="*/ 0 w 205"/>
                  <a:gd name="T23" fmla="*/ 492809004 h 118"/>
                  <a:gd name="T24" fmla="*/ 263804352 w 205"/>
                  <a:gd name="T25" fmla="*/ 492809004 h 118"/>
                  <a:gd name="T26" fmla="*/ 503185247 w 205"/>
                  <a:gd name="T27" fmla="*/ 575758168 h 118"/>
                  <a:gd name="T28" fmla="*/ 737679310 w 205"/>
                  <a:gd name="T29" fmla="*/ 492809004 h 118"/>
                  <a:gd name="T30" fmla="*/ 1001483593 w 205"/>
                  <a:gd name="T31" fmla="*/ 492809004 h 118"/>
                  <a:gd name="T32" fmla="*/ 1001483593 w 205"/>
                  <a:gd name="T33" fmla="*/ 312276616 h 118"/>
                  <a:gd name="T34" fmla="*/ 894007119 w 205"/>
                  <a:gd name="T35" fmla="*/ 204929920 h 118"/>
                  <a:gd name="T36" fmla="*/ 327314252 w 205"/>
                  <a:gd name="T37" fmla="*/ 126862423 h 118"/>
                  <a:gd name="T38" fmla="*/ 327314252 w 205"/>
                  <a:gd name="T39" fmla="*/ 107344452 h 118"/>
                  <a:gd name="T40" fmla="*/ 356626821 w 205"/>
                  <a:gd name="T41" fmla="*/ 82949199 h 118"/>
                  <a:gd name="T42" fmla="*/ 644856910 w 205"/>
                  <a:gd name="T43" fmla="*/ 82949199 h 118"/>
                  <a:gd name="T44" fmla="*/ 674169479 w 205"/>
                  <a:gd name="T45" fmla="*/ 107344452 h 118"/>
                  <a:gd name="T46" fmla="*/ 674169479 w 205"/>
                  <a:gd name="T47" fmla="*/ 126862423 h 118"/>
                  <a:gd name="T48" fmla="*/ 674169479 w 205"/>
                  <a:gd name="T49" fmla="*/ 204929920 h 118"/>
                  <a:gd name="T50" fmla="*/ 327314252 w 205"/>
                  <a:gd name="T51" fmla="*/ 204929920 h 118"/>
                  <a:gd name="T52" fmla="*/ 327314252 w 205"/>
                  <a:gd name="T53" fmla="*/ 126862423 h 118"/>
                  <a:gd name="T54" fmla="*/ 493413654 w 205"/>
                  <a:gd name="T55" fmla="*/ 492809004 h 118"/>
                  <a:gd name="T56" fmla="*/ 415249749 w 205"/>
                  <a:gd name="T57" fmla="*/ 419621034 h 118"/>
                  <a:gd name="T58" fmla="*/ 493413654 w 205"/>
                  <a:gd name="T59" fmla="*/ 341551362 h 118"/>
                  <a:gd name="T60" fmla="*/ 571577559 w 205"/>
                  <a:gd name="T61" fmla="*/ 419621034 h 118"/>
                  <a:gd name="T62" fmla="*/ 493413654 w 205"/>
                  <a:gd name="T63" fmla="*/ 492809004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4414474" y="2544195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7763393" y="4296749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1065431" y="4296749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直角三角形 2"/>
          <p:cNvSpPr/>
          <p:nvPr/>
        </p:nvSpPr>
        <p:spPr>
          <a:xfrm>
            <a:off x="0" y="1605280"/>
            <a:ext cx="12192000" cy="525272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6200000" flipH="1">
            <a:off x="7928851" y="2594851"/>
            <a:ext cx="3944138" cy="4582160"/>
          </a:xfrm>
          <a:prstGeom prst="triangle">
            <a:avLst/>
          </a:prstGeom>
          <a:solidFill>
            <a:srgbClr val="B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9828836" y="1111169"/>
            <a:ext cx="2186329" cy="2540000"/>
          </a:xfrm>
          <a:prstGeom prst="triangl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10546225" y="1269178"/>
            <a:ext cx="906940" cy="1053651"/>
          </a:xfrm>
          <a:prstGeom prst="triangl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634" y="1804107"/>
            <a:ext cx="256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52596" y="2462190"/>
            <a:ext cx="3911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点击此处更换文本编辑文字，点击此处更换文本编辑文字，点击此处更换文本编辑文字，点击此处更换文本编辑文字</a:t>
            </a:r>
            <a:r>
              <a:rPr lang="en-US" altLang="zh-CN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</a:t>
            </a: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384800" y="2326640"/>
            <a:ext cx="3444240" cy="0"/>
          </a:xfrm>
          <a:prstGeom prst="line">
            <a:avLst/>
          </a:prstGeom>
          <a:ln w="22225">
            <a:solidFill>
              <a:srgbClr val="8E8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5400000">
            <a:off x="3998923" y="2121042"/>
            <a:ext cx="1322374" cy="697252"/>
          </a:xfrm>
          <a:prstGeom prst="triangle">
            <a:avLst/>
          </a:prstGeom>
          <a:noFill/>
          <a:ln w="19050">
            <a:solidFill>
              <a:srgbClr val="8E8E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>
            <a:off x="4481543" y="2038594"/>
            <a:ext cx="739507" cy="389922"/>
          </a:xfrm>
          <a:prstGeom prst="triangle">
            <a:avLst/>
          </a:prstGeom>
          <a:noFill/>
          <a:ln w="19050">
            <a:solidFill>
              <a:srgbClr val="8E8E8E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7" name="Group 8"/>
          <p:cNvGrpSpPr/>
          <p:nvPr/>
        </p:nvGrpSpPr>
        <p:grpSpPr bwMode="auto">
          <a:xfrm>
            <a:off x="305096" y="1631299"/>
            <a:ext cx="6825331" cy="4292036"/>
            <a:chOff x="0" y="0"/>
            <a:chExt cx="14059637" cy="8839951"/>
          </a:xfrm>
          <a:solidFill>
            <a:srgbClr val="3C4A5E"/>
          </a:solidFill>
        </p:grpSpPr>
        <p:sp>
          <p:nvSpPr>
            <p:cNvPr id="8" name="AutoShape 9"/>
            <p:cNvSpPr/>
            <p:nvPr/>
          </p:nvSpPr>
          <p:spPr bwMode="auto">
            <a:xfrm>
              <a:off x="6145535" y="1377820"/>
              <a:ext cx="7914102" cy="6303366"/>
            </a:xfrm>
            <a:custGeom>
              <a:avLst/>
              <a:gdLst>
                <a:gd name="T0" fmla="*/ 3957051 w 21600"/>
                <a:gd name="T1" fmla="*/ 3151683 h 21600"/>
                <a:gd name="T2" fmla="*/ 3957051 w 21600"/>
                <a:gd name="T3" fmla="*/ 3151683 h 21600"/>
                <a:gd name="T4" fmla="*/ 3957051 w 21600"/>
                <a:gd name="T5" fmla="*/ 3151683 h 21600"/>
                <a:gd name="T6" fmla="*/ 3957051 w 21600"/>
                <a:gd name="T7" fmla="*/ 31516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155" y="4689"/>
                  </a:moveTo>
                  <a:lnTo>
                    <a:pt x="21148" y="4947"/>
                  </a:lnTo>
                  <a:lnTo>
                    <a:pt x="21055" y="4578"/>
                  </a:lnTo>
                  <a:lnTo>
                    <a:pt x="20595" y="4087"/>
                  </a:lnTo>
                  <a:lnTo>
                    <a:pt x="20104" y="3747"/>
                  </a:lnTo>
                  <a:lnTo>
                    <a:pt x="19534" y="3683"/>
                  </a:lnTo>
                  <a:lnTo>
                    <a:pt x="19583" y="4032"/>
                  </a:lnTo>
                  <a:lnTo>
                    <a:pt x="19448" y="4160"/>
                  </a:lnTo>
                  <a:lnTo>
                    <a:pt x="19249" y="3796"/>
                  </a:lnTo>
                  <a:lnTo>
                    <a:pt x="19113" y="3895"/>
                  </a:lnTo>
                  <a:lnTo>
                    <a:pt x="18717" y="3793"/>
                  </a:lnTo>
                  <a:lnTo>
                    <a:pt x="18582" y="3930"/>
                  </a:lnTo>
                  <a:lnTo>
                    <a:pt x="18406" y="3741"/>
                  </a:lnTo>
                  <a:lnTo>
                    <a:pt x="18462" y="3552"/>
                  </a:lnTo>
                  <a:lnTo>
                    <a:pt x="18325" y="3305"/>
                  </a:lnTo>
                  <a:lnTo>
                    <a:pt x="17876" y="3302"/>
                  </a:lnTo>
                  <a:lnTo>
                    <a:pt x="17663" y="3392"/>
                  </a:lnTo>
                  <a:lnTo>
                    <a:pt x="17578" y="3290"/>
                  </a:lnTo>
                  <a:lnTo>
                    <a:pt x="17647" y="3238"/>
                  </a:lnTo>
                  <a:lnTo>
                    <a:pt x="17566" y="3101"/>
                  </a:lnTo>
                  <a:lnTo>
                    <a:pt x="17478" y="3139"/>
                  </a:lnTo>
                  <a:lnTo>
                    <a:pt x="17397" y="3020"/>
                  </a:lnTo>
                  <a:lnTo>
                    <a:pt x="17279" y="2997"/>
                  </a:lnTo>
                  <a:lnTo>
                    <a:pt x="17411" y="2921"/>
                  </a:lnTo>
                  <a:lnTo>
                    <a:pt x="17239" y="2735"/>
                  </a:lnTo>
                  <a:lnTo>
                    <a:pt x="16841" y="2587"/>
                  </a:lnTo>
                  <a:lnTo>
                    <a:pt x="16528" y="2569"/>
                  </a:lnTo>
                  <a:lnTo>
                    <a:pt x="16431" y="2517"/>
                  </a:lnTo>
                  <a:lnTo>
                    <a:pt x="16487" y="2625"/>
                  </a:lnTo>
                  <a:lnTo>
                    <a:pt x="16406" y="2808"/>
                  </a:lnTo>
                  <a:lnTo>
                    <a:pt x="16327" y="2895"/>
                  </a:lnTo>
                  <a:lnTo>
                    <a:pt x="16366" y="3104"/>
                  </a:lnTo>
                  <a:lnTo>
                    <a:pt x="16204" y="3160"/>
                  </a:lnTo>
                  <a:lnTo>
                    <a:pt x="16153" y="3229"/>
                  </a:lnTo>
                  <a:lnTo>
                    <a:pt x="16017" y="3090"/>
                  </a:lnTo>
                  <a:lnTo>
                    <a:pt x="15841" y="3032"/>
                  </a:lnTo>
                  <a:lnTo>
                    <a:pt x="15813" y="3145"/>
                  </a:lnTo>
                  <a:lnTo>
                    <a:pt x="15686" y="3128"/>
                  </a:lnTo>
                  <a:lnTo>
                    <a:pt x="15598" y="2883"/>
                  </a:lnTo>
                  <a:lnTo>
                    <a:pt x="15531" y="3058"/>
                  </a:lnTo>
                  <a:lnTo>
                    <a:pt x="15464" y="3418"/>
                  </a:lnTo>
                  <a:lnTo>
                    <a:pt x="15276" y="3192"/>
                  </a:lnTo>
                  <a:lnTo>
                    <a:pt x="15197" y="2910"/>
                  </a:lnTo>
                  <a:lnTo>
                    <a:pt x="15271" y="2817"/>
                  </a:lnTo>
                  <a:lnTo>
                    <a:pt x="15283" y="2700"/>
                  </a:lnTo>
                  <a:lnTo>
                    <a:pt x="15257" y="2535"/>
                  </a:lnTo>
                  <a:lnTo>
                    <a:pt x="15264" y="2424"/>
                  </a:lnTo>
                  <a:lnTo>
                    <a:pt x="15125" y="2226"/>
                  </a:lnTo>
                  <a:lnTo>
                    <a:pt x="14834" y="2159"/>
                  </a:lnTo>
                  <a:lnTo>
                    <a:pt x="14808" y="2113"/>
                  </a:lnTo>
                  <a:lnTo>
                    <a:pt x="14653" y="2058"/>
                  </a:lnTo>
                  <a:lnTo>
                    <a:pt x="14600" y="2221"/>
                  </a:lnTo>
                  <a:lnTo>
                    <a:pt x="14639" y="2389"/>
                  </a:lnTo>
                  <a:lnTo>
                    <a:pt x="14422" y="2476"/>
                  </a:lnTo>
                  <a:lnTo>
                    <a:pt x="14127" y="2366"/>
                  </a:lnTo>
                  <a:lnTo>
                    <a:pt x="14130" y="2270"/>
                  </a:lnTo>
                  <a:lnTo>
                    <a:pt x="14171" y="2206"/>
                  </a:lnTo>
                  <a:lnTo>
                    <a:pt x="13826" y="2125"/>
                  </a:lnTo>
                  <a:lnTo>
                    <a:pt x="13620" y="2215"/>
                  </a:lnTo>
                  <a:lnTo>
                    <a:pt x="13595" y="2354"/>
                  </a:lnTo>
                  <a:lnTo>
                    <a:pt x="13574" y="2107"/>
                  </a:lnTo>
                  <a:lnTo>
                    <a:pt x="13530" y="2014"/>
                  </a:lnTo>
                  <a:lnTo>
                    <a:pt x="13498" y="2136"/>
                  </a:lnTo>
                  <a:lnTo>
                    <a:pt x="13275" y="1991"/>
                  </a:lnTo>
                  <a:lnTo>
                    <a:pt x="13338" y="2139"/>
                  </a:lnTo>
                  <a:lnTo>
                    <a:pt x="12852" y="2418"/>
                  </a:lnTo>
                  <a:lnTo>
                    <a:pt x="12662" y="2671"/>
                  </a:lnTo>
                  <a:lnTo>
                    <a:pt x="12838" y="2311"/>
                  </a:lnTo>
                  <a:lnTo>
                    <a:pt x="13234" y="1930"/>
                  </a:lnTo>
                  <a:lnTo>
                    <a:pt x="13639" y="1331"/>
                  </a:lnTo>
                  <a:lnTo>
                    <a:pt x="13572" y="860"/>
                  </a:lnTo>
                  <a:lnTo>
                    <a:pt x="13345" y="593"/>
                  </a:lnTo>
                  <a:lnTo>
                    <a:pt x="13021" y="610"/>
                  </a:lnTo>
                  <a:lnTo>
                    <a:pt x="12951" y="738"/>
                  </a:lnTo>
                  <a:lnTo>
                    <a:pt x="12798" y="732"/>
                  </a:lnTo>
                  <a:lnTo>
                    <a:pt x="12965" y="453"/>
                  </a:lnTo>
                  <a:lnTo>
                    <a:pt x="12775" y="383"/>
                  </a:lnTo>
                  <a:lnTo>
                    <a:pt x="12655" y="441"/>
                  </a:lnTo>
                  <a:lnTo>
                    <a:pt x="12817" y="197"/>
                  </a:lnTo>
                  <a:lnTo>
                    <a:pt x="12613" y="0"/>
                  </a:lnTo>
                  <a:lnTo>
                    <a:pt x="12479" y="87"/>
                  </a:lnTo>
                  <a:lnTo>
                    <a:pt x="12284" y="546"/>
                  </a:lnTo>
                  <a:lnTo>
                    <a:pt x="12321" y="639"/>
                  </a:lnTo>
                  <a:lnTo>
                    <a:pt x="12062" y="750"/>
                  </a:lnTo>
                  <a:lnTo>
                    <a:pt x="12136" y="976"/>
                  </a:lnTo>
                  <a:lnTo>
                    <a:pt x="12048" y="866"/>
                  </a:lnTo>
                  <a:lnTo>
                    <a:pt x="11766" y="1029"/>
                  </a:lnTo>
                  <a:lnTo>
                    <a:pt x="11733" y="901"/>
                  </a:lnTo>
                  <a:lnTo>
                    <a:pt x="11455" y="947"/>
                  </a:lnTo>
                  <a:lnTo>
                    <a:pt x="11520" y="1034"/>
                  </a:lnTo>
                  <a:lnTo>
                    <a:pt x="10988" y="1343"/>
                  </a:lnTo>
                  <a:lnTo>
                    <a:pt x="10923" y="1442"/>
                  </a:lnTo>
                  <a:lnTo>
                    <a:pt x="10839" y="1442"/>
                  </a:lnTo>
                  <a:lnTo>
                    <a:pt x="10909" y="1546"/>
                  </a:lnTo>
                  <a:lnTo>
                    <a:pt x="10825" y="1657"/>
                  </a:lnTo>
                  <a:lnTo>
                    <a:pt x="10728" y="1616"/>
                  </a:lnTo>
                  <a:lnTo>
                    <a:pt x="10798" y="1750"/>
                  </a:lnTo>
                  <a:lnTo>
                    <a:pt x="10733" y="1819"/>
                  </a:lnTo>
                  <a:lnTo>
                    <a:pt x="10858" y="2011"/>
                  </a:lnTo>
                  <a:lnTo>
                    <a:pt x="10682" y="2151"/>
                  </a:lnTo>
                  <a:lnTo>
                    <a:pt x="10622" y="2116"/>
                  </a:lnTo>
                  <a:lnTo>
                    <a:pt x="10159" y="2186"/>
                  </a:lnTo>
                  <a:lnTo>
                    <a:pt x="10247" y="2703"/>
                  </a:lnTo>
                  <a:lnTo>
                    <a:pt x="10390" y="2808"/>
                  </a:lnTo>
                  <a:lnTo>
                    <a:pt x="10349" y="2866"/>
                  </a:lnTo>
                  <a:lnTo>
                    <a:pt x="10497" y="2947"/>
                  </a:lnTo>
                  <a:lnTo>
                    <a:pt x="10520" y="3142"/>
                  </a:lnTo>
                  <a:lnTo>
                    <a:pt x="10471" y="3241"/>
                  </a:lnTo>
                  <a:lnTo>
                    <a:pt x="10538" y="3543"/>
                  </a:lnTo>
                  <a:lnTo>
                    <a:pt x="10460" y="3604"/>
                  </a:lnTo>
                  <a:lnTo>
                    <a:pt x="10464" y="3668"/>
                  </a:lnTo>
                  <a:lnTo>
                    <a:pt x="10362" y="3599"/>
                  </a:lnTo>
                  <a:lnTo>
                    <a:pt x="10362" y="3197"/>
                  </a:lnTo>
                  <a:lnTo>
                    <a:pt x="10474" y="3023"/>
                  </a:lnTo>
                  <a:lnTo>
                    <a:pt x="10425" y="2982"/>
                  </a:lnTo>
                  <a:lnTo>
                    <a:pt x="10300" y="3023"/>
                  </a:lnTo>
                  <a:lnTo>
                    <a:pt x="10196" y="2848"/>
                  </a:lnTo>
                  <a:lnTo>
                    <a:pt x="10034" y="2723"/>
                  </a:lnTo>
                  <a:lnTo>
                    <a:pt x="9860" y="2828"/>
                  </a:lnTo>
                  <a:lnTo>
                    <a:pt x="9936" y="2895"/>
                  </a:lnTo>
                  <a:lnTo>
                    <a:pt x="9816" y="3005"/>
                  </a:lnTo>
                  <a:lnTo>
                    <a:pt x="9739" y="2915"/>
                  </a:lnTo>
                  <a:lnTo>
                    <a:pt x="9749" y="3049"/>
                  </a:lnTo>
                  <a:lnTo>
                    <a:pt x="9897" y="3165"/>
                  </a:lnTo>
                  <a:lnTo>
                    <a:pt x="9966" y="3311"/>
                  </a:lnTo>
                  <a:lnTo>
                    <a:pt x="9888" y="3227"/>
                  </a:lnTo>
                  <a:lnTo>
                    <a:pt x="9709" y="3197"/>
                  </a:lnTo>
                  <a:lnTo>
                    <a:pt x="9640" y="3107"/>
                  </a:lnTo>
                  <a:lnTo>
                    <a:pt x="9640" y="2854"/>
                  </a:lnTo>
                  <a:lnTo>
                    <a:pt x="9689" y="2770"/>
                  </a:lnTo>
                  <a:lnTo>
                    <a:pt x="9612" y="2494"/>
                  </a:lnTo>
                  <a:lnTo>
                    <a:pt x="9580" y="2543"/>
                  </a:lnTo>
                  <a:lnTo>
                    <a:pt x="9612" y="2700"/>
                  </a:lnTo>
                  <a:lnTo>
                    <a:pt x="9552" y="2857"/>
                  </a:lnTo>
                  <a:lnTo>
                    <a:pt x="9432" y="2944"/>
                  </a:lnTo>
                  <a:lnTo>
                    <a:pt x="9415" y="3061"/>
                  </a:lnTo>
                  <a:lnTo>
                    <a:pt x="9554" y="3439"/>
                  </a:lnTo>
                  <a:lnTo>
                    <a:pt x="9462" y="3773"/>
                  </a:lnTo>
                  <a:lnTo>
                    <a:pt x="9494" y="3881"/>
                  </a:lnTo>
                  <a:lnTo>
                    <a:pt x="9487" y="4023"/>
                  </a:lnTo>
                  <a:lnTo>
                    <a:pt x="9631" y="4026"/>
                  </a:lnTo>
                  <a:lnTo>
                    <a:pt x="9696" y="3962"/>
                  </a:lnTo>
                  <a:lnTo>
                    <a:pt x="9899" y="4110"/>
                  </a:lnTo>
                  <a:lnTo>
                    <a:pt x="9939" y="4325"/>
                  </a:lnTo>
                  <a:lnTo>
                    <a:pt x="9885" y="4363"/>
                  </a:lnTo>
                  <a:lnTo>
                    <a:pt x="9879" y="4517"/>
                  </a:lnTo>
                  <a:lnTo>
                    <a:pt x="10020" y="4570"/>
                  </a:lnTo>
                  <a:lnTo>
                    <a:pt x="9890" y="4584"/>
                  </a:lnTo>
                  <a:lnTo>
                    <a:pt x="9830" y="4506"/>
                  </a:lnTo>
                  <a:lnTo>
                    <a:pt x="9841" y="4212"/>
                  </a:lnTo>
                  <a:lnTo>
                    <a:pt x="9781" y="4069"/>
                  </a:lnTo>
                  <a:lnTo>
                    <a:pt x="9543" y="4171"/>
                  </a:lnTo>
                  <a:lnTo>
                    <a:pt x="9589" y="4511"/>
                  </a:lnTo>
                  <a:lnTo>
                    <a:pt x="9485" y="4648"/>
                  </a:lnTo>
                  <a:lnTo>
                    <a:pt x="9478" y="4770"/>
                  </a:lnTo>
                  <a:lnTo>
                    <a:pt x="9334" y="4886"/>
                  </a:lnTo>
                  <a:lnTo>
                    <a:pt x="9304" y="5009"/>
                  </a:lnTo>
                  <a:lnTo>
                    <a:pt x="9082" y="4953"/>
                  </a:lnTo>
                  <a:lnTo>
                    <a:pt x="9063" y="4825"/>
                  </a:lnTo>
                  <a:lnTo>
                    <a:pt x="9128" y="4846"/>
                  </a:lnTo>
                  <a:lnTo>
                    <a:pt x="9302" y="4738"/>
                  </a:lnTo>
                  <a:lnTo>
                    <a:pt x="9418" y="4506"/>
                  </a:lnTo>
                  <a:lnTo>
                    <a:pt x="9406" y="4343"/>
                  </a:lnTo>
                  <a:lnTo>
                    <a:pt x="9441" y="4189"/>
                  </a:lnTo>
                  <a:lnTo>
                    <a:pt x="9344" y="4026"/>
                  </a:lnTo>
                  <a:lnTo>
                    <a:pt x="9371" y="3747"/>
                  </a:lnTo>
                  <a:lnTo>
                    <a:pt x="9337" y="3569"/>
                  </a:lnTo>
                  <a:lnTo>
                    <a:pt x="9371" y="3526"/>
                  </a:lnTo>
                  <a:lnTo>
                    <a:pt x="9364" y="3209"/>
                  </a:lnTo>
                  <a:lnTo>
                    <a:pt x="9263" y="3046"/>
                  </a:lnTo>
                  <a:lnTo>
                    <a:pt x="9314" y="2994"/>
                  </a:lnTo>
                  <a:lnTo>
                    <a:pt x="9369" y="2552"/>
                  </a:lnTo>
                  <a:lnTo>
                    <a:pt x="9239" y="2474"/>
                  </a:lnTo>
                  <a:lnTo>
                    <a:pt x="9029" y="2488"/>
                  </a:lnTo>
                  <a:lnTo>
                    <a:pt x="8913" y="2988"/>
                  </a:lnTo>
                  <a:lnTo>
                    <a:pt x="8753" y="3189"/>
                  </a:lnTo>
                  <a:lnTo>
                    <a:pt x="8776" y="3256"/>
                  </a:lnTo>
                  <a:lnTo>
                    <a:pt x="8739" y="3386"/>
                  </a:lnTo>
                  <a:lnTo>
                    <a:pt x="8811" y="3389"/>
                  </a:lnTo>
                  <a:lnTo>
                    <a:pt x="8769" y="3854"/>
                  </a:lnTo>
                  <a:lnTo>
                    <a:pt x="8883" y="3854"/>
                  </a:lnTo>
                  <a:lnTo>
                    <a:pt x="8996" y="4122"/>
                  </a:lnTo>
                  <a:lnTo>
                    <a:pt x="8911" y="4346"/>
                  </a:lnTo>
                  <a:lnTo>
                    <a:pt x="8897" y="4244"/>
                  </a:lnTo>
                  <a:lnTo>
                    <a:pt x="8485" y="3857"/>
                  </a:lnTo>
                  <a:lnTo>
                    <a:pt x="8153" y="3744"/>
                  </a:lnTo>
                  <a:lnTo>
                    <a:pt x="8091" y="3831"/>
                  </a:lnTo>
                  <a:lnTo>
                    <a:pt x="8151" y="4064"/>
                  </a:lnTo>
                  <a:lnTo>
                    <a:pt x="8047" y="4174"/>
                  </a:lnTo>
                  <a:lnTo>
                    <a:pt x="7998" y="4299"/>
                  </a:lnTo>
                  <a:lnTo>
                    <a:pt x="7957" y="4186"/>
                  </a:lnTo>
                  <a:lnTo>
                    <a:pt x="7989" y="4148"/>
                  </a:lnTo>
                  <a:lnTo>
                    <a:pt x="7917" y="4020"/>
                  </a:lnTo>
                  <a:lnTo>
                    <a:pt x="7718" y="4226"/>
                  </a:lnTo>
                  <a:lnTo>
                    <a:pt x="7637" y="4195"/>
                  </a:lnTo>
                  <a:lnTo>
                    <a:pt x="7518" y="4370"/>
                  </a:lnTo>
                  <a:lnTo>
                    <a:pt x="7466" y="4309"/>
                  </a:lnTo>
                  <a:lnTo>
                    <a:pt x="7430" y="4309"/>
                  </a:lnTo>
                  <a:lnTo>
                    <a:pt x="7408" y="4059"/>
                  </a:lnTo>
                  <a:lnTo>
                    <a:pt x="7327" y="4200"/>
                  </a:lnTo>
                  <a:lnTo>
                    <a:pt x="7297" y="4168"/>
                  </a:lnTo>
                  <a:lnTo>
                    <a:pt x="7271" y="4274"/>
                  </a:lnTo>
                  <a:lnTo>
                    <a:pt x="7213" y="4225"/>
                  </a:lnTo>
                  <a:lnTo>
                    <a:pt x="6792" y="4581"/>
                  </a:lnTo>
                  <a:lnTo>
                    <a:pt x="6771" y="4779"/>
                  </a:lnTo>
                  <a:lnTo>
                    <a:pt x="6595" y="4828"/>
                  </a:lnTo>
                  <a:lnTo>
                    <a:pt x="6484" y="4567"/>
                  </a:lnTo>
                  <a:lnTo>
                    <a:pt x="6655" y="4462"/>
                  </a:lnTo>
                  <a:lnTo>
                    <a:pt x="6572" y="4224"/>
                  </a:lnTo>
                  <a:lnTo>
                    <a:pt x="6285" y="4168"/>
                  </a:lnTo>
                  <a:lnTo>
                    <a:pt x="6403" y="4279"/>
                  </a:lnTo>
                  <a:lnTo>
                    <a:pt x="6366" y="4683"/>
                  </a:lnTo>
                  <a:lnTo>
                    <a:pt x="6424" y="4724"/>
                  </a:lnTo>
                  <a:lnTo>
                    <a:pt x="6401" y="5125"/>
                  </a:lnTo>
                  <a:lnTo>
                    <a:pt x="6204" y="4895"/>
                  </a:lnTo>
                  <a:lnTo>
                    <a:pt x="6032" y="5096"/>
                  </a:lnTo>
                  <a:lnTo>
                    <a:pt x="5951" y="5244"/>
                  </a:lnTo>
                  <a:lnTo>
                    <a:pt x="6085" y="5584"/>
                  </a:lnTo>
                  <a:lnTo>
                    <a:pt x="5833" y="5455"/>
                  </a:lnTo>
                  <a:lnTo>
                    <a:pt x="5781" y="5520"/>
                  </a:lnTo>
                  <a:lnTo>
                    <a:pt x="5740" y="5389"/>
                  </a:lnTo>
                  <a:lnTo>
                    <a:pt x="5655" y="5334"/>
                  </a:lnTo>
                  <a:lnTo>
                    <a:pt x="5610" y="5439"/>
                  </a:lnTo>
                  <a:lnTo>
                    <a:pt x="5697" y="5599"/>
                  </a:lnTo>
                  <a:lnTo>
                    <a:pt x="5746" y="5567"/>
                  </a:lnTo>
                  <a:lnTo>
                    <a:pt x="5793" y="5731"/>
                  </a:lnTo>
                  <a:lnTo>
                    <a:pt x="5709" y="5764"/>
                  </a:lnTo>
                  <a:lnTo>
                    <a:pt x="5524" y="5594"/>
                  </a:lnTo>
                  <a:lnTo>
                    <a:pt x="5470" y="5606"/>
                  </a:lnTo>
                  <a:lnTo>
                    <a:pt x="5422" y="5549"/>
                  </a:lnTo>
                  <a:lnTo>
                    <a:pt x="5384" y="5279"/>
                  </a:lnTo>
                  <a:lnTo>
                    <a:pt x="5421" y="5244"/>
                  </a:lnTo>
                  <a:lnTo>
                    <a:pt x="5403" y="5043"/>
                  </a:lnTo>
                  <a:lnTo>
                    <a:pt x="5201" y="4872"/>
                  </a:lnTo>
                  <a:lnTo>
                    <a:pt x="5143" y="4694"/>
                  </a:lnTo>
                  <a:lnTo>
                    <a:pt x="5220" y="4715"/>
                  </a:lnTo>
                  <a:lnTo>
                    <a:pt x="5310" y="4849"/>
                  </a:lnTo>
                  <a:lnTo>
                    <a:pt x="5812" y="5061"/>
                  </a:lnTo>
                  <a:lnTo>
                    <a:pt x="6021" y="4953"/>
                  </a:lnTo>
                  <a:lnTo>
                    <a:pt x="6118" y="4703"/>
                  </a:lnTo>
                  <a:lnTo>
                    <a:pt x="6049" y="4479"/>
                  </a:lnTo>
                  <a:lnTo>
                    <a:pt x="6016" y="4491"/>
                  </a:lnTo>
                  <a:lnTo>
                    <a:pt x="5944" y="4372"/>
                  </a:lnTo>
                  <a:lnTo>
                    <a:pt x="5479" y="3953"/>
                  </a:lnTo>
                  <a:lnTo>
                    <a:pt x="5449" y="3979"/>
                  </a:lnTo>
                  <a:lnTo>
                    <a:pt x="5136" y="3837"/>
                  </a:lnTo>
                  <a:lnTo>
                    <a:pt x="5153" y="3776"/>
                  </a:lnTo>
                  <a:lnTo>
                    <a:pt x="5032" y="3764"/>
                  </a:lnTo>
                  <a:lnTo>
                    <a:pt x="4893" y="3802"/>
                  </a:lnTo>
                  <a:lnTo>
                    <a:pt x="4923" y="3718"/>
                  </a:lnTo>
                  <a:lnTo>
                    <a:pt x="4812" y="3613"/>
                  </a:lnTo>
                  <a:lnTo>
                    <a:pt x="4947" y="3642"/>
                  </a:lnTo>
                  <a:lnTo>
                    <a:pt x="5035" y="3538"/>
                  </a:lnTo>
                  <a:lnTo>
                    <a:pt x="4828" y="3343"/>
                  </a:lnTo>
                  <a:lnTo>
                    <a:pt x="4761" y="3505"/>
                  </a:lnTo>
                  <a:lnTo>
                    <a:pt x="4706" y="3444"/>
                  </a:lnTo>
                  <a:lnTo>
                    <a:pt x="4770" y="3302"/>
                  </a:lnTo>
                  <a:lnTo>
                    <a:pt x="4662" y="3331"/>
                  </a:lnTo>
                  <a:lnTo>
                    <a:pt x="4611" y="3491"/>
                  </a:lnTo>
                  <a:lnTo>
                    <a:pt x="4564" y="3517"/>
                  </a:lnTo>
                  <a:lnTo>
                    <a:pt x="4569" y="3331"/>
                  </a:lnTo>
                  <a:lnTo>
                    <a:pt x="4407" y="3651"/>
                  </a:lnTo>
                  <a:lnTo>
                    <a:pt x="4483" y="3343"/>
                  </a:lnTo>
                  <a:lnTo>
                    <a:pt x="4354" y="3343"/>
                  </a:lnTo>
                  <a:lnTo>
                    <a:pt x="4370" y="3410"/>
                  </a:lnTo>
                  <a:lnTo>
                    <a:pt x="4233" y="3689"/>
                  </a:lnTo>
                  <a:lnTo>
                    <a:pt x="4057" y="3578"/>
                  </a:lnTo>
                  <a:lnTo>
                    <a:pt x="4099" y="3677"/>
                  </a:lnTo>
                  <a:lnTo>
                    <a:pt x="4090" y="3787"/>
                  </a:lnTo>
                  <a:lnTo>
                    <a:pt x="4032" y="3677"/>
                  </a:lnTo>
                  <a:lnTo>
                    <a:pt x="3916" y="3881"/>
                  </a:lnTo>
                  <a:lnTo>
                    <a:pt x="3916" y="3718"/>
                  </a:lnTo>
                  <a:lnTo>
                    <a:pt x="3854" y="3851"/>
                  </a:lnTo>
                  <a:lnTo>
                    <a:pt x="3837" y="3776"/>
                  </a:lnTo>
                  <a:lnTo>
                    <a:pt x="3824" y="3942"/>
                  </a:lnTo>
                  <a:lnTo>
                    <a:pt x="3740" y="3872"/>
                  </a:lnTo>
                  <a:lnTo>
                    <a:pt x="3745" y="3944"/>
                  </a:lnTo>
                  <a:lnTo>
                    <a:pt x="3694" y="3913"/>
                  </a:lnTo>
                  <a:lnTo>
                    <a:pt x="3701" y="3988"/>
                  </a:lnTo>
                  <a:lnTo>
                    <a:pt x="3631" y="4154"/>
                  </a:lnTo>
                  <a:lnTo>
                    <a:pt x="3541" y="4218"/>
                  </a:lnTo>
                  <a:lnTo>
                    <a:pt x="3645" y="4253"/>
                  </a:lnTo>
                  <a:lnTo>
                    <a:pt x="3497" y="4273"/>
                  </a:lnTo>
                  <a:lnTo>
                    <a:pt x="3488" y="4462"/>
                  </a:lnTo>
                  <a:lnTo>
                    <a:pt x="3458" y="4386"/>
                  </a:lnTo>
                  <a:lnTo>
                    <a:pt x="3409" y="4543"/>
                  </a:lnTo>
                  <a:lnTo>
                    <a:pt x="3460" y="4543"/>
                  </a:lnTo>
                  <a:lnTo>
                    <a:pt x="3409" y="4601"/>
                  </a:lnTo>
                  <a:lnTo>
                    <a:pt x="3344" y="4546"/>
                  </a:lnTo>
                  <a:lnTo>
                    <a:pt x="3284" y="4747"/>
                  </a:lnTo>
                  <a:lnTo>
                    <a:pt x="3233" y="4782"/>
                  </a:lnTo>
                  <a:lnTo>
                    <a:pt x="3212" y="4910"/>
                  </a:lnTo>
                  <a:lnTo>
                    <a:pt x="3171" y="4921"/>
                  </a:lnTo>
                  <a:lnTo>
                    <a:pt x="3212" y="4991"/>
                  </a:lnTo>
                  <a:lnTo>
                    <a:pt x="3110" y="5107"/>
                  </a:lnTo>
                  <a:lnTo>
                    <a:pt x="3173" y="5131"/>
                  </a:lnTo>
                  <a:lnTo>
                    <a:pt x="3103" y="5197"/>
                  </a:lnTo>
                  <a:lnTo>
                    <a:pt x="3127" y="5279"/>
                  </a:lnTo>
                  <a:lnTo>
                    <a:pt x="3078" y="5256"/>
                  </a:lnTo>
                  <a:lnTo>
                    <a:pt x="3087" y="5346"/>
                  </a:lnTo>
                  <a:lnTo>
                    <a:pt x="2988" y="5462"/>
                  </a:lnTo>
                  <a:lnTo>
                    <a:pt x="2992" y="5543"/>
                  </a:lnTo>
                  <a:lnTo>
                    <a:pt x="2944" y="5532"/>
                  </a:lnTo>
                  <a:lnTo>
                    <a:pt x="2821" y="5762"/>
                  </a:lnTo>
                  <a:lnTo>
                    <a:pt x="2856" y="5814"/>
                  </a:lnTo>
                  <a:lnTo>
                    <a:pt x="2974" y="5764"/>
                  </a:lnTo>
                  <a:lnTo>
                    <a:pt x="2858" y="5881"/>
                  </a:lnTo>
                  <a:lnTo>
                    <a:pt x="2812" y="5817"/>
                  </a:lnTo>
                  <a:lnTo>
                    <a:pt x="2647" y="5924"/>
                  </a:lnTo>
                  <a:lnTo>
                    <a:pt x="2541" y="6038"/>
                  </a:lnTo>
                  <a:lnTo>
                    <a:pt x="2606" y="6116"/>
                  </a:lnTo>
                  <a:lnTo>
                    <a:pt x="2457" y="6119"/>
                  </a:lnTo>
                  <a:lnTo>
                    <a:pt x="2490" y="6238"/>
                  </a:lnTo>
                  <a:lnTo>
                    <a:pt x="2349" y="6256"/>
                  </a:lnTo>
                  <a:lnTo>
                    <a:pt x="2469" y="6322"/>
                  </a:lnTo>
                  <a:lnTo>
                    <a:pt x="2344" y="6355"/>
                  </a:lnTo>
                  <a:lnTo>
                    <a:pt x="2342" y="6532"/>
                  </a:lnTo>
                  <a:lnTo>
                    <a:pt x="2455" y="6514"/>
                  </a:lnTo>
                  <a:lnTo>
                    <a:pt x="2497" y="6450"/>
                  </a:lnTo>
                  <a:lnTo>
                    <a:pt x="2492" y="6517"/>
                  </a:lnTo>
                  <a:lnTo>
                    <a:pt x="2587" y="6421"/>
                  </a:lnTo>
                  <a:lnTo>
                    <a:pt x="2550" y="6506"/>
                  </a:lnTo>
                  <a:lnTo>
                    <a:pt x="2555" y="6581"/>
                  </a:lnTo>
                  <a:lnTo>
                    <a:pt x="2492" y="6538"/>
                  </a:lnTo>
                  <a:lnTo>
                    <a:pt x="2342" y="6567"/>
                  </a:lnTo>
                  <a:lnTo>
                    <a:pt x="2342" y="6654"/>
                  </a:lnTo>
                  <a:lnTo>
                    <a:pt x="2415" y="6805"/>
                  </a:lnTo>
                  <a:lnTo>
                    <a:pt x="2489" y="6673"/>
                  </a:lnTo>
                  <a:lnTo>
                    <a:pt x="2541" y="6674"/>
                  </a:lnTo>
                  <a:lnTo>
                    <a:pt x="2493" y="6703"/>
                  </a:lnTo>
                  <a:lnTo>
                    <a:pt x="2413" y="6865"/>
                  </a:lnTo>
                  <a:lnTo>
                    <a:pt x="2457" y="6875"/>
                  </a:lnTo>
                  <a:lnTo>
                    <a:pt x="2352" y="7035"/>
                  </a:lnTo>
                  <a:lnTo>
                    <a:pt x="2453" y="6972"/>
                  </a:lnTo>
                  <a:lnTo>
                    <a:pt x="2416" y="7105"/>
                  </a:lnTo>
                  <a:lnTo>
                    <a:pt x="2392" y="7090"/>
                  </a:lnTo>
                  <a:lnTo>
                    <a:pt x="2383" y="7183"/>
                  </a:lnTo>
                  <a:lnTo>
                    <a:pt x="2587" y="7337"/>
                  </a:lnTo>
                  <a:lnTo>
                    <a:pt x="2761" y="7177"/>
                  </a:lnTo>
                  <a:lnTo>
                    <a:pt x="2798" y="7067"/>
                  </a:lnTo>
                  <a:lnTo>
                    <a:pt x="2858" y="7067"/>
                  </a:lnTo>
                  <a:lnTo>
                    <a:pt x="2876" y="6898"/>
                  </a:lnTo>
                  <a:lnTo>
                    <a:pt x="2911" y="7009"/>
                  </a:lnTo>
                  <a:lnTo>
                    <a:pt x="2983" y="7061"/>
                  </a:lnTo>
                  <a:lnTo>
                    <a:pt x="2955" y="7107"/>
                  </a:lnTo>
                  <a:lnTo>
                    <a:pt x="3078" y="7610"/>
                  </a:lnTo>
                  <a:lnTo>
                    <a:pt x="3145" y="7695"/>
                  </a:lnTo>
                  <a:lnTo>
                    <a:pt x="3094" y="7763"/>
                  </a:lnTo>
                  <a:lnTo>
                    <a:pt x="3153" y="7892"/>
                  </a:lnTo>
                  <a:lnTo>
                    <a:pt x="3143" y="7968"/>
                  </a:lnTo>
                  <a:lnTo>
                    <a:pt x="3282" y="7942"/>
                  </a:lnTo>
                  <a:lnTo>
                    <a:pt x="3274" y="7808"/>
                  </a:lnTo>
                  <a:lnTo>
                    <a:pt x="3358" y="7764"/>
                  </a:lnTo>
                  <a:lnTo>
                    <a:pt x="3448" y="7779"/>
                  </a:lnTo>
                  <a:lnTo>
                    <a:pt x="3539" y="7259"/>
                  </a:lnTo>
                  <a:lnTo>
                    <a:pt x="3499" y="7163"/>
                  </a:lnTo>
                  <a:lnTo>
                    <a:pt x="3738" y="6991"/>
                  </a:lnTo>
                  <a:lnTo>
                    <a:pt x="3497" y="6956"/>
                  </a:lnTo>
                  <a:lnTo>
                    <a:pt x="3708" y="6936"/>
                  </a:lnTo>
                  <a:lnTo>
                    <a:pt x="3761" y="6834"/>
                  </a:lnTo>
                  <a:lnTo>
                    <a:pt x="3604" y="6639"/>
                  </a:lnTo>
                  <a:lnTo>
                    <a:pt x="3578" y="6334"/>
                  </a:lnTo>
                  <a:lnTo>
                    <a:pt x="3599" y="6363"/>
                  </a:lnTo>
                  <a:lnTo>
                    <a:pt x="3614" y="6203"/>
                  </a:lnTo>
                  <a:lnTo>
                    <a:pt x="3579" y="6119"/>
                  </a:lnTo>
                  <a:lnTo>
                    <a:pt x="3639" y="6123"/>
                  </a:lnTo>
                  <a:lnTo>
                    <a:pt x="3742" y="5908"/>
                  </a:lnTo>
                  <a:lnTo>
                    <a:pt x="3841" y="5840"/>
                  </a:lnTo>
                  <a:lnTo>
                    <a:pt x="3949" y="5743"/>
                  </a:lnTo>
                  <a:lnTo>
                    <a:pt x="4015" y="5571"/>
                  </a:lnTo>
                  <a:lnTo>
                    <a:pt x="4048" y="5564"/>
                  </a:lnTo>
                  <a:lnTo>
                    <a:pt x="3997" y="5462"/>
                  </a:lnTo>
                  <a:lnTo>
                    <a:pt x="4048" y="5347"/>
                  </a:lnTo>
                  <a:lnTo>
                    <a:pt x="4023" y="5276"/>
                  </a:lnTo>
                  <a:lnTo>
                    <a:pt x="4112" y="5204"/>
                  </a:lnTo>
                  <a:lnTo>
                    <a:pt x="4148" y="5122"/>
                  </a:lnTo>
                  <a:lnTo>
                    <a:pt x="4202" y="5143"/>
                  </a:lnTo>
                  <a:lnTo>
                    <a:pt x="4223" y="5111"/>
                  </a:lnTo>
                  <a:lnTo>
                    <a:pt x="4288" y="5142"/>
                  </a:lnTo>
                  <a:lnTo>
                    <a:pt x="4309" y="5111"/>
                  </a:lnTo>
                  <a:lnTo>
                    <a:pt x="4370" y="5128"/>
                  </a:lnTo>
                  <a:lnTo>
                    <a:pt x="4369" y="5179"/>
                  </a:lnTo>
                  <a:lnTo>
                    <a:pt x="4432" y="5256"/>
                  </a:lnTo>
                  <a:lnTo>
                    <a:pt x="4456" y="5433"/>
                  </a:lnTo>
                  <a:lnTo>
                    <a:pt x="4375" y="5436"/>
                  </a:lnTo>
                  <a:lnTo>
                    <a:pt x="4113" y="5939"/>
                  </a:lnTo>
                  <a:lnTo>
                    <a:pt x="4061" y="5926"/>
                  </a:lnTo>
                  <a:lnTo>
                    <a:pt x="3993" y="6052"/>
                  </a:lnTo>
                  <a:lnTo>
                    <a:pt x="3995" y="6253"/>
                  </a:lnTo>
                  <a:lnTo>
                    <a:pt x="4048" y="6421"/>
                  </a:lnTo>
                  <a:lnTo>
                    <a:pt x="4026" y="6416"/>
                  </a:lnTo>
                  <a:lnTo>
                    <a:pt x="4000" y="6533"/>
                  </a:lnTo>
                  <a:lnTo>
                    <a:pt x="4008" y="6613"/>
                  </a:lnTo>
                  <a:lnTo>
                    <a:pt x="4121" y="6706"/>
                  </a:lnTo>
                  <a:lnTo>
                    <a:pt x="4124" y="6729"/>
                  </a:lnTo>
                  <a:lnTo>
                    <a:pt x="4169" y="6737"/>
                  </a:lnTo>
                  <a:lnTo>
                    <a:pt x="4203" y="6831"/>
                  </a:lnTo>
                  <a:lnTo>
                    <a:pt x="4627" y="6657"/>
                  </a:lnTo>
                  <a:lnTo>
                    <a:pt x="4791" y="6625"/>
                  </a:lnTo>
                  <a:lnTo>
                    <a:pt x="4768" y="6741"/>
                  </a:lnTo>
                  <a:lnTo>
                    <a:pt x="4823" y="6771"/>
                  </a:lnTo>
                  <a:lnTo>
                    <a:pt x="4885" y="6750"/>
                  </a:lnTo>
                  <a:lnTo>
                    <a:pt x="4944" y="6837"/>
                  </a:lnTo>
                  <a:lnTo>
                    <a:pt x="4816" y="6815"/>
                  </a:lnTo>
                  <a:lnTo>
                    <a:pt x="4789" y="6865"/>
                  </a:lnTo>
                  <a:lnTo>
                    <a:pt x="4764" y="6850"/>
                  </a:lnTo>
                  <a:lnTo>
                    <a:pt x="4744" y="6887"/>
                  </a:lnTo>
                  <a:lnTo>
                    <a:pt x="4717" y="6878"/>
                  </a:lnTo>
                  <a:lnTo>
                    <a:pt x="4713" y="6948"/>
                  </a:lnTo>
                  <a:lnTo>
                    <a:pt x="4597" y="6951"/>
                  </a:lnTo>
                  <a:lnTo>
                    <a:pt x="4446" y="6898"/>
                  </a:lnTo>
                  <a:lnTo>
                    <a:pt x="4414" y="6935"/>
                  </a:lnTo>
                  <a:lnTo>
                    <a:pt x="4329" y="6947"/>
                  </a:lnTo>
                  <a:lnTo>
                    <a:pt x="4233" y="7035"/>
                  </a:lnTo>
                  <a:lnTo>
                    <a:pt x="4244" y="7123"/>
                  </a:lnTo>
                  <a:lnTo>
                    <a:pt x="4234" y="7167"/>
                  </a:lnTo>
                  <a:lnTo>
                    <a:pt x="4279" y="7239"/>
                  </a:lnTo>
                  <a:lnTo>
                    <a:pt x="4361" y="7215"/>
                  </a:lnTo>
                  <a:lnTo>
                    <a:pt x="4331" y="7514"/>
                  </a:lnTo>
                  <a:lnTo>
                    <a:pt x="4252" y="7587"/>
                  </a:lnTo>
                  <a:lnTo>
                    <a:pt x="4138" y="7384"/>
                  </a:lnTo>
                  <a:lnTo>
                    <a:pt x="4060" y="7436"/>
                  </a:lnTo>
                  <a:lnTo>
                    <a:pt x="3980" y="7633"/>
                  </a:lnTo>
                  <a:lnTo>
                    <a:pt x="3988" y="7904"/>
                  </a:lnTo>
                  <a:lnTo>
                    <a:pt x="3999" y="8054"/>
                  </a:lnTo>
                  <a:lnTo>
                    <a:pt x="3872" y="8044"/>
                  </a:lnTo>
                  <a:lnTo>
                    <a:pt x="3839" y="8168"/>
                  </a:lnTo>
                  <a:lnTo>
                    <a:pt x="3733" y="8183"/>
                  </a:lnTo>
                  <a:lnTo>
                    <a:pt x="3703" y="8099"/>
                  </a:lnTo>
                  <a:lnTo>
                    <a:pt x="3738" y="8070"/>
                  </a:lnTo>
                  <a:lnTo>
                    <a:pt x="3624" y="8096"/>
                  </a:lnTo>
                  <a:lnTo>
                    <a:pt x="3284" y="8288"/>
                  </a:lnTo>
                  <a:lnTo>
                    <a:pt x="3316" y="8349"/>
                  </a:lnTo>
                  <a:lnTo>
                    <a:pt x="3106" y="8171"/>
                  </a:lnTo>
                  <a:lnTo>
                    <a:pt x="2904" y="8299"/>
                  </a:lnTo>
                  <a:lnTo>
                    <a:pt x="2941" y="8192"/>
                  </a:lnTo>
                  <a:lnTo>
                    <a:pt x="2825" y="8180"/>
                  </a:lnTo>
                  <a:lnTo>
                    <a:pt x="2819" y="8099"/>
                  </a:lnTo>
                  <a:lnTo>
                    <a:pt x="2782" y="8055"/>
                  </a:lnTo>
                  <a:lnTo>
                    <a:pt x="2865" y="7753"/>
                  </a:lnTo>
                  <a:lnTo>
                    <a:pt x="2930" y="7712"/>
                  </a:lnTo>
                  <a:lnTo>
                    <a:pt x="2853" y="7674"/>
                  </a:lnTo>
                  <a:lnTo>
                    <a:pt x="2888" y="7491"/>
                  </a:lnTo>
                  <a:lnTo>
                    <a:pt x="2879" y="7407"/>
                  </a:lnTo>
                  <a:lnTo>
                    <a:pt x="2791" y="7520"/>
                  </a:lnTo>
                  <a:lnTo>
                    <a:pt x="2673" y="7567"/>
                  </a:lnTo>
                  <a:lnTo>
                    <a:pt x="2643" y="7913"/>
                  </a:lnTo>
                  <a:lnTo>
                    <a:pt x="2703" y="7968"/>
                  </a:lnTo>
                  <a:lnTo>
                    <a:pt x="2738" y="8168"/>
                  </a:lnTo>
                  <a:lnTo>
                    <a:pt x="2717" y="8192"/>
                  </a:lnTo>
                  <a:lnTo>
                    <a:pt x="2744" y="8317"/>
                  </a:lnTo>
                  <a:lnTo>
                    <a:pt x="2705" y="8317"/>
                  </a:lnTo>
                  <a:lnTo>
                    <a:pt x="2689" y="8427"/>
                  </a:lnTo>
                  <a:lnTo>
                    <a:pt x="2601" y="8328"/>
                  </a:lnTo>
                  <a:lnTo>
                    <a:pt x="2541" y="8450"/>
                  </a:lnTo>
                  <a:lnTo>
                    <a:pt x="2501" y="8401"/>
                  </a:lnTo>
                  <a:lnTo>
                    <a:pt x="2342" y="8485"/>
                  </a:lnTo>
                  <a:lnTo>
                    <a:pt x="2237" y="8747"/>
                  </a:lnTo>
                  <a:lnTo>
                    <a:pt x="2295" y="8776"/>
                  </a:lnTo>
                  <a:lnTo>
                    <a:pt x="1999" y="8936"/>
                  </a:lnTo>
                  <a:lnTo>
                    <a:pt x="1976" y="9131"/>
                  </a:lnTo>
                  <a:lnTo>
                    <a:pt x="1861" y="9182"/>
                  </a:lnTo>
                  <a:lnTo>
                    <a:pt x="1827" y="9265"/>
                  </a:lnTo>
                  <a:lnTo>
                    <a:pt x="1711" y="9264"/>
                  </a:lnTo>
                  <a:lnTo>
                    <a:pt x="1685" y="9195"/>
                  </a:lnTo>
                  <a:lnTo>
                    <a:pt x="1624" y="9192"/>
                  </a:lnTo>
                  <a:lnTo>
                    <a:pt x="1661" y="9395"/>
                  </a:lnTo>
                  <a:lnTo>
                    <a:pt x="1556" y="9420"/>
                  </a:lnTo>
                  <a:lnTo>
                    <a:pt x="1514" y="9377"/>
                  </a:lnTo>
                  <a:lnTo>
                    <a:pt x="1472" y="9372"/>
                  </a:lnTo>
                  <a:lnTo>
                    <a:pt x="1325" y="9459"/>
                  </a:lnTo>
                  <a:lnTo>
                    <a:pt x="1378" y="9590"/>
                  </a:lnTo>
                  <a:lnTo>
                    <a:pt x="1447" y="9588"/>
                  </a:lnTo>
                  <a:lnTo>
                    <a:pt x="1640" y="9692"/>
                  </a:lnTo>
                  <a:lnTo>
                    <a:pt x="1596" y="9765"/>
                  </a:lnTo>
                  <a:lnTo>
                    <a:pt x="1716" y="9887"/>
                  </a:lnTo>
                  <a:lnTo>
                    <a:pt x="1670" y="10416"/>
                  </a:lnTo>
                  <a:lnTo>
                    <a:pt x="1437" y="10398"/>
                  </a:lnTo>
                  <a:lnTo>
                    <a:pt x="1366" y="10408"/>
                  </a:lnTo>
                  <a:lnTo>
                    <a:pt x="1212" y="10366"/>
                  </a:lnTo>
                  <a:lnTo>
                    <a:pt x="1094" y="10382"/>
                  </a:lnTo>
                  <a:lnTo>
                    <a:pt x="1032" y="10349"/>
                  </a:lnTo>
                  <a:lnTo>
                    <a:pt x="972" y="10361"/>
                  </a:lnTo>
                  <a:lnTo>
                    <a:pt x="951" y="10423"/>
                  </a:lnTo>
                  <a:lnTo>
                    <a:pt x="881" y="10430"/>
                  </a:lnTo>
                  <a:lnTo>
                    <a:pt x="860" y="10484"/>
                  </a:lnTo>
                  <a:lnTo>
                    <a:pt x="910" y="10565"/>
                  </a:lnTo>
                  <a:lnTo>
                    <a:pt x="926" y="10817"/>
                  </a:lnTo>
                  <a:lnTo>
                    <a:pt x="841" y="11209"/>
                  </a:lnTo>
                  <a:lnTo>
                    <a:pt x="872" y="11276"/>
                  </a:lnTo>
                  <a:lnTo>
                    <a:pt x="918" y="11265"/>
                  </a:lnTo>
                  <a:lnTo>
                    <a:pt x="890" y="11489"/>
                  </a:lnTo>
                  <a:lnTo>
                    <a:pt x="1154" y="11491"/>
                  </a:lnTo>
                  <a:lnTo>
                    <a:pt x="1185" y="11627"/>
                  </a:lnTo>
                  <a:lnTo>
                    <a:pt x="1258" y="11662"/>
                  </a:lnTo>
                  <a:lnTo>
                    <a:pt x="1345" y="11589"/>
                  </a:lnTo>
                  <a:lnTo>
                    <a:pt x="1398" y="11554"/>
                  </a:lnTo>
                  <a:lnTo>
                    <a:pt x="1601" y="11558"/>
                  </a:lnTo>
                  <a:lnTo>
                    <a:pt x="1665" y="11427"/>
                  </a:lnTo>
                  <a:lnTo>
                    <a:pt x="1738" y="11419"/>
                  </a:lnTo>
                  <a:lnTo>
                    <a:pt x="1771" y="11307"/>
                  </a:lnTo>
                  <a:lnTo>
                    <a:pt x="1840" y="11216"/>
                  </a:lnTo>
                  <a:lnTo>
                    <a:pt x="1767" y="11108"/>
                  </a:lnTo>
                  <a:lnTo>
                    <a:pt x="1918" y="10834"/>
                  </a:lnTo>
                  <a:lnTo>
                    <a:pt x="2029" y="10792"/>
                  </a:lnTo>
                  <a:lnTo>
                    <a:pt x="2154" y="10672"/>
                  </a:lnTo>
                  <a:lnTo>
                    <a:pt x="2129" y="10483"/>
                  </a:lnTo>
                  <a:lnTo>
                    <a:pt x="2244" y="10369"/>
                  </a:lnTo>
                  <a:lnTo>
                    <a:pt x="2437" y="10456"/>
                  </a:lnTo>
                  <a:lnTo>
                    <a:pt x="2495" y="10446"/>
                  </a:lnTo>
                  <a:lnTo>
                    <a:pt x="2586" y="10321"/>
                  </a:lnTo>
                  <a:lnTo>
                    <a:pt x="2636" y="10327"/>
                  </a:lnTo>
                  <a:lnTo>
                    <a:pt x="2728" y="10224"/>
                  </a:lnTo>
                  <a:lnTo>
                    <a:pt x="2862" y="10297"/>
                  </a:lnTo>
                  <a:lnTo>
                    <a:pt x="2917" y="10479"/>
                  </a:lnTo>
                  <a:lnTo>
                    <a:pt x="2973" y="10573"/>
                  </a:lnTo>
                  <a:lnTo>
                    <a:pt x="3014" y="10595"/>
                  </a:lnTo>
                  <a:lnTo>
                    <a:pt x="3164" y="10788"/>
                  </a:lnTo>
                  <a:lnTo>
                    <a:pt x="3228" y="10785"/>
                  </a:lnTo>
                  <a:lnTo>
                    <a:pt x="3308" y="10892"/>
                  </a:lnTo>
                  <a:lnTo>
                    <a:pt x="3347" y="10899"/>
                  </a:lnTo>
                  <a:lnTo>
                    <a:pt x="3391" y="10983"/>
                  </a:lnTo>
                  <a:lnTo>
                    <a:pt x="3432" y="10988"/>
                  </a:lnTo>
                  <a:lnTo>
                    <a:pt x="3490" y="11188"/>
                  </a:lnTo>
                  <a:lnTo>
                    <a:pt x="3459" y="11224"/>
                  </a:lnTo>
                  <a:lnTo>
                    <a:pt x="3451" y="11272"/>
                  </a:lnTo>
                  <a:lnTo>
                    <a:pt x="3434" y="11341"/>
                  </a:lnTo>
                  <a:lnTo>
                    <a:pt x="3465" y="11366"/>
                  </a:lnTo>
                  <a:lnTo>
                    <a:pt x="3532" y="11260"/>
                  </a:lnTo>
                  <a:lnTo>
                    <a:pt x="3527" y="11208"/>
                  </a:lnTo>
                  <a:lnTo>
                    <a:pt x="3576" y="11174"/>
                  </a:lnTo>
                  <a:lnTo>
                    <a:pt x="3575" y="11099"/>
                  </a:lnTo>
                  <a:lnTo>
                    <a:pt x="3520" y="11041"/>
                  </a:lnTo>
                  <a:lnTo>
                    <a:pt x="3536" y="10955"/>
                  </a:lnTo>
                  <a:lnTo>
                    <a:pt x="3589" y="10900"/>
                  </a:lnTo>
                  <a:lnTo>
                    <a:pt x="3661" y="10955"/>
                  </a:lnTo>
                  <a:lnTo>
                    <a:pt x="3694" y="11020"/>
                  </a:lnTo>
                  <a:lnTo>
                    <a:pt x="3712" y="11018"/>
                  </a:lnTo>
                  <a:lnTo>
                    <a:pt x="3720" y="10975"/>
                  </a:lnTo>
                  <a:lnTo>
                    <a:pt x="3661" y="10868"/>
                  </a:lnTo>
                  <a:lnTo>
                    <a:pt x="3539" y="10789"/>
                  </a:lnTo>
                  <a:lnTo>
                    <a:pt x="3459" y="10747"/>
                  </a:lnTo>
                  <a:lnTo>
                    <a:pt x="3463" y="10711"/>
                  </a:lnTo>
                  <a:lnTo>
                    <a:pt x="3487" y="10680"/>
                  </a:lnTo>
                  <a:lnTo>
                    <a:pt x="3460" y="10650"/>
                  </a:lnTo>
                  <a:lnTo>
                    <a:pt x="3371" y="10682"/>
                  </a:lnTo>
                  <a:lnTo>
                    <a:pt x="3270" y="10557"/>
                  </a:lnTo>
                  <a:lnTo>
                    <a:pt x="3218" y="10368"/>
                  </a:lnTo>
                  <a:lnTo>
                    <a:pt x="3094" y="10262"/>
                  </a:lnTo>
                  <a:lnTo>
                    <a:pt x="3084" y="10026"/>
                  </a:lnTo>
                  <a:lnTo>
                    <a:pt x="3234" y="9956"/>
                  </a:lnTo>
                  <a:lnTo>
                    <a:pt x="3255" y="9995"/>
                  </a:lnTo>
                  <a:lnTo>
                    <a:pt x="3205" y="10022"/>
                  </a:lnTo>
                  <a:lnTo>
                    <a:pt x="3256" y="10134"/>
                  </a:lnTo>
                  <a:lnTo>
                    <a:pt x="3311" y="10041"/>
                  </a:lnTo>
                  <a:lnTo>
                    <a:pt x="3342" y="10092"/>
                  </a:lnTo>
                  <a:lnTo>
                    <a:pt x="3349" y="10147"/>
                  </a:lnTo>
                  <a:lnTo>
                    <a:pt x="3417" y="10237"/>
                  </a:lnTo>
                  <a:lnTo>
                    <a:pt x="3386" y="10251"/>
                  </a:lnTo>
                  <a:lnTo>
                    <a:pt x="3461" y="10382"/>
                  </a:lnTo>
                  <a:lnTo>
                    <a:pt x="3568" y="10403"/>
                  </a:lnTo>
                  <a:lnTo>
                    <a:pt x="3836" y="10702"/>
                  </a:lnTo>
                  <a:lnTo>
                    <a:pt x="3819" y="10948"/>
                  </a:lnTo>
                  <a:lnTo>
                    <a:pt x="3881" y="11042"/>
                  </a:lnTo>
                  <a:lnTo>
                    <a:pt x="3961" y="11180"/>
                  </a:lnTo>
                  <a:lnTo>
                    <a:pt x="4004" y="11292"/>
                  </a:lnTo>
                  <a:lnTo>
                    <a:pt x="4173" y="11287"/>
                  </a:lnTo>
                  <a:lnTo>
                    <a:pt x="4211" y="11329"/>
                  </a:lnTo>
                  <a:lnTo>
                    <a:pt x="4188" y="11339"/>
                  </a:lnTo>
                  <a:lnTo>
                    <a:pt x="4068" y="11304"/>
                  </a:lnTo>
                  <a:lnTo>
                    <a:pt x="4001" y="11385"/>
                  </a:lnTo>
                  <a:lnTo>
                    <a:pt x="4056" y="11467"/>
                  </a:lnTo>
                  <a:lnTo>
                    <a:pt x="4045" y="11516"/>
                  </a:lnTo>
                  <a:lnTo>
                    <a:pt x="4078" y="11560"/>
                  </a:lnTo>
                  <a:lnTo>
                    <a:pt x="4098" y="11504"/>
                  </a:lnTo>
                  <a:lnTo>
                    <a:pt x="4134" y="11617"/>
                  </a:lnTo>
                  <a:lnTo>
                    <a:pt x="4157" y="11543"/>
                  </a:lnTo>
                  <a:lnTo>
                    <a:pt x="4204" y="11596"/>
                  </a:lnTo>
                  <a:lnTo>
                    <a:pt x="4197" y="11483"/>
                  </a:lnTo>
                  <a:lnTo>
                    <a:pt x="4165" y="11424"/>
                  </a:lnTo>
                  <a:lnTo>
                    <a:pt x="4214" y="11463"/>
                  </a:lnTo>
                  <a:lnTo>
                    <a:pt x="4242" y="11436"/>
                  </a:lnTo>
                  <a:lnTo>
                    <a:pt x="4204" y="11360"/>
                  </a:lnTo>
                  <a:lnTo>
                    <a:pt x="4259" y="11349"/>
                  </a:lnTo>
                  <a:lnTo>
                    <a:pt x="4302" y="11397"/>
                  </a:lnTo>
                  <a:lnTo>
                    <a:pt x="4301" y="11302"/>
                  </a:lnTo>
                  <a:lnTo>
                    <a:pt x="4151" y="11201"/>
                  </a:lnTo>
                  <a:lnTo>
                    <a:pt x="4194" y="11172"/>
                  </a:lnTo>
                  <a:lnTo>
                    <a:pt x="4185" y="11123"/>
                  </a:lnTo>
                  <a:lnTo>
                    <a:pt x="4217" y="11111"/>
                  </a:lnTo>
                  <a:lnTo>
                    <a:pt x="4155" y="10985"/>
                  </a:lnTo>
                  <a:lnTo>
                    <a:pt x="4187" y="10900"/>
                  </a:lnTo>
                  <a:lnTo>
                    <a:pt x="4189" y="10934"/>
                  </a:lnTo>
                  <a:lnTo>
                    <a:pt x="4248" y="10997"/>
                  </a:lnTo>
                  <a:lnTo>
                    <a:pt x="4247" y="10961"/>
                  </a:lnTo>
                  <a:lnTo>
                    <a:pt x="4294" y="10998"/>
                  </a:lnTo>
                  <a:lnTo>
                    <a:pt x="4279" y="10956"/>
                  </a:lnTo>
                  <a:lnTo>
                    <a:pt x="4290" y="10940"/>
                  </a:lnTo>
                  <a:lnTo>
                    <a:pt x="4329" y="10973"/>
                  </a:lnTo>
                  <a:lnTo>
                    <a:pt x="4300" y="10921"/>
                  </a:lnTo>
                  <a:lnTo>
                    <a:pt x="4250" y="10893"/>
                  </a:lnTo>
                  <a:lnTo>
                    <a:pt x="4403" y="10833"/>
                  </a:lnTo>
                  <a:lnTo>
                    <a:pt x="4508" y="10864"/>
                  </a:lnTo>
                  <a:lnTo>
                    <a:pt x="4521" y="10897"/>
                  </a:lnTo>
                  <a:lnTo>
                    <a:pt x="4593" y="10895"/>
                  </a:lnTo>
                  <a:lnTo>
                    <a:pt x="4527" y="10946"/>
                  </a:lnTo>
                  <a:lnTo>
                    <a:pt x="4529" y="10983"/>
                  </a:lnTo>
                  <a:lnTo>
                    <a:pt x="4677" y="10840"/>
                  </a:lnTo>
                  <a:lnTo>
                    <a:pt x="4801" y="10837"/>
                  </a:lnTo>
                  <a:lnTo>
                    <a:pt x="4817" y="10791"/>
                  </a:lnTo>
                  <a:lnTo>
                    <a:pt x="4718" y="10721"/>
                  </a:lnTo>
                  <a:lnTo>
                    <a:pt x="4715" y="10656"/>
                  </a:lnTo>
                  <a:lnTo>
                    <a:pt x="4668" y="10554"/>
                  </a:lnTo>
                  <a:lnTo>
                    <a:pt x="4714" y="10515"/>
                  </a:lnTo>
                  <a:lnTo>
                    <a:pt x="4717" y="10423"/>
                  </a:lnTo>
                  <a:lnTo>
                    <a:pt x="4781" y="10388"/>
                  </a:lnTo>
                  <a:lnTo>
                    <a:pt x="4791" y="10195"/>
                  </a:lnTo>
                  <a:lnTo>
                    <a:pt x="4882" y="10109"/>
                  </a:lnTo>
                  <a:lnTo>
                    <a:pt x="4890" y="9981"/>
                  </a:lnTo>
                  <a:lnTo>
                    <a:pt x="4956" y="9948"/>
                  </a:lnTo>
                  <a:lnTo>
                    <a:pt x="5009" y="9815"/>
                  </a:lnTo>
                  <a:lnTo>
                    <a:pt x="5129" y="9770"/>
                  </a:lnTo>
                  <a:lnTo>
                    <a:pt x="5110" y="9871"/>
                  </a:lnTo>
                  <a:lnTo>
                    <a:pt x="5304" y="9900"/>
                  </a:lnTo>
                  <a:lnTo>
                    <a:pt x="5320" y="9935"/>
                  </a:lnTo>
                  <a:lnTo>
                    <a:pt x="5199" y="10026"/>
                  </a:lnTo>
                  <a:lnTo>
                    <a:pt x="5295" y="10097"/>
                  </a:lnTo>
                  <a:lnTo>
                    <a:pt x="5294" y="10219"/>
                  </a:lnTo>
                  <a:cubicBezTo>
                    <a:pt x="5294" y="10219"/>
                    <a:pt x="5481" y="10121"/>
                    <a:pt x="5481" y="10113"/>
                  </a:cubicBezTo>
                  <a:cubicBezTo>
                    <a:pt x="5481" y="10106"/>
                    <a:pt x="5603" y="10097"/>
                    <a:pt x="5603" y="10097"/>
                  </a:cubicBezTo>
                  <a:lnTo>
                    <a:pt x="5612" y="10010"/>
                  </a:lnTo>
                  <a:lnTo>
                    <a:pt x="5463" y="10042"/>
                  </a:lnTo>
                  <a:lnTo>
                    <a:pt x="5336" y="9878"/>
                  </a:lnTo>
                  <a:lnTo>
                    <a:pt x="5456" y="9895"/>
                  </a:lnTo>
                  <a:lnTo>
                    <a:pt x="5728" y="9689"/>
                  </a:lnTo>
                  <a:lnTo>
                    <a:pt x="5876" y="9671"/>
                  </a:lnTo>
                  <a:lnTo>
                    <a:pt x="5913" y="9708"/>
                  </a:lnTo>
                  <a:lnTo>
                    <a:pt x="5723" y="9791"/>
                  </a:lnTo>
                  <a:lnTo>
                    <a:pt x="5810" y="9885"/>
                  </a:lnTo>
                  <a:lnTo>
                    <a:pt x="5698" y="10033"/>
                  </a:lnTo>
                  <a:lnTo>
                    <a:pt x="5632" y="10044"/>
                  </a:lnTo>
                  <a:lnTo>
                    <a:pt x="5895" y="10305"/>
                  </a:lnTo>
                  <a:lnTo>
                    <a:pt x="5981" y="10439"/>
                  </a:lnTo>
                  <a:lnTo>
                    <a:pt x="6111" y="10510"/>
                  </a:lnTo>
                  <a:lnTo>
                    <a:pt x="6140" y="10708"/>
                  </a:lnTo>
                  <a:lnTo>
                    <a:pt x="6000" y="10836"/>
                  </a:lnTo>
                  <a:lnTo>
                    <a:pt x="5703" y="10842"/>
                  </a:lnTo>
                  <a:lnTo>
                    <a:pt x="5449" y="10638"/>
                  </a:lnTo>
                  <a:lnTo>
                    <a:pt x="5237" y="10648"/>
                  </a:lnTo>
                  <a:lnTo>
                    <a:pt x="5055" y="10826"/>
                  </a:lnTo>
                  <a:lnTo>
                    <a:pt x="4834" y="10802"/>
                  </a:lnTo>
                  <a:lnTo>
                    <a:pt x="4871" y="10875"/>
                  </a:lnTo>
                  <a:lnTo>
                    <a:pt x="4681" y="10952"/>
                  </a:lnTo>
                  <a:lnTo>
                    <a:pt x="4617" y="10929"/>
                  </a:lnTo>
                  <a:lnTo>
                    <a:pt x="4527" y="11026"/>
                  </a:lnTo>
                  <a:lnTo>
                    <a:pt x="4526" y="11087"/>
                  </a:lnTo>
                  <a:lnTo>
                    <a:pt x="4606" y="11087"/>
                  </a:lnTo>
                  <a:lnTo>
                    <a:pt x="4607" y="11260"/>
                  </a:lnTo>
                  <a:lnTo>
                    <a:pt x="4541" y="11260"/>
                  </a:lnTo>
                  <a:lnTo>
                    <a:pt x="4670" y="11489"/>
                  </a:lnTo>
                  <a:lnTo>
                    <a:pt x="4833" y="11549"/>
                  </a:lnTo>
                  <a:lnTo>
                    <a:pt x="4875" y="11647"/>
                  </a:lnTo>
                  <a:lnTo>
                    <a:pt x="4984" y="11615"/>
                  </a:lnTo>
                  <a:lnTo>
                    <a:pt x="5000" y="11518"/>
                  </a:lnTo>
                  <a:lnTo>
                    <a:pt x="5225" y="11664"/>
                  </a:lnTo>
                  <a:lnTo>
                    <a:pt x="5426" y="11529"/>
                  </a:lnTo>
                  <a:lnTo>
                    <a:pt x="5507" y="11577"/>
                  </a:lnTo>
                  <a:lnTo>
                    <a:pt x="5577" y="11539"/>
                  </a:lnTo>
                  <a:lnTo>
                    <a:pt x="5529" y="11621"/>
                  </a:lnTo>
                  <a:lnTo>
                    <a:pt x="5535" y="11878"/>
                  </a:lnTo>
                  <a:lnTo>
                    <a:pt x="5429" y="12132"/>
                  </a:lnTo>
                  <a:lnTo>
                    <a:pt x="5368" y="12378"/>
                  </a:lnTo>
                  <a:lnTo>
                    <a:pt x="5250" y="12458"/>
                  </a:lnTo>
                  <a:lnTo>
                    <a:pt x="5124" y="12387"/>
                  </a:lnTo>
                  <a:lnTo>
                    <a:pt x="4923" y="12390"/>
                  </a:lnTo>
                  <a:lnTo>
                    <a:pt x="4834" y="12484"/>
                  </a:lnTo>
                  <a:lnTo>
                    <a:pt x="4460" y="12352"/>
                  </a:lnTo>
                  <a:lnTo>
                    <a:pt x="4411" y="12387"/>
                  </a:lnTo>
                  <a:lnTo>
                    <a:pt x="4385" y="12311"/>
                  </a:lnTo>
                  <a:lnTo>
                    <a:pt x="4200" y="12275"/>
                  </a:lnTo>
                  <a:lnTo>
                    <a:pt x="4187" y="12209"/>
                  </a:lnTo>
                  <a:lnTo>
                    <a:pt x="4017" y="12154"/>
                  </a:lnTo>
                  <a:lnTo>
                    <a:pt x="3851" y="12311"/>
                  </a:lnTo>
                  <a:lnTo>
                    <a:pt x="3888" y="12436"/>
                  </a:lnTo>
                  <a:lnTo>
                    <a:pt x="3782" y="12573"/>
                  </a:lnTo>
                  <a:lnTo>
                    <a:pt x="3682" y="12480"/>
                  </a:lnTo>
                  <a:lnTo>
                    <a:pt x="3444" y="12410"/>
                  </a:lnTo>
                  <a:lnTo>
                    <a:pt x="3374" y="12253"/>
                  </a:lnTo>
                  <a:lnTo>
                    <a:pt x="3166" y="12151"/>
                  </a:lnTo>
                  <a:lnTo>
                    <a:pt x="3069" y="12166"/>
                  </a:lnTo>
                  <a:lnTo>
                    <a:pt x="2913" y="12050"/>
                  </a:lnTo>
                  <a:lnTo>
                    <a:pt x="2828" y="11983"/>
                  </a:lnTo>
                  <a:lnTo>
                    <a:pt x="2969" y="11814"/>
                  </a:lnTo>
                  <a:lnTo>
                    <a:pt x="2955" y="11727"/>
                  </a:lnTo>
                  <a:lnTo>
                    <a:pt x="2895" y="11645"/>
                  </a:lnTo>
                  <a:lnTo>
                    <a:pt x="2960" y="11567"/>
                  </a:lnTo>
                  <a:lnTo>
                    <a:pt x="2960" y="11483"/>
                  </a:lnTo>
                  <a:lnTo>
                    <a:pt x="2862" y="11541"/>
                  </a:lnTo>
                  <a:lnTo>
                    <a:pt x="2862" y="11480"/>
                  </a:lnTo>
                  <a:lnTo>
                    <a:pt x="2765" y="11448"/>
                  </a:lnTo>
                  <a:lnTo>
                    <a:pt x="2687" y="11526"/>
                  </a:lnTo>
                  <a:lnTo>
                    <a:pt x="2462" y="11480"/>
                  </a:lnTo>
                  <a:lnTo>
                    <a:pt x="2353" y="11555"/>
                  </a:lnTo>
                  <a:lnTo>
                    <a:pt x="2293" y="11520"/>
                  </a:lnTo>
                  <a:lnTo>
                    <a:pt x="2112" y="11538"/>
                  </a:lnTo>
                  <a:lnTo>
                    <a:pt x="2061" y="11561"/>
                  </a:lnTo>
                  <a:lnTo>
                    <a:pt x="1858" y="11654"/>
                  </a:lnTo>
                  <a:lnTo>
                    <a:pt x="1804" y="11698"/>
                  </a:lnTo>
                  <a:lnTo>
                    <a:pt x="1744" y="11698"/>
                  </a:lnTo>
                  <a:lnTo>
                    <a:pt x="1621" y="11814"/>
                  </a:lnTo>
                  <a:lnTo>
                    <a:pt x="1499" y="11788"/>
                  </a:lnTo>
                  <a:lnTo>
                    <a:pt x="1330" y="11800"/>
                  </a:lnTo>
                  <a:lnTo>
                    <a:pt x="1244" y="11689"/>
                  </a:lnTo>
                  <a:lnTo>
                    <a:pt x="1188" y="11707"/>
                  </a:lnTo>
                  <a:lnTo>
                    <a:pt x="1114" y="11988"/>
                  </a:lnTo>
                  <a:lnTo>
                    <a:pt x="941" y="12108"/>
                  </a:lnTo>
                  <a:lnTo>
                    <a:pt x="862" y="12230"/>
                  </a:lnTo>
                  <a:lnTo>
                    <a:pt x="790" y="12442"/>
                  </a:lnTo>
                  <a:lnTo>
                    <a:pt x="782" y="12522"/>
                  </a:lnTo>
                  <a:lnTo>
                    <a:pt x="812" y="12581"/>
                  </a:lnTo>
                  <a:lnTo>
                    <a:pt x="742" y="12736"/>
                  </a:lnTo>
                  <a:lnTo>
                    <a:pt x="599" y="12871"/>
                  </a:lnTo>
                  <a:lnTo>
                    <a:pt x="468" y="12912"/>
                  </a:lnTo>
                  <a:lnTo>
                    <a:pt x="399" y="13095"/>
                  </a:lnTo>
                  <a:lnTo>
                    <a:pt x="312" y="13154"/>
                  </a:lnTo>
                  <a:lnTo>
                    <a:pt x="253" y="13374"/>
                  </a:lnTo>
                  <a:lnTo>
                    <a:pt x="130" y="13608"/>
                  </a:lnTo>
                  <a:lnTo>
                    <a:pt x="42" y="13898"/>
                  </a:lnTo>
                  <a:lnTo>
                    <a:pt x="121" y="14035"/>
                  </a:lnTo>
                  <a:lnTo>
                    <a:pt x="96" y="14148"/>
                  </a:lnTo>
                  <a:lnTo>
                    <a:pt x="138" y="14239"/>
                  </a:lnTo>
                  <a:lnTo>
                    <a:pt x="75" y="14647"/>
                  </a:lnTo>
                  <a:lnTo>
                    <a:pt x="0" y="14776"/>
                  </a:lnTo>
                  <a:lnTo>
                    <a:pt x="75" y="14930"/>
                  </a:lnTo>
                  <a:lnTo>
                    <a:pt x="48" y="14987"/>
                  </a:lnTo>
                  <a:lnTo>
                    <a:pt x="61" y="15103"/>
                  </a:lnTo>
                  <a:lnTo>
                    <a:pt x="196" y="15183"/>
                  </a:lnTo>
                  <a:lnTo>
                    <a:pt x="217" y="15275"/>
                  </a:lnTo>
                  <a:lnTo>
                    <a:pt x="290" y="15324"/>
                  </a:lnTo>
                  <a:lnTo>
                    <a:pt x="295" y="15403"/>
                  </a:lnTo>
                  <a:lnTo>
                    <a:pt x="382" y="15447"/>
                  </a:lnTo>
                  <a:lnTo>
                    <a:pt x="427" y="15653"/>
                  </a:lnTo>
                  <a:lnTo>
                    <a:pt x="458" y="15695"/>
                  </a:lnTo>
                  <a:lnTo>
                    <a:pt x="506" y="15732"/>
                  </a:lnTo>
                  <a:lnTo>
                    <a:pt x="518" y="15762"/>
                  </a:lnTo>
                  <a:lnTo>
                    <a:pt x="575" y="15790"/>
                  </a:lnTo>
                  <a:lnTo>
                    <a:pt x="613" y="15825"/>
                  </a:lnTo>
                  <a:lnTo>
                    <a:pt x="631" y="15830"/>
                  </a:lnTo>
                  <a:lnTo>
                    <a:pt x="632" y="15856"/>
                  </a:lnTo>
                  <a:lnTo>
                    <a:pt x="653" y="15865"/>
                  </a:lnTo>
                  <a:lnTo>
                    <a:pt x="674" y="15902"/>
                  </a:lnTo>
                  <a:lnTo>
                    <a:pt x="713" y="15905"/>
                  </a:lnTo>
                  <a:lnTo>
                    <a:pt x="832" y="16060"/>
                  </a:lnTo>
                  <a:lnTo>
                    <a:pt x="854" y="16060"/>
                  </a:lnTo>
                  <a:lnTo>
                    <a:pt x="889" y="16105"/>
                  </a:lnTo>
                  <a:lnTo>
                    <a:pt x="938" y="16126"/>
                  </a:lnTo>
                  <a:lnTo>
                    <a:pt x="957" y="16122"/>
                  </a:lnTo>
                  <a:lnTo>
                    <a:pt x="966" y="16144"/>
                  </a:lnTo>
                  <a:lnTo>
                    <a:pt x="1016" y="16154"/>
                  </a:lnTo>
                  <a:lnTo>
                    <a:pt x="1031" y="16164"/>
                  </a:lnTo>
                  <a:lnTo>
                    <a:pt x="1054" y="16165"/>
                  </a:lnTo>
                  <a:lnTo>
                    <a:pt x="1100" y="16119"/>
                  </a:lnTo>
                  <a:lnTo>
                    <a:pt x="1207" y="16076"/>
                  </a:lnTo>
                  <a:lnTo>
                    <a:pt x="1248" y="16075"/>
                  </a:lnTo>
                  <a:lnTo>
                    <a:pt x="1384" y="16042"/>
                  </a:lnTo>
                  <a:lnTo>
                    <a:pt x="1449" y="16077"/>
                  </a:lnTo>
                  <a:lnTo>
                    <a:pt x="1483" y="16073"/>
                  </a:lnTo>
                  <a:lnTo>
                    <a:pt x="1591" y="16114"/>
                  </a:lnTo>
                  <a:lnTo>
                    <a:pt x="1656" y="16065"/>
                  </a:lnTo>
                  <a:lnTo>
                    <a:pt x="1735" y="16047"/>
                  </a:lnTo>
                  <a:lnTo>
                    <a:pt x="1815" y="15976"/>
                  </a:lnTo>
                  <a:lnTo>
                    <a:pt x="1879" y="15973"/>
                  </a:lnTo>
                  <a:lnTo>
                    <a:pt x="1887" y="15986"/>
                  </a:lnTo>
                  <a:lnTo>
                    <a:pt x="1942" y="15923"/>
                  </a:lnTo>
                  <a:lnTo>
                    <a:pt x="2251" y="15891"/>
                  </a:lnTo>
                  <a:lnTo>
                    <a:pt x="2348" y="16021"/>
                  </a:lnTo>
                  <a:lnTo>
                    <a:pt x="2356" y="16088"/>
                  </a:lnTo>
                  <a:lnTo>
                    <a:pt x="2412" y="16162"/>
                  </a:lnTo>
                  <a:lnTo>
                    <a:pt x="2424" y="16148"/>
                  </a:lnTo>
                  <a:lnTo>
                    <a:pt x="2444" y="16176"/>
                  </a:lnTo>
                  <a:lnTo>
                    <a:pt x="2470" y="16151"/>
                  </a:lnTo>
                  <a:lnTo>
                    <a:pt x="2509" y="16159"/>
                  </a:lnTo>
                  <a:lnTo>
                    <a:pt x="2535" y="16124"/>
                  </a:lnTo>
                  <a:lnTo>
                    <a:pt x="2567" y="16142"/>
                  </a:lnTo>
                  <a:lnTo>
                    <a:pt x="2641" y="16139"/>
                  </a:lnTo>
                  <a:lnTo>
                    <a:pt x="2660" y="16084"/>
                  </a:lnTo>
                  <a:lnTo>
                    <a:pt x="2681" y="16137"/>
                  </a:lnTo>
                  <a:lnTo>
                    <a:pt x="2707" y="16136"/>
                  </a:lnTo>
                  <a:lnTo>
                    <a:pt x="2723" y="16188"/>
                  </a:lnTo>
                  <a:lnTo>
                    <a:pt x="2770" y="16214"/>
                  </a:lnTo>
                  <a:lnTo>
                    <a:pt x="2799" y="16204"/>
                  </a:lnTo>
                  <a:lnTo>
                    <a:pt x="2783" y="16251"/>
                  </a:lnTo>
                  <a:lnTo>
                    <a:pt x="2823" y="16301"/>
                  </a:lnTo>
                  <a:lnTo>
                    <a:pt x="2796" y="16467"/>
                  </a:lnTo>
                  <a:lnTo>
                    <a:pt x="2759" y="16560"/>
                  </a:lnTo>
                  <a:lnTo>
                    <a:pt x="2790" y="16605"/>
                  </a:lnTo>
                  <a:lnTo>
                    <a:pt x="2775" y="16681"/>
                  </a:lnTo>
                  <a:lnTo>
                    <a:pt x="2751" y="16695"/>
                  </a:lnTo>
                  <a:lnTo>
                    <a:pt x="2752" y="16777"/>
                  </a:lnTo>
                  <a:lnTo>
                    <a:pt x="2700" y="16832"/>
                  </a:lnTo>
                  <a:lnTo>
                    <a:pt x="2755" y="16979"/>
                  </a:lnTo>
                  <a:lnTo>
                    <a:pt x="2829" y="17098"/>
                  </a:lnTo>
                  <a:lnTo>
                    <a:pt x="2926" y="17204"/>
                  </a:lnTo>
                  <a:lnTo>
                    <a:pt x="2932" y="17243"/>
                  </a:lnTo>
                  <a:lnTo>
                    <a:pt x="3019" y="17339"/>
                  </a:lnTo>
                  <a:lnTo>
                    <a:pt x="3026" y="17385"/>
                  </a:lnTo>
                  <a:lnTo>
                    <a:pt x="3043" y="17407"/>
                  </a:lnTo>
                  <a:lnTo>
                    <a:pt x="3048" y="17484"/>
                  </a:lnTo>
                  <a:lnTo>
                    <a:pt x="3073" y="17496"/>
                  </a:lnTo>
                  <a:lnTo>
                    <a:pt x="3071" y="17560"/>
                  </a:lnTo>
                  <a:lnTo>
                    <a:pt x="3120" y="17656"/>
                  </a:lnTo>
                  <a:lnTo>
                    <a:pt x="3167" y="17851"/>
                  </a:lnTo>
                  <a:lnTo>
                    <a:pt x="3143" y="17926"/>
                  </a:lnTo>
                  <a:lnTo>
                    <a:pt x="3169" y="18045"/>
                  </a:lnTo>
                  <a:lnTo>
                    <a:pt x="3197" y="18104"/>
                  </a:lnTo>
                  <a:lnTo>
                    <a:pt x="3213" y="18112"/>
                  </a:lnTo>
                  <a:lnTo>
                    <a:pt x="3226" y="18163"/>
                  </a:lnTo>
                  <a:lnTo>
                    <a:pt x="3212" y="18181"/>
                  </a:lnTo>
                  <a:lnTo>
                    <a:pt x="3208" y="18306"/>
                  </a:lnTo>
                  <a:lnTo>
                    <a:pt x="3156" y="18402"/>
                  </a:lnTo>
                  <a:lnTo>
                    <a:pt x="3124" y="18416"/>
                  </a:lnTo>
                  <a:lnTo>
                    <a:pt x="3122" y="18458"/>
                  </a:lnTo>
                  <a:lnTo>
                    <a:pt x="3087" y="18495"/>
                  </a:lnTo>
                  <a:lnTo>
                    <a:pt x="3021" y="18816"/>
                  </a:lnTo>
                  <a:lnTo>
                    <a:pt x="2996" y="18857"/>
                  </a:lnTo>
                  <a:lnTo>
                    <a:pt x="2996" y="19104"/>
                  </a:lnTo>
                  <a:lnTo>
                    <a:pt x="3010" y="19170"/>
                  </a:lnTo>
                  <a:lnTo>
                    <a:pt x="3052" y="19236"/>
                  </a:lnTo>
                  <a:lnTo>
                    <a:pt x="3224" y="19659"/>
                  </a:lnTo>
                  <a:lnTo>
                    <a:pt x="3280" y="19761"/>
                  </a:lnTo>
                  <a:lnTo>
                    <a:pt x="3277" y="20000"/>
                  </a:lnTo>
                  <a:lnTo>
                    <a:pt x="3322" y="20121"/>
                  </a:lnTo>
                  <a:lnTo>
                    <a:pt x="3315" y="20186"/>
                  </a:lnTo>
                  <a:lnTo>
                    <a:pt x="3359" y="20461"/>
                  </a:lnTo>
                  <a:lnTo>
                    <a:pt x="3401" y="20527"/>
                  </a:lnTo>
                  <a:lnTo>
                    <a:pt x="3409" y="20572"/>
                  </a:lnTo>
                  <a:lnTo>
                    <a:pt x="3476" y="20655"/>
                  </a:lnTo>
                  <a:lnTo>
                    <a:pt x="3494" y="20662"/>
                  </a:lnTo>
                  <a:lnTo>
                    <a:pt x="3490" y="20690"/>
                  </a:lnTo>
                  <a:lnTo>
                    <a:pt x="3515" y="20714"/>
                  </a:lnTo>
                  <a:lnTo>
                    <a:pt x="3616" y="21038"/>
                  </a:lnTo>
                  <a:lnTo>
                    <a:pt x="3675" y="21144"/>
                  </a:lnTo>
                  <a:lnTo>
                    <a:pt x="3682" y="21255"/>
                  </a:lnTo>
                  <a:lnTo>
                    <a:pt x="3660" y="21301"/>
                  </a:lnTo>
                  <a:lnTo>
                    <a:pt x="3638" y="21281"/>
                  </a:lnTo>
                  <a:lnTo>
                    <a:pt x="3634" y="21325"/>
                  </a:lnTo>
                  <a:lnTo>
                    <a:pt x="3653" y="21342"/>
                  </a:lnTo>
                  <a:lnTo>
                    <a:pt x="3653" y="21362"/>
                  </a:lnTo>
                  <a:lnTo>
                    <a:pt x="3696" y="21453"/>
                  </a:lnTo>
                  <a:lnTo>
                    <a:pt x="3681" y="21512"/>
                  </a:lnTo>
                  <a:lnTo>
                    <a:pt x="3700" y="21550"/>
                  </a:lnTo>
                  <a:lnTo>
                    <a:pt x="3703" y="21505"/>
                  </a:lnTo>
                  <a:lnTo>
                    <a:pt x="3731" y="21505"/>
                  </a:lnTo>
                  <a:lnTo>
                    <a:pt x="3734" y="21547"/>
                  </a:lnTo>
                  <a:lnTo>
                    <a:pt x="3782" y="21550"/>
                  </a:lnTo>
                  <a:lnTo>
                    <a:pt x="3785" y="21589"/>
                  </a:lnTo>
                  <a:lnTo>
                    <a:pt x="3869" y="21599"/>
                  </a:lnTo>
                  <a:lnTo>
                    <a:pt x="3901" y="21559"/>
                  </a:lnTo>
                  <a:lnTo>
                    <a:pt x="3950" y="21544"/>
                  </a:lnTo>
                  <a:lnTo>
                    <a:pt x="3987" y="21559"/>
                  </a:lnTo>
                  <a:lnTo>
                    <a:pt x="3998" y="21540"/>
                  </a:lnTo>
                  <a:lnTo>
                    <a:pt x="4050" y="21550"/>
                  </a:lnTo>
                  <a:lnTo>
                    <a:pt x="4087" y="21490"/>
                  </a:lnTo>
                  <a:lnTo>
                    <a:pt x="4149" y="21492"/>
                  </a:lnTo>
                  <a:lnTo>
                    <a:pt x="4190" y="21512"/>
                  </a:lnTo>
                  <a:lnTo>
                    <a:pt x="4233" y="21482"/>
                  </a:lnTo>
                  <a:lnTo>
                    <a:pt x="4358" y="21522"/>
                  </a:lnTo>
                  <a:lnTo>
                    <a:pt x="4379" y="21480"/>
                  </a:lnTo>
                  <a:lnTo>
                    <a:pt x="4449" y="21503"/>
                  </a:lnTo>
                  <a:lnTo>
                    <a:pt x="4454" y="21447"/>
                  </a:lnTo>
                  <a:lnTo>
                    <a:pt x="4567" y="21441"/>
                  </a:lnTo>
                  <a:lnTo>
                    <a:pt x="4780" y="21219"/>
                  </a:lnTo>
                  <a:lnTo>
                    <a:pt x="4828" y="21125"/>
                  </a:lnTo>
                  <a:lnTo>
                    <a:pt x="4904" y="21044"/>
                  </a:lnTo>
                  <a:lnTo>
                    <a:pt x="5003" y="20848"/>
                  </a:lnTo>
                  <a:lnTo>
                    <a:pt x="5044" y="20727"/>
                  </a:lnTo>
                  <a:lnTo>
                    <a:pt x="5134" y="20660"/>
                  </a:lnTo>
                  <a:lnTo>
                    <a:pt x="5193" y="20371"/>
                  </a:lnTo>
                  <a:lnTo>
                    <a:pt x="5197" y="20284"/>
                  </a:lnTo>
                  <a:lnTo>
                    <a:pt x="5178" y="20306"/>
                  </a:lnTo>
                  <a:lnTo>
                    <a:pt x="5158" y="20259"/>
                  </a:lnTo>
                  <a:lnTo>
                    <a:pt x="5195" y="20192"/>
                  </a:lnTo>
                  <a:lnTo>
                    <a:pt x="5214" y="20195"/>
                  </a:lnTo>
                  <a:lnTo>
                    <a:pt x="5271" y="20142"/>
                  </a:lnTo>
                  <a:lnTo>
                    <a:pt x="5385" y="20111"/>
                  </a:lnTo>
                  <a:lnTo>
                    <a:pt x="5459" y="20011"/>
                  </a:lnTo>
                  <a:lnTo>
                    <a:pt x="5465" y="19969"/>
                  </a:lnTo>
                  <a:lnTo>
                    <a:pt x="5430" y="19986"/>
                  </a:lnTo>
                  <a:lnTo>
                    <a:pt x="5464" y="19870"/>
                  </a:lnTo>
                  <a:lnTo>
                    <a:pt x="5466" y="19713"/>
                  </a:lnTo>
                  <a:lnTo>
                    <a:pt x="5452" y="19721"/>
                  </a:lnTo>
                  <a:lnTo>
                    <a:pt x="5447" y="19653"/>
                  </a:lnTo>
                  <a:lnTo>
                    <a:pt x="5417" y="19532"/>
                  </a:lnTo>
                  <a:lnTo>
                    <a:pt x="5381" y="19490"/>
                  </a:lnTo>
                  <a:lnTo>
                    <a:pt x="5383" y="19410"/>
                  </a:lnTo>
                  <a:lnTo>
                    <a:pt x="5450" y="19360"/>
                  </a:lnTo>
                  <a:lnTo>
                    <a:pt x="5534" y="19234"/>
                  </a:lnTo>
                  <a:lnTo>
                    <a:pt x="5540" y="19252"/>
                  </a:lnTo>
                  <a:lnTo>
                    <a:pt x="5584" y="19191"/>
                  </a:lnTo>
                  <a:lnTo>
                    <a:pt x="5581" y="19169"/>
                  </a:lnTo>
                  <a:lnTo>
                    <a:pt x="5611" y="19162"/>
                  </a:lnTo>
                  <a:lnTo>
                    <a:pt x="5640" y="19101"/>
                  </a:lnTo>
                  <a:lnTo>
                    <a:pt x="5760" y="19018"/>
                  </a:lnTo>
                  <a:lnTo>
                    <a:pt x="5815" y="19024"/>
                  </a:lnTo>
                  <a:lnTo>
                    <a:pt x="5846" y="18964"/>
                  </a:lnTo>
                  <a:lnTo>
                    <a:pt x="5907" y="18929"/>
                  </a:lnTo>
                  <a:lnTo>
                    <a:pt x="5904" y="18906"/>
                  </a:lnTo>
                  <a:lnTo>
                    <a:pt x="5936" y="18881"/>
                  </a:lnTo>
                  <a:lnTo>
                    <a:pt x="5995" y="18771"/>
                  </a:lnTo>
                  <a:lnTo>
                    <a:pt x="5977" y="18752"/>
                  </a:lnTo>
                  <a:lnTo>
                    <a:pt x="6016" y="18675"/>
                  </a:lnTo>
                  <a:lnTo>
                    <a:pt x="5994" y="18652"/>
                  </a:lnTo>
                  <a:lnTo>
                    <a:pt x="6004" y="18631"/>
                  </a:lnTo>
                  <a:lnTo>
                    <a:pt x="5989" y="18615"/>
                  </a:lnTo>
                  <a:lnTo>
                    <a:pt x="5989" y="18470"/>
                  </a:lnTo>
                  <a:lnTo>
                    <a:pt x="5975" y="18452"/>
                  </a:lnTo>
                  <a:lnTo>
                    <a:pt x="5991" y="18419"/>
                  </a:lnTo>
                  <a:lnTo>
                    <a:pt x="5977" y="18277"/>
                  </a:lnTo>
                  <a:lnTo>
                    <a:pt x="6017" y="18195"/>
                  </a:lnTo>
                  <a:lnTo>
                    <a:pt x="6017" y="18133"/>
                  </a:lnTo>
                  <a:lnTo>
                    <a:pt x="5940" y="18051"/>
                  </a:lnTo>
                  <a:lnTo>
                    <a:pt x="5875" y="17822"/>
                  </a:lnTo>
                  <a:lnTo>
                    <a:pt x="5897" y="17797"/>
                  </a:lnTo>
                  <a:lnTo>
                    <a:pt x="5902" y="17660"/>
                  </a:lnTo>
                  <a:lnTo>
                    <a:pt x="5830" y="17564"/>
                  </a:lnTo>
                  <a:lnTo>
                    <a:pt x="5875" y="17402"/>
                  </a:lnTo>
                  <a:lnTo>
                    <a:pt x="5875" y="17339"/>
                  </a:lnTo>
                  <a:lnTo>
                    <a:pt x="5911" y="17326"/>
                  </a:lnTo>
                  <a:lnTo>
                    <a:pt x="5972" y="17170"/>
                  </a:lnTo>
                  <a:lnTo>
                    <a:pt x="5984" y="17096"/>
                  </a:lnTo>
                  <a:lnTo>
                    <a:pt x="6037" y="17056"/>
                  </a:lnTo>
                  <a:lnTo>
                    <a:pt x="6063" y="16996"/>
                  </a:lnTo>
                  <a:lnTo>
                    <a:pt x="6094" y="16980"/>
                  </a:lnTo>
                  <a:lnTo>
                    <a:pt x="6215" y="16797"/>
                  </a:lnTo>
                  <a:lnTo>
                    <a:pt x="6218" y="16771"/>
                  </a:lnTo>
                  <a:lnTo>
                    <a:pt x="6248" y="16765"/>
                  </a:lnTo>
                  <a:lnTo>
                    <a:pt x="6428" y="16535"/>
                  </a:lnTo>
                  <a:lnTo>
                    <a:pt x="6551" y="16454"/>
                  </a:lnTo>
                  <a:lnTo>
                    <a:pt x="6621" y="16343"/>
                  </a:lnTo>
                  <a:lnTo>
                    <a:pt x="6755" y="16195"/>
                  </a:lnTo>
                  <a:lnTo>
                    <a:pt x="6806" y="16064"/>
                  </a:lnTo>
                  <a:lnTo>
                    <a:pt x="6884" y="15971"/>
                  </a:lnTo>
                  <a:lnTo>
                    <a:pt x="6898" y="15902"/>
                  </a:lnTo>
                  <a:lnTo>
                    <a:pt x="6970" y="15750"/>
                  </a:lnTo>
                  <a:lnTo>
                    <a:pt x="6970" y="15695"/>
                  </a:lnTo>
                  <a:lnTo>
                    <a:pt x="7007" y="15643"/>
                  </a:lnTo>
                  <a:lnTo>
                    <a:pt x="7072" y="15526"/>
                  </a:lnTo>
                  <a:lnTo>
                    <a:pt x="7086" y="15378"/>
                  </a:lnTo>
                  <a:lnTo>
                    <a:pt x="7107" y="15343"/>
                  </a:lnTo>
                  <a:lnTo>
                    <a:pt x="7098" y="15236"/>
                  </a:lnTo>
                  <a:lnTo>
                    <a:pt x="7123" y="15189"/>
                  </a:lnTo>
                  <a:lnTo>
                    <a:pt x="7051" y="15157"/>
                  </a:lnTo>
                  <a:lnTo>
                    <a:pt x="7030" y="15198"/>
                  </a:lnTo>
                  <a:lnTo>
                    <a:pt x="6834" y="15259"/>
                  </a:lnTo>
                  <a:lnTo>
                    <a:pt x="6720" y="15253"/>
                  </a:lnTo>
                  <a:lnTo>
                    <a:pt x="6646" y="15332"/>
                  </a:lnTo>
                  <a:lnTo>
                    <a:pt x="6537" y="15291"/>
                  </a:lnTo>
                  <a:lnTo>
                    <a:pt x="6459" y="15375"/>
                  </a:lnTo>
                  <a:lnTo>
                    <a:pt x="6394" y="15369"/>
                  </a:lnTo>
                  <a:lnTo>
                    <a:pt x="6287" y="15221"/>
                  </a:lnTo>
                  <a:lnTo>
                    <a:pt x="6229" y="15215"/>
                  </a:lnTo>
                  <a:lnTo>
                    <a:pt x="6303" y="15134"/>
                  </a:lnTo>
                  <a:lnTo>
                    <a:pt x="6183" y="14936"/>
                  </a:lnTo>
                  <a:lnTo>
                    <a:pt x="6079" y="14803"/>
                  </a:lnTo>
                  <a:lnTo>
                    <a:pt x="6007" y="14750"/>
                  </a:lnTo>
                  <a:lnTo>
                    <a:pt x="5919" y="14721"/>
                  </a:lnTo>
                  <a:lnTo>
                    <a:pt x="5843" y="14425"/>
                  </a:lnTo>
                  <a:lnTo>
                    <a:pt x="5688" y="14227"/>
                  </a:lnTo>
                  <a:lnTo>
                    <a:pt x="5669" y="13893"/>
                  </a:lnTo>
                  <a:lnTo>
                    <a:pt x="5623" y="13849"/>
                  </a:lnTo>
                  <a:lnTo>
                    <a:pt x="5627" y="13771"/>
                  </a:lnTo>
                  <a:lnTo>
                    <a:pt x="5488" y="13628"/>
                  </a:lnTo>
                  <a:lnTo>
                    <a:pt x="5488" y="13506"/>
                  </a:lnTo>
                  <a:lnTo>
                    <a:pt x="5511" y="13500"/>
                  </a:lnTo>
                  <a:lnTo>
                    <a:pt x="5449" y="13425"/>
                  </a:lnTo>
                  <a:lnTo>
                    <a:pt x="5322" y="13114"/>
                  </a:lnTo>
                  <a:lnTo>
                    <a:pt x="5319" y="13032"/>
                  </a:lnTo>
                  <a:lnTo>
                    <a:pt x="5282" y="12974"/>
                  </a:lnTo>
                  <a:lnTo>
                    <a:pt x="5285" y="12925"/>
                  </a:lnTo>
                  <a:lnTo>
                    <a:pt x="5190" y="12785"/>
                  </a:lnTo>
                  <a:lnTo>
                    <a:pt x="5192" y="12721"/>
                  </a:lnTo>
                  <a:lnTo>
                    <a:pt x="5159" y="12680"/>
                  </a:lnTo>
                  <a:lnTo>
                    <a:pt x="5194" y="12590"/>
                  </a:lnTo>
                  <a:lnTo>
                    <a:pt x="5194" y="12677"/>
                  </a:lnTo>
                  <a:lnTo>
                    <a:pt x="5257" y="12773"/>
                  </a:lnTo>
                  <a:lnTo>
                    <a:pt x="5252" y="12808"/>
                  </a:lnTo>
                  <a:lnTo>
                    <a:pt x="5336" y="12939"/>
                  </a:lnTo>
                  <a:lnTo>
                    <a:pt x="5366" y="12925"/>
                  </a:lnTo>
                  <a:lnTo>
                    <a:pt x="5370" y="12866"/>
                  </a:lnTo>
                  <a:lnTo>
                    <a:pt x="5423" y="12695"/>
                  </a:lnTo>
                  <a:lnTo>
                    <a:pt x="5421" y="12826"/>
                  </a:lnTo>
                  <a:lnTo>
                    <a:pt x="5393" y="12896"/>
                  </a:lnTo>
                  <a:lnTo>
                    <a:pt x="5451" y="12893"/>
                  </a:lnTo>
                  <a:lnTo>
                    <a:pt x="5643" y="13265"/>
                  </a:lnTo>
                  <a:lnTo>
                    <a:pt x="5692" y="13454"/>
                  </a:lnTo>
                  <a:lnTo>
                    <a:pt x="5715" y="13454"/>
                  </a:lnTo>
                  <a:lnTo>
                    <a:pt x="5808" y="13532"/>
                  </a:lnTo>
                  <a:lnTo>
                    <a:pt x="5861" y="13744"/>
                  </a:lnTo>
                  <a:lnTo>
                    <a:pt x="5870" y="13936"/>
                  </a:lnTo>
                  <a:lnTo>
                    <a:pt x="5938" y="14009"/>
                  </a:lnTo>
                  <a:lnTo>
                    <a:pt x="5963" y="14012"/>
                  </a:lnTo>
                  <a:lnTo>
                    <a:pt x="6074" y="14180"/>
                  </a:lnTo>
                  <a:lnTo>
                    <a:pt x="6067" y="14227"/>
                  </a:lnTo>
                  <a:lnTo>
                    <a:pt x="6141" y="14361"/>
                  </a:lnTo>
                  <a:lnTo>
                    <a:pt x="6192" y="14401"/>
                  </a:lnTo>
                  <a:lnTo>
                    <a:pt x="6248" y="14631"/>
                  </a:lnTo>
                  <a:lnTo>
                    <a:pt x="6227" y="14695"/>
                  </a:lnTo>
                  <a:lnTo>
                    <a:pt x="6322" y="15064"/>
                  </a:lnTo>
                  <a:lnTo>
                    <a:pt x="6477" y="15041"/>
                  </a:lnTo>
                  <a:lnTo>
                    <a:pt x="6556" y="14963"/>
                  </a:lnTo>
                  <a:lnTo>
                    <a:pt x="6681" y="14963"/>
                  </a:lnTo>
                  <a:lnTo>
                    <a:pt x="6773" y="14884"/>
                  </a:lnTo>
                  <a:lnTo>
                    <a:pt x="6838" y="14890"/>
                  </a:lnTo>
                  <a:lnTo>
                    <a:pt x="6915" y="14803"/>
                  </a:lnTo>
                  <a:lnTo>
                    <a:pt x="7232" y="14657"/>
                  </a:lnTo>
                  <a:lnTo>
                    <a:pt x="7225" y="14593"/>
                  </a:lnTo>
                  <a:lnTo>
                    <a:pt x="7443" y="14468"/>
                  </a:lnTo>
                  <a:lnTo>
                    <a:pt x="7528" y="14483"/>
                  </a:lnTo>
                  <a:lnTo>
                    <a:pt x="7556" y="14369"/>
                  </a:lnTo>
                  <a:lnTo>
                    <a:pt x="7660" y="14349"/>
                  </a:lnTo>
                  <a:lnTo>
                    <a:pt x="7704" y="14227"/>
                  </a:lnTo>
                  <a:lnTo>
                    <a:pt x="7804" y="14186"/>
                  </a:lnTo>
                  <a:lnTo>
                    <a:pt x="7795" y="14061"/>
                  </a:lnTo>
                  <a:lnTo>
                    <a:pt x="7841" y="13995"/>
                  </a:lnTo>
                  <a:lnTo>
                    <a:pt x="7873" y="13995"/>
                  </a:lnTo>
                  <a:lnTo>
                    <a:pt x="8017" y="13715"/>
                  </a:lnTo>
                  <a:lnTo>
                    <a:pt x="7959" y="13683"/>
                  </a:lnTo>
                  <a:lnTo>
                    <a:pt x="7901" y="13544"/>
                  </a:lnTo>
                  <a:lnTo>
                    <a:pt x="7744" y="13500"/>
                  </a:lnTo>
                  <a:lnTo>
                    <a:pt x="7644" y="13363"/>
                  </a:lnTo>
                  <a:lnTo>
                    <a:pt x="7660" y="13157"/>
                  </a:lnTo>
                  <a:lnTo>
                    <a:pt x="7450" y="13457"/>
                  </a:lnTo>
                  <a:lnTo>
                    <a:pt x="7260" y="13465"/>
                  </a:lnTo>
                  <a:lnTo>
                    <a:pt x="7225" y="13500"/>
                  </a:lnTo>
                  <a:lnTo>
                    <a:pt x="7135" y="13436"/>
                  </a:lnTo>
                  <a:lnTo>
                    <a:pt x="7162" y="13204"/>
                  </a:lnTo>
                  <a:lnTo>
                    <a:pt x="7109" y="13175"/>
                  </a:lnTo>
                  <a:lnTo>
                    <a:pt x="7077" y="13282"/>
                  </a:lnTo>
                  <a:lnTo>
                    <a:pt x="7086" y="13390"/>
                  </a:lnTo>
                  <a:lnTo>
                    <a:pt x="7042" y="13282"/>
                  </a:lnTo>
                  <a:lnTo>
                    <a:pt x="7010" y="13247"/>
                  </a:lnTo>
                  <a:lnTo>
                    <a:pt x="6998" y="13105"/>
                  </a:lnTo>
                  <a:lnTo>
                    <a:pt x="6854" y="12898"/>
                  </a:lnTo>
                  <a:lnTo>
                    <a:pt x="6801" y="12736"/>
                  </a:lnTo>
                  <a:lnTo>
                    <a:pt x="6773" y="12707"/>
                  </a:lnTo>
                  <a:lnTo>
                    <a:pt x="6813" y="12660"/>
                  </a:lnTo>
                  <a:lnTo>
                    <a:pt x="6790" y="12599"/>
                  </a:lnTo>
                  <a:lnTo>
                    <a:pt x="6829" y="12622"/>
                  </a:lnTo>
                  <a:lnTo>
                    <a:pt x="6898" y="12521"/>
                  </a:lnTo>
                  <a:lnTo>
                    <a:pt x="6942" y="12616"/>
                  </a:lnTo>
                  <a:lnTo>
                    <a:pt x="6993" y="12587"/>
                  </a:lnTo>
                  <a:lnTo>
                    <a:pt x="7146" y="12942"/>
                  </a:lnTo>
                  <a:lnTo>
                    <a:pt x="7253" y="12965"/>
                  </a:lnTo>
                  <a:lnTo>
                    <a:pt x="7283" y="13032"/>
                  </a:lnTo>
                  <a:lnTo>
                    <a:pt x="7491" y="13131"/>
                  </a:lnTo>
                  <a:lnTo>
                    <a:pt x="7660" y="13026"/>
                  </a:lnTo>
                  <a:lnTo>
                    <a:pt x="7725" y="13076"/>
                  </a:lnTo>
                  <a:lnTo>
                    <a:pt x="7762" y="13244"/>
                  </a:lnTo>
                  <a:lnTo>
                    <a:pt x="8218" y="13340"/>
                  </a:lnTo>
                  <a:lnTo>
                    <a:pt x="8677" y="13282"/>
                  </a:lnTo>
                  <a:lnTo>
                    <a:pt x="8735" y="13317"/>
                  </a:lnTo>
                  <a:lnTo>
                    <a:pt x="8742" y="13372"/>
                  </a:lnTo>
                  <a:lnTo>
                    <a:pt x="8779" y="13396"/>
                  </a:lnTo>
                  <a:lnTo>
                    <a:pt x="8820" y="13523"/>
                  </a:lnTo>
                  <a:lnTo>
                    <a:pt x="8885" y="13544"/>
                  </a:lnTo>
                  <a:lnTo>
                    <a:pt x="8952" y="13663"/>
                  </a:lnTo>
                  <a:lnTo>
                    <a:pt x="9049" y="13657"/>
                  </a:lnTo>
                  <a:lnTo>
                    <a:pt x="9110" y="13614"/>
                  </a:lnTo>
                  <a:lnTo>
                    <a:pt x="9070" y="13707"/>
                  </a:lnTo>
                  <a:lnTo>
                    <a:pt x="8973" y="13724"/>
                  </a:lnTo>
                  <a:lnTo>
                    <a:pt x="9119" y="13951"/>
                  </a:lnTo>
                  <a:lnTo>
                    <a:pt x="9265" y="13898"/>
                  </a:lnTo>
                  <a:lnTo>
                    <a:pt x="9290" y="13788"/>
                  </a:lnTo>
                  <a:lnTo>
                    <a:pt x="9297" y="13724"/>
                  </a:lnTo>
                  <a:lnTo>
                    <a:pt x="9376" y="13742"/>
                  </a:lnTo>
                  <a:lnTo>
                    <a:pt x="9337" y="13765"/>
                  </a:lnTo>
                  <a:lnTo>
                    <a:pt x="9364" y="14273"/>
                  </a:lnTo>
                  <a:lnTo>
                    <a:pt x="9413" y="14553"/>
                  </a:lnTo>
                  <a:lnTo>
                    <a:pt x="9524" y="14800"/>
                  </a:lnTo>
                  <a:lnTo>
                    <a:pt x="9598" y="15128"/>
                  </a:lnTo>
                  <a:lnTo>
                    <a:pt x="9670" y="15198"/>
                  </a:lnTo>
                  <a:lnTo>
                    <a:pt x="9753" y="15541"/>
                  </a:lnTo>
                  <a:lnTo>
                    <a:pt x="9853" y="15672"/>
                  </a:lnTo>
                  <a:lnTo>
                    <a:pt x="9916" y="15611"/>
                  </a:lnTo>
                  <a:lnTo>
                    <a:pt x="9920" y="15550"/>
                  </a:lnTo>
                  <a:lnTo>
                    <a:pt x="9985" y="15503"/>
                  </a:lnTo>
                  <a:lnTo>
                    <a:pt x="10045" y="15369"/>
                  </a:lnTo>
                  <a:lnTo>
                    <a:pt x="10085" y="15372"/>
                  </a:lnTo>
                  <a:lnTo>
                    <a:pt x="10091" y="15163"/>
                  </a:lnTo>
                  <a:lnTo>
                    <a:pt x="10154" y="14994"/>
                  </a:lnTo>
                  <a:lnTo>
                    <a:pt x="10112" y="14707"/>
                  </a:lnTo>
                  <a:lnTo>
                    <a:pt x="10173" y="14640"/>
                  </a:lnTo>
                  <a:lnTo>
                    <a:pt x="10207" y="14651"/>
                  </a:lnTo>
                  <a:lnTo>
                    <a:pt x="10244" y="14579"/>
                  </a:lnTo>
                  <a:lnTo>
                    <a:pt x="10349" y="14535"/>
                  </a:lnTo>
                  <a:lnTo>
                    <a:pt x="10351" y="14491"/>
                  </a:lnTo>
                  <a:lnTo>
                    <a:pt x="10626" y="14160"/>
                  </a:lnTo>
                  <a:lnTo>
                    <a:pt x="10772" y="14087"/>
                  </a:lnTo>
                  <a:lnTo>
                    <a:pt x="10846" y="13957"/>
                  </a:lnTo>
                  <a:lnTo>
                    <a:pt x="10828" y="13875"/>
                  </a:lnTo>
                  <a:lnTo>
                    <a:pt x="10927" y="13829"/>
                  </a:lnTo>
                  <a:lnTo>
                    <a:pt x="10955" y="13765"/>
                  </a:lnTo>
                  <a:lnTo>
                    <a:pt x="10985" y="13858"/>
                  </a:lnTo>
                  <a:lnTo>
                    <a:pt x="11191" y="13805"/>
                  </a:lnTo>
                  <a:lnTo>
                    <a:pt x="11235" y="13651"/>
                  </a:lnTo>
                  <a:lnTo>
                    <a:pt x="11319" y="13686"/>
                  </a:lnTo>
                  <a:lnTo>
                    <a:pt x="11379" y="13904"/>
                  </a:lnTo>
                  <a:lnTo>
                    <a:pt x="11543" y="14099"/>
                  </a:lnTo>
                  <a:lnTo>
                    <a:pt x="11541" y="14198"/>
                  </a:lnTo>
                  <a:lnTo>
                    <a:pt x="11564" y="14195"/>
                  </a:lnTo>
                  <a:lnTo>
                    <a:pt x="11629" y="14378"/>
                  </a:lnTo>
                  <a:lnTo>
                    <a:pt x="11594" y="14588"/>
                  </a:lnTo>
                  <a:lnTo>
                    <a:pt x="11703" y="14622"/>
                  </a:lnTo>
                  <a:lnTo>
                    <a:pt x="11835" y="14515"/>
                  </a:lnTo>
                  <a:lnTo>
                    <a:pt x="11851" y="14428"/>
                  </a:lnTo>
                  <a:lnTo>
                    <a:pt x="11951" y="14553"/>
                  </a:lnTo>
                  <a:lnTo>
                    <a:pt x="11958" y="14715"/>
                  </a:lnTo>
                  <a:lnTo>
                    <a:pt x="12057" y="15108"/>
                  </a:lnTo>
                  <a:lnTo>
                    <a:pt x="12025" y="15369"/>
                  </a:lnTo>
                  <a:lnTo>
                    <a:pt x="12048" y="15387"/>
                  </a:lnTo>
                  <a:lnTo>
                    <a:pt x="12004" y="15643"/>
                  </a:lnTo>
                  <a:lnTo>
                    <a:pt x="12062" y="15651"/>
                  </a:lnTo>
                  <a:lnTo>
                    <a:pt x="12208" y="15887"/>
                  </a:lnTo>
                  <a:lnTo>
                    <a:pt x="12249" y="16181"/>
                  </a:lnTo>
                  <a:lnTo>
                    <a:pt x="12333" y="16364"/>
                  </a:lnTo>
                  <a:lnTo>
                    <a:pt x="12537" y="16553"/>
                  </a:lnTo>
                  <a:lnTo>
                    <a:pt x="12625" y="16544"/>
                  </a:lnTo>
                  <a:lnTo>
                    <a:pt x="12625" y="16474"/>
                  </a:lnTo>
                  <a:lnTo>
                    <a:pt x="12541" y="16332"/>
                  </a:lnTo>
                  <a:lnTo>
                    <a:pt x="12551" y="16085"/>
                  </a:lnTo>
                  <a:lnTo>
                    <a:pt x="12414" y="15928"/>
                  </a:lnTo>
                  <a:lnTo>
                    <a:pt x="12347" y="15832"/>
                  </a:lnTo>
                  <a:lnTo>
                    <a:pt x="12247" y="15803"/>
                  </a:lnTo>
                  <a:lnTo>
                    <a:pt x="12180" y="15512"/>
                  </a:lnTo>
                  <a:lnTo>
                    <a:pt x="12106" y="15512"/>
                  </a:lnTo>
                  <a:lnTo>
                    <a:pt x="12092" y="15372"/>
                  </a:lnTo>
                  <a:lnTo>
                    <a:pt x="12180" y="15131"/>
                  </a:lnTo>
                  <a:lnTo>
                    <a:pt x="12180" y="14954"/>
                  </a:lnTo>
                  <a:lnTo>
                    <a:pt x="12284" y="14954"/>
                  </a:lnTo>
                  <a:lnTo>
                    <a:pt x="12287" y="15061"/>
                  </a:lnTo>
                  <a:lnTo>
                    <a:pt x="12370" y="15058"/>
                  </a:lnTo>
                  <a:lnTo>
                    <a:pt x="12523" y="15303"/>
                  </a:lnTo>
                  <a:lnTo>
                    <a:pt x="12569" y="15276"/>
                  </a:lnTo>
                  <a:lnTo>
                    <a:pt x="12560" y="15343"/>
                  </a:lnTo>
                  <a:lnTo>
                    <a:pt x="12634" y="15334"/>
                  </a:lnTo>
                  <a:lnTo>
                    <a:pt x="12701" y="15404"/>
                  </a:lnTo>
                  <a:lnTo>
                    <a:pt x="12701" y="15620"/>
                  </a:lnTo>
                  <a:lnTo>
                    <a:pt x="12861" y="15474"/>
                  </a:lnTo>
                  <a:lnTo>
                    <a:pt x="12882" y="15358"/>
                  </a:lnTo>
                  <a:lnTo>
                    <a:pt x="12949" y="15367"/>
                  </a:lnTo>
                  <a:lnTo>
                    <a:pt x="13129" y="15201"/>
                  </a:lnTo>
                  <a:lnTo>
                    <a:pt x="13136" y="14823"/>
                  </a:lnTo>
                  <a:lnTo>
                    <a:pt x="13106" y="14701"/>
                  </a:lnTo>
                  <a:lnTo>
                    <a:pt x="12852" y="14399"/>
                  </a:lnTo>
                  <a:lnTo>
                    <a:pt x="12852" y="14340"/>
                  </a:lnTo>
                  <a:lnTo>
                    <a:pt x="12768" y="14244"/>
                  </a:lnTo>
                  <a:lnTo>
                    <a:pt x="12803" y="14084"/>
                  </a:lnTo>
                  <a:lnTo>
                    <a:pt x="12981" y="13864"/>
                  </a:lnTo>
                  <a:lnTo>
                    <a:pt x="13083" y="13823"/>
                  </a:lnTo>
                  <a:lnTo>
                    <a:pt x="13141" y="13864"/>
                  </a:lnTo>
                  <a:lnTo>
                    <a:pt x="13199" y="13837"/>
                  </a:lnTo>
                  <a:lnTo>
                    <a:pt x="13180" y="13933"/>
                  </a:lnTo>
                  <a:lnTo>
                    <a:pt x="13231" y="14032"/>
                  </a:lnTo>
                  <a:lnTo>
                    <a:pt x="13261" y="14029"/>
                  </a:lnTo>
                  <a:lnTo>
                    <a:pt x="13238" y="13919"/>
                  </a:lnTo>
                  <a:lnTo>
                    <a:pt x="13261" y="13872"/>
                  </a:lnTo>
                  <a:lnTo>
                    <a:pt x="13472" y="13814"/>
                  </a:lnTo>
                  <a:lnTo>
                    <a:pt x="13542" y="13773"/>
                  </a:lnTo>
                  <a:lnTo>
                    <a:pt x="13546" y="13707"/>
                  </a:lnTo>
                  <a:lnTo>
                    <a:pt x="13588" y="13747"/>
                  </a:lnTo>
                  <a:lnTo>
                    <a:pt x="13592" y="13669"/>
                  </a:lnTo>
                  <a:lnTo>
                    <a:pt x="13655" y="13718"/>
                  </a:lnTo>
                  <a:lnTo>
                    <a:pt x="13898" y="13634"/>
                  </a:lnTo>
                  <a:lnTo>
                    <a:pt x="14220" y="13262"/>
                  </a:lnTo>
                  <a:lnTo>
                    <a:pt x="14225" y="13111"/>
                  </a:lnTo>
                  <a:lnTo>
                    <a:pt x="14250" y="13096"/>
                  </a:lnTo>
                  <a:lnTo>
                    <a:pt x="14266" y="13122"/>
                  </a:lnTo>
                  <a:lnTo>
                    <a:pt x="14396" y="12881"/>
                  </a:lnTo>
                  <a:lnTo>
                    <a:pt x="14414" y="12890"/>
                  </a:lnTo>
                  <a:lnTo>
                    <a:pt x="14428" y="12741"/>
                  </a:lnTo>
                  <a:lnTo>
                    <a:pt x="14465" y="12710"/>
                  </a:lnTo>
                  <a:lnTo>
                    <a:pt x="14463" y="12643"/>
                  </a:lnTo>
                  <a:lnTo>
                    <a:pt x="14396" y="12579"/>
                  </a:lnTo>
                  <a:lnTo>
                    <a:pt x="14320" y="12573"/>
                  </a:lnTo>
                  <a:lnTo>
                    <a:pt x="14371" y="12552"/>
                  </a:lnTo>
                  <a:lnTo>
                    <a:pt x="14470" y="12474"/>
                  </a:lnTo>
                  <a:lnTo>
                    <a:pt x="14327" y="12302"/>
                  </a:lnTo>
                  <a:lnTo>
                    <a:pt x="14465" y="12355"/>
                  </a:lnTo>
                  <a:lnTo>
                    <a:pt x="14352" y="12137"/>
                  </a:lnTo>
                  <a:lnTo>
                    <a:pt x="14313" y="11968"/>
                  </a:lnTo>
                  <a:lnTo>
                    <a:pt x="14192" y="11895"/>
                  </a:lnTo>
                  <a:lnTo>
                    <a:pt x="14290" y="11686"/>
                  </a:lnTo>
                  <a:lnTo>
                    <a:pt x="14292" y="11634"/>
                  </a:lnTo>
                  <a:lnTo>
                    <a:pt x="14345" y="11672"/>
                  </a:lnTo>
                  <a:lnTo>
                    <a:pt x="14366" y="11584"/>
                  </a:lnTo>
                  <a:lnTo>
                    <a:pt x="14502" y="11526"/>
                  </a:lnTo>
                  <a:lnTo>
                    <a:pt x="14512" y="11549"/>
                  </a:lnTo>
                  <a:lnTo>
                    <a:pt x="14547" y="11459"/>
                  </a:lnTo>
                  <a:lnTo>
                    <a:pt x="14442" y="11456"/>
                  </a:lnTo>
                  <a:lnTo>
                    <a:pt x="14364" y="11395"/>
                  </a:lnTo>
                  <a:lnTo>
                    <a:pt x="14248" y="11515"/>
                  </a:lnTo>
                  <a:lnTo>
                    <a:pt x="14164" y="11471"/>
                  </a:lnTo>
                  <a:lnTo>
                    <a:pt x="14144" y="11390"/>
                  </a:lnTo>
                  <a:lnTo>
                    <a:pt x="14028" y="11282"/>
                  </a:lnTo>
                  <a:lnTo>
                    <a:pt x="14067" y="11174"/>
                  </a:lnTo>
                  <a:lnTo>
                    <a:pt x="14116" y="11186"/>
                  </a:lnTo>
                  <a:lnTo>
                    <a:pt x="14206" y="11140"/>
                  </a:lnTo>
                  <a:lnTo>
                    <a:pt x="14218" y="11061"/>
                  </a:lnTo>
                  <a:lnTo>
                    <a:pt x="14331" y="10985"/>
                  </a:lnTo>
                  <a:lnTo>
                    <a:pt x="14412" y="10872"/>
                  </a:lnTo>
                  <a:lnTo>
                    <a:pt x="14461" y="10869"/>
                  </a:lnTo>
                  <a:lnTo>
                    <a:pt x="14516" y="10956"/>
                  </a:lnTo>
                  <a:lnTo>
                    <a:pt x="14417" y="11093"/>
                  </a:lnTo>
                  <a:lnTo>
                    <a:pt x="14452" y="11151"/>
                  </a:lnTo>
                  <a:lnTo>
                    <a:pt x="14396" y="11238"/>
                  </a:lnTo>
                  <a:lnTo>
                    <a:pt x="14496" y="11186"/>
                  </a:lnTo>
                  <a:lnTo>
                    <a:pt x="14526" y="11122"/>
                  </a:lnTo>
                  <a:lnTo>
                    <a:pt x="14634" y="11058"/>
                  </a:lnTo>
                  <a:lnTo>
                    <a:pt x="14734" y="11035"/>
                  </a:lnTo>
                  <a:lnTo>
                    <a:pt x="14762" y="11093"/>
                  </a:lnTo>
                  <a:lnTo>
                    <a:pt x="14854" y="11093"/>
                  </a:lnTo>
                  <a:lnTo>
                    <a:pt x="14822" y="11238"/>
                  </a:lnTo>
                  <a:lnTo>
                    <a:pt x="14769" y="11346"/>
                  </a:lnTo>
                  <a:lnTo>
                    <a:pt x="14843" y="11419"/>
                  </a:lnTo>
                  <a:lnTo>
                    <a:pt x="14871" y="11358"/>
                  </a:lnTo>
                  <a:lnTo>
                    <a:pt x="14956" y="11384"/>
                  </a:lnTo>
                  <a:lnTo>
                    <a:pt x="14993" y="11544"/>
                  </a:lnTo>
                  <a:lnTo>
                    <a:pt x="14905" y="11555"/>
                  </a:lnTo>
                  <a:lnTo>
                    <a:pt x="14986" y="11718"/>
                  </a:lnTo>
                  <a:lnTo>
                    <a:pt x="14919" y="11939"/>
                  </a:lnTo>
                  <a:lnTo>
                    <a:pt x="15095" y="11846"/>
                  </a:lnTo>
                  <a:lnTo>
                    <a:pt x="15153" y="11861"/>
                  </a:lnTo>
                  <a:lnTo>
                    <a:pt x="15236" y="11805"/>
                  </a:lnTo>
                  <a:lnTo>
                    <a:pt x="15269" y="11677"/>
                  </a:lnTo>
                  <a:lnTo>
                    <a:pt x="15255" y="11660"/>
                  </a:lnTo>
                  <a:lnTo>
                    <a:pt x="15253" y="11454"/>
                  </a:lnTo>
                  <a:lnTo>
                    <a:pt x="15077" y="11163"/>
                  </a:lnTo>
                  <a:lnTo>
                    <a:pt x="15044" y="11140"/>
                  </a:lnTo>
                  <a:lnTo>
                    <a:pt x="15058" y="11061"/>
                  </a:lnTo>
                  <a:lnTo>
                    <a:pt x="15292" y="10861"/>
                  </a:lnTo>
                  <a:lnTo>
                    <a:pt x="15285" y="10753"/>
                  </a:lnTo>
                  <a:lnTo>
                    <a:pt x="15401" y="10550"/>
                  </a:lnTo>
                  <a:lnTo>
                    <a:pt x="15447" y="10552"/>
                  </a:lnTo>
                  <a:lnTo>
                    <a:pt x="15512" y="10451"/>
                  </a:lnTo>
                  <a:lnTo>
                    <a:pt x="15561" y="10459"/>
                  </a:lnTo>
                  <a:lnTo>
                    <a:pt x="15570" y="10517"/>
                  </a:lnTo>
                  <a:lnTo>
                    <a:pt x="15716" y="10541"/>
                  </a:lnTo>
                  <a:lnTo>
                    <a:pt x="15899" y="10352"/>
                  </a:lnTo>
                  <a:lnTo>
                    <a:pt x="15915" y="10264"/>
                  </a:lnTo>
                  <a:lnTo>
                    <a:pt x="15968" y="10212"/>
                  </a:lnTo>
                  <a:lnTo>
                    <a:pt x="16179" y="9875"/>
                  </a:lnTo>
                  <a:lnTo>
                    <a:pt x="16202" y="9712"/>
                  </a:lnTo>
                  <a:lnTo>
                    <a:pt x="16390" y="9451"/>
                  </a:lnTo>
                  <a:lnTo>
                    <a:pt x="16434" y="9110"/>
                  </a:lnTo>
                  <a:lnTo>
                    <a:pt x="16406" y="8991"/>
                  </a:lnTo>
                  <a:lnTo>
                    <a:pt x="16452" y="8834"/>
                  </a:lnTo>
                  <a:lnTo>
                    <a:pt x="16512" y="8683"/>
                  </a:lnTo>
                  <a:lnTo>
                    <a:pt x="16480" y="8645"/>
                  </a:lnTo>
                  <a:lnTo>
                    <a:pt x="16489" y="8538"/>
                  </a:lnTo>
                  <a:lnTo>
                    <a:pt x="16390" y="8462"/>
                  </a:lnTo>
                  <a:lnTo>
                    <a:pt x="16485" y="8494"/>
                  </a:lnTo>
                  <a:lnTo>
                    <a:pt x="16503" y="8445"/>
                  </a:lnTo>
                  <a:lnTo>
                    <a:pt x="16329" y="8224"/>
                  </a:lnTo>
                  <a:lnTo>
                    <a:pt x="16235" y="8227"/>
                  </a:lnTo>
                  <a:lnTo>
                    <a:pt x="16223" y="8372"/>
                  </a:lnTo>
                  <a:lnTo>
                    <a:pt x="16195" y="8390"/>
                  </a:lnTo>
                  <a:lnTo>
                    <a:pt x="16207" y="8314"/>
                  </a:lnTo>
                  <a:lnTo>
                    <a:pt x="16077" y="8381"/>
                  </a:lnTo>
                  <a:lnTo>
                    <a:pt x="16116" y="8311"/>
                  </a:lnTo>
                  <a:lnTo>
                    <a:pt x="16084" y="8270"/>
                  </a:lnTo>
                  <a:lnTo>
                    <a:pt x="16107" y="8227"/>
                  </a:lnTo>
                  <a:lnTo>
                    <a:pt x="16056" y="8259"/>
                  </a:lnTo>
                  <a:lnTo>
                    <a:pt x="16061" y="8282"/>
                  </a:lnTo>
                  <a:lnTo>
                    <a:pt x="16015" y="8337"/>
                  </a:lnTo>
                  <a:lnTo>
                    <a:pt x="16012" y="8142"/>
                  </a:lnTo>
                  <a:lnTo>
                    <a:pt x="15917" y="8166"/>
                  </a:lnTo>
                  <a:lnTo>
                    <a:pt x="15852" y="8102"/>
                  </a:lnTo>
                  <a:lnTo>
                    <a:pt x="16424" y="7360"/>
                  </a:lnTo>
                  <a:lnTo>
                    <a:pt x="16445" y="7296"/>
                  </a:lnTo>
                  <a:lnTo>
                    <a:pt x="16674" y="7000"/>
                  </a:lnTo>
                  <a:lnTo>
                    <a:pt x="16971" y="6994"/>
                  </a:lnTo>
                  <a:lnTo>
                    <a:pt x="17001" y="7043"/>
                  </a:lnTo>
                  <a:lnTo>
                    <a:pt x="17033" y="6974"/>
                  </a:lnTo>
                  <a:lnTo>
                    <a:pt x="17165" y="7029"/>
                  </a:lnTo>
                  <a:lnTo>
                    <a:pt x="17232" y="7003"/>
                  </a:lnTo>
                  <a:lnTo>
                    <a:pt x="17286" y="7032"/>
                  </a:lnTo>
                  <a:lnTo>
                    <a:pt x="17330" y="6898"/>
                  </a:lnTo>
                  <a:lnTo>
                    <a:pt x="17564" y="6953"/>
                  </a:lnTo>
                  <a:lnTo>
                    <a:pt x="17638" y="7055"/>
                  </a:lnTo>
                  <a:lnTo>
                    <a:pt x="17524" y="7061"/>
                  </a:lnTo>
                  <a:lnTo>
                    <a:pt x="17554" y="7139"/>
                  </a:lnTo>
                  <a:lnTo>
                    <a:pt x="17675" y="7096"/>
                  </a:lnTo>
                  <a:lnTo>
                    <a:pt x="17702" y="7119"/>
                  </a:lnTo>
                  <a:lnTo>
                    <a:pt x="17784" y="7049"/>
                  </a:lnTo>
                  <a:lnTo>
                    <a:pt x="17834" y="7084"/>
                  </a:lnTo>
                  <a:lnTo>
                    <a:pt x="17948" y="7049"/>
                  </a:lnTo>
                  <a:lnTo>
                    <a:pt x="17834" y="6950"/>
                  </a:lnTo>
                  <a:lnTo>
                    <a:pt x="17913" y="6732"/>
                  </a:lnTo>
                  <a:lnTo>
                    <a:pt x="18094" y="6529"/>
                  </a:lnTo>
                  <a:lnTo>
                    <a:pt x="18094" y="6448"/>
                  </a:lnTo>
                  <a:lnTo>
                    <a:pt x="18198" y="6355"/>
                  </a:lnTo>
                  <a:lnTo>
                    <a:pt x="18346" y="6308"/>
                  </a:lnTo>
                  <a:lnTo>
                    <a:pt x="18418" y="6386"/>
                  </a:lnTo>
                  <a:lnTo>
                    <a:pt x="18483" y="6311"/>
                  </a:lnTo>
                  <a:lnTo>
                    <a:pt x="18432" y="6575"/>
                  </a:lnTo>
                  <a:lnTo>
                    <a:pt x="18487" y="6564"/>
                  </a:lnTo>
                  <a:lnTo>
                    <a:pt x="18464" y="6674"/>
                  </a:lnTo>
                  <a:lnTo>
                    <a:pt x="18742" y="6381"/>
                  </a:lnTo>
                  <a:lnTo>
                    <a:pt x="18763" y="6419"/>
                  </a:lnTo>
                  <a:lnTo>
                    <a:pt x="18768" y="6311"/>
                  </a:lnTo>
                  <a:lnTo>
                    <a:pt x="18809" y="6142"/>
                  </a:lnTo>
                  <a:lnTo>
                    <a:pt x="18930" y="6096"/>
                  </a:lnTo>
                  <a:lnTo>
                    <a:pt x="18962" y="6148"/>
                  </a:lnTo>
                  <a:lnTo>
                    <a:pt x="18870" y="6215"/>
                  </a:lnTo>
                  <a:lnTo>
                    <a:pt x="18816" y="6558"/>
                  </a:lnTo>
                  <a:lnTo>
                    <a:pt x="18835" y="6596"/>
                  </a:lnTo>
                  <a:lnTo>
                    <a:pt x="18645" y="6712"/>
                  </a:lnTo>
                  <a:lnTo>
                    <a:pt x="18633" y="6785"/>
                  </a:lnTo>
                  <a:lnTo>
                    <a:pt x="18425" y="7078"/>
                  </a:lnTo>
                  <a:lnTo>
                    <a:pt x="18425" y="7116"/>
                  </a:lnTo>
                  <a:lnTo>
                    <a:pt x="18254" y="7349"/>
                  </a:lnTo>
                  <a:lnTo>
                    <a:pt x="18212" y="7358"/>
                  </a:lnTo>
                  <a:lnTo>
                    <a:pt x="18172" y="7407"/>
                  </a:lnTo>
                  <a:lnTo>
                    <a:pt x="18124" y="7395"/>
                  </a:lnTo>
                  <a:lnTo>
                    <a:pt x="18140" y="7480"/>
                  </a:lnTo>
                  <a:lnTo>
                    <a:pt x="18115" y="7570"/>
                  </a:lnTo>
                  <a:lnTo>
                    <a:pt x="18027" y="7642"/>
                  </a:lnTo>
                  <a:lnTo>
                    <a:pt x="17985" y="7948"/>
                  </a:lnTo>
                  <a:lnTo>
                    <a:pt x="18043" y="8448"/>
                  </a:lnTo>
                  <a:lnTo>
                    <a:pt x="18087" y="8735"/>
                  </a:lnTo>
                  <a:lnTo>
                    <a:pt x="18089" y="8863"/>
                  </a:lnTo>
                  <a:lnTo>
                    <a:pt x="18112" y="8956"/>
                  </a:lnTo>
                  <a:lnTo>
                    <a:pt x="18286" y="8703"/>
                  </a:lnTo>
                  <a:lnTo>
                    <a:pt x="18293" y="8517"/>
                  </a:lnTo>
                  <a:lnTo>
                    <a:pt x="18439" y="8465"/>
                  </a:lnTo>
                  <a:lnTo>
                    <a:pt x="18423" y="8285"/>
                  </a:lnTo>
                  <a:lnTo>
                    <a:pt x="18571" y="8157"/>
                  </a:lnTo>
                  <a:lnTo>
                    <a:pt x="18606" y="8177"/>
                  </a:lnTo>
                  <a:lnTo>
                    <a:pt x="18670" y="8122"/>
                  </a:lnTo>
                  <a:lnTo>
                    <a:pt x="18606" y="7968"/>
                  </a:lnTo>
                  <a:lnTo>
                    <a:pt x="18689" y="7785"/>
                  </a:lnTo>
                  <a:lnTo>
                    <a:pt x="18668" y="7744"/>
                  </a:lnTo>
                  <a:lnTo>
                    <a:pt x="18751" y="7706"/>
                  </a:lnTo>
                  <a:lnTo>
                    <a:pt x="18705" y="7767"/>
                  </a:lnTo>
                  <a:lnTo>
                    <a:pt x="18756" y="7828"/>
                  </a:lnTo>
                  <a:lnTo>
                    <a:pt x="18784" y="7724"/>
                  </a:lnTo>
                  <a:lnTo>
                    <a:pt x="18758" y="7660"/>
                  </a:lnTo>
                  <a:lnTo>
                    <a:pt x="18733" y="7666"/>
                  </a:lnTo>
                  <a:lnTo>
                    <a:pt x="18726" y="7520"/>
                  </a:lnTo>
                  <a:lnTo>
                    <a:pt x="18782" y="7410"/>
                  </a:lnTo>
                  <a:lnTo>
                    <a:pt x="18701" y="7354"/>
                  </a:lnTo>
                  <a:lnTo>
                    <a:pt x="18673" y="7404"/>
                  </a:lnTo>
                  <a:lnTo>
                    <a:pt x="18652" y="7378"/>
                  </a:lnTo>
                  <a:lnTo>
                    <a:pt x="18663" y="7235"/>
                  </a:lnTo>
                  <a:lnTo>
                    <a:pt x="18784" y="7003"/>
                  </a:lnTo>
                  <a:lnTo>
                    <a:pt x="18798" y="6884"/>
                  </a:lnTo>
                  <a:lnTo>
                    <a:pt x="18923" y="6820"/>
                  </a:lnTo>
                  <a:lnTo>
                    <a:pt x="18974" y="6884"/>
                  </a:lnTo>
                  <a:lnTo>
                    <a:pt x="18983" y="6782"/>
                  </a:lnTo>
                  <a:lnTo>
                    <a:pt x="19094" y="6712"/>
                  </a:lnTo>
                  <a:lnTo>
                    <a:pt x="19080" y="6898"/>
                  </a:lnTo>
                  <a:lnTo>
                    <a:pt x="19289" y="6674"/>
                  </a:lnTo>
                  <a:lnTo>
                    <a:pt x="19386" y="6677"/>
                  </a:lnTo>
                  <a:lnTo>
                    <a:pt x="19511" y="6854"/>
                  </a:lnTo>
                  <a:lnTo>
                    <a:pt x="19536" y="6718"/>
                  </a:lnTo>
                  <a:lnTo>
                    <a:pt x="19793" y="6474"/>
                  </a:lnTo>
                  <a:lnTo>
                    <a:pt x="20224" y="6148"/>
                  </a:lnTo>
                  <a:lnTo>
                    <a:pt x="20412" y="6203"/>
                  </a:lnTo>
                  <a:lnTo>
                    <a:pt x="20474" y="6073"/>
                  </a:lnTo>
                  <a:lnTo>
                    <a:pt x="20351" y="5604"/>
                  </a:lnTo>
                  <a:lnTo>
                    <a:pt x="20305" y="5633"/>
                  </a:lnTo>
                  <a:lnTo>
                    <a:pt x="20250" y="5584"/>
                  </a:lnTo>
                  <a:lnTo>
                    <a:pt x="20261" y="5482"/>
                  </a:lnTo>
                  <a:lnTo>
                    <a:pt x="20393" y="5529"/>
                  </a:lnTo>
                  <a:lnTo>
                    <a:pt x="20514" y="5442"/>
                  </a:lnTo>
                  <a:lnTo>
                    <a:pt x="20612" y="5187"/>
                  </a:lnTo>
                  <a:lnTo>
                    <a:pt x="20553" y="5112"/>
                  </a:lnTo>
                  <a:lnTo>
                    <a:pt x="20553" y="5030"/>
                  </a:lnTo>
                  <a:lnTo>
                    <a:pt x="20693" y="4991"/>
                  </a:lnTo>
                  <a:lnTo>
                    <a:pt x="20642" y="5070"/>
                  </a:lnTo>
                  <a:lnTo>
                    <a:pt x="20709" y="5221"/>
                  </a:lnTo>
                  <a:lnTo>
                    <a:pt x="20969" y="5241"/>
                  </a:lnTo>
                  <a:lnTo>
                    <a:pt x="20977" y="5376"/>
                  </a:lnTo>
                  <a:lnTo>
                    <a:pt x="21271" y="5623"/>
                  </a:lnTo>
                  <a:lnTo>
                    <a:pt x="21359" y="5375"/>
                  </a:lnTo>
                  <a:lnTo>
                    <a:pt x="21366" y="5238"/>
                  </a:lnTo>
                  <a:lnTo>
                    <a:pt x="21518" y="5186"/>
                  </a:lnTo>
                  <a:lnTo>
                    <a:pt x="21599" y="5029"/>
                  </a:lnTo>
                  <a:cubicBezTo>
                    <a:pt x="21599" y="5029"/>
                    <a:pt x="21155" y="4689"/>
                    <a:pt x="21155" y="46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8442768" y="6777983"/>
              <a:ext cx="274652" cy="549223"/>
            </a:xfrm>
            <a:custGeom>
              <a:avLst/>
              <a:gdLst>
                <a:gd name="T0" fmla="*/ 137326 w 21600"/>
                <a:gd name="T1" fmla="*/ 274612 h 21600"/>
                <a:gd name="T2" fmla="*/ 137326 w 21600"/>
                <a:gd name="T3" fmla="*/ 274612 h 21600"/>
                <a:gd name="T4" fmla="*/ 137326 w 21600"/>
                <a:gd name="T5" fmla="*/ 274612 h 21600"/>
                <a:gd name="T6" fmla="*/ 137326 w 21600"/>
                <a:gd name="T7" fmla="*/ 2746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246" y="0"/>
                  </a:moveTo>
                  <a:lnTo>
                    <a:pt x="12614" y="4599"/>
                  </a:lnTo>
                  <a:lnTo>
                    <a:pt x="7238" y="5796"/>
                  </a:lnTo>
                  <a:lnTo>
                    <a:pt x="2820" y="8333"/>
                  </a:lnTo>
                  <a:lnTo>
                    <a:pt x="5100" y="12065"/>
                  </a:lnTo>
                  <a:lnTo>
                    <a:pt x="0" y="15265"/>
                  </a:lnTo>
                  <a:lnTo>
                    <a:pt x="1476" y="19332"/>
                  </a:lnTo>
                  <a:lnTo>
                    <a:pt x="6710" y="21600"/>
                  </a:lnTo>
                  <a:lnTo>
                    <a:pt x="12210" y="20332"/>
                  </a:lnTo>
                  <a:lnTo>
                    <a:pt x="21599" y="5664"/>
                  </a:lnTo>
                  <a:lnTo>
                    <a:pt x="21196" y="2221"/>
                  </a:lnTo>
                  <a:cubicBezTo>
                    <a:pt x="21196" y="2221"/>
                    <a:pt x="18246" y="0"/>
                    <a:pt x="182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6605934" y="3503281"/>
              <a:ext cx="300053" cy="568271"/>
            </a:xfrm>
            <a:custGeom>
              <a:avLst/>
              <a:gdLst>
                <a:gd name="T0" fmla="*/ 150027 w 21600"/>
                <a:gd name="T1" fmla="*/ 284136 h 21600"/>
                <a:gd name="T2" fmla="*/ 150027 w 21600"/>
                <a:gd name="T3" fmla="*/ 284136 h 21600"/>
                <a:gd name="T4" fmla="*/ 150027 w 21600"/>
                <a:gd name="T5" fmla="*/ 284136 h 21600"/>
                <a:gd name="T6" fmla="*/ 150027 w 21600"/>
                <a:gd name="T7" fmla="*/ 2841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78" y="4193"/>
                  </a:moveTo>
                  <a:lnTo>
                    <a:pt x="0" y="5177"/>
                  </a:lnTo>
                  <a:lnTo>
                    <a:pt x="1157" y="5774"/>
                  </a:lnTo>
                  <a:lnTo>
                    <a:pt x="2347" y="5386"/>
                  </a:lnTo>
                  <a:lnTo>
                    <a:pt x="1706" y="6451"/>
                  </a:lnTo>
                  <a:lnTo>
                    <a:pt x="1371" y="7451"/>
                  </a:lnTo>
                  <a:lnTo>
                    <a:pt x="1678" y="7581"/>
                  </a:lnTo>
                  <a:lnTo>
                    <a:pt x="1129" y="8968"/>
                  </a:lnTo>
                  <a:lnTo>
                    <a:pt x="2226" y="7839"/>
                  </a:lnTo>
                  <a:lnTo>
                    <a:pt x="2045" y="7419"/>
                  </a:lnTo>
                  <a:lnTo>
                    <a:pt x="2319" y="6952"/>
                  </a:lnTo>
                  <a:lnTo>
                    <a:pt x="2468" y="7242"/>
                  </a:lnTo>
                  <a:lnTo>
                    <a:pt x="3081" y="6903"/>
                  </a:lnTo>
                  <a:lnTo>
                    <a:pt x="3812" y="7257"/>
                  </a:lnTo>
                  <a:lnTo>
                    <a:pt x="3384" y="7660"/>
                  </a:lnTo>
                  <a:lnTo>
                    <a:pt x="4118" y="8144"/>
                  </a:lnTo>
                  <a:lnTo>
                    <a:pt x="2775" y="9855"/>
                  </a:lnTo>
                  <a:lnTo>
                    <a:pt x="2896" y="10534"/>
                  </a:lnTo>
                  <a:lnTo>
                    <a:pt x="3323" y="10178"/>
                  </a:lnTo>
                  <a:lnTo>
                    <a:pt x="5712" y="10235"/>
                  </a:lnTo>
                  <a:lnTo>
                    <a:pt x="7963" y="9533"/>
                  </a:lnTo>
                  <a:lnTo>
                    <a:pt x="6866" y="10984"/>
                  </a:lnTo>
                  <a:lnTo>
                    <a:pt x="7902" y="11758"/>
                  </a:lnTo>
                  <a:lnTo>
                    <a:pt x="9121" y="11532"/>
                  </a:lnTo>
                  <a:lnTo>
                    <a:pt x="8879" y="13792"/>
                  </a:lnTo>
                  <a:lnTo>
                    <a:pt x="6374" y="13887"/>
                  </a:lnTo>
                  <a:lnTo>
                    <a:pt x="4118" y="15082"/>
                  </a:lnTo>
                  <a:lnTo>
                    <a:pt x="5458" y="14856"/>
                  </a:lnTo>
                  <a:lnTo>
                    <a:pt x="5886" y="16115"/>
                  </a:lnTo>
                  <a:lnTo>
                    <a:pt x="2105" y="17339"/>
                  </a:lnTo>
                  <a:lnTo>
                    <a:pt x="2956" y="17922"/>
                  </a:lnTo>
                  <a:lnTo>
                    <a:pt x="4546" y="17664"/>
                  </a:lnTo>
                  <a:lnTo>
                    <a:pt x="5034" y="18212"/>
                  </a:lnTo>
                  <a:lnTo>
                    <a:pt x="6313" y="17954"/>
                  </a:lnTo>
                  <a:lnTo>
                    <a:pt x="7596" y="18374"/>
                  </a:lnTo>
                  <a:lnTo>
                    <a:pt x="10283" y="17728"/>
                  </a:lnTo>
                  <a:lnTo>
                    <a:pt x="8451" y="19018"/>
                  </a:lnTo>
                  <a:lnTo>
                    <a:pt x="5155" y="18986"/>
                  </a:lnTo>
                  <a:lnTo>
                    <a:pt x="1617" y="21440"/>
                  </a:lnTo>
                  <a:lnTo>
                    <a:pt x="3021" y="21600"/>
                  </a:lnTo>
                  <a:lnTo>
                    <a:pt x="3384" y="21019"/>
                  </a:lnTo>
                  <a:lnTo>
                    <a:pt x="6466" y="21147"/>
                  </a:lnTo>
                  <a:lnTo>
                    <a:pt x="7415" y="20164"/>
                  </a:lnTo>
                  <a:lnTo>
                    <a:pt x="9093" y="20019"/>
                  </a:lnTo>
                  <a:lnTo>
                    <a:pt x="9916" y="20422"/>
                  </a:lnTo>
                  <a:lnTo>
                    <a:pt x="12966" y="19534"/>
                  </a:lnTo>
                  <a:lnTo>
                    <a:pt x="14459" y="19955"/>
                  </a:lnTo>
                  <a:lnTo>
                    <a:pt x="19251" y="19598"/>
                  </a:lnTo>
                  <a:lnTo>
                    <a:pt x="20651" y="18679"/>
                  </a:lnTo>
                  <a:lnTo>
                    <a:pt x="18517" y="18389"/>
                  </a:lnTo>
                  <a:lnTo>
                    <a:pt x="19219" y="17760"/>
                  </a:lnTo>
                  <a:lnTo>
                    <a:pt x="18824" y="17600"/>
                  </a:lnTo>
                  <a:lnTo>
                    <a:pt x="19889" y="17196"/>
                  </a:lnTo>
                  <a:lnTo>
                    <a:pt x="20958" y="16970"/>
                  </a:lnTo>
                  <a:lnTo>
                    <a:pt x="21600" y="15842"/>
                  </a:lnTo>
                  <a:lnTo>
                    <a:pt x="21051" y="14986"/>
                  </a:lnTo>
                  <a:lnTo>
                    <a:pt x="18884" y="14743"/>
                  </a:lnTo>
                  <a:lnTo>
                    <a:pt x="16899" y="15308"/>
                  </a:lnTo>
                  <a:lnTo>
                    <a:pt x="17847" y="14114"/>
                  </a:lnTo>
                  <a:lnTo>
                    <a:pt x="16504" y="13226"/>
                  </a:lnTo>
                  <a:lnTo>
                    <a:pt x="17234" y="13258"/>
                  </a:lnTo>
                  <a:lnTo>
                    <a:pt x="17359" y="12953"/>
                  </a:lnTo>
                  <a:lnTo>
                    <a:pt x="14886" y="10856"/>
                  </a:lnTo>
                  <a:lnTo>
                    <a:pt x="13668" y="10871"/>
                  </a:lnTo>
                  <a:lnTo>
                    <a:pt x="12631" y="8324"/>
                  </a:lnTo>
                  <a:lnTo>
                    <a:pt x="9549" y="7016"/>
                  </a:lnTo>
                  <a:lnTo>
                    <a:pt x="8540" y="7306"/>
                  </a:lnTo>
                  <a:lnTo>
                    <a:pt x="7475" y="7080"/>
                  </a:lnTo>
                  <a:lnTo>
                    <a:pt x="9000" y="6485"/>
                  </a:lnTo>
                  <a:lnTo>
                    <a:pt x="10953" y="3886"/>
                  </a:lnTo>
                  <a:lnTo>
                    <a:pt x="11804" y="3402"/>
                  </a:lnTo>
                  <a:lnTo>
                    <a:pt x="11562" y="2758"/>
                  </a:lnTo>
                  <a:lnTo>
                    <a:pt x="8023" y="2611"/>
                  </a:lnTo>
                  <a:lnTo>
                    <a:pt x="5615" y="2935"/>
                  </a:lnTo>
                  <a:lnTo>
                    <a:pt x="5765" y="2436"/>
                  </a:lnTo>
                  <a:lnTo>
                    <a:pt x="5309" y="2097"/>
                  </a:lnTo>
                  <a:lnTo>
                    <a:pt x="7902" y="757"/>
                  </a:lnTo>
                  <a:lnTo>
                    <a:pt x="8512" y="0"/>
                  </a:lnTo>
                  <a:lnTo>
                    <a:pt x="5458" y="386"/>
                  </a:lnTo>
                  <a:lnTo>
                    <a:pt x="3723" y="144"/>
                  </a:lnTo>
                  <a:lnTo>
                    <a:pt x="2380" y="1145"/>
                  </a:lnTo>
                  <a:lnTo>
                    <a:pt x="2501" y="1772"/>
                  </a:lnTo>
                  <a:lnTo>
                    <a:pt x="1068" y="2337"/>
                  </a:lnTo>
                  <a:lnTo>
                    <a:pt x="1008" y="3419"/>
                  </a:lnTo>
                  <a:lnTo>
                    <a:pt x="1738" y="3498"/>
                  </a:lnTo>
                  <a:cubicBezTo>
                    <a:pt x="1738" y="3498"/>
                    <a:pt x="1678" y="4193"/>
                    <a:pt x="1678" y="41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6145535" y="1377820"/>
              <a:ext cx="22226" cy="52383"/>
            </a:xfrm>
            <a:custGeom>
              <a:avLst/>
              <a:gdLst>
                <a:gd name="T0" fmla="*/ 11113 w 21600"/>
                <a:gd name="T1" fmla="*/ 26192 h 21600"/>
                <a:gd name="T2" fmla="*/ 11113 w 21600"/>
                <a:gd name="T3" fmla="*/ 26192 h 21600"/>
                <a:gd name="T4" fmla="*/ 11113 w 21600"/>
                <a:gd name="T5" fmla="*/ 26192 h 21600"/>
                <a:gd name="T6" fmla="*/ 11113 w 21600"/>
                <a:gd name="T7" fmla="*/ 261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959" y="0"/>
                  </a:moveTo>
                  <a:lnTo>
                    <a:pt x="0" y="21599"/>
                  </a:lnTo>
                  <a:lnTo>
                    <a:pt x="21599" y="15843"/>
                  </a:lnTo>
                  <a:cubicBezTo>
                    <a:pt x="21599" y="15843"/>
                    <a:pt x="14959" y="0"/>
                    <a:pt x="149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6088382" y="1781006"/>
              <a:ext cx="57153" cy="71431"/>
            </a:xfrm>
            <a:custGeom>
              <a:avLst/>
              <a:gdLst>
                <a:gd name="T0" fmla="*/ 28577 w 21600"/>
                <a:gd name="T1" fmla="*/ 35716 h 21600"/>
                <a:gd name="T2" fmla="*/ 28577 w 21600"/>
                <a:gd name="T3" fmla="*/ 35716 h 21600"/>
                <a:gd name="T4" fmla="*/ 28577 w 21600"/>
                <a:gd name="T5" fmla="*/ 35716 h 21600"/>
                <a:gd name="T6" fmla="*/ 28577 w 21600"/>
                <a:gd name="T7" fmla="*/ 357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630" y="18811"/>
                  </a:moveTo>
                  <a:lnTo>
                    <a:pt x="9849" y="16778"/>
                  </a:lnTo>
                  <a:lnTo>
                    <a:pt x="21600" y="21599"/>
                  </a:lnTo>
                  <a:lnTo>
                    <a:pt x="20644" y="11942"/>
                  </a:lnTo>
                  <a:lnTo>
                    <a:pt x="11109" y="11689"/>
                  </a:lnTo>
                  <a:lnTo>
                    <a:pt x="12390" y="0"/>
                  </a:lnTo>
                  <a:lnTo>
                    <a:pt x="0" y="2804"/>
                  </a:lnTo>
                  <a:cubicBezTo>
                    <a:pt x="0" y="2804"/>
                    <a:pt x="630" y="18811"/>
                    <a:pt x="630" y="188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5974076" y="1895296"/>
              <a:ext cx="76204" cy="47620"/>
            </a:xfrm>
            <a:custGeom>
              <a:avLst/>
              <a:gdLst>
                <a:gd name="T0" fmla="*/ 38102 w 21600"/>
                <a:gd name="T1" fmla="*/ 23810 h 21600"/>
                <a:gd name="T2" fmla="*/ 38102 w 21600"/>
                <a:gd name="T3" fmla="*/ 23810 h 21600"/>
                <a:gd name="T4" fmla="*/ 38102 w 21600"/>
                <a:gd name="T5" fmla="*/ 23810 h 21600"/>
                <a:gd name="T6" fmla="*/ 38102 w 21600"/>
                <a:gd name="T7" fmla="*/ 2381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121"/>
                  </a:moveTo>
                  <a:lnTo>
                    <a:pt x="7830" y="21599"/>
                  </a:lnTo>
                  <a:lnTo>
                    <a:pt x="21600" y="20821"/>
                  </a:lnTo>
                  <a:lnTo>
                    <a:pt x="18752" y="2362"/>
                  </a:lnTo>
                  <a:lnTo>
                    <a:pt x="5930" y="0"/>
                  </a:lnTo>
                  <a:cubicBezTo>
                    <a:pt x="5930" y="0"/>
                    <a:pt x="0" y="14121"/>
                    <a:pt x="0" y="14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5858182" y="2125462"/>
              <a:ext cx="100018" cy="98416"/>
            </a:xfrm>
            <a:custGeom>
              <a:avLst/>
              <a:gdLst>
                <a:gd name="T0" fmla="*/ 50009 w 21600"/>
                <a:gd name="T1" fmla="*/ 49208 h 21600"/>
                <a:gd name="T2" fmla="*/ 50009 w 21600"/>
                <a:gd name="T3" fmla="*/ 49208 h 21600"/>
                <a:gd name="T4" fmla="*/ 50009 w 21600"/>
                <a:gd name="T5" fmla="*/ 49208 h 21600"/>
                <a:gd name="T6" fmla="*/ 50009 w 21600"/>
                <a:gd name="T7" fmla="*/ 492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817" y="2228"/>
                  </a:moveTo>
                  <a:lnTo>
                    <a:pt x="0" y="0"/>
                  </a:lnTo>
                  <a:lnTo>
                    <a:pt x="1105" y="7635"/>
                  </a:lnTo>
                  <a:lnTo>
                    <a:pt x="19567" y="21599"/>
                  </a:lnTo>
                  <a:lnTo>
                    <a:pt x="16430" y="13212"/>
                  </a:lnTo>
                  <a:lnTo>
                    <a:pt x="21600" y="11538"/>
                  </a:lnTo>
                  <a:cubicBezTo>
                    <a:pt x="21600" y="11538"/>
                    <a:pt x="11817" y="2228"/>
                    <a:pt x="11817" y="22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5858182" y="2125462"/>
              <a:ext cx="100018" cy="42858"/>
            </a:xfrm>
            <a:custGeom>
              <a:avLst/>
              <a:gdLst>
                <a:gd name="T0" fmla="*/ 50009 w 21600"/>
                <a:gd name="T1" fmla="*/ 21429 h 21600"/>
                <a:gd name="T2" fmla="*/ 50009 w 21600"/>
                <a:gd name="T3" fmla="*/ 21429 h 21600"/>
                <a:gd name="T4" fmla="*/ 50009 w 21600"/>
                <a:gd name="T5" fmla="*/ 21429 h 21600"/>
                <a:gd name="T6" fmla="*/ 50009 w 21600"/>
                <a:gd name="T7" fmla="*/ 2142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3540"/>
                  </a:moveTo>
                  <a:lnTo>
                    <a:pt x="11713" y="0"/>
                  </a:lnTo>
                  <a:lnTo>
                    <a:pt x="0" y="6349"/>
                  </a:lnTo>
                  <a:lnTo>
                    <a:pt x="12807" y="13122"/>
                  </a:lnTo>
                  <a:lnTo>
                    <a:pt x="15010" y="21150"/>
                  </a:lnTo>
                  <a:lnTo>
                    <a:pt x="19948" y="21599"/>
                  </a:lnTo>
                  <a:cubicBezTo>
                    <a:pt x="19948" y="21599"/>
                    <a:pt x="21600" y="13540"/>
                    <a:pt x="21600" y="135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5858182" y="2068317"/>
              <a:ext cx="92080" cy="49207"/>
            </a:xfrm>
            <a:custGeom>
              <a:avLst/>
              <a:gdLst>
                <a:gd name="T0" fmla="*/ 46040 w 21600"/>
                <a:gd name="T1" fmla="*/ 24603 h 21600"/>
                <a:gd name="T2" fmla="*/ 46040 w 21600"/>
                <a:gd name="T3" fmla="*/ 24603 h 21600"/>
                <a:gd name="T4" fmla="*/ 46040 w 21600"/>
                <a:gd name="T5" fmla="*/ 24603 h 21600"/>
                <a:gd name="T6" fmla="*/ 46040 w 21600"/>
                <a:gd name="T7" fmla="*/ 2460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4285"/>
                  </a:moveTo>
                  <a:lnTo>
                    <a:pt x="6458" y="0"/>
                  </a:lnTo>
                  <a:lnTo>
                    <a:pt x="0" y="13559"/>
                  </a:lnTo>
                  <a:lnTo>
                    <a:pt x="10896" y="21600"/>
                  </a:lnTo>
                  <a:cubicBezTo>
                    <a:pt x="10896" y="21600"/>
                    <a:pt x="21599" y="14285"/>
                    <a:pt x="21599" y="142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4710360" y="2469916"/>
              <a:ext cx="114306" cy="101590"/>
            </a:xfrm>
            <a:custGeom>
              <a:avLst/>
              <a:gdLst>
                <a:gd name="T0" fmla="*/ 57153 w 21600"/>
                <a:gd name="T1" fmla="*/ 50795 h 21600"/>
                <a:gd name="T2" fmla="*/ 57153 w 21600"/>
                <a:gd name="T3" fmla="*/ 50795 h 21600"/>
                <a:gd name="T4" fmla="*/ 57153 w 21600"/>
                <a:gd name="T5" fmla="*/ 50795 h 21600"/>
                <a:gd name="T6" fmla="*/ 57153 w 21600"/>
                <a:gd name="T7" fmla="*/ 5079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092" y="14216"/>
                  </a:moveTo>
                  <a:lnTo>
                    <a:pt x="2454" y="16562"/>
                  </a:lnTo>
                  <a:lnTo>
                    <a:pt x="10309" y="17645"/>
                  </a:lnTo>
                  <a:lnTo>
                    <a:pt x="7688" y="21600"/>
                  </a:lnTo>
                  <a:lnTo>
                    <a:pt x="19804" y="20170"/>
                  </a:lnTo>
                  <a:lnTo>
                    <a:pt x="21599" y="11703"/>
                  </a:lnTo>
                  <a:lnTo>
                    <a:pt x="10149" y="0"/>
                  </a:lnTo>
                  <a:lnTo>
                    <a:pt x="1143" y="535"/>
                  </a:lnTo>
                  <a:lnTo>
                    <a:pt x="5563" y="8645"/>
                  </a:lnTo>
                  <a:lnTo>
                    <a:pt x="0" y="9715"/>
                  </a:lnTo>
                  <a:cubicBezTo>
                    <a:pt x="0" y="9715"/>
                    <a:pt x="4092" y="14216"/>
                    <a:pt x="4092" y="142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5743876" y="2355627"/>
              <a:ext cx="104780" cy="68257"/>
            </a:xfrm>
            <a:custGeom>
              <a:avLst/>
              <a:gdLst>
                <a:gd name="T0" fmla="*/ 52390 w 21600"/>
                <a:gd name="T1" fmla="*/ 34129 h 21600"/>
                <a:gd name="T2" fmla="*/ 52390 w 21600"/>
                <a:gd name="T3" fmla="*/ 34129 h 21600"/>
                <a:gd name="T4" fmla="*/ 52390 w 21600"/>
                <a:gd name="T5" fmla="*/ 34129 h 21600"/>
                <a:gd name="T6" fmla="*/ 52390 w 21600"/>
                <a:gd name="T7" fmla="*/ 3412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832" y="8953"/>
                  </a:moveTo>
                  <a:lnTo>
                    <a:pt x="0" y="21599"/>
                  </a:lnTo>
                  <a:lnTo>
                    <a:pt x="8495" y="16584"/>
                  </a:lnTo>
                  <a:lnTo>
                    <a:pt x="16996" y="17384"/>
                  </a:lnTo>
                  <a:lnTo>
                    <a:pt x="21600" y="11321"/>
                  </a:lnTo>
                  <a:lnTo>
                    <a:pt x="17174" y="0"/>
                  </a:lnTo>
                  <a:lnTo>
                    <a:pt x="14691" y="3936"/>
                  </a:lnTo>
                  <a:cubicBezTo>
                    <a:pt x="14691" y="3936"/>
                    <a:pt x="2832" y="8953"/>
                    <a:pt x="2832" y="89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3962608" y="0"/>
              <a:ext cx="2328985" cy="3384230"/>
            </a:xfrm>
            <a:custGeom>
              <a:avLst/>
              <a:gdLst>
                <a:gd name="T0" fmla="*/ 1164493 w 21600"/>
                <a:gd name="T1" fmla="*/ 1692115 h 21600"/>
                <a:gd name="T2" fmla="*/ 1164493 w 21600"/>
                <a:gd name="T3" fmla="*/ 1692115 h 21600"/>
                <a:gd name="T4" fmla="*/ 1164493 w 21600"/>
                <a:gd name="T5" fmla="*/ 1692115 h 21600"/>
                <a:gd name="T6" fmla="*/ 1164493 w 21600"/>
                <a:gd name="T7" fmla="*/ 169211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192" y="16141"/>
                  </a:moveTo>
                  <a:lnTo>
                    <a:pt x="18731" y="15759"/>
                  </a:lnTo>
                  <a:lnTo>
                    <a:pt x="18412" y="15818"/>
                  </a:lnTo>
                  <a:lnTo>
                    <a:pt x="18050" y="15770"/>
                  </a:lnTo>
                  <a:lnTo>
                    <a:pt x="17807" y="15650"/>
                  </a:lnTo>
                  <a:lnTo>
                    <a:pt x="16684" y="15650"/>
                  </a:lnTo>
                  <a:lnTo>
                    <a:pt x="16333" y="15715"/>
                  </a:lnTo>
                  <a:lnTo>
                    <a:pt x="16022" y="15401"/>
                  </a:lnTo>
                  <a:lnTo>
                    <a:pt x="16237" y="15011"/>
                  </a:lnTo>
                  <a:lnTo>
                    <a:pt x="17006" y="14990"/>
                  </a:lnTo>
                  <a:lnTo>
                    <a:pt x="16713" y="14773"/>
                  </a:lnTo>
                  <a:lnTo>
                    <a:pt x="16274" y="14502"/>
                  </a:lnTo>
                  <a:lnTo>
                    <a:pt x="16235" y="14177"/>
                  </a:lnTo>
                  <a:lnTo>
                    <a:pt x="16399" y="14361"/>
                  </a:lnTo>
                  <a:lnTo>
                    <a:pt x="17352" y="14697"/>
                  </a:lnTo>
                  <a:lnTo>
                    <a:pt x="17913" y="15423"/>
                  </a:lnTo>
                  <a:lnTo>
                    <a:pt x="18327" y="15260"/>
                  </a:lnTo>
                  <a:lnTo>
                    <a:pt x="18385" y="14979"/>
                  </a:lnTo>
                  <a:lnTo>
                    <a:pt x="18206" y="14881"/>
                  </a:lnTo>
                  <a:lnTo>
                    <a:pt x="18198" y="14491"/>
                  </a:lnTo>
                  <a:lnTo>
                    <a:pt x="17274" y="14058"/>
                  </a:lnTo>
                  <a:lnTo>
                    <a:pt x="16730" y="13354"/>
                  </a:lnTo>
                  <a:lnTo>
                    <a:pt x="17098" y="13343"/>
                  </a:lnTo>
                  <a:lnTo>
                    <a:pt x="17234" y="12964"/>
                  </a:lnTo>
                  <a:lnTo>
                    <a:pt x="17777" y="12856"/>
                  </a:lnTo>
                  <a:lnTo>
                    <a:pt x="18169" y="13191"/>
                  </a:lnTo>
                  <a:lnTo>
                    <a:pt x="18859" y="13235"/>
                  </a:lnTo>
                  <a:lnTo>
                    <a:pt x="19047" y="13040"/>
                  </a:lnTo>
                  <a:lnTo>
                    <a:pt x="18365" y="12639"/>
                  </a:lnTo>
                  <a:lnTo>
                    <a:pt x="18196" y="12249"/>
                  </a:lnTo>
                  <a:lnTo>
                    <a:pt x="19109" y="12239"/>
                  </a:lnTo>
                  <a:lnTo>
                    <a:pt x="18664" y="11643"/>
                  </a:lnTo>
                  <a:lnTo>
                    <a:pt x="18426" y="11079"/>
                  </a:lnTo>
                  <a:lnTo>
                    <a:pt x="18704" y="11307"/>
                  </a:lnTo>
                  <a:lnTo>
                    <a:pt x="19188" y="11437"/>
                  </a:lnTo>
                  <a:lnTo>
                    <a:pt x="19212" y="11079"/>
                  </a:lnTo>
                  <a:lnTo>
                    <a:pt x="18743" y="10906"/>
                  </a:lnTo>
                  <a:lnTo>
                    <a:pt x="18851" y="10701"/>
                  </a:lnTo>
                  <a:lnTo>
                    <a:pt x="18611" y="10722"/>
                  </a:lnTo>
                  <a:lnTo>
                    <a:pt x="18195" y="10062"/>
                  </a:lnTo>
                  <a:lnTo>
                    <a:pt x="18320" y="9866"/>
                  </a:lnTo>
                  <a:lnTo>
                    <a:pt x="19122" y="9899"/>
                  </a:lnTo>
                  <a:lnTo>
                    <a:pt x="19685" y="10029"/>
                  </a:lnTo>
                  <a:lnTo>
                    <a:pt x="19735" y="9552"/>
                  </a:lnTo>
                  <a:lnTo>
                    <a:pt x="19037" y="9352"/>
                  </a:lnTo>
                  <a:lnTo>
                    <a:pt x="19022" y="9168"/>
                  </a:lnTo>
                  <a:lnTo>
                    <a:pt x="19452" y="9058"/>
                  </a:lnTo>
                  <a:lnTo>
                    <a:pt x="18894" y="8726"/>
                  </a:lnTo>
                  <a:lnTo>
                    <a:pt x="18381" y="9022"/>
                  </a:lnTo>
                  <a:lnTo>
                    <a:pt x="18374" y="8697"/>
                  </a:lnTo>
                  <a:lnTo>
                    <a:pt x="18546" y="8534"/>
                  </a:lnTo>
                  <a:lnTo>
                    <a:pt x="18564" y="7906"/>
                  </a:lnTo>
                  <a:lnTo>
                    <a:pt x="19271" y="7256"/>
                  </a:lnTo>
                  <a:lnTo>
                    <a:pt x="19134" y="6856"/>
                  </a:lnTo>
                  <a:lnTo>
                    <a:pt x="19162" y="6671"/>
                  </a:lnTo>
                  <a:lnTo>
                    <a:pt x="18888" y="6596"/>
                  </a:lnTo>
                  <a:lnTo>
                    <a:pt x="18908" y="6065"/>
                  </a:lnTo>
                  <a:lnTo>
                    <a:pt x="19188" y="5686"/>
                  </a:lnTo>
                  <a:lnTo>
                    <a:pt x="20117" y="5631"/>
                  </a:lnTo>
                  <a:lnTo>
                    <a:pt x="20451" y="5523"/>
                  </a:lnTo>
                  <a:lnTo>
                    <a:pt x="20319" y="5328"/>
                  </a:lnTo>
                  <a:lnTo>
                    <a:pt x="19503" y="5437"/>
                  </a:lnTo>
                  <a:lnTo>
                    <a:pt x="19003" y="5274"/>
                  </a:lnTo>
                  <a:lnTo>
                    <a:pt x="18527" y="5480"/>
                  </a:lnTo>
                  <a:lnTo>
                    <a:pt x="18855" y="5112"/>
                  </a:lnTo>
                  <a:lnTo>
                    <a:pt x="19321" y="5177"/>
                  </a:lnTo>
                  <a:lnTo>
                    <a:pt x="19686" y="4993"/>
                  </a:lnTo>
                  <a:lnTo>
                    <a:pt x="20250" y="5123"/>
                  </a:lnTo>
                  <a:lnTo>
                    <a:pt x="20837" y="4830"/>
                  </a:lnTo>
                  <a:lnTo>
                    <a:pt x="20624" y="4635"/>
                  </a:lnTo>
                  <a:lnTo>
                    <a:pt x="20975" y="4581"/>
                  </a:lnTo>
                  <a:lnTo>
                    <a:pt x="21599" y="3823"/>
                  </a:lnTo>
                  <a:lnTo>
                    <a:pt x="21127" y="3455"/>
                  </a:lnTo>
                  <a:lnTo>
                    <a:pt x="20498" y="3303"/>
                  </a:lnTo>
                  <a:lnTo>
                    <a:pt x="20082" y="3325"/>
                  </a:lnTo>
                  <a:lnTo>
                    <a:pt x="19774" y="3920"/>
                  </a:lnTo>
                  <a:lnTo>
                    <a:pt x="19310" y="3953"/>
                  </a:lnTo>
                  <a:lnTo>
                    <a:pt x="18833" y="4126"/>
                  </a:lnTo>
                  <a:lnTo>
                    <a:pt x="18812" y="3888"/>
                  </a:lnTo>
                  <a:lnTo>
                    <a:pt x="18649" y="3790"/>
                  </a:lnTo>
                  <a:lnTo>
                    <a:pt x="17885" y="4754"/>
                  </a:lnTo>
                  <a:lnTo>
                    <a:pt x="17292" y="5447"/>
                  </a:lnTo>
                  <a:lnTo>
                    <a:pt x="17235" y="5057"/>
                  </a:lnTo>
                  <a:lnTo>
                    <a:pt x="17824" y="4180"/>
                  </a:lnTo>
                  <a:lnTo>
                    <a:pt x="17883" y="3216"/>
                  </a:lnTo>
                  <a:lnTo>
                    <a:pt x="17671" y="3065"/>
                  </a:lnTo>
                  <a:lnTo>
                    <a:pt x="17353" y="3151"/>
                  </a:lnTo>
                  <a:lnTo>
                    <a:pt x="17250" y="3563"/>
                  </a:lnTo>
                  <a:lnTo>
                    <a:pt x="16995" y="3639"/>
                  </a:lnTo>
                  <a:lnTo>
                    <a:pt x="15899" y="4083"/>
                  </a:lnTo>
                  <a:lnTo>
                    <a:pt x="15769" y="4029"/>
                  </a:lnTo>
                  <a:lnTo>
                    <a:pt x="16780" y="3357"/>
                  </a:lnTo>
                  <a:lnTo>
                    <a:pt x="16664" y="3173"/>
                  </a:lnTo>
                  <a:lnTo>
                    <a:pt x="16068" y="3043"/>
                  </a:lnTo>
                  <a:lnTo>
                    <a:pt x="14329" y="3422"/>
                  </a:lnTo>
                  <a:lnTo>
                    <a:pt x="13952" y="3747"/>
                  </a:lnTo>
                  <a:lnTo>
                    <a:pt x="13869" y="3628"/>
                  </a:lnTo>
                  <a:lnTo>
                    <a:pt x="13848" y="3411"/>
                  </a:lnTo>
                  <a:lnTo>
                    <a:pt x="14593" y="3021"/>
                  </a:lnTo>
                  <a:lnTo>
                    <a:pt x="14750" y="2881"/>
                  </a:lnTo>
                  <a:lnTo>
                    <a:pt x="15184" y="2924"/>
                  </a:lnTo>
                  <a:lnTo>
                    <a:pt x="15486" y="2815"/>
                  </a:lnTo>
                  <a:lnTo>
                    <a:pt x="16928" y="2805"/>
                  </a:lnTo>
                  <a:lnTo>
                    <a:pt x="17180" y="2599"/>
                  </a:lnTo>
                  <a:lnTo>
                    <a:pt x="17677" y="2599"/>
                  </a:lnTo>
                  <a:lnTo>
                    <a:pt x="18131" y="2079"/>
                  </a:lnTo>
                  <a:lnTo>
                    <a:pt x="17624" y="1657"/>
                  </a:lnTo>
                  <a:lnTo>
                    <a:pt x="17385" y="1700"/>
                  </a:lnTo>
                  <a:lnTo>
                    <a:pt x="17398" y="1570"/>
                  </a:lnTo>
                  <a:lnTo>
                    <a:pt x="16630" y="1646"/>
                  </a:lnTo>
                  <a:lnTo>
                    <a:pt x="16610" y="1462"/>
                  </a:lnTo>
                  <a:lnTo>
                    <a:pt x="16816" y="1375"/>
                  </a:lnTo>
                  <a:lnTo>
                    <a:pt x="16747" y="1126"/>
                  </a:lnTo>
                  <a:lnTo>
                    <a:pt x="16170" y="1126"/>
                  </a:lnTo>
                  <a:lnTo>
                    <a:pt x="15837" y="1321"/>
                  </a:lnTo>
                  <a:lnTo>
                    <a:pt x="15433" y="1180"/>
                  </a:lnTo>
                  <a:lnTo>
                    <a:pt x="14616" y="1180"/>
                  </a:lnTo>
                  <a:lnTo>
                    <a:pt x="13980" y="1418"/>
                  </a:lnTo>
                  <a:lnTo>
                    <a:pt x="12844" y="1494"/>
                  </a:lnTo>
                  <a:lnTo>
                    <a:pt x="13736" y="1245"/>
                  </a:lnTo>
                  <a:lnTo>
                    <a:pt x="13748" y="1083"/>
                  </a:lnTo>
                  <a:lnTo>
                    <a:pt x="14038" y="1147"/>
                  </a:lnTo>
                  <a:lnTo>
                    <a:pt x="14593" y="888"/>
                  </a:lnTo>
                  <a:lnTo>
                    <a:pt x="15845" y="920"/>
                  </a:lnTo>
                  <a:lnTo>
                    <a:pt x="16418" y="768"/>
                  </a:lnTo>
                  <a:lnTo>
                    <a:pt x="16525" y="541"/>
                  </a:lnTo>
                  <a:cubicBezTo>
                    <a:pt x="16525" y="541"/>
                    <a:pt x="15930" y="444"/>
                    <a:pt x="15818" y="444"/>
                  </a:cubicBezTo>
                  <a:cubicBezTo>
                    <a:pt x="15706" y="444"/>
                    <a:pt x="15256" y="422"/>
                    <a:pt x="15256" y="422"/>
                  </a:cubicBezTo>
                  <a:lnTo>
                    <a:pt x="14961" y="130"/>
                  </a:lnTo>
                  <a:lnTo>
                    <a:pt x="14449" y="151"/>
                  </a:lnTo>
                  <a:lnTo>
                    <a:pt x="14383" y="54"/>
                  </a:lnTo>
                  <a:lnTo>
                    <a:pt x="13708" y="0"/>
                  </a:lnTo>
                  <a:lnTo>
                    <a:pt x="13327" y="140"/>
                  </a:lnTo>
                  <a:lnTo>
                    <a:pt x="13277" y="75"/>
                  </a:lnTo>
                  <a:lnTo>
                    <a:pt x="12448" y="259"/>
                  </a:lnTo>
                  <a:lnTo>
                    <a:pt x="12660" y="422"/>
                  </a:lnTo>
                  <a:lnTo>
                    <a:pt x="12634" y="693"/>
                  </a:lnTo>
                  <a:lnTo>
                    <a:pt x="12133" y="530"/>
                  </a:lnTo>
                  <a:lnTo>
                    <a:pt x="11814" y="573"/>
                  </a:lnTo>
                  <a:lnTo>
                    <a:pt x="11737" y="736"/>
                  </a:lnTo>
                  <a:lnTo>
                    <a:pt x="12319" y="985"/>
                  </a:lnTo>
                  <a:lnTo>
                    <a:pt x="12195" y="1137"/>
                  </a:lnTo>
                  <a:lnTo>
                    <a:pt x="12215" y="1321"/>
                  </a:lnTo>
                  <a:lnTo>
                    <a:pt x="11897" y="1462"/>
                  </a:lnTo>
                  <a:lnTo>
                    <a:pt x="11922" y="1841"/>
                  </a:lnTo>
                  <a:lnTo>
                    <a:pt x="11584" y="1776"/>
                  </a:lnTo>
                  <a:lnTo>
                    <a:pt x="11512" y="1462"/>
                  </a:lnTo>
                  <a:lnTo>
                    <a:pt x="10672" y="1158"/>
                  </a:lnTo>
                  <a:lnTo>
                    <a:pt x="10332" y="974"/>
                  </a:lnTo>
                  <a:lnTo>
                    <a:pt x="10240" y="1180"/>
                  </a:lnTo>
                  <a:lnTo>
                    <a:pt x="9614" y="1169"/>
                  </a:lnTo>
                  <a:lnTo>
                    <a:pt x="9844" y="1397"/>
                  </a:lnTo>
                  <a:lnTo>
                    <a:pt x="10920" y="1505"/>
                  </a:lnTo>
                  <a:lnTo>
                    <a:pt x="11510" y="2046"/>
                  </a:lnTo>
                  <a:lnTo>
                    <a:pt x="11323" y="2306"/>
                  </a:lnTo>
                  <a:lnTo>
                    <a:pt x="10562" y="1960"/>
                  </a:lnTo>
                  <a:lnTo>
                    <a:pt x="10156" y="1743"/>
                  </a:lnTo>
                  <a:lnTo>
                    <a:pt x="9501" y="1851"/>
                  </a:lnTo>
                  <a:lnTo>
                    <a:pt x="10350" y="2534"/>
                  </a:lnTo>
                  <a:lnTo>
                    <a:pt x="10468" y="2805"/>
                  </a:lnTo>
                  <a:lnTo>
                    <a:pt x="10226" y="2718"/>
                  </a:lnTo>
                  <a:lnTo>
                    <a:pt x="9731" y="2794"/>
                  </a:lnTo>
                  <a:lnTo>
                    <a:pt x="9998" y="3270"/>
                  </a:lnTo>
                  <a:lnTo>
                    <a:pt x="9828" y="3574"/>
                  </a:lnTo>
                  <a:lnTo>
                    <a:pt x="9376" y="3433"/>
                  </a:lnTo>
                  <a:lnTo>
                    <a:pt x="9177" y="3108"/>
                  </a:lnTo>
                  <a:lnTo>
                    <a:pt x="8625" y="2794"/>
                  </a:lnTo>
                  <a:lnTo>
                    <a:pt x="8230" y="2339"/>
                  </a:lnTo>
                  <a:lnTo>
                    <a:pt x="7491" y="2285"/>
                  </a:lnTo>
                  <a:lnTo>
                    <a:pt x="7705" y="2545"/>
                  </a:lnTo>
                  <a:lnTo>
                    <a:pt x="7729" y="2891"/>
                  </a:lnTo>
                  <a:lnTo>
                    <a:pt x="8167" y="3129"/>
                  </a:lnTo>
                  <a:lnTo>
                    <a:pt x="8370" y="3574"/>
                  </a:lnTo>
                  <a:lnTo>
                    <a:pt x="7957" y="3790"/>
                  </a:lnTo>
                  <a:lnTo>
                    <a:pt x="7777" y="3606"/>
                  </a:lnTo>
                  <a:lnTo>
                    <a:pt x="7114" y="3357"/>
                  </a:lnTo>
                  <a:lnTo>
                    <a:pt x="6884" y="3801"/>
                  </a:lnTo>
                  <a:lnTo>
                    <a:pt x="6583" y="3975"/>
                  </a:lnTo>
                  <a:lnTo>
                    <a:pt x="6596" y="3129"/>
                  </a:lnTo>
                  <a:lnTo>
                    <a:pt x="6397" y="2815"/>
                  </a:lnTo>
                  <a:lnTo>
                    <a:pt x="6374" y="2512"/>
                  </a:lnTo>
                  <a:lnTo>
                    <a:pt x="5661" y="2891"/>
                  </a:lnTo>
                  <a:lnTo>
                    <a:pt x="4593" y="3141"/>
                  </a:lnTo>
                  <a:lnTo>
                    <a:pt x="5097" y="3476"/>
                  </a:lnTo>
                  <a:lnTo>
                    <a:pt x="5609" y="4159"/>
                  </a:lnTo>
                  <a:lnTo>
                    <a:pt x="4678" y="3368"/>
                  </a:lnTo>
                  <a:lnTo>
                    <a:pt x="4132" y="3335"/>
                  </a:lnTo>
                  <a:lnTo>
                    <a:pt x="3770" y="3606"/>
                  </a:lnTo>
                  <a:lnTo>
                    <a:pt x="4242" y="3931"/>
                  </a:lnTo>
                  <a:lnTo>
                    <a:pt x="4099" y="4018"/>
                  </a:lnTo>
                  <a:lnTo>
                    <a:pt x="4158" y="4494"/>
                  </a:lnTo>
                  <a:lnTo>
                    <a:pt x="3921" y="4667"/>
                  </a:lnTo>
                  <a:lnTo>
                    <a:pt x="3711" y="4581"/>
                  </a:lnTo>
                  <a:lnTo>
                    <a:pt x="3261" y="4527"/>
                  </a:lnTo>
                  <a:lnTo>
                    <a:pt x="2839" y="5025"/>
                  </a:lnTo>
                  <a:lnTo>
                    <a:pt x="2386" y="5545"/>
                  </a:lnTo>
                  <a:lnTo>
                    <a:pt x="1844" y="5664"/>
                  </a:lnTo>
                  <a:lnTo>
                    <a:pt x="1883" y="6000"/>
                  </a:lnTo>
                  <a:lnTo>
                    <a:pt x="2416" y="6184"/>
                  </a:lnTo>
                  <a:lnTo>
                    <a:pt x="3131" y="5891"/>
                  </a:lnTo>
                  <a:lnTo>
                    <a:pt x="3309" y="5978"/>
                  </a:lnTo>
                  <a:lnTo>
                    <a:pt x="3158" y="6390"/>
                  </a:lnTo>
                  <a:lnTo>
                    <a:pt x="2904" y="6520"/>
                  </a:lnTo>
                  <a:lnTo>
                    <a:pt x="2978" y="6942"/>
                  </a:lnTo>
                  <a:lnTo>
                    <a:pt x="2299" y="7430"/>
                  </a:lnTo>
                  <a:lnTo>
                    <a:pt x="1500" y="7505"/>
                  </a:lnTo>
                  <a:lnTo>
                    <a:pt x="1298" y="7798"/>
                  </a:lnTo>
                  <a:lnTo>
                    <a:pt x="56" y="8209"/>
                  </a:lnTo>
                  <a:lnTo>
                    <a:pt x="0" y="8534"/>
                  </a:lnTo>
                  <a:lnTo>
                    <a:pt x="262" y="8805"/>
                  </a:lnTo>
                  <a:lnTo>
                    <a:pt x="1145" y="8848"/>
                  </a:lnTo>
                  <a:lnTo>
                    <a:pt x="1263" y="9108"/>
                  </a:lnTo>
                  <a:lnTo>
                    <a:pt x="1617" y="9184"/>
                  </a:lnTo>
                  <a:lnTo>
                    <a:pt x="2157" y="8946"/>
                  </a:lnTo>
                  <a:lnTo>
                    <a:pt x="2723" y="9184"/>
                  </a:lnTo>
                  <a:lnTo>
                    <a:pt x="2697" y="9433"/>
                  </a:lnTo>
                  <a:lnTo>
                    <a:pt x="2187" y="9574"/>
                  </a:lnTo>
                  <a:lnTo>
                    <a:pt x="1864" y="9477"/>
                  </a:lnTo>
                  <a:lnTo>
                    <a:pt x="1901" y="9704"/>
                  </a:lnTo>
                  <a:lnTo>
                    <a:pt x="1450" y="9606"/>
                  </a:lnTo>
                  <a:lnTo>
                    <a:pt x="875" y="9704"/>
                  </a:lnTo>
                  <a:lnTo>
                    <a:pt x="1238" y="10148"/>
                  </a:lnTo>
                  <a:lnTo>
                    <a:pt x="1943" y="10159"/>
                  </a:lnTo>
                  <a:lnTo>
                    <a:pt x="1851" y="10354"/>
                  </a:lnTo>
                  <a:lnTo>
                    <a:pt x="1422" y="10516"/>
                  </a:lnTo>
                  <a:lnTo>
                    <a:pt x="1975" y="10852"/>
                  </a:lnTo>
                  <a:lnTo>
                    <a:pt x="2290" y="10614"/>
                  </a:lnTo>
                  <a:lnTo>
                    <a:pt x="2753" y="10538"/>
                  </a:lnTo>
                  <a:lnTo>
                    <a:pt x="3013" y="10701"/>
                  </a:lnTo>
                  <a:lnTo>
                    <a:pt x="3393" y="10473"/>
                  </a:lnTo>
                  <a:lnTo>
                    <a:pt x="4457" y="10744"/>
                  </a:lnTo>
                  <a:lnTo>
                    <a:pt x="5382" y="11253"/>
                  </a:lnTo>
                  <a:lnTo>
                    <a:pt x="5454" y="11621"/>
                  </a:lnTo>
                  <a:lnTo>
                    <a:pt x="6219" y="12130"/>
                  </a:lnTo>
                  <a:lnTo>
                    <a:pt x="6264" y="12704"/>
                  </a:lnTo>
                  <a:lnTo>
                    <a:pt x="6427" y="12845"/>
                  </a:lnTo>
                  <a:lnTo>
                    <a:pt x="6398" y="12986"/>
                  </a:lnTo>
                  <a:lnTo>
                    <a:pt x="6658" y="13148"/>
                  </a:lnTo>
                  <a:lnTo>
                    <a:pt x="6666" y="13484"/>
                  </a:lnTo>
                  <a:lnTo>
                    <a:pt x="7064" y="13636"/>
                  </a:lnTo>
                  <a:lnTo>
                    <a:pt x="6708" y="14340"/>
                  </a:lnTo>
                  <a:lnTo>
                    <a:pt x="6920" y="14416"/>
                  </a:lnTo>
                  <a:lnTo>
                    <a:pt x="6699" y="14778"/>
                  </a:lnTo>
                  <a:lnTo>
                    <a:pt x="7223" y="14870"/>
                  </a:lnTo>
                  <a:lnTo>
                    <a:pt x="7226" y="14611"/>
                  </a:lnTo>
                  <a:lnTo>
                    <a:pt x="7280" y="14448"/>
                  </a:lnTo>
                  <a:lnTo>
                    <a:pt x="7635" y="14556"/>
                  </a:lnTo>
                  <a:lnTo>
                    <a:pt x="8192" y="15065"/>
                  </a:lnTo>
                  <a:lnTo>
                    <a:pt x="8481" y="15639"/>
                  </a:lnTo>
                  <a:lnTo>
                    <a:pt x="7555" y="15297"/>
                  </a:lnTo>
                  <a:lnTo>
                    <a:pt x="7097" y="15406"/>
                  </a:lnTo>
                  <a:lnTo>
                    <a:pt x="7710" y="15766"/>
                  </a:lnTo>
                  <a:lnTo>
                    <a:pt x="8508" y="15874"/>
                  </a:lnTo>
                  <a:lnTo>
                    <a:pt x="8265" y="16183"/>
                  </a:lnTo>
                  <a:lnTo>
                    <a:pt x="8398" y="16378"/>
                  </a:lnTo>
                  <a:lnTo>
                    <a:pt x="8115" y="16660"/>
                  </a:lnTo>
                  <a:lnTo>
                    <a:pt x="8124" y="17050"/>
                  </a:lnTo>
                  <a:lnTo>
                    <a:pt x="7609" y="16963"/>
                  </a:lnTo>
                  <a:lnTo>
                    <a:pt x="7203" y="17440"/>
                  </a:lnTo>
                  <a:lnTo>
                    <a:pt x="7176" y="17700"/>
                  </a:lnTo>
                  <a:lnTo>
                    <a:pt x="7499" y="17786"/>
                  </a:lnTo>
                  <a:lnTo>
                    <a:pt x="7345" y="18068"/>
                  </a:lnTo>
                  <a:lnTo>
                    <a:pt x="7486" y="18653"/>
                  </a:lnTo>
                  <a:lnTo>
                    <a:pt x="7905" y="18740"/>
                  </a:lnTo>
                  <a:lnTo>
                    <a:pt x="7914" y="19173"/>
                  </a:lnTo>
                  <a:lnTo>
                    <a:pt x="8552" y="19021"/>
                  </a:lnTo>
                  <a:lnTo>
                    <a:pt x="8175" y="19368"/>
                  </a:lnTo>
                  <a:lnTo>
                    <a:pt x="8151" y="19715"/>
                  </a:lnTo>
                  <a:lnTo>
                    <a:pt x="9368" y="21101"/>
                  </a:lnTo>
                  <a:lnTo>
                    <a:pt x="10074" y="21101"/>
                  </a:lnTo>
                  <a:lnTo>
                    <a:pt x="10758" y="21600"/>
                  </a:lnTo>
                  <a:lnTo>
                    <a:pt x="10994" y="21429"/>
                  </a:lnTo>
                  <a:lnTo>
                    <a:pt x="11353" y="20654"/>
                  </a:lnTo>
                  <a:lnTo>
                    <a:pt x="11331" y="20356"/>
                  </a:lnTo>
                  <a:lnTo>
                    <a:pt x="11705" y="20172"/>
                  </a:lnTo>
                  <a:lnTo>
                    <a:pt x="11999" y="19772"/>
                  </a:lnTo>
                  <a:lnTo>
                    <a:pt x="11713" y="19501"/>
                  </a:lnTo>
                  <a:lnTo>
                    <a:pt x="12126" y="19430"/>
                  </a:lnTo>
                  <a:lnTo>
                    <a:pt x="11913" y="19112"/>
                  </a:lnTo>
                  <a:lnTo>
                    <a:pt x="11857" y="19021"/>
                  </a:lnTo>
                  <a:lnTo>
                    <a:pt x="12196" y="19035"/>
                  </a:lnTo>
                  <a:lnTo>
                    <a:pt x="12312" y="18905"/>
                  </a:lnTo>
                  <a:lnTo>
                    <a:pt x="12175" y="18753"/>
                  </a:lnTo>
                  <a:lnTo>
                    <a:pt x="12926" y="18672"/>
                  </a:lnTo>
                  <a:lnTo>
                    <a:pt x="12820" y="18518"/>
                  </a:lnTo>
                  <a:lnTo>
                    <a:pt x="12989" y="18485"/>
                  </a:lnTo>
                  <a:lnTo>
                    <a:pt x="12987" y="18261"/>
                  </a:lnTo>
                  <a:lnTo>
                    <a:pt x="13200" y="18293"/>
                  </a:lnTo>
                  <a:lnTo>
                    <a:pt x="13283" y="18285"/>
                  </a:lnTo>
                  <a:lnTo>
                    <a:pt x="13078" y="18494"/>
                  </a:lnTo>
                  <a:lnTo>
                    <a:pt x="13342" y="18569"/>
                  </a:lnTo>
                  <a:lnTo>
                    <a:pt x="13806" y="18399"/>
                  </a:lnTo>
                  <a:lnTo>
                    <a:pt x="13748" y="18212"/>
                  </a:lnTo>
                  <a:lnTo>
                    <a:pt x="14107" y="18320"/>
                  </a:lnTo>
                  <a:lnTo>
                    <a:pt x="14279" y="18019"/>
                  </a:lnTo>
                  <a:lnTo>
                    <a:pt x="14617" y="17836"/>
                  </a:lnTo>
                  <a:lnTo>
                    <a:pt x="14638" y="17625"/>
                  </a:lnTo>
                  <a:lnTo>
                    <a:pt x="15120" y="17188"/>
                  </a:lnTo>
                  <a:lnTo>
                    <a:pt x="14932" y="16823"/>
                  </a:lnTo>
                  <a:lnTo>
                    <a:pt x="15355" y="17148"/>
                  </a:lnTo>
                  <a:lnTo>
                    <a:pt x="15793" y="17061"/>
                  </a:lnTo>
                  <a:lnTo>
                    <a:pt x="15878" y="16942"/>
                  </a:lnTo>
                  <a:lnTo>
                    <a:pt x="17575" y="16533"/>
                  </a:lnTo>
                  <a:cubicBezTo>
                    <a:pt x="17575" y="16533"/>
                    <a:pt x="18192" y="16141"/>
                    <a:pt x="18192" y="161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2470279" y="1206386"/>
              <a:ext cx="152408" cy="95241"/>
            </a:xfrm>
            <a:custGeom>
              <a:avLst/>
              <a:gdLst>
                <a:gd name="T0" fmla="*/ 76204 w 21600"/>
                <a:gd name="T1" fmla="*/ 47620 h 21600"/>
                <a:gd name="T2" fmla="*/ 76204 w 21600"/>
                <a:gd name="T3" fmla="*/ 47620 h 21600"/>
                <a:gd name="T4" fmla="*/ 76204 w 21600"/>
                <a:gd name="T5" fmla="*/ 47620 h 21600"/>
                <a:gd name="T6" fmla="*/ 76204 w 21600"/>
                <a:gd name="T7" fmla="*/ 476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09" y="20071"/>
                  </a:moveTo>
                  <a:lnTo>
                    <a:pt x="5205" y="15483"/>
                  </a:lnTo>
                  <a:lnTo>
                    <a:pt x="8434" y="21019"/>
                  </a:lnTo>
                  <a:lnTo>
                    <a:pt x="10708" y="20539"/>
                  </a:lnTo>
                  <a:lnTo>
                    <a:pt x="10890" y="14144"/>
                  </a:lnTo>
                  <a:lnTo>
                    <a:pt x="15435" y="20830"/>
                  </a:lnTo>
                  <a:lnTo>
                    <a:pt x="18249" y="18250"/>
                  </a:lnTo>
                  <a:lnTo>
                    <a:pt x="21599" y="17871"/>
                  </a:lnTo>
                  <a:lnTo>
                    <a:pt x="21476" y="10704"/>
                  </a:lnTo>
                  <a:lnTo>
                    <a:pt x="14597" y="0"/>
                  </a:lnTo>
                  <a:lnTo>
                    <a:pt x="10890" y="7734"/>
                  </a:lnTo>
                  <a:lnTo>
                    <a:pt x="5862" y="9365"/>
                  </a:lnTo>
                  <a:lnTo>
                    <a:pt x="4308" y="12614"/>
                  </a:lnTo>
                  <a:lnTo>
                    <a:pt x="2753" y="12234"/>
                  </a:lnTo>
                  <a:cubicBezTo>
                    <a:pt x="2753" y="12234"/>
                    <a:pt x="118" y="19110"/>
                    <a:pt x="0" y="19591"/>
                  </a:cubicBezTo>
                  <a:lnTo>
                    <a:pt x="1198" y="21599"/>
                  </a:lnTo>
                  <a:cubicBezTo>
                    <a:pt x="1198" y="21599"/>
                    <a:pt x="3109" y="20071"/>
                    <a:pt x="3109" y="2007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2470279" y="1320675"/>
              <a:ext cx="138120" cy="139687"/>
            </a:xfrm>
            <a:custGeom>
              <a:avLst/>
              <a:gdLst>
                <a:gd name="T0" fmla="*/ 69060 w 21600"/>
                <a:gd name="T1" fmla="*/ 69844 h 21600"/>
                <a:gd name="T2" fmla="*/ 69060 w 21600"/>
                <a:gd name="T3" fmla="*/ 69844 h 21600"/>
                <a:gd name="T4" fmla="*/ 69060 w 21600"/>
                <a:gd name="T5" fmla="*/ 69844 h 21600"/>
                <a:gd name="T6" fmla="*/ 69060 w 21600"/>
                <a:gd name="T7" fmla="*/ 69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441"/>
                  </a:moveTo>
                  <a:lnTo>
                    <a:pt x="16828" y="0"/>
                  </a:lnTo>
                  <a:lnTo>
                    <a:pt x="14243" y="1900"/>
                  </a:lnTo>
                  <a:lnTo>
                    <a:pt x="13051" y="590"/>
                  </a:lnTo>
                  <a:lnTo>
                    <a:pt x="0" y="6103"/>
                  </a:lnTo>
                  <a:lnTo>
                    <a:pt x="328" y="16998"/>
                  </a:lnTo>
                  <a:lnTo>
                    <a:pt x="4372" y="18048"/>
                  </a:lnTo>
                  <a:lnTo>
                    <a:pt x="5630" y="21139"/>
                  </a:lnTo>
                  <a:lnTo>
                    <a:pt x="7355" y="21600"/>
                  </a:lnTo>
                  <a:lnTo>
                    <a:pt x="12057" y="18777"/>
                  </a:lnTo>
                  <a:lnTo>
                    <a:pt x="18024" y="17137"/>
                  </a:lnTo>
                  <a:lnTo>
                    <a:pt x="18883" y="9844"/>
                  </a:lnTo>
                  <a:lnTo>
                    <a:pt x="14905" y="9193"/>
                  </a:lnTo>
                  <a:lnTo>
                    <a:pt x="13384" y="11025"/>
                  </a:lnTo>
                  <a:lnTo>
                    <a:pt x="10997" y="8602"/>
                  </a:lnTo>
                  <a:lnTo>
                    <a:pt x="21135" y="4922"/>
                  </a:lnTo>
                  <a:cubicBezTo>
                    <a:pt x="21135" y="4922"/>
                    <a:pt x="21599" y="1441"/>
                    <a:pt x="21599" y="14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287353" y="3101681"/>
              <a:ext cx="119068" cy="60319"/>
            </a:xfrm>
            <a:custGeom>
              <a:avLst/>
              <a:gdLst>
                <a:gd name="T0" fmla="*/ 59534 w 21600"/>
                <a:gd name="T1" fmla="*/ 30160 h 21600"/>
                <a:gd name="T2" fmla="*/ 59534 w 21600"/>
                <a:gd name="T3" fmla="*/ 30160 h 21600"/>
                <a:gd name="T4" fmla="*/ 59534 w 21600"/>
                <a:gd name="T5" fmla="*/ 30160 h 21600"/>
                <a:gd name="T6" fmla="*/ 59534 w 21600"/>
                <a:gd name="T7" fmla="*/ 3016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8006"/>
                  </a:moveTo>
                  <a:lnTo>
                    <a:pt x="19754" y="12148"/>
                  </a:lnTo>
                  <a:lnTo>
                    <a:pt x="16604" y="13797"/>
                  </a:lnTo>
                  <a:lnTo>
                    <a:pt x="9839" y="1487"/>
                  </a:lnTo>
                  <a:lnTo>
                    <a:pt x="5534" y="5399"/>
                  </a:lnTo>
                  <a:lnTo>
                    <a:pt x="1001" y="0"/>
                  </a:lnTo>
                  <a:lnTo>
                    <a:pt x="0" y="8853"/>
                  </a:lnTo>
                  <a:lnTo>
                    <a:pt x="3074" y="14255"/>
                  </a:lnTo>
                  <a:lnTo>
                    <a:pt x="7455" y="11256"/>
                  </a:lnTo>
                  <a:lnTo>
                    <a:pt x="14067" y="19058"/>
                  </a:lnTo>
                  <a:lnTo>
                    <a:pt x="14301" y="21600"/>
                  </a:lnTo>
                  <a:lnTo>
                    <a:pt x="16450" y="21300"/>
                  </a:lnTo>
                  <a:lnTo>
                    <a:pt x="18987" y="16814"/>
                  </a:lnTo>
                  <a:cubicBezTo>
                    <a:pt x="18987" y="16814"/>
                    <a:pt x="21600" y="18006"/>
                    <a:pt x="21600" y="1800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401659" y="3331848"/>
              <a:ext cx="79379" cy="44446"/>
            </a:xfrm>
            <a:custGeom>
              <a:avLst/>
              <a:gdLst>
                <a:gd name="T0" fmla="*/ 39690 w 21600"/>
                <a:gd name="T1" fmla="*/ 22223 h 21600"/>
                <a:gd name="T2" fmla="*/ 39690 w 21600"/>
                <a:gd name="T3" fmla="*/ 22223 h 21600"/>
                <a:gd name="T4" fmla="*/ 39690 w 21600"/>
                <a:gd name="T5" fmla="*/ 22223 h 21600"/>
                <a:gd name="T6" fmla="*/ 39690 w 21600"/>
                <a:gd name="T7" fmla="*/ 2222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314" y="0"/>
                  </a:moveTo>
                  <a:lnTo>
                    <a:pt x="7313" y="5828"/>
                  </a:lnTo>
                  <a:lnTo>
                    <a:pt x="0" y="6019"/>
                  </a:lnTo>
                  <a:lnTo>
                    <a:pt x="4992" y="17038"/>
                  </a:lnTo>
                  <a:lnTo>
                    <a:pt x="14747" y="21600"/>
                  </a:lnTo>
                  <a:lnTo>
                    <a:pt x="18005" y="15800"/>
                  </a:lnTo>
                  <a:lnTo>
                    <a:pt x="21600" y="13493"/>
                  </a:lnTo>
                  <a:lnTo>
                    <a:pt x="20323" y="3106"/>
                  </a:lnTo>
                  <a:cubicBezTo>
                    <a:pt x="20323" y="3106"/>
                    <a:pt x="12314" y="0"/>
                    <a:pt x="123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517552" y="3331848"/>
              <a:ext cx="36515" cy="34922"/>
            </a:xfrm>
            <a:custGeom>
              <a:avLst/>
              <a:gdLst>
                <a:gd name="T0" fmla="*/ 18258 w 21600"/>
                <a:gd name="T1" fmla="*/ 17461 h 21600"/>
                <a:gd name="T2" fmla="*/ 18258 w 21600"/>
                <a:gd name="T3" fmla="*/ 17461 h 21600"/>
                <a:gd name="T4" fmla="*/ 18258 w 21600"/>
                <a:gd name="T5" fmla="*/ 17461 h 21600"/>
                <a:gd name="T6" fmla="*/ 18258 w 21600"/>
                <a:gd name="T7" fmla="*/ 1746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410" y="21599"/>
                  </a:moveTo>
                  <a:lnTo>
                    <a:pt x="21600" y="12744"/>
                  </a:lnTo>
                  <a:lnTo>
                    <a:pt x="20155" y="4683"/>
                  </a:lnTo>
                  <a:lnTo>
                    <a:pt x="6805" y="0"/>
                  </a:lnTo>
                  <a:lnTo>
                    <a:pt x="0" y="7544"/>
                  </a:lnTo>
                  <a:lnTo>
                    <a:pt x="9950" y="11710"/>
                  </a:lnTo>
                  <a:cubicBezTo>
                    <a:pt x="9950" y="11710"/>
                    <a:pt x="11410" y="21599"/>
                    <a:pt x="1141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0" y="3963613"/>
              <a:ext cx="19051" cy="15873"/>
            </a:xfrm>
            <a:custGeom>
              <a:avLst/>
              <a:gdLst>
                <a:gd name="T0" fmla="*/ 9526 w 21600"/>
                <a:gd name="T1" fmla="*/ 7937 h 21600"/>
                <a:gd name="T2" fmla="*/ 9526 w 21600"/>
                <a:gd name="T3" fmla="*/ 7937 h 21600"/>
                <a:gd name="T4" fmla="*/ 9526 w 21600"/>
                <a:gd name="T5" fmla="*/ 7937 h 21600"/>
                <a:gd name="T6" fmla="*/ 9526 w 21600"/>
                <a:gd name="T7" fmla="*/ 79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8768" y="21600"/>
                  </a:moveTo>
                  <a:lnTo>
                    <a:pt x="21599" y="3527"/>
                  </a:lnTo>
                  <a:lnTo>
                    <a:pt x="0" y="0"/>
                  </a:lnTo>
                  <a:cubicBezTo>
                    <a:pt x="0" y="0"/>
                    <a:pt x="8768" y="21600"/>
                    <a:pt x="8768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57153" y="3963613"/>
              <a:ext cx="20639" cy="22223"/>
            </a:xfrm>
            <a:custGeom>
              <a:avLst/>
              <a:gdLst>
                <a:gd name="T0" fmla="*/ 10320 w 21600"/>
                <a:gd name="T1" fmla="*/ 11112 h 21600"/>
                <a:gd name="T2" fmla="*/ 10320 w 21600"/>
                <a:gd name="T3" fmla="*/ 11112 h 21600"/>
                <a:gd name="T4" fmla="*/ 10320 w 21600"/>
                <a:gd name="T5" fmla="*/ 11112 h 21600"/>
                <a:gd name="T6" fmla="*/ 10320 w 21600"/>
                <a:gd name="T7" fmla="*/ 111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10201"/>
                  </a:lnTo>
                  <a:lnTo>
                    <a:pt x="1770" y="0"/>
                  </a:lnTo>
                  <a:cubicBezTo>
                    <a:pt x="1770" y="0"/>
                    <a:pt x="0" y="21600"/>
                    <a:pt x="0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173047" y="3906468"/>
              <a:ext cx="17463" cy="23810"/>
            </a:xfrm>
            <a:custGeom>
              <a:avLst/>
              <a:gdLst>
                <a:gd name="T0" fmla="*/ 8732 w 21600"/>
                <a:gd name="T1" fmla="*/ 11905 h 21600"/>
                <a:gd name="T2" fmla="*/ 8732 w 21600"/>
                <a:gd name="T3" fmla="*/ 11905 h 21600"/>
                <a:gd name="T4" fmla="*/ 8732 w 21600"/>
                <a:gd name="T5" fmla="*/ 11905 h 21600"/>
                <a:gd name="T6" fmla="*/ 8732 w 21600"/>
                <a:gd name="T7" fmla="*/ 1190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112" y="19748"/>
                  </a:moveTo>
                  <a:lnTo>
                    <a:pt x="21599" y="0"/>
                  </a:lnTo>
                  <a:lnTo>
                    <a:pt x="0" y="21599"/>
                  </a:lnTo>
                  <a:cubicBezTo>
                    <a:pt x="0" y="21599"/>
                    <a:pt x="20112" y="19748"/>
                    <a:pt x="20112" y="197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73047" y="3906468"/>
              <a:ext cx="34927" cy="7936"/>
            </a:xfrm>
            <a:custGeom>
              <a:avLst/>
              <a:gdLst>
                <a:gd name="T0" fmla="*/ 17464 w 21600"/>
                <a:gd name="T1" fmla="*/ 3968 h 21600"/>
                <a:gd name="T2" fmla="*/ 17464 w 21600"/>
                <a:gd name="T3" fmla="*/ 3968 h 21600"/>
                <a:gd name="T4" fmla="*/ 17464 w 21600"/>
                <a:gd name="T5" fmla="*/ 3968 h 21600"/>
                <a:gd name="T6" fmla="*/ 17464 w 21600"/>
                <a:gd name="T7" fmla="*/ 396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703" y="21599"/>
                  </a:moveTo>
                  <a:lnTo>
                    <a:pt x="21600" y="4218"/>
                  </a:lnTo>
                  <a:lnTo>
                    <a:pt x="0" y="0"/>
                  </a:lnTo>
                  <a:cubicBezTo>
                    <a:pt x="0" y="0"/>
                    <a:pt x="7703" y="21599"/>
                    <a:pt x="7703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344506" y="3847736"/>
              <a:ext cx="50803" cy="46034"/>
            </a:xfrm>
            <a:custGeom>
              <a:avLst/>
              <a:gdLst>
                <a:gd name="T0" fmla="*/ 25401 w 21600"/>
                <a:gd name="T1" fmla="*/ 23017 h 21600"/>
                <a:gd name="T2" fmla="*/ 25401 w 21600"/>
                <a:gd name="T3" fmla="*/ 23017 h 21600"/>
                <a:gd name="T4" fmla="*/ 25401 w 21600"/>
                <a:gd name="T5" fmla="*/ 23017 h 21600"/>
                <a:gd name="T6" fmla="*/ 25401 w 21600"/>
                <a:gd name="T7" fmla="*/ 2301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178" y="4879"/>
                  </a:moveTo>
                  <a:lnTo>
                    <a:pt x="8240" y="5688"/>
                  </a:lnTo>
                  <a:lnTo>
                    <a:pt x="0" y="21599"/>
                  </a:lnTo>
                  <a:lnTo>
                    <a:pt x="3845" y="20388"/>
                  </a:lnTo>
                  <a:lnTo>
                    <a:pt x="21599" y="593"/>
                  </a:lnTo>
                  <a:lnTo>
                    <a:pt x="13724" y="0"/>
                  </a:lnTo>
                  <a:cubicBezTo>
                    <a:pt x="13724" y="0"/>
                    <a:pt x="13178" y="4879"/>
                    <a:pt x="13178" y="487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401659" y="3790591"/>
              <a:ext cx="52390" cy="46034"/>
            </a:xfrm>
            <a:custGeom>
              <a:avLst/>
              <a:gdLst>
                <a:gd name="T0" fmla="*/ 26195 w 21600"/>
                <a:gd name="T1" fmla="*/ 23017 h 21600"/>
                <a:gd name="T2" fmla="*/ 26195 w 21600"/>
                <a:gd name="T3" fmla="*/ 23017 h 21600"/>
                <a:gd name="T4" fmla="*/ 26195 w 21600"/>
                <a:gd name="T5" fmla="*/ 23017 h 21600"/>
                <a:gd name="T6" fmla="*/ 26195 w 21600"/>
                <a:gd name="T7" fmla="*/ 2301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624" y="5046"/>
                  </a:moveTo>
                  <a:lnTo>
                    <a:pt x="14158" y="7876"/>
                  </a:lnTo>
                  <a:lnTo>
                    <a:pt x="0" y="21599"/>
                  </a:lnTo>
                  <a:lnTo>
                    <a:pt x="21599" y="12523"/>
                  </a:lnTo>
                  <a:lnTo>
                    <a:pt x="17166" y="0"/>
                  </a:lnTo>
                  <a:cubicBezTo>
                    <a:pt x="17166" y="0"/>
                    <a:pt x="10624" y="5046"/>
                    <a:pt x="10624" y="50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517552" y="3733447"/>
              <a:ext cx="63503" cy="46034"/>
            </a:xfrm>
            <a:custGeom>
              <a:avLst/>
              <a:gdLst>
                <a:gd name="T0" fmla="*/ 31752 w 21600"/>
                <a:gd name="T1" fmla="*/ 23017 h 21600"/>
                <a:gd name="T2" fmla="*/ 31752 w 21600"/>
                <a:gd name="T3" fmla="*/ 23017 h 21600"/>
                <a:gd name="T4" fmla="*/ 31752 w 21600"/>
                <a:gd name="T5" fmla="*/ 23017 h 21600"/>
                <a:gd name="T6" fmla="*/ 31752 w 21600"/>
                <a:gd name="T7" fmla="*/ 2301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6830" y="4704"/>
                  </a:moveTo>
                  <a:lnTo>
                    <a:pt x="0" y="17493"/>
                  </a:lnTo>
                  <a:lnTo>
                    <a:pt x="4555" y="21600"/>
                  </a:lnTo>
                  <a:lnTo>
                    <a:pt x="12223" y="13958"/>
                  </a:lnTo>
                  <a:lnTo>
                    <a:pt x="21600" y="11204"/>
                  </a:lnTo>
                  <a:lnTo>
                    <a:pt x="17060" y="0"/>
                  </a:lnTo>
                  <a:cubicBezTo>
                    <a:pt x="17060" y="0"/>
                    <a:pt x="6830" y="4704"/>
                    <a:pt x="6830" y="47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919211" y="3560426"/>
              <a:ext cx="80966" cy="79367"/>
            </a:xfrm>
            <a:custGeom>
              <a:avLst/>
              <a:gdLst>
                <a:gd name="T0" fmla="*/ 40483 w 21600"/>
                <a:gd name="T1" fmla="*/ 40127 h 21480"/>
                <a:gd name="T2" fmla="*/ 40483 w 21600"/>
                <a:gd name="T3" fmla="*/ 40127 h 21480"/>
                <a:gd name="T4" fmla="*/ 40483 w 21600"/>
                <a:gd name="T5" fmla="*/ 40127 h 21480"/>
                <a:gd name="T6" fmla="*/ 40483 w 21600"/>
                <a:gd name="T7" fmla="*/ 40127 h 21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480">
                  <a:moveTo>
                    <a:pt x="18111" y="4386"/>
                  </a:moveTo>
                  <a:cubicBezTo>
                    <a:pt x="18111" y="4386"/>
                    <a:pt x="17322" y="-120"/>
                    <a:pt x="17100" y="2"/>
                  </a:cubicBezTo>
                  <a:lnTo>
                    <a:pt x="7652" y="2537"/>
                  </a:lnTo>
                  <a:lnTo>
                    <a:pt x="5511" y="918"/>
                  </a:lnTo>
                  <a:lnTo>
                    <a:pt x="4610" y="10281"/>
                  </a:lnTo>
                  <a:lnTo>
                    <a:pt x="0" y="5194"/>
                  </a:lnTo>
                  <a:lnTo>
                    <a:pt x="565" y="19858"/>
                  </a:lnTo>
                  <a:lnTo>
                    <a:pt x="4053" y="17202"/>
                  </a:lnTo>
                  <a:lnTo>
                    <a:pt x="4053" y="21480"/>
                  </a:lnTo>
                  <a:lnTo>
                    <a:pt x="9223" y="14544"/>
                  </a:lnTo>
                  <a:lnTo>
                    <a:pt x="17776" y="10969"/>
                  </a:lnTo>
                  <a:lnTo>
                    <a:pt x="15075" y="7044"/>
                  </a:lnTo>
                  <a:lnTo>
                    <a:pt x="21600" y="6233"/>
                  </a:lnTo>
                  <a:cubicBezTo>
                    <a:pt x="21600" y="6233"/>
                    <a:pt x="18111" y="4386"/>
                    <a:pt x="18111" y="438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976364" y="3503281"/>
              <a:ext cx="42864" cy="28572"/>
            </a:xfrm>
            <a:custGeom>
              <a:avLst/>
              <a:gdLst>
                <a:gd name="T0" fmla="*/ 21432 w 21600"/>
                <a:gd name="T1" fmla="*/ 14286 h 21600"/>
                <a:gd name="T2" fmla="*/ 21432 w 21600"/>
                <a:gd name="T3" fmla="*/ 14286 h 21600"/>
                <a:gd name="T4" fmla="*/ 21432 w 21600"/>
                <a:gd name="T5" fmla="*/ 14286 h 21600"/>
                <a:gd name="T6" fmla="*/ 21432 w 21600"/>
                <a:gd name="T7" fmla="*/ 1428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557" y="8181"/>
                  </a:moveTo>
                  <a:lnTo>
                    <a:pt x="0" y="12769"/>
                  </a:lnTo>
                  <a:lnTo>
                    <a:pt x="4101" y="21599"/>
                  </a:lnTo>
                  <a:lnTo>
                    <a:pt x="21600" y="12469"/>
                  </a:lnTo>
                  <a:lnTo>
                    <a:pt x="15757" y="0"/>
                  </a:lnTo>
                  <a:cubicBezTo>
                    <a:pt x="15757" y="0"/>
                    <a:pt x="7557" y="8181"/>
                    <a:pt x="7557" y="81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1206563" y="3331848"/>
              <a:ext cx="20639" cy="14286"/>
            </a:xfrm>
            <a:custGeom>
              <a:avLst/>
              <a:gdLst>
                <a:gd name="T0" fmla="*/ 10320 w 21600"/>
                <a:gd name="T1" fmla="*/ 7143 h 21600"/>
                <a:gd name="T2" fmla="*/ 10320 w 21600"/>
                <a:gd name="T3" fmla="*/ 7143 h 21600"/>
                <a:gd name="T4" fmla="*/ 10320 w 21600"/>
                <a:gd name="T5" fmla="*/ 7143 h 21600"/>
                <a:gd name="T6" fmla="*/ 10320 w 21600"/>
                <a:gd name="T7" fmla="*/ 714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8" y="21600"/>
                  </a:moveTo>
                  <a:lnTo>
                    <a:pt x="21600" y="8320"/>
                  </a:lnTo>
                  <a:lnTo>
                    <a:pt x="0" y="0"/>
                  </a:lnTo>
                  <a:cubicBezTo>
                    <a:pt x="0" y="0"/>
                    <a:pt x="2168" y="21600"/>
                    <a:pt x="2168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1149410" y="3388992"/>
              <a:ext cx="34927" cy="41271"/>
            </a:xfrm>
            <a:custGeom>
              <a:avLst/>
              <a:gdLst>
                <a:gd name="T0" fmla="*/ 17464 w 21600"/>
                <a:gd name="T1" fmla="*/ 20636 h 21600"/>
                <a:gd name="T2" fmla="*/ 17464 w 21600"/>
                <a:gd name="T3" fmla="*/ 20636 h 21600"/>
                <a:gd name="T4" fmla="*/ 17464 w 21600"/>
                <a:gd name="T5" fmla="*/ 20636 h 21600"/>
                <a:gd name="T6" fmla="*/ 17464 w 21600"/>
                <a:gd name="T7" fmla="*/ 206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639" y="11247"/>
                  </a:moveTo>
                  <a:lnTo>
                    <a:pt x="0" y="21600"/>
                  </a:lnTo>
                  <a:lnTo>
                    <a:pt x="9771" y="20025"/>
                  </a:lnTo>
                  <a:lnTo>
                    <a:pt x="12338" y="12139"/>
                  </a:lnTo>
                  <a:lnTo>
                    <a:pt x="21600" y="1816"/>
                  </a:lnTo>
                  <a:lnTo>
                    <a:pt x="19800" y="0"/>
                  </a:lnTo>
                  <a:cubicBezTo>
                    <a:pt x="19800" y="0"/>
                    <a:pt x="4639" y="11247"/>
                    <a:pt x="4639" y="1124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1608222" y="3503281"/>
              <a:ext cx="55565" cy="61906"/>
            </a:xfrm>
            <a:custGeom>
              <a:avLst/>
              <a:gdLst>
                <a:gd name="T0" fmla="*/ 27783 w 21600"/>
                <a:gd name="T1" fmla="*/ 30953 h 21600"/>
                <a:gd name="T2" fmla="*/ 27783 w 21600"/>
                <a:gd name="T3" fmla="*/ 30953 h 21600"/>
                <a:gd name="T4" fmla="*/ 27783 w 21600"/>
                <a:gd name="T5" fmla="*/ 30953 h 21600"/>
                <a:gd name="T6" fmla="*/ 27783 w 21600"/>
                <a:gd name="T7" fmla="*/ 3095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699"/>
                  </a:moveTo>
                  <a:lnTo>
                    <a:pt x="13410" y="4471"/>
                  </a:lnTo>
                  <a:lnTo>
                    <a:pt x="8348" y="0"/>
                  </a:lnTo>
                  <a:lnTo>
                    <a:pt x="0" y="6699"/>
                  </a:lnTo>
                  <a:lnTo>
                    <a:pt x="8025" y="21600"/>
                  </a:lnTo>
                  <a:lnTo>
                    <a:pt x="10956" y="13400"/>
                  </a:lnTo>
                  <a:lnTo>
                    <a:pt x="20453" y="18781"/>
                  </a:lnTo>
                  <a:cubicBezTo>
                    <a:pt x="20453" y="18781"/>
                    <a:pt x="21600" y="6699"/>
                    <a:pt x="21600" y="66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1665375" y="3503281"/>
              <a:ext cx="34927" cy="77780"/>
            </a:xfrm>
            <a:custGeom>
              <a:avLst/>
              <a:gdLst>
                <a:gd name="T0" fmla="*/ 17464 w 21600"/>
                <a:gd name="T1" fmla="*/ 38890 h 21600"/>
                <a:gd name="T2" fmla="*/ 17464 w 21600"/>
                <a:gd name="T3" fmla="*/ 38890 h 21600"/>
                <a:gd name="T4" fmla="*/ 17464 w 21600"/>
                <a:gd name="T5" fmla="*/ 38890 h 21600"/>
                <a:gd name="T6" fmla="*/ 17464 w 21600"/>
                <a:gd name="T7" fmla="*/ 3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214" y="7663"/>
                  </a:moveTo>
                  <a:lnTo>
                    <a:pt x="13690" y="0"/>
                  </a:lnTo>
                  <a:lnTo>
                    <a:pt x="2109" y="358"/>
                  </a:lnTo>
                  <a:lnTo>
                    <a:pt x="0" y="4244"/>
                  </a:lnTo>
                  <a:lnTo>
                    <a:pt x="9213" y="13219"/>
                  </a:lnTo>
                  <a:lnTo>
                    <a:pt x="2893" y="20538"/>
                  </a:lnTo>
                  <a:lnTo>
                    <a:pt x="7631" y="21600"/>
                  </a:lnTo>
                  <a:lnTo>
                    <a:pt x="21600" y="14982"/>
                  </a:lnTo>
                  <a:cubicBezTo>
                    <a:pt x="21600" y="14982"/>
                    <a:pt x="14214" y="7663"/>
                    <a:pt x="14214" y="76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1665375" y="3560426"/>
              <a:ext cx="28576" cy="52382"/>
            </a:xfrm>
            <a:custGeom>
              <a:avLst/>
              <a:gdLst>
                <a:gd name="T0" fmla="*/ 14288 w 21600"/>
                <a:gd name="T1" fmla="*/ 26191 h 21600"/>
                <a:gd name="T2" fmla="*/ 14288 w 21600"/>
                <a:gd name="T3" fmla="*/ 26191 h 21600"/>
                <a:gd name="T4" fmla="*/ 14288 w 21600"/>
                <a:gd name="T5" fmla="*/ 26191 h 21600"/>
                <a:gd name="T6" fmla="*/ 14288 w 21600"/>
                <a:gd name="T7" fmla="*/ 261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043" y="6419"/>
                  </a:moveTo>
                  <a:lnTo>
                    <a:pt x="1299" y="0"/>
                  </a:lnTo>
                  <a:lnTo>
                    <a:pt x="0" y="4647"/>
                  </a:lnTo>
                  <a:lnTo>
                    <a:pt x="10311" y="13028"/>
                  </a:lnTo>
                  <a:lnTo>
                    <a:pt x="10630" y="21599"/>
                  </a:lnTo>
                  <a:lnTo>
                    <a:pt x="21599" y="13217"/>
                  </a:lnTo>
                  <a:cubicBezTo>
                    <a:pt x="21599" y="13217"/>
                    <a:pt x="18043" y="6419"/>
                    <a:pt x="18043" y="64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1665375" y="3619157"/>
              <a:ext cx="12701" cy="36510"/>
            </a:xfrm>
            <a:custGeom>
              <a:avLst/>
              <a:gdLst>
                <a:gd name="T0" fmla="*/ 6351 w 21600"/>
                <a:gd name="T1" fmla="*/ 18255 h 21600"/>
                <a:gd name="T2" fmla="*/ 6351 w 21600"/>
                <a:gd name="T3" fmla="*/ 18255 h 21600"/>
                <a:gd name="T4" fmla="*/ 6351 w 21600"/>
                <a:gd name="T5" fmla="*/ 18255 h 21600"/>
                <a:gd name="T6" fmla="*/ 6351 w 21600"/>
                <a:gd name="T7" fmla="*/ 182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9827"/>
                  </a:moveTo>
                  <a:lnTo>
                    <a:pt x="21600" y="21599"/>
                  </a:lnTo>
                  <a:lnTo>
                    <a:pt x="17127" y="0"/>
                  </a:lnTo>
                  <a:cubicBezTo>
                    <a:pt x="17127" y="0"/>
                    <a:pt x="0" y="9827"/>
                    <a:pt x="0" y="98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1665375" y="3619157"/>
              <a:ext cx="19051" cy="19048"/>
            </a:xfrm>
            <a:custGeom>
              <a:avLst/>
              <a:gdLst>
                <a:gd name="T0" fmla="*/ 9526 w 21600"/>
                <a:gd name="T1" fmla="*/ 9524 h 21600"/>
                <a:gd name="T2" fmla="*/ 9526 w 21600"/>
                <a:gd name="T3" fmla="*/ 9524 h 21600"/>
                <a:gd name="T4" fmla="*/ 9526 w 21600"/>
                <a:gd name="T5" fmla="*/ 9524 h 21600"/>
                <a:gd name="T6" fmla="*/ 9526 w 21600"/>
                <a:gd name="T7" fmla="*/ 95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719"/>
                  </a:moveTo>
                  <a:lnTo>
                    <a:pt x="11882" y="21600"/>
                  </a:lnTo>
                  <a:lnTo>
                    <a:pt x="21600" y="7176"/>
                  </a:lnTo>
                  <a:lnTo>
                    <a:pt x="7761" y="0"/>
                  </a:lnTo>
                  <a:cubicBezTo>
                    <a:pt x="7761" y="0"/>
                    <a:pt x="0" y="1719"/>
                    <a:pt x="0" y="17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1722528" y="3619157"/>
              <a:ext cx="12701" cy="22223"/>
            </a:xfrm>
            <a:custGeom>
              <a:avLst/>
              <a:gdLst>
                <a:gd name="T0" fmla="*/ 6351 w 21600"/>
                <a:gd name="T1" fmla="*/ 11112 h 21600"/>
                <a:gd name="T2" fmla="*/ 6351 w 21600"/>
                <a:gd name="T3" fmla="*/ 11112 h 21600"/>
                <a:gd name="T4" fmla="*/ 6351 w 21600"/>
                <a:gd name="T5" fmla="*/ 11112 h 21600"/>
                <a:gd name="T6" fmla="*/ 6351 w 21600"/>
                <a:gd name="T7" fmla="*/ 111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28" y="21600"/>
                  </a:moveTo>
                  <a:lnTo>
                    <a:pt x="21600" y="0"/>
                  </a:lnTo>
                  <a:lnTo>
                    <a:pt x="0" y="9529"/>
                  </a:lnTo>
                  <a:cubicBezTo>
                    <a:pt x="0" y="9529"/>
                    <a:pt x="19628" y="21600"/>
                    <a:pt x="19628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1781268" y="3676302"/>
              <a:ext cx="28576" cy="53970"/>
            </a:xfrm>
            <a:custGeom>
              <a:avLst/>
              <a:gdLst>
                <a:gd name="T0" fmla="*/ 14288 w 21600"/>
                <a:gd name="T1" fmla="*/ 26985 h 21600"/>
                <a:gd name="T2" fmla="*/ 14288 w 21600"/>
                <a:gd name="T3" fmla="*/ 26985 h 21600"/>
                <a:gd name="T4" fmla="*/ 14288 w 21600"/>
                <a:gd name="T5" fmla="*/ 26985 h 21600"/>
                <a:gd name="T6" fmla="*/ 14288 w 21600"/>
                <a:gd name="T7" fmla="*/ 2698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778" y="0"/>
                  </a:moveTo>
                  <a:lnTo>
                    <a:pt x="5365" y="2773"/>
                  </a:lnTo>
                  <a:lnTo>
                    <a:pt x="0" y="15080"/>
                  </a:lnTo>
                  <a:cubicBezTo>
                    <a:pt x="166" y="14926"/>
                    <a:pt x="3633" y="16076"/>
                    <a:pt x="3633" y="16076"/>
                  </a:cubicBezTo>
                  <a:lnTo>
                    <a:pt x="12940" y="8627"/>
                  </a:lnTo>
                  <a:lnTo>
                    <a:pt x="12624" y="16433"/>
                  </a:lnTo>
                  <a:lnTo>
                    <a:pt x="20494" y="21599"/>
                  </a:lnTo>
                  <a:lnTo>
                    <a:pt x="19701" y="16011"/>
                  </a:lnTo>
                  <a:lnTo>
                    <a:pt x="21600" y="9646"/>
                  </a:lnTo>
                  <a:cubicBezTo>
                    <a:pt x="21600" y="9646"/>
                    <a:pt x="15778" y="0"/>
                    <a:pt x="1577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1722528" y="3619157"/>
              <a:ext cx="12701" cy="11112"/>
            </a:xfrm>
            <a:custGeom>
              <a:avLst/>
              <a:gdLst>
                <a:gd name="T0" fmla="*/ 6351 w 21600"/>
                <a:gd name="T1" fmla="*/ 5556 h 21600"/>
                <a:gd name="T2" fmla="*/ 6351 w 21600"/>
                <a:gd name="T3" fmla="*/ 5556 h 21600"/>
                <a:gd name="T4" fmla="*/ 6351 w 21600"/>
                <a:gd name="T5" fmla="*/ 5556 h 21600"/>
                <a:gd name="T6" fmla="*/ 6351 w 21600"/>
                <a:gd name="T7" fmla="*/ 55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994" y="0"/>
                  </a:moveTo>
                  <a:lnTo>
                    <a:pt x="0" y="11702"/>
                  </a:lnTo>
                  <a:lnTo>
                    <a:pt x="14399" y="21600"/>
                  </a:lnTo>
                  <a:lnTo>
                    <a:pt x="21600" y="7597"/>
                  </a:lnTo>
                  <a:cubicBezTo>
                    <a:pt x="21600" y="7597"/>
                    <a:pt x="7994" y="0"/>
                    <a:pt x="799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1722528" y="3619157"/>
              <a:ext cx="42864" cy="50795"/>
            </a:xfrm>
            <a:custGeom>
              <a:avLst/>
              <a:gdLst>
                <a:gd name="T0" fmla="*/ 21432 w 21600"/>
                <a:gd name="T1" fmla="*/ 25398 h 21600"/>
                <a:gd name="T2" fmla="*/ 21432 w 21600"/>
                <a:gd name="T3" fmla="*/ 25398 h 21600"/>
                <a:gd name="T4" fmla="*/ 21432 w 21600"/>
                <a:gd name="T5" fmla="*/ 25398 h 21600"/>
                <a:gd name="T6" fmla="*/ 21432 w 21600"/>
                <a:gd name="T7" fmla="*/ 2539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586" y="3362"/>
                  </a:moveTo>
                  <a:lnTo>
                    <a:pt x="0" y="0"/>
                  </a:lnTo>
                  <a:lnTo>
                    <a:pt x="8944" y="9785"/>
                  </a:lnTo>
                  <a:lnTo>
                    <a:pt x="10143" y="21600"/>
                  </a:lnTo>
                  <a:lnTo>
                    <a:pt x="17670" y="19124"/>
                  </a:lnTo>
                  <a:lnTo>
                    <a:pt x="15053" y="8640"/>
                  </a:lnTo>
                  <a:lnTo>
                    <a:pt x="21599" y="12774"/>
                  </a:lnTo>
                  <a:cubicBezTo>
                    <a:pt x="21599" y="12774"/>
                    <a:pt x="16586" y="3362"/>
                    <a:pt x="16586" y="336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722528" y="3676302"/>
              <a:ext cx="69854" cy="106353"/>
            </a:xfrm>
            <a:custGeom>
              <a:avLst/>
              <a:gdLst>
                <a:gd name="T0" fmla="*/ 34927 w 21600"/>
                <a:gd name="T1" fmla="*/ 53177 h 21600"/>
                <a:gd name="T2" fmla="*/ 34927 w 21600"/>
                <a:gd name="T3" fmla="*/ 53177 h 21600"/>
                <a:gd name="T4" fmla="*/ 34927 w 21600"/>
                <a:gd name="T5" fmla="*/ 53177 h 21600"/>
                <a:gd name="T6" fmla="*/ 34927 w 21600"/>
                <a:gd name="T7" fmla="*/ 5317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735" y="16115"/>
                  </a:moveTo>
                  <a:lnTo>
                    <a:pt x="18805" y="21599"/>
                  </a:lnTo>
                  <a:lnTo>
                    <a:pt x="21599" y="18086"/>
                  </a:lnTo>
                  <a:lnTo>
                    <a:pt x="20003" y="16964"/>
                  </a:lnTo>
                  <a:lnTo>
                    <a:pt x="21071" y="15174"/>
                  </a:lnTo>
                  <a:lnTo>
                    <a:pt x="14536" y="10028"/>
                  </a:lnTo>
                  <a:lnTo>
                    <a:pt x="14670" y="5994"/>
                  </a:lnTo>
                  <a:lnTo>
                    <a:pt x="7465" y="2651"/>
                  </a:lnTo>
                  <a:lnTo>
                    <a:pt x="7465" y="259"/>
                  </a:lnTo>
                  <a:lnTo>
                    <a:pt x="1331" y="0"/>
                  </a:lnTo>
                  <a:lnTo>
                    <a:pt x="0" y="4623"/>
                  </a:lnTo>
                  <a:lnTo>
                    <a:pt x="4399" y="2822"/>
                  </a:lnTo>
                  <a:lnTo>
                    <a:pt x="6003" y="9077"/>
                  </a:lnTo>
                  <a:lnTo>
                    <a:pt x="9337" y="9258"/>
                  </a:lnTo>
                  <a:lnTo>
                    <a:pt x="8269" y="12771"/>
                  </a:lnTo>
                  <a:cubicBezTo>
                    <a:pt x="8269" y="12771"/>
                    <a:pt x="15735" y="16115"/>
                    <a:pt x="15735" y="161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722528" y="3790591"/>
              <a:ext cx="50803" cy="63494"/>
            </a:xfrm>
            <a:custGeom>
              <a:avLst/>
              <a:gdLst>
                <a:gd name="T0" fmla="*/ 25401 w 21600"/>
                <a:gd name="T1" fmla="*/ 31747 h 21600"/>
                <a:gd name="T2" fmla="*/ 25401 w 21600"/>
                <a:gd name="T3" fmla="*/ 31747 h 21600"/>
                <a:gd name="T4" fmla="*/ 25401 w 21600"/>
                <a:gd name="T5" fmla="*/ 31747 h 21600"/>
                <a:gd name="T6" fmla="*/ 25401 w 21600"/>
                <a:gd name="T7" fmla="*/ 317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7783" y="18111"/>
                  </a:moveTo>
                  <a:lnTo>
                    <a:pt x="21599" y="863"/>
                  </a:lnTo>
                  <a:lnTo>
                    <a:pt x="10342" y="12744"/>
                  </a:lnTo>
                  <a:lnTo>
                    <a:pt x="8893" y="10447"/>
                  </a:lnTo>
                  <a:lnTo>
                    <a:pt x="13979" y="6095"/>
                  </a:lnTo>
                  <a:lnTo>
                    <a:pt x="2725" y="0"/>
                  </a:lnTo>
                  <a:lnTo>
                    <a:pt x="0" y="1745"/>
                  </a:lnTo>
                  <a:lnTo>
                    <a:pt x="4356" y="15216"/>
                  </a:lnTo>
                  <a:lnTo>
                    <a:pt x="10524" y="17670"/>
                  </a:lnTo>
                  <a:lnTo>
                    <a:pt x="9252" y="21600"/>
                  </a:lnTo>
                  <a:cubicBezTo>
                    <a:pt x="9252" y="21600"/>
                    <a:pt x="17783" y="18111"/>
                    <a:pt x="17783" y="181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1781268" y="3847736"/>
              <a:ext cx="44452" cy="61907"/>
            </a:xfrm>
            <a:custGeom>
              <a:avLst/>
              <a:gdLst>
                <a:gd name="T0" fmla="*/ 22226 w 21600"/>
                <a:gd name="T1" fmla="*/ 30954 h 21600"/>
                <a:gd name="T2" fmla="*/ 22226 w 21600"/>
                <a:gd name="T3" fmla="*/ 30954 h 21600"/>
                <a:gd name="T4" fmla="*/ 22226 w 21600"/>
                <a:gd name="T5" fmla="*/ 30954 h 21600"/>
                <a:gd name="T6" fmla="*/ 22226 w 21600"/>
                <a:gd name="T7" fmla="*/ 309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442" y="0"/>
                  </a:moveTo>
                  <a:lnTo>
                    <a:pt x="0" y="1947"/>
                  </a:lnTo>
                  <a:lnTo>
                    <a:pt x="5084" y="5670"/>
                  </a:lnTo>
                  <a:lnTo>
                    <a:pt x="5501" y="11025"/>
                  </a:lnTo>
                  <a:lnTo>
                    <a:pt x="21599" y="21599"/>
                  </a:lnTo>
                  <a:lnTo>
                    <a:pt x="10178" y="8643"/>
                  </a:lnTo>
                  <a:cubicBezTo>
                    <a:pt x="10178" y="8643"/>
                    <a:pt x="13442" y="0"/>
                    <a:pt x="1344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1895574" y="4020757"/>
              <a:ext cx="187335" cy="142861"/>
            </a:xfrm>
            <a:custGeom>
              <a:avLst/>
              <a:gdLst>
                <a:gd name="T0" fmla="*/ 93668 w 21600"/>
                <a:gd name="T1" fmla="*/ 71431 h 21600"/>
                <a:gd name="T2" fmla="*/ 93668 w 21600"/>
                <a:gd name="T3" fmla="*/ 71431 h 21600"/>
                <a:gd name="T4" fmla="*/ 93668 w 21600"/>
                <a:gd name="T5" fmla="*/ 71431 h 21600"/>
                <a:gd name="T6" fmla="*/ 93668 w 21600"/>
                <a:gd name="T7" fmla="*/ 714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0330" y="15811"/>
                  </a:lnTo>
                  <a:lnTo>
                    <a:pt x="16323" y="12988"/>
                  </a:lnTo>
                  <a:lnTo>
                    <a:pt x="12413" y="4760"/>
                  </a:lnTo>
                  <a:lnTo>
                    <a:pt x="6546" y="2575"/>
                  </a:lnTo>
                  <a:lnTo>
                    <a:pt x="1075" y="0"/>
                  </a:lnTo>
                  <a:lnTo>
                    <a:pt x="0" y="1674"/>
                  </a:lnTo>
                  <a:lnTo>
                    <a:pt x="3421" y="1929"/>
                  </a:lnTo>
                  <a:lnTo>
                    <a:pt x="2539" y="6044"/>
                  </a:lnTo>
                  <a:lnTo>
                    <a:pt x="4985" y="6171"/>
                  </a:lnTo>
                  <a:lnTo>
                    <a:pt x="10164" y="10412"/>
                  </a:lnTo>
                  <a:lnTo>
                    <a:pt x="8501" y="12598"/>
                  </a:lnTo>
                  <a:lnTo>
                    <a:pt x="12704" y="14909"/>
                  </a:lnTo>
                  <a:lnTo>
                    <a:pt x="12704" y="17230"/>
                  </a:lnTo>
                  <a:cubicBezTo>
                    <a:pt x="12704" y="1723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2527432" y="5111266"/>
              <a:ext cx="12701" cy="15873"/>
            </a:xfrm>
            <a:custGeom>
              <a:avLst/>
              <a:gdLst>
                <a:gd name="T0" fmla="*/ 6351 w 21600"/>
                <a:gd name="T1" fmla="*/ 7937 h 21600"/>
                <a:gd name="T2" fmla="*/ 6351 w 21600"/>
                <a:gd name="T3" fmla="*/ 7937 h 21600"/>
                <a:gd name="T4" fmla="*/ 6351 w 21600"/>
                <a:gd name="T5" fmla="*/ 7937 h 21600"/>
                <a:gd name="T6" fmla="*/ 6351 w 21600"/>
                <a:gd name="T7" fmla="*/ 79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107"/>
                  </a:moveTo>
                  <a:lnTo>
                    <a:pt x="21600" y="21599"/>
                  </a:lnTo>
                  <a:lnTo>
                    <a:pt x="17111" y="6230"/>
                  </a:lnTo>
                  <a:lnTo>
                    <a:pt x="2602" y="0"/>
                  </a:lnTo>
                  <a:cubicBezTo>
                    <a:pt x="2602" y="0"/>
                    <a:pt x="0" y="19107"/>
                    <a:pt x="0" y="1910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822378" y="5916053"/>
              <a:ext cx="80966" cy="153972"/>
            </a:xfrm>
            <a:custGeom>
              <a:avLst/>
              <a:gdLst>
                <a:gd name="T0" fmla="*/ 40483 w 21600"/>
                <a:gd name="T1" fmla="*/ 76986 h 21600"/>
                <a:gd name="T2" fmla="*/ 40483 w 21600"/>
                <a:gd name="T3" fmla="*/ 76986 h 21600"/>
                <a:gd name="T4" fmla="*/ 40483 w 21600"/>
                <a:gd name="T5" fmla="*/ 76986 h 21600"/>
                <a:gd name="T6" fmla="*/ 40483 w 21600"/>
                <a:gd name="T7" fmla="*/ 7698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869" y="6984"/>
                  </a:moveTo>
                  <a:lnTo>
                    <a:pt x="12822" y="4711"/>
                  </a:lnTo>
                  <a:lnTo>
                    <a:pt x="12257" y="3638"/>
                  </a:lnTo>
                  <a:lnTo>
                    <a:pt x="6411" y="237"/>
                  </a:lnTo>
                  <a:lnTo>
                    <a:pt x="3823" y="0"/>
                  </a:lnTo>
                  <a:lnTo>
                    <a:pt x="2915" y="418"/>
                  </a:lnTo>
                  <a:lnTo>
                    <a:pt x="5280" y="2802"/>
                  </a:lnTo>
                  <a:lnTo>
                    <a:pt x="1457" y="9131"/>
                  </a:lnTo>
                  <a:lnTo>
                    <a:pt x="0" y="9249"/>
                  </a:lnTo>
                  <a:lnTo>
                    <a:pt x="2915" y="18916"/>
                  </a:lnTo>
                  <a:lnTo>
                    <a:pt x="9104" y="21599"/>
                  </a:lnTo>
                  <a:lnTo>
                    <a:pt x="13387" y="20589"/>
                  </a:lnTo>
                  <a:lnTo>
                    <a:pt x="21034" y="16407"/>
                  </a:lnTo>
                  <a:lnTo>
                    <a:pt x="21600" y="11514"/>
                  </a:lnTo>
                  <a:lnTo>
                    <a:pt x="20366" y="11514"/>
                  </a:lnTo>
                  <a:cubicBezTo>
                    <a:pt x="20366" y="11514"/>
                    <a:pt x="16869" y="6984"/>
                    <a:pt x="16869" y="698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7753756" y="2355627"/>
              <a:ext cx="22226" cy="22223"/>
            </a:xfrm>
            <a:custGeom>
              <a:avLst/>
              <a:gdLst>
                <a:gd name="T0" fmla="*/ 11113 w 21600"/>
                <a:gd name="T1" fmla="*/ 11112 h 21600"/>
                <a:gd name="T2" fmla="*/ 11113 w 21600"/>
                <a:gd name="T3" fmla="*/ 11112 h 21600"/>
                <a:gd name="T4" fmla="*/ 11113 w 21600"/>
                <a:gd name="T5" fmla="*/ 11112 h 21600"/>
                <a:gd name="T6" fmla="*/ 11113 w 21600"/>
                <a:gd name="T7" fmla="*/ 111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043" y="16341"/>
                  </a:moveTo>
                  <a:lnTo>
                    <a:pt x="21600" y="14589"/>
                  </a:lnTo>
                  <a:lnTo>
                    <a:pt x="10207" y="0"/>
                  </a:lnTo>
                  <a:lnTo>
                    <a:pt x="0" y="19070"/>
                  </a:lnTo>
                  <a:lnTo>
                    <a:pt x="6318" y="21599"/>
                  </a:lnTo>
                  <a:cubicBezTo>
                    <a:pt x="6318" y="21599"/>
                    <a:pt x="12043" y="16341"/>
                    <a:pt x="12043" y="163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7696603" y="2412772"/>
              <a:ext cx="14289" cy="23811"/>
            </a:xfrm>
            <a:custGeom>
              <a:avLst/>
              <a:gdLst>
                <a:gd name="T0" fmla="*/ 7145 w 21600"/>
                <a:gd name="T1" fmla="*/ 11906 h 21600"/>
                <a:gd name="T2" fmla="*/ 7145 w 21600"/>
                <a:gd name="T3" fmla="*/ 11906 h 21600"/>
                <a:gd name="T4" fmla="*/ 7145 w 21600"/>
                <a:gd name="T5" fmla="*/ 11906 h 21600"/>
                <a:gd name="T6" fmla="*/ 7145 w 21600"/>
                <a:gd name="T7" fmla="*/ 119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490" y="20422"/>
                  </a:moveTo>
                  <a:lnTo>
                    <a:pt x="21599" y="8272"/>
                  </a:lnTo>
                  <a:lnTo>
                    <a:pt x="0" y="0"/>
                  </a:lnTo>
                  <a:lnTo>
                    <a:pt x="8585" y="21599"/>
                  </a:lnTo>
                  <a:cubicBezTo>
                    <a:pt x="8585" y="21599"/>
                    <a:pt x="18490" y="20422"/>
                    <a:pt x="18490" y="204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7639450" y="2412772"/>
              <a:ext cx="41277" cy="23811"/>
            </a:xfrm>
            <a:custGeom>
              <a:avLst/>
              <a:gdLst>
                <a:gd name="T0" fmla="*/ 20639 w 21600"/>
                <a:gd name="T1" fmla="*/ 11906 h 21600"/>
                <a:gd name="T2" fmla="*/ 20639 w 21600"/>
                <a:gd name="T3" fmla="*/ 11906 h 21600"/>
                <a:gd name="T4" fmla="*/ 20639 w 21600"/>
                <a:gd name="T5" fmla="*/ 11906 h 21600"/>
                <a:gd name="T6" fmla="*/ 20639 w 21600"/>
                <a:gd name="T7" fmla="*/ 119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071" y="18593"/>
                  </a:moveTo>
                  <a:lnTo>
                    <a:pt x="21599" y="7213"/>
                  </a:lnTo>
                  <a:lnTo>
                    <a:pt x="16088" y="0"/>
                  </a:lnTo>
                  <a:lnTo>
                    <a:pt x="11689" y="8720"/>
                  </a:lnTo>
                  <a:lnTo>
                    <a:pt x="10144" y="3057"/>
                  </a:lnTo>
                  <a:lnTo>
                    <a:pt x="0" y="12525"/>
                  </a:lnTo>
                  <a:lnTo>
                    <a:pt x="4632" y="21599"/>
                  </a:lnTo>
                  <a:cubicBezTo>
                    <a:pt x="4632" y="21599"/>
                    <a:pt x="18071" y="18593"/>
                    <a:pt x="18071" y="18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7696603" y="2412772"/>
              <a:ext cx="25401" cy="31747"/>
            </a:xfrm>
            <a:custGeom>
              <a:avLst/>
              <a:gdLst>
                <a:gd name="T0" fmla="*/ 12701 w 21600"/>
                <a:gd name="T1" fmla="*/ 15874 h 21600"/>
                <a:gd name="T2" fmla="*/ 12701 w 21600"/>
                <a:gd name="T3" fmla="*/ 15874 h 21600"/>
                <a:gd name="T4" fmla="*/ 12701 w 21600"/>
                <a:gd name="T5" fmla="*/ 15874 h 21600"/>
                <a:gd name="T6" fmla="*/ 12701 w 21600"/>
                <a:gd name="T7" fmla="*/ 158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3254"/>
                  </a:moveTo>
                  <a:lnTo>
                    <a:pt x="18750" y="0"/>
                  </a:lnTo>
                  <a:lnTo>
                    <a:pt x="0" y="8647"/>
                  </a:lnTo>
                  <a:lnTo>
                    <a:pt x="10465" y="21600"/>
                  </a:lnTo>
                  <a:cubicBezTo>
                    <a:pt x="10465" y="21600"/>
                    <a:pt x="21599" y="13254"/>
                    <a:pt x="21599" y="132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639450" y="2412772"/>
              <a:ext cx="19051" cy="12699"/>
            </a:xfrm>
            <a:custGeom>
              <a:avLst/>
              <a:gdLst>
                <a:gd name="T0" fmla="*/ 9526 w 21600"/>
                <a:gd name="T1" fmla="*/ 6350 h 21600"/>
                <a:gd name="T2" fmla="*/ 9526 w 21600"/>
                <a:gd name="T3" fmla="*/ 6350 h 21600"/>
                <a:gd name="T4" fmla="*/ 9526 w 21600"/>
                <a:gd name="T5" fmla="*/ 6350 h 21600"/>
                <a:gd name="T6" fmla="*/ 9526 w 21600"/>
                <a:gd name="T7" fmla="*/ 63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1135"/>
                  </a:moveTo>
                  <a:lnTo>
                    <a:pt x="2358" y="0"/>
                  </a:lnTo>
                  <a:lnTo>
                    <a:pt x="0" y="6704"/>
                  </a:lnTo>
                  <a:lnTo>
                    <a:pt x="15451" y="21599"/>
                  </a:lnTo>
                  <a:cubicBezTo>
                    <a:pt x="15451" y="21599"/>
                    <a:pt x="21600" y="11135"/>
                    <a:pt x="21600" y="111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582297" y="2469916"/>
              <a:ext cx="11114" cy="20636"/>
            </a:xfrm>
            <a:custGeom>
              <a:avLst/>
              <a:gdLst>
                <a:gd name="T0" fmla="*/ 5557 w 21600"/>
                <a:gd name="T1" fmla="*/ 10318 h 21600"/>
                <a:gd name="T2" fmla="*/ 5557 w 21600"/>
                <a:gd name="T3" fmla="*/ 10318 h 21600"/>
                <a:gd name="T4" fmla="*/ 5557 w 21600"/>
                <a:gd name="T5" fmla="*/ 10318 h 21600"/>
                <a:gd name="T6" fmla="*/ 5557 w 21600"/>
                <a:gd name="T7" fmla="*/ 103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0017" y="0"/>
                  </a:lnTo>
                  <a:lnTo>
                    <a:pt x="0" y="10353"/>
                  </a:lnTo>
                  <a:cubicBezTo>
                    <a:pt x="0" y="10353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82297" y="2469916"/>
              <a:ext cx="9525" cy="12699"/>
            </a:xfrm>
            <a:custGeom>
              <a:avLst/>
              <a:gdLst>
                <a:gd name="T0" fmla="*/ 4762 w 20641"/>
                <a:gd name="T1" fmla="*/ 6350 h 21600"/>
                <a:gd name="T2" fmla="*/ 4762 w 20641"/>
                <a:gd name="T3" fmla="*/ 6350 h 21600"/>
                <a:gd name="T4" fmla="*/ 4762 w 20641"/>
                <a:gd name="T5" fmla="*/ 6350 h 21600"/>
                <a:gd name="T6" fmla="*/ 4762 w 20641"/>
                <a:gd name="T7" fmla="*/ 63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41" h="21600">
                  <a:moveTo>
                    <a:pt x="20641" y="21599"/>
                  </a:moveTo>
                  <a:lnTo>
                    <a:pt x="19772" y="0"/>
                  </a:lnTo>
                  <a:cubicBezTo>
                    <a:pt x="19772" y="0"/>
                    <a:pt x="-959" y="7231"/>
                    <a:pt x="34" y="7891"/>
                  </a:cubicBezTo>
                  <a:cubicBezTo>
                    <a:pt x="34" y="7891"/>
                    <a:pt x="20641" y="21599"/>
                    <a:pt x="20641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7525144" y="2469916"/>
              <a:ext cx="30165" cy="26985"/>
            </a:xfrm>
            <a:custGeom>
              <a:avLst/>
              <a:gdLst>
                <a:gd name="T0" fmla="*/ 15083 w 21600"/>
                <a:gd name="T1" fmla="*/ 13492 h 21600"/>
                <a:gd name="T2" fmla="*/ 15083 w 21600"/>
                <a:gd name="T3" fmla="*/ 13492 h 21600"/>
                <a:gd name="T4" fmla="*/ 15083 w 21600"/>
                <a:gd name="T5" fmla="*/ 13492 h 21600"/>
                <a:gd name="T6" fmla="*/ 15083 w 21600"/>
                <a:gd name="T7" fmla="*/ 134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681"/>
                  </a:moveTo>
                  <a:lnTo>
                    <a:pt x="9470" y="7986"/>
                  </a:lnTo>
                  <a:lnTo>
                    <a:pt x="0" y="0"/>
                  </a:lnTo>
                  <a:lnTo>
                    <a:pt x="0" y="11632"/>
                  </a:lnTo>
                  <a:lnTo>
                    <a:pt x="10060" y="21600"/>
                  </a:lnTo>
                  <a:cubicBezTo>
                    <a:pt x="10060" y="21600"/>
                    <a:pt x="21600" y="7681"/>
                    <a:pt x="21600" y="76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7525144" y="2469916"/>
              <a:ext cx="34927" cy="23811"/>
            </a:xfrm>
            <a:custGeom>
              <a:avLst/>
              <a:gdLst>
                <a:gd name="T0" fmla="*/ 17464 w 21600"/>
                <a:gd name="T1" fmla="*/ 11906 h 21600"/>
                <a:gd name="T2" fmla="*/ 17464 w 21600"/>
                <a:gd name="T3" fmla="*/ 11906 h 21600"/>
                <a:gd name="T4" fmla="*/ 17464 w 21600"/>
                <a:gd name="T5" fmla="*/ 11906 h 21600"/>
                <a:gd name="T6" fmla="*/ 17464 w 21600"/>
                <a:gd name="T7" fmla="*/ 119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7488" y="20409"/>
                  </a:lnTo>
                  <a:lnTo>
                    <a:pt x="21599" y="0"/>
                  </a:lnTo>
                  <a:lnTo>
                    <a:pt x="5907" y="11367"/>
                  </a:lnTo>
                  <a:cubicBezTo>
                    <a:pt x="5907" y="11367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7466404" y="2527061"/>
              <a:ext cx="41277" cy="57145"/>
            </a:xfrm>
            <a:custGeom>
              <a:avLst/>
              <a:gdLst>
                <a:gd name="T0" fmla="*/ 20639 w 21600"/>
                <a:gd name="T1" fmla="*/ 28573 h 21600"/>
                <a:gd name="T2" fmla="*/ 20639 w 21600"/>
                <a:gd name="T3" fmla="*/ 28573 h 21600"/>
                <a:gd name="T4" fmla="*/ 20639 w 21600"/>
                <a:gd name="T5" fmla="*/ 28573 h 21600"/>
                <a:gd name="T6" fmla="*/ 20639 w 21600"/>
                <a:gd name="T7" fmla="*/ 285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0145" y="16963"/>
                  </a:lnTo>
                  <a:lnTo>
                    <a:pt x="19576" y="16963"/>
                  </a:lnTo>
                  <a:lnTo>
                    <a:pt x="21600" y="6883"/>
                  </a:lnTo>
                  <a:lnTo>
                    <a:pt x="17553" y="0"/>
                  </a:lnTo>
                  <a:lnTo>
                    <a:pt x="1814" y="9126"/>
                  </a:lnTo>
                  <a:cubicBezTo>
                    <a:pt x="1814" y="9126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7409251" y="2527061"/>
              <a:ext cx="20638" cy="38096"/>
            </a:xfrm>
            <a:custGeom>
              <a:avLst/>
              <a:gdLst>
                <a:gd name="T0" fmla="*/ 10319 w 20784"/>
                <a:gd name="T1" fmla="*/ 19048 h 21600"/>
                <a:gd name="T2" fmla="*/ 10319 w 20784"/>
                <a:gd name="T3" fmla="*/ 19048 h 21600"/>
                <a:gd name="T4" fmla="*/ 10319 w 20784"/>
                <a:gd name="T5" fmla="*/ 19048 h 21600"/>
                <a:gd name="T6" fmla="*/ 10319 w 20784"/>
                <a:gd name="T7" fmla="*/ 1904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84" h="21600">
                  <a:moveTo>
                    <a:pt x="20784" y="15953"/>
                  </a:moveTo>
                  <a:lnTo>
                    <a:pt x="18265" y="0"/>
                  </a:lnTo>
                  <a:cubicBezTo>
                    <a:pt x="18265" y="0"/>
                    <a:pt x="-816" y="13231"/>
                    <a:pt x="26" y="13490"/>
                  </a:cubicBezTo>
                  <a:lnTo>
                    <a:pt x="4723" y="21599"/>
                  </a:lnTo>
                  <a:cubicBezTo>
                    <a:pt x="4723" y="21599"/>
                    <a:pt x="20784" y="15953"/>
                    <a:pt x="20784" y="159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7352098" y="2584205"/>
              <a:ext cx="30164" cy="39684"/>
            </a:xfrm>
            <a:custGeom>
              <a:avLst/>
              <a:gdLst>
                <a:gd name="T0" fmla="*/ 15082 w 21600"/>
                <a:gd name="T1" fmla="*/ 19842 h 21600"/>
                <a:gd name="T2" fmla="*/ 15082 w 21600"/>
                <a:gd name="T3" fmla="*/ 19842 h 21600"/>
                <a:gd name="T4" fmla="*/ 15082 w 21600"/>
                <a:gd name="T5" fmla="*/ 19842 h 21600"/>
                <a:gd name="T6" fmla="*/ 15082 w 21600"/>
                <a:gd name="T7" fmla="*/ 1984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922" y="0"/>
                  </a:moveTo>
                  <a:lnTo>
                    <a:pt x="648" y="15342"/>
                  </a:lnTo>
                  <a:lnTo>
                    <a:pt x="0" y="21600"/>
                  </a:lnTo>
                  <a:lnTo>
                    <a:pt x="21599" y="15097"/>
                  </a:lnTo>
                  <a:cubicBezTo>
                    <a:pt x="21599" y="15097"/>
                    <a:pt x="14922" y="0"/>
                    <a:pt x="1492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7352098" y="2584205"/>
              <a:ext cx="88905" cy="80955"/>
            </a:xfrm>
            <a:custGeom>
              <a:avLst/>
              <a:gdLst>
                <a:gd name="T0" fmla="*/ 44453 w 21600"/>
                <a:gd name="T1" fmla="*/ 40478 h 21600"/>
                <a:gd name="T2" fmla="*/ 44453 w 21600"/>
                <a:gd name="T3" fmla="*/ 40478 h 21600"/>
                <a:gd name="T4" fmla="*/ 44453 w 21600"/>
                <a:gd name="T5" fmla="*/ 40478 h 21600"/>
                <a:gd name="T6" fmla="*/ 44453 w 21600"/>
                <a:gd name="T7" fmla="*/ 4047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1565" y="13527"/>
                  </a:lnTo>
                  <a:lnTo>
                    <a:pt x="12798" y="15451"/>
                  </a:lnTo>
                  <a:lnTo>
                    <a:pt x="21599" y="6824"/>
                  </a:lnTo>
                  <a:lnTo>
                    <a:pt x="17917" y="0"/>
                  </a:lnTo>
                  <a:lnTo>
                    <a:pt x="14546" y="7951"/>
                  </a:lnTo>
                  <a:lnTo>
                    <a:pt x="12392" y="106"/>
                  </a:lnTo>
                  <a:lnTo>
                    <a:pt x="9005" y="11588"/>
                  </a:lnTo>
                  <a:lnTo>
                    <a:pt x="610" y="17842"/>
                  </a:lnTo>
                  <a:cubicBezTo>
                    <a:pt x="610" y="17842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7121898" y="3101681"/>
              <a:ext cx="36515" cy="17461"/>
            </a:xfrm>
            <a:custGeom>
              <a:avLst/>
              <a:gdLst>
                <a:gd name="T0" fmla="*/ 18258 w 21600"/>
                <a:gd name="T1" fmla="*/ 8731 h 21600"/>
                <a:gd name="T2" fmla="*/ 18258 w 21600"/>
                <a:gd name="T3" fmla="*/ 8731 h 21600"/>
                <a:gd name="T4" fmla="*/ 18258 w 21600"/>
                <a:gd name="T5" fmla="*/ 8731 h 21600"/>
                <a:gd name="T6" fmla="*/ 18258 w 21600"/>
                <a:gd name="T7" fmla="*/ 873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384"/>
                  </a:moveTo>
                  <a:lnTo>
                    <a:pt x="17772" y="0"/>
                  </a:lnTo>
                  <a:lnTo>
                    <a:pt x="0" y="8990"/>
                  </a:lnTo>
                  <a:lnTo>
                    <a:pt x="6080" y="21599"/>
                  </a:lnTo>
                  <a:cubicBezTo>
                    <a:pt x="6080" y="21599"/>
                    <a:pt x="21599" y="7384"/>
                    <a:pt x="21599" y="738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0338342" y="631765"/>
              <a:ext cx="220675" cy="292072"/>
            </a:xfrm>
            <a:custGeom>
              <a:avLst/>
              <a:gdLst>
                <a:gd name="T0" fmla="*/ 110338 w 21600"/>
                <a:gd name="T1" fmla="*/ 146036 h 21600"/>
                <a:gd name="T2" fmla="*/ 110338 w 21600"/>
                <a:gd name="T3" fmla="*/ 146036 h 21600"/>
                <a:gd name="T4" fmla="*/ 110338 w 21600"/>
                <a:gd name="T5" fmla="*/ 146036 h 21600"/>
                <a:gd name="T6" fmla="*/ 110338 w 21600"/>
                <a:gd name="T7" fmla="*/ 1460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4" y="19594"/>
                  </a:moveTo>
                  <a:lnTo>
                    <a:pt x="4482" y="21600"/>
                  </a:lnTo>
                  <a:lnTo>
                    <a:pt x="11964" y="19465"/>
                  </a:lnTo>
                  <a:lnTo>
                    <a:pt x="18112" y="19216"/>
                  </a:lnTo>
                  <a:lnTo>
                    <a:pt x="18941" y="15446"/>
                  </a:lnTo>
                  <a:lnTo>
                    <a:pt x="21599" y="13814"/>
                  </a:lnTo>
                  <a:lnTo>
                    <a:pt x="17611" y="10550"/>
                  </a:lnTo>
                  <a:lnTo>
                    <a:pt x="16447" y="3890"/>
                  </a:lnTo>
                  <a:lnTo>
                    <a:pt x="14123" y="0"/>
                  </a:lnTo>
                  <a:lnTo>
                    <a:pt x="12459" y="2133"/>
                  </a:lnTo>
                  <a:lnTo>
                    <a:pt x="11964" y="6780"/>
                  </a:lnTo>
                  <a:lnTo>
                    <a:pt x="6976" y="8163"/>
                  </a:lnTo>
                  <a:lnTo>
                    <a:pt x="5647" y="8038"/>
                  </a:lnTo>
                  <a:lnTo>
                    <a:pt x="5152" y="10048"/>
                  </a:lnTo>
                  <a:lnTo>
                    <a:pt x="1164" y="14192"/>
                  </a:lnTo>
                  <a:lnTo>
                    <a:pt x="1659" y="16450"/>
                  </a:lnTo>
                  <a:lnTo>
                    <a:pt x="0" y="17958"/>
                  </a:lnTo>
                  <a:cubicBezTo>
                    <a:pt x="0" y="17958"/>
                    <a:pt x="1164" y="19594"/>
                    <a:pt x="1164" y="1959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7525144" y="861931"/>
              <a:ext cx="355619" cy="215880"/>
            </a:xfrm>
            <a:custGeom>
              <a:avLst/>
              <a:gdLst>
                <a:gd name="T0" fmla="*/ 177810 w 21600"/>
                <a:gd name="T1" fmla="*/ 107940 h 21600"/>
                <a:gd name="T2" fmla="*/ 177810 w 21600"/>
                <a:gd name="T3" fmla="*/ 107940 h 21600"/>
                <a:gd name="T4" fmla="*/ 177810 w 21600"/>
                <a:gd name="T5" fmla="*/ 107940 h 21600"/>
                <a:gd name="T6" fmla="*/ 177810 w 21600"/>
                <a:gd name="T7" fmla="*/ 10794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84" y="15138"/>
                  </a:moveTo>
                  <a:lnTo>
                    <a:pt x="5451" y="12073"/>
                  </a:lnTo>
                  <a:lnTo>
                    <a:pt x="10284" y="12073"/>
                  </a:lnTo>
                  <a:lnTo>
                    <a:pt x="4523" y="21599"/>
                  </a:lnTo>
                  <a:cubicBezTo>
                    <a:pt x="4319" y="21431"/>
                    <a:pt x="8230" y="19558"/>
                    <a:pt x="8230" y="19558"/>
                  </a:cubicBezTo>
                  <a:lnTo>
                    <a:pt x="12961" y="19558"/>
                  </a:lnTo>
                  <a:lnTo>
                    <a:pt x="14195" y="21431"/>
                  </a:lnTo>
                  <a:lnTo>
                    <a:pt x="17280" y="20581"/>
                  </a:lnTo>
                  <a:lnTo>
                    <a:pt x="18001" y="14969"/>
                  </a:lnTo>
                  <a:lnTo>
                    <a:pt x="19851" y="13777"/>
                  </a:lnTo>
                  <a:lnTo>
                    <a:pt x="21600" y="4589"/>
                  </a:lnTo>
                  <a:lnTo>
                    <a:pt x="17487" y="4082"/>
                  </a:lnTo>
                  <a:lnTo>
                    <a:pt x="13165" y="1529"/>
                  </a:lnTo>
                  <a:lnTo>
                    <a:pt x="13988" y="4082"/>
                  </a:lnTo>
                  <a:lnTo>
                    <a:pt x="11107" y="5443"/>
                  </a:lnTo>
                  <a:lnTo>
                    <a:pt x="8948" y="7822"/>
                  </a:lnTo>
                  <a:lnTo>
                    <a:pt x="5142" y="0"/>
                  </a:lnTo>
                  <a:lnTo>
                    <a:pt x="2468" y="4589"/>
                  </a:lnTo>
                  <a:lnTo>
                    <a:pt x="0" y="4082"/>
                  </a:lnTo>
                  <a:lnTo>
                    <a:pt x="1747" y="11055"/>
                  </a:lnTo>
                  <a:cubicBezTo>
                    <a:pt x="1747" y="11055"/>
                    <a:pt x="3084" y="15138"/>
                    <a:pt x="3084" y="151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7294945" y="976221"/>
              <a:ext cx="379432" cy="623828"/>
            </a:xfrm>
            <a:custGeom>
              <a:avLst/>
              <a:gdLst>
                <a:gd name="T0" fmla="*/ 189716 w 21600"/>
                <a:gd name="T1" fmla="*/ 311914 h 21600"/>
                <a:gd name="T2" fmla="*/ 189716 w 21600"/>
                <a:gd name="T3" fmla="*/ 311914 h 21600"/>
                <a:gd name="T4" fmla="*/ 189716 w 21600"/>
                <a:gd name="T5" fmla="*/ 311914 h 21600"/>
                <a:gd name="T6" fmla="*/ 189716 w 21600"/>
                <a:gd name="T7" fmla="*/ 3119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2" y="6162"/>
                  </a:moveTo>
                  <a:lnTo>
                    <a:pt x="2218" y="7278"/>
                  </a:lnTo>
                  <a:lnTo>
                    <a:pt x="1928" y="9743"/>
                  </a:lnTo>
                  <a:lnTo>
                    <a:pt x="5304" y="11503"/>
                  </a:lnTo>
                  <a:lnTo>
                    <a:pt x="7232" y="10447"/>
                  </a:lnTo>
                  <a:lnTo>
                    <a:pt x="7328" y="9215"/>
                  </a:lnTo>
                  <a:lnTo>
                    <a:pt x="8967" y="8099"/>
                  </a:lnTo>
                  <a:lnTo>
                    <a:pt x="10318" y="9685"/>
                  </a:lnTo>
                  <a:lnTo>
                    <a:pt x="12247" y="10094"/>
                  </a:lnTo>
                  <a:lnTo>
                    <a:pt x="10219" y="11328"/>
                  </a:lnTo>
                  <a:lnTo>
                    <a:pt x="6075" y="11914"/>
                  </a:lnTo>
                  <a:lnTo>
                    <a:pt x="5980" y="13616"/>
                  </a:lnTo>
                  <a:lnTo>
                    <a:pt x="7424" y="14262"/>
                  </a:lnTo>
                  <a:lnTo>
                    <a:pt x="9547" y="13851"/>
                  </a:lnTo>
                  <a:lnTo>
                    <a:pt x="12438" y="14086"/>
                  </a:lnTo>
                  <a:lnTo>
                    <a:pt x="10028" y="15318"/>
                  </a:lnTo>
                  <a:lnTo>
                    <a:pt x="9547" y="16315"/>
                  </a:lnTo>
                  <a:lnTo>
                    <a:pt x="5881" y="15906"/>
                  </a:lnTo>
                  <a:lnTo>
                    <a:pt x="11861" y="21600"/>
                  </a:lnTo>
                  <a:lnTo>
                    <a:pt x="13500" y="19252"/>
                  </a:lnTo>
                  <a:lnTo>
                    <a:pt x="13691" y="16787"/>
                  </a:lnTo>
                  <a:lnTo>
                    <a:pt x="14947" y="15553"/>
                  </a:lnTo>
                  <a:lnTo>
                    <a:pt x="18033" y="9155"/>
                  </a:lnTo>
                  <a:lnTo>
                    <a:pt x="20442" y="8627"/>
                  </a:lnTo>
                  <a:lnTo>
                    <a:pt x="21600" y="7571"/>
                  </a:lnTo>
                  <a:lnTo>
                    <a:pt x="16486" y="4870"/>
                  </a:lnTo>
                  <a:lnTo>
                    <a:pt x="16391" y="3815"/>
                  </a:lnTo>
                  <a:lnTo>
                    <a:pt x="14367" y="2522"/>
                  </a:lnTo>
                  <a:lnTo>
                    <a:pt x="12728" y="292"/>
                  </a:lnTo>
                  <a:lnTo>
                    <a:pt x="10509" y="0"/>
                  </a:lnTo>
                  <a:lnTo>
                    <a:pt x="8679" y="1290"/>
                  </a:lnTo>
                  <a:lnTo>
                    <a:pt x="10414" y="1878"/>
                  </a:lnTo>
                  <a:lnTo>
                    <a:pt x="11861" y="6102"/>
                  </a:lnTo>
                  <a:lnTo>
                    <a:pt x="11090" y="6925"/>
                  </a:lnTo>
                  <a:lnTo>
                    <a:pt x="9161" y="5105"/>
                  </a:lnTo>
                  <a:lnTo>
                    <a:pt x="7905" y="1701"/>
                  </a:lnTo>
                  <a:lnTo>
                    <a:pt x="6461" y="2992"/>
                  </a:lnTo>
                  <a:lnTo>
                    <a:pt x="5881" y="4928"/>
                  </a:lnTo>
                  <a:lnTo>
                    <a:pt x="5109" y="3638"/>
                  </a:lnTo>
                  <a:lnTo>
                    <a:pt x="2989" y="3520"/>
                  </a:lnTo>
                  <a:lnTo>
                    <a:pt x="965" y="1232"/>
                  </a:lnTo>
                  <a:lnTo>
                    <a:pt x="0" y="1994"/>
                  </a:lnTo>
                  <a:lnTo>
                    <a:pt x="0" y="3815"/>
                  </a:lnTo>
                  <a:lnTo>
                    <a:pt x="2024" y="4754"/>
                  </a:lnTo>
                  <a:cubicBezTo>
                    <a:pt x="2024" y="4754"/>
                    <a:pt x="1832" y="6162"/>
                    <a:pt x="1832" y="616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3159291" y="688910"/>
              <a:ext cx="377845" cy="631765"/>
            </a:xfrm>
            <a:custGeom>
              <a:avLst/>
              <a:gdLst>
                <a:gd name="T0" fmla="*/ 188923 w 21600"/>
                <a:gd name="T1" fmla="*/ 315883 h 21600"/>
                <a:gd name="T2" fmla="*/ 188923 w 21600"/>
                <a:gd name="T3" fmla="*/ 315883 h 21600"/>
                <a:gd name="T4" fmla="*/ 188923 w 21600"/>
                <a:gd name="T5" fmla="*/ 315883 h 21600"/>
                <a:gd name="T6" fmla="*/ 188923 w 21600"/>
                <a:gd name="T7" fmla="*/ 315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4" y="10625"/>
                  </a:moveTo>
                  <a:lnTo>
                    <a:pt x="3321" y="11147"/>
                  </a:lnTo>
                  <a:lnTo>
                    <a:pt x="4181" y="12308"/>
                  </a:lnTo>
                  <a:lnTo>
                    <a:pt x="7217" y="12715"/>
                  </a:lnTo>
                  <a:lnTo>
                    <a:pt x="9731" y="13934"/>
                  </a:lnTo>
                  <a:lnTo>
                    <a:pt x="10525" y="15503"/>
                  </a:lnTo>
                  <a:lnTo>
                    <a:pt x="6277" y="14456"/>
                  </a:lnTo>
                  <a:lnTo>
                    <a:pt x="4114" y="15388"/>
                  </a:lnTo>
                  <a:lnTo>
                    <a:pt x="4845" y="17419"/>
                  </a:lnTo>
                  <a:lnTo>
                    <a:pt x="7468" y="18812"/>
                  </a:lnTo>
                  <a:lnTo>
                    <a:pt x="4816" y="19684"/>
                  </a:lnTo>
                  <a:lnTo>
                    <a:pt x="9418" y="21600"/>
                  </a:lnTo>
                  <a:lnTo>
                    <a:pt x="10303" y="20438"/>
                  </a:lnTo>
                  <a:lnTo>
                    <a:pt x="12049" y="20438"/>
                  </a:lnTo>
                  <a:lnTo>
                    <a:pt x="12200" y="18522"/>
                  </a:lnTo>
                  <a:lnTo>
                    <a:pt x="14613" y="19684"/>
                  </a:lnTo>
                  <a:lnTo>
                    <a:pt x="16430" y="18000"/>
                  </a:lnTo>
                  <a:lnTo>
                    <a:pt x="15999" y="16082"/>
                  </a:lnTo>
                  <a:lnTo>
                    <a:pt x="19655" y="15677"/>
                  </a:lnTo>
                  <a:lnTo>
                    <a:pt x="21600" y="14399"/>
                  </a:lnTo>
                  <a:lnTo>
                    <a:pt x="20017" y="12658"/>
                  </a:lnTo>
                  <a:lnTo>
                    <a:pt x="17552" y="12136"/>
                  </a:lnTo>
                  <a:lnTo>
                    <a:pt x="17541" y="10625"/>
                  </a:lnTo>
                  <a:lnTo>
                    <a:pt x="16262" y="9056"/>
                  </a:lnTo>
                  <a:lnTo>
                    <a:pt x="12665" y="8941"/>
                  </a:lnTo>
                  <a:lnTo>
                    <a:pt x="12149" y="7198"/>
                  </a:lnTo>
                  <a:lnTo>
                    <a:pt x="11229" y="5225"/>
                  </a:lnTo>
                  <a:lnTo>
                    <a:pt x="8467" y="4586"/>
                  </a:lnTo>
                  <a:lnTo>
                    <a:pt x="6772" y="0"/>
                  </a:lnTo>
                  <a:lnTo>
                    <a:pt x="5227" y="1393"/>
                  </a:lnTo>
                  <a:lnTo>
                    <a:pt x="4815" y="2380"/>
                  </a:lnTo>
                  <a:lnTo>
                    <a:pt x="2485" y="2380"/>
                  </a:lnTo>
                  <a:lnTo>
                    <a:pt x="1077" y="3019"/>
                  </a:lnTo>
                  <a:lnTo>
                    <a:pt x="2904" y="4121"/>
                  </a:lnTo>
                  <a:lnTo>
                    <a:pt x="3814" y="4643"/>
                  </a:lnTo>
                  <a:lnTo>
                    <a:pt x="3085" y="5282"/>
                  </a:lnTo>
                  <a:lnTo>
                    <a:pt x="944" y="5167"/>
                  </a:lnTo>
                  <a:lnTo>
                    <a:pt x="2967" y="7663"/>
                  </a:lnTo>
                  <a:lnTo>
                    <a:pt x="4212" y="8767"/>
                  </a:lnTo>
                  <a:lnTo>
                    <a:pt x="0" y="9523"/>
                  </a:lnTo>
                  <a:cubicBezTo>
                    <a:pt x="0" y="9523"/>
                    <a:pt x="274" y="10625"/>
                    <a:pt x="274" y="106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3273597" y="173022"/>
              <a:ext cx="1195451" cy="1492109"/>
            </a:xfrm>
            <a:custGeom>
              <a:avLst/>
              <a:gdLst>
                <a:gd name="T0" fmla="*/ 597726 w 21600"/>
                <a:gd name="T1" fmla="*/ 746055 h 21600"/>
                <a:gd name="T2" fmla="*/ 597726 w 21600"/>
                <a:gd name="T3" fmla="*/ 746055 h 21600"/>
                <a:gd name="T4" fmla="*/ 597726 w 21600"/>
                <a:gd name="T5" fmla="*/ 746055 h 21600"/>
                <a:gd name="T6" fmla="*/ 597726 w 21600"/>
                <a:gd name="T7" fmla="*/ 7460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09" y="5989"/>
                  </a:moveTo>
                  <a:lnTo>
                    <a:pt x="2002" y="6432"/>
                  </a:lnTo>
                  <a:lnTo>
                    <a:pt x="3034" y="6235"/>
                  </a:lnTo>
                  <a:lnTo>
                    <a:pt x="1802" y="7266"/>
                  </a:lnTo>
                  <a:lnTo>
                    <a:pt x="1967" y="8051"/>
                  </a:lnTo>
                  <a:lnTo>
                    <a:pt x="4049" y="7953"/>
                  </a:lnTo>
                  <a:lnTo>
                    <a:pt x="4892" y="7658"/>
                  </a:lnTo>
                  <a:lnTo>
                    <a:pt x="5287" y="8149"/>
                  </a:lnTo>
                  <a:lnTo>
                    <a:pt x="6403" y="8347"/>
                  </a:lnTo>
                  <a:lnTo>
                    <a:pt x="4548" y="9230"/>
                  </a:lnTo>
                  <a:lnTo>
                    <a:pt x="4529" y="10016"/>
                  </a:lnTo>
                  <a:lnTo>
                    <a:pt x="5250" y="9721"/>
                  </a:lnTo>
                  <a:lnTo>
                    <a:pt x="6576" y="9279"/>
                  </a:lnTo>
                  <a:lnTo>
                    <a:pt x="7686" y="9377"/>
                  </a:lnTo>
                  <a:lnTo>
                    <a:pt x="8807" y="8542"/>
                  </a:lnTo>
                  <a:lnTo>
                    <a:pt x="8754" y="7560"/>
                  </a:lnTo>
                  <a:lnTo>
                    <a:pt x="9572" y="6824"/>
                  </a:lnTo>
                  <a:lnTo>
                    <a:pt x="9862" y="7585"/>
                  </a:lnTo>
                  <a:lnTo>
                    <a:pt x="9551" y="8076"/>
                  </a:lnTo>
                  <a:lnTo>
                    <a:pt x="9696" y="8468"/>
                  </a:lnTo>
                  <a:lnTo>
                    <a:pt x="10032" y="8444"/>
                  </a:lnTo>
                  <a:lnTo>
                    <a:pt x="10935" y="8690"/>
                  </a:lnTo>
                  <a:lnTo>
                    <a:pt x="11231" y="9057"/>
                  </a:lnTo>
                  <a:lnTo>
                    <a:pt x="10328" y="9377"/>
                  </a:lnTo>
                  <a:lnTo>
                    <a:pt x="9530" y="9377"/>
                  </a:lnTo>
                  <a:lnTo>
                    <a:pt x="9836" y="9917"/>
                  </a:lnTo>
                  <a:lnTo>
                    <a:pt x="6908" y="10800"/>
                  </a:lnTo>
                  <a:lnTo>
                    <a:pt x="6962" y="11217"/>
                  </a:lnTo>
                  <a:lnTo>
                    <a:pt x="7567" y="11634"/>
                  </a:lnTo>
                  <a:lnTo>
                    <a:pt x="7733" y="12420"/>
                  </a:lnTo>
                  <a:lnTo>
                    <a:pt x="8788" y="12641"/>
                  </a:lnTo>
                  <a:lnTo>
                    <a:pt x="8410" y="13009"/>
                  </a:lnTo>
                  <a:lnTo>
                    <a:pt x="7613" y="13034"/>
                  </a:lnTo>
                  <a:lnTo>
                    <a:pt x="7049" y="12249"/>
                  </a:lnTo>
                  <a:lnTo>
                    <a:pt x="5311" y="10776"/>
                  </a:lnTo>
                  <a:lnTo>
                    <a:pt x="4352" y="10628"/>
                  </a:lnTo>
                  <a:lnTo>
                    <a:pt x="4299" y="11340"/>
                  </a:lnTo>
                  <a:lnTo>
                    <a:pt x="4943" y="11905"/>
                  </a:lnTo>
                  <a:lnTo>
                    <a:pt x="4660" y="12347"/>
                  </a:lnTo>
                  <a:lnTo>
                    <a:pt x="5581" y="12911"/>
                  </a:lnTo>
                  <a:lnTo>
                    <a:pt x="6632" y="14728"/>
                  </a:lnTo>
                  <a:lnTo>
                    <a:pt x="7491" y="14728"/>
                  </a:lnTo>
                  <a:lnTo>
                    <a:pt x="7950" y="15267"/>
                  </a:lnTo>
                  <a:lnTo>
                    <a:pt x="7031" y="15856"/>
                  </a:lnTo>
                  <a:lnTo>
                    <a:pt x="6174" y="15341"/>
                  </a:lnTo>
                  <a:lnTo>
                    <a:pt x="4675" y="15415"/>
                  </a:lnTo>
                  <a:lnTo>
                    <a:pt x="4358" y="16347"/>
                  </a:lnTo>
                  <a:lnTo>
                    <a:pt x="5786" y="16666"/>
                  </a:lnTo>
                  <a:lnTo>
                    <a:pt x="5400" y="18016"/>
                  </a:lnTo>
                  <a:lnTo>
                    <a:pt x="6222" y="18458"/>
                  </a:lnTo>
                  <a:lnTo>
                    <a:pt x="7532" y="17722"/>
                  </a:lnTo>
                  <a:lnTo>
                    <a:pt x="6915" y="18802"/>
                  </a:lnTo>
                  <a:lnTo>
                    <a:pt x="5921" y="19121"/>
                  </a:lnTo>
                  <a:lnTo>
                    <a:pt x="4123" y="17672"/>
                  </a:lnTo>
                  <a:lnTo>
                    <a:pt x="3414" y="18163"/>
                  </a:lnTo>
                  <a:lnTo>
                    <a:pt x="4482" y="19194"/>
                  </a:lnTo>
                  <a:lnTo>
                    <a:pt x="4236" y="19734"/>
                  </a:lnTo>
                  <a:lnTo>
                    <a:pt x="3768" y="19587"/>
                  </a:lnTo>
                  <a:lnTo>
                    <a:pt x="2235" y="20176"/>
                  </a:lnTo>
                  <a:lnTo>
                    <a:pt x="2987" y="21035"/>
                  </a:lnTo>
                  <a:lnTo>
                    <a:pt x="3473" y="20937"/>
                  </a:lnTo>
                  <a:lnTo>
                    <a:pt x="4799" y="21060"/>
                  </a:lnTo>
                  <a:lnTo>
                    <a:pt x="5473" y="21599"/>
                  </a:lnTo>
                  <a:lnTo>
                    <a:pt x="5714" y="20961"/>
                  </a:lnTo>
                  <a:lnTo>
                    <a:pt x="6440" y="20765"/>
                  </a:lnTo>
                  <a:lnTo>
                    <a:pt x="7351" y="21158"/>
                  </a:lnTo>
                  <a:lnTo>
                    <a:pt x="7836" y="20471"/>
                  </a:lnTo>
                  <a:lnTo>
                    <a:pt x="8289" y="20912"/>
                  </a:lnTo>
                  <a:lnTo>
                    <a:pt x="9206" y="21403"/>
                  </a:lnTo>
                  <a:lnTo>
                    <a:pt x="10117" y="21231"/>
                  </a:lnTo>
                  <a:lnTo>
                    <a:pt x="10576" y="20642"/>
                  </a:lnTo>
                  <a:lnTo>
                    <a:pt x="10354" y="19955"/>
                  </a:lnTo>
                  <a:lnTo>
                    <a:pt x="8720" y="19243"/>
                  </a:lnTo>
                  <a:lnTo>
                    <a:pt x="7874" y="19489"/>
                  </a:lnTo>
                  <a:lnTo>
                    <a:pt x="7789" y="19071"/>
                  </a:lnTo>
                  <a:lnTo>
                    <a:pt x="7944" y="18532"/>
                  </a:lnTo>
                  <a:lnTo>
                    <a:pt x="8267" y="18826"/>
                  </a:lnTo>
                  <a:lnTo>
                    <a:pt x="9838" y="18924"/>
                  </a:lnTo>
                  <a:lnTo>
                    <a:pt x="10717" y="18728"/>
                  </a:lnTo>
                  <a:lnTo>
                    <a:pt x="10211" y="18458"/>
                  </a:lnTo>
                  <a:lnTo>
                    <a:pt x="10343" y="17501"/>
                  </a:lnTo>
                  <a:lnTo>
                    <a:pt x="11282" y="17279"/>
                  </a:lnTo>
                  <a:lnTo>
                    <a:pt x="11032" y="16642"/>
                  </a:lnTo>
                  <a:lnTo>
                    <a:pt x="12524" y="15856"/>
                  </a:lnTo>
                  <a:lnTo>
                    <a:pt x="12468" y="14876"/>
                  </a:lnTo>
                  <a:lnTo>
                    <a:pt x="11486" y="14876"/>
                  </a:lnTo>
                  <a:lnTo>
                    <a:pt x="10122" y="14630"/>
                  </a:lnTo>
                  <a:lnTo>
                    <a:pt x="10535" y="13206"/>
                  </a:lnTo>
                  <a:lnTo>
                    <a:pt x="12441" y="13256"/>
                  </a:lnTo>
                  <a:lnTo>
                    <a:pt x="13161" y="12961"/>
                  </a:lnTo>
                  <a:lnTo>
                    <a:pt x="12563" y="12126"/>
                  </a:lnTo>
                  <a:lnTo>
                    <a:pt x="14309" y="12617"/>
                  </a:lnTo>
                  <a:lnTo>
                    <a:pt x="14631" y="11783"/>
                  </a:lnTo>
                  <a:lnTo>
                    <a:pt x="13974" y="10997"/>
                  </a:lnTo>
                  <a:lnTo>
                    <a:pt x="14828" y="10899"/>
                  </a:lnTo>
                  <a:lnTo>
                    <a:pt x="14924" y="10408"/>
                  </a:lnTo>
                  <a:lnTo>
                    <a:pt x="15677" y="10703"/>
                  </a:lnTo>
                  <a:lnTo>
                    <a:pt x="16917" y="8690"/>
                  </a:lnTo>
                  <a:lnTo>
                    <a:pt x="17688" y="8199"/>
                  </a:lnTo>
                  <a:lnTo>
                    <a:pt x="17595" y="7610"/>
                  </a:lnTo>
                  <a:lnTo>
                    <a:pt x="19025" y="6824"/>
                  </a:lnTo>
                  <a:lnTo>
                    <a:pt x="19057" y="6284"/>
                  </a:lnTo>
                  <a:lnTo>
                    <a:pt x="15279" y="7904"/>
                  </a:lnTo>
                  <a:lnTo>
                    <a:pt x="15017" y="7610"/>
                  </a:lnTo>
                  <a:lnTo>
                    <a:pt x="16618" y="6578"/>
                  </a:lnTo>
                  <a:lnTo>
                    <a:pt x="15879" y="6530"/>
                  </a:lnTo>
                  <a:lnTo>
                    <a:pt x="18835" y="5597"/>
                  </a:lnTo>
                  <a:lnTo>
                    <a:pt x="21599" y="3387"/>
                  </a:lnTo>
                  <a:lnTo>
                    <a:pt x="21122" y="2504"/>
                  </a:lnTo>
                  <a:lnTo>
                    <a:pt x="19648" y="2504"/>
                  </a:lnTo>
                  <a:lnTo>
                    <a:pt x="19291" y="1571"/>
                  </a:lnTo>
                  <a:lnTo>
                    <a:pt x="17550" y="1178"/>
                  </a:lnTo>
                  <a:lnTo>
                    <a:pt x="16360" y="1865"/>
                  </a:lnTo>
                  <a:lnTo>
                    <a:pt x="15551" y="1669"/>
                  </a:lnTo>
                  <a:lnTo>
                    <a:pt x="16779" y="540"/>
                  </a:lnTo>
                  <a:lnTo>
                    <a:pt x="14929" y="393"/>
                  </a:lnTo>
                  <a:lnTo>
                    <a:pt x="13995" y="147"/>
                  </a:lnTo>
                  <a:lnTo>
                    <a:pt x="13328" y="294"/>
                  </a:lnTo>
                  <a:lnTo>
                    <a:pt x="12269" y="0"/>
                  </a:lnTo>
                  <a:lnTo>
                    <a:pt x="12325" y="1031"/>
                  </a:lnTo>
                  <a:lnTo>
                    <a:pt x="12920" y="1816"/>
                  </a:lnTo>
                  <a:lnTo>
                    <a:pt x="11185" y="393"/>
                  </a:lnTo>
                  <a:lnTo>
                    <a:pt x="9893" y="343"/>
                  </a:lnTo>
                  <a:lnTo>
                    <a:pt x="9245" y="834"/>
                  </a:lnTo>
                  <a:lnTo>
                    <a:pt x="9939" y="1178"/>
                  </a:lnTo>
                  <a:lnTo>
                    <a:pt x="11285" y="2209"/>
                  </a:lnTo>
                  <a:lnTo>
                    <a:pt x="10215" y="2847"/>
                  </a:lnTo>
                  <a:lnTo>
                    <a:pt x="9013" y="1080"/>
                  </a:lnTo>
                  <a:lnTo>
                    <a:pt x="7777" y="933"/>
                  </a:lnTo>
                  <a:lnTo>
                    <a:pt x="7679" y="1374"/>
                  </a:lnTo>
                  <a:lnTo>
                    <a:pt x="8183" y="1620"/>
                  </a:lnTo>
                  <a:lnTo>
                    <a:pt x="8034" y="2258"/>
                  </a:lnTo>
                  <a:lnTo>
                    <a:pt x="7236" y="2258"/>
                  </a:lnTo>
                  <a:lnTo>
                    <a:pt x="7196" y="2651"/>
                  </a:lnTo>
                  <a:lnTo>
                    <a:pt x="6385" y="2405"/>
                  </a:lnTo>
                  <a:lnTo>
                    <a:pt x="5643" y="3437"/>
                  </a:lnTo>
                  <a:lnTo>
                    <a:pt x="7816" y="5008"/>
                  </a:lnTo>
                  <a:lnTo>
                    <a:pt x="6425" y="4271"/>
                  </a:lnTo>
                  <a:lnTo>
                    <a:pt x="5444" y="4271"/>
                  </a:lnTo>
                  <a:lnTo>
                    <a:pt x="4517" y="3044"/>
                  </a:lnTo>
                  <a:lnTo>
                    <a:pt x="4170" y="3437"/>
                  </a:lnTo>
                  <a:lnTo>
                    <a:pt x="3679" y="3437"/>
                  </a:lnTo>
                  <a:lnTo>
                    <a:pt x="3402" y="3976"/>
                  </a:lnTo>
                  <a:lnTo>
                    <a:pt x="4141" y="4026"/>
                  </a:lnTo>
                  <a:lnTo>
                    <a:pt x="5038" y="4713"/>
                  </a:lnTo>
                  <a:lnTo>
                    <a:pt x="4237" y="4664"/>
                  </a:lnTo>
                  <a:lnTo>
                    <a:pt x="3448" y="4811"/>
                  </a:lnTo>
                  <a:lnTo>
                    <a:pt x="2436" y="4271"/>
                  </a:lnTo>
                  <a:lnTo>
                    <a:pt x="1243" y="4909"/>
                  </a:lnTo>
                  <a:lnTo>
                    <a:pt x="901" y="5400"/>
                  </a:lnTo>
                  <a:lnTo>
                    <a:pt x="288" y="5400"/>
                  </a:lnTo>
                  <a:lnTo>
                    <a:pt x="0" y="5744"/>
                  </a:lnTo>
                  <a:lnTo>
                    <a:pt x="875" y="6038"/>
                  </a:lnTo>
                  <a:cubicBezTo>
                    <a:pt x="875" y="6038"/>
                    <a:pt x="1609" y="5989"/>
                    <a:pt x="1609" y="59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3044985" y="1149241"/>
              <a:ext cx="138120" cy="217467"/>
            </a:xfrm>
            <a:custGeom>
              <a:avLst/>
              <a:gdLst>
                <a:gd name="T0" fmla="*/ 69060 w 21600"/>
                <a:gd name="T1" fmla="*/ 108734 h 21600"/>
                <a:gd name="T2" fmla="*/ 69060 w 21600"/>
                <a:gd name="T3" fmla="*/ 108734 h 21600"/>
                <a:gd name="T4" fmla="*/ 69060 w 21600"/>
                <a:gd name="T5" fmla="*/ 108734 h 21600"/>
                <a:gd name="T6" fmla="*/ 69060 w 21600"/>
                <a:gd name="T7" fmla="*/ 1087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73" y="12441"/>
                  </a:moveTo>
                  <a:lnTo>
                    <a:pt x="9406" y="13953"/>
                  </a:lnTo>
                  <a:lnTo>
                    <a:pt x="3579" y="15043"/>
                  </a:lnTo>
                  <a:lnTo>
                    <a:pt x="7421" y="19249"/>
                  </a:lnTo>
                  <a:lnTo>
                    <a:pt x="8477" y="21600"/>
                  </a:lnTo>
                  <a:lnTo>
                    <a:pt x="11128" y="18910"/>
                  </a:lnTo>
                  <a:lnTo>
                    <a:pt x="19610" y="18660"/>
                  </a:lnTo>
                  <a:lnTo>
                    <a:pt x="19742" y="11852"/>
                  </a:lnTo>
                  <a:lnTo>
                    <a:pt x="21599" y="10335"/>
                  </a:lnTo>
                  <a:lnTo>
                    <a:pt x="17757" y="6557"/>
                  </a:lnTo>
                  <a:lnTo>
                    <a:pt x="12719" y="6390"/>
                  </a:lnTo>
                  <a:lnTo>
                    <a:pt x="12854" y="4117"/>
                  </a:lnTo>
                  <a:lnTo>
                    <a:pt x="1322" y="0"/>
                  </a:lnTo>
                  <a:lnTo>
                    <a:pt x="1721" y="5801"/>
                  </a:lnTo>
                  <a:lnTo>
                    <a:pt x="0" y="6807"/>
                  </a:lnTo>
                  <a:cubicBezTo>
                    <a:pt x="0" y="6807"/>
                    <a:pt x="3973" y="12441"/>
                    <a:pt x="3973" y="124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3159291" y="1377820"/>
              <a:ext cx="117481" cy="71431"/>
            </a:xfrm>
            <a:custGeom>
              <a:avLst/>
              <a:gdLst>
                <a:gd name="T0" fmla="*/ 58741 w 21600"/>
                <a:gd name="T1" fmla="*/ 35716 h 21600"/>
                <a:gd name="T2" fmla="*/ 58741 w 21600"/>
                <a:gd name="T3" fmla="*/ 35716 h 21600"/>
                <a:gd name="T4" fmla="*/ 58741 w 21600"/>
                <a:gd name="T5" fmla="*/ 35716 h 21600"/>
                <a:gd name="T6" fmla="*/ 58741 w 21600"/>
                <a:gd name="T7" fmla="*/ 357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154" y="2857"/>
                  </a:moveTo>
                  <a:lnTo>
                    <a:pt x="6575" y="1824"/>
                  </a:lnTo>
                  <a:lnTo>
                    <a:pt x="4697" y="0"/>
                  </a:lnTo>
                  <a:lnTo>
                    <a:pt x="0" y="7280"/>
                  </a:lnTo>
                  <a:lnTo>
                    <a:pt x="2818" y="16403"/>
                  </a:lnTo>
                  <a:lnTo>
                    <a:pt x="19407" y="21599"/>
                  </a:lnTo>
                  <a:lnTo>
                    <a:pt x="18940" y="12752"/>
                  </a:lnTo>
                  <a:lnTo>
                    <a:pt x="21599" y="8845"/>
                  </a:lnTo>
                  <a:cubicBezTo>
                    <a:pt x="21599" y="8845"/>
                    <a:pt x="18154" y="2857"/>
                    <a:pt x="18154" y="28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8846014" y="1493697"/>
              <a:ext cx="582644" cy="557159"/>
            </a:xfrm>
            <a:custGeom>
              <a:avLst/>
              <a:gdLst>
                <a:gd name="T0" fmla="*/ 291322 w 21600"/>
                <a:gd name="T1" fmla="*/ 278580 h 21600"/>
                <a:gd name="T2" fmla="*/ 291322 w 21600"/>
                <a:gd name="T3" fmla="*/ 278580 h 21600"/>
                <a:gd name="T4" fmla="*/ 291322 w 21600"/>
                <a:gd name="T5" fmla="*/ 278580 h 21600"/>
                <a:gd name="T6" fmla="*/ 291322 w 21600"/>
                <a:gd name="T7" fmla="*/ 2785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38" y="11096"/>
                  </a:moveTo>
                  <a:lnTo>
                    <a:pt x="3894" y="13262"/>
                  </a:lnTo>
                  <a:lnTo>
                    <a:pt x="2762" y="13985"/>
                  </a:lnTo>
                  <a:lnTo>
                    <a:pt x="3516" y="14968"/>
                  </a:lnTo>
                  <a:lnTo>
                    <a:pt x="0" y="18645"/>
                  </a:lnTo>
                  <a:lnTo>
                    <a:pt x="2071" y="18843"/>
                  </a:lnTo>
                  <a:lnTo>
                    <a:pt x="753" y="20746"/>
                  </a:lnTo>
                  <a:lnTo>
                    <a:pt x="643" y="21074"/>
                  </a:lnTo>
                  <a:lnTo>
                    <a:pt x="1035" y="21189"/>
                  </a:lnTo>
                  <a:lnTo>
                    <a:pt x="2229" y="20649"/>
                  </a:lnTo>
                  <a:lnTo>
                    <a:pt x="4255" y="21599"/>
                  </a:lnTo>
                  <a:lnTo>
                    <a:pt x="5054" y="20516"/>
                  </a:lnTo>
                  <a:lnTo>
                    <a:pt x="4678" y="19794"/>
                  </a:lnTo>
                  <a:lnTo>
                    <a:pt x="5432" y="19761"/>
                  </a:lnTo>
                  <a:lnTo>
                    <a:pt x="4616" y="18678"/>
                  </a:lnTo>
                  <a:lnTo>
                    <a:pt x="5839" y="19073"/>
                  </a:lnTo>
                  <a:lnTo>
                    <a:pt x="5587" y="16709"/>
                  </a:lnTo>
                  <a:lnTo>
                    <a:pt x="6436" y="17562"/>
                  </a:lnTo>
                  <a:lnTo>
                    <a:pt x="7190" y="16149"/>
                  </a:lnTo>
                  <a:lnTo>
                    <a:pt x="6781" y="15068"/>
                  </a:lnTo>
                  <a:lnTo>
                    <a:pt x="7692" y="15231"/>
                  </a:lnTo>
                  <a:lnTo>
                    <a:pt x="8037" y="13755"/>
                  </a:lnTo>
                  <a:lnTo>
                    <a:pt x="9230" y="13950"/>
                  </a:lnTo>
                  <a:lnTo>
                    <a:pt x="9513" y="12014"/>
                  </a:lnTo>
                  <a:lnTo>
                    <a:pt x="10675" y="11916"/>
                  </a:lnTo>
                  <a:lnTo>
                    <a:pt x="13938" y="8469"/>
                  </a:lnTo>
                  <a:lnTo>
                    <a:pt x="20720" y="5318"/>
                  </a:lnTo>
                  <a:lnTo>
                    <a:pt x="21599" y="1411"/>
                  </a:lnTo>
                  <a:lnTo>
                    <a:pt x="19935" y="0"/>
                  </a:lnTo>
                  <a:lnTo>
                    <a:pt x="17016" y="1508"/>
                  </a:lnTo>
                  <a:lnTo>
                    <a:pt x="17361" y="2889"/>
                  </a:lnTo>
                  <a:lnTo>
                    <a:pt x="12778" y="5152"/>
                  </a:lnTo>
                  <a:lnTo>
                    <a:pt x="10266" y="4922"/>
                  </a:lnTo>
                  <a:lnTo>
                    <a:pt x="10486" y="5778"/>
                  </a:lnTo>
                  <a:lnTo>
                    <a:pt x="9764" y="6301"/>
                  </a:lnTo>
                  <a:lnTo>
                    <a:pt x="9888" y="5548"/>
                  </a:lnTo>
                  <a:lnTo>
                    <a:pt x="7534" y="6958"/>
                  </a:lnTo>
                  <a:lnTo>
                    <a:pt x="5023" y="10570"/>
                  </a:lnTo>
                  <a:cubicBezTo>
                    <a:pt x="5023" y="10570"/>
                    <a:pt x="2638" y="11096"/>
                    <a:pt x="2638" y="110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8788861" y="2068317"/>
              <a:ext cx="233375" cy="331756"/>
            </a:xfrm>
            <a:custGeom>
              <a:avLst/>
              <a:gdLst>
                <a:gd name="T0" fmla="*/ 116688 w 21600"/>
                <a:gd name="T1" fmla="*/ 165878 h 21600"/>
                <a:gd name="T2" fmla="*/ 116688 w 21600"/>
                <a:gd name="T3" fmla="*/ 165878 h 21600"/>
                <a:gd name="T4" fmla="*/ 116688 w 21600"/>
                <a:gd name="T5" fmla="*/ 165878 h 21600"/>
                <a:gd name="T6" fmla="*/ 116688 w 21600"/>
                <a:gd name="T7" fmla="*/ 16587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247" y="15208"/>
                  </a:lnTo>
                  <a:lnTo>
                    <a:pt x="5004" y="14767"/>
                  </a:lnTo>
                  <a:lnTo>
                    <a:pt x="8606" y="20718"/>
                  </a:lnTo>
                  <a:lnTo>
                    <a:pt x="20187" y="21599"/>
                  </a:lnTo>
                  <a:lnTo>
                    <a:pt x="21599" y="21158"/>
                  </a:lnTo>
                  <a:lnTo>
                    <a:pt x="17843" y="19618"/>
                  </a:lnTo>
                  <a:lnTo>
                    <a:pt x="13460" y="12122"/>
                  </a:lnTo>
                  <a:lnTo>
                    <a:pt x="17371" y="1873"/>
                  </a:lnTo>
                  <a:lnTo>
                    <a:pt x="12673" y="0"/>
                  </a:lnTo>
                  <a:lnTo>
                    <a:pt x="3441" y="3968"/>
                  </a:lnTo>
                  <a:lnTo>
                    <a:pt x="5474" y="6504"/>
                  </a:lnTo>
                  <a:cubicBezTo>
                    <a:pt x="5474" y="6504"/>
                    <a:pt x="0" y="10800"/>
                    <a:pt x="0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8672968" y="2527061"/>
              <a:ext cx="84141" cy="95241"/>
            </a:xfrm>
            <a:custGeom>
              <a:avLst/>
              <a:gdLst>
                <a:gd name="T0" fmla="*/ 42071 w 21600"/>
                <a:gd name="T1" fmla="*/ 47620 h 21600"/>
                <a:gd name="T2" fmla="*/ 42071 w 21600"/>
                <a:gd name="T3" fmla="*/ 47620 h 21600"/>
                <a:gd name="T4" fmla="*/ 42071 w 21600"/>
                <a:gd name="T5" fmla="*/ 47620 h 21600"/>
                <a:gd name="T6" fmla="*/ 42071 w 21600"/>
                <a:gd name="T7" fmla="*/ 476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88" y="765"/>
                  </a:moveTo>
                  <a:lnTo>
                    <a:pt x="0" y="17353"/>
                  </a:lnTo>
                  <a:lnTo>
                    <a:pt x="6602" y="21599"/>
                  </a:lnTo>
                  <a:lnTo>
                    <a:pt x="21600" y="8874"/>
                  </a:lnTo>
                  <a:lnTo>
                    <a:pt x="8816" y="0"/>
                  </a:lnTo>
                  <a:cubicBezTo>
                    <a:pt x="8816" y="0"/>
                    <a:pt x="3088" y="765"/>
                    <a:pt x="3088" y="76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9017473" y="2412772"/>
              <a:ext cx="84142" cy="88892"/>
            </a:xfrm>
            <a:custGeom>
              <a:avLst/>
              <a:gdLst>
                <a:gd name="T0" fmla="*/ 42071 w 21600"/>
                <a:gd name="T1" fmla="*/ 44446 h 21600"/>
                <a:gd name="T2" fmla="*/ 42071 w 21600"/>
                <a:gd name="T3" fmla="*/ 44446 h 21600"/>
                <a:gd name="T4" fmla="*/ 42071 w 21600"/>
                <a:gd name="T5" fmla="*/ 44446 h 21600"/>
                <a:gd name="T6" fmla="*/ 42071 w 21600"/>
                <a:gd name="T7" fmla="*/ 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6938"/>
                  </a:moveTo>
                  <a:lnTo>
                    <a:pt x="6174" y="15077"/>
                  </a:lnTo>
                  <a:lnTo>
                    <a:pt x="18949" y="21600"/>
                  </a:lnTo>
                  <a:lnTo>
                    <a:pt x="21599" y="16721"/>
                  </a:lnTo>
                  <a:lnTo>
                    <a:pt x="8826" y="0"/>
                  </a:lnTo>
                  <a:cubicBezTo>
                    <a:pt x="8826" y="0"/>
                    <a:pt x="0" y="6938"/>
                    <a:pt x="0" y="69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2125774" y="1436552"/>
              <a:ext cx="281002" cy="276199"/>
            </a:xfrm>
            <a:custGeom>
              <a:avLst/>
              <a:gdLst>
                <a:gd name="T0" fmla="*/ 140501 w 21600"/>
                <a:gd name="T1" fmla="*/ 138100 h 21600"/>
                <a:gd name="T2" fmla="*/ 140501 w 21600"/>
                <a:gd name="T3" fmla="*/ 138100 h 21600"/>
                <a:gd name="T4" fmla="*/ 140501 w 21600"/>
                <a:gd name="T5" fmla="*/ 138100 h 21600"/>
                <a:gd name="T6" fmla="*/ 140501 w 21600"/>
                <a:gd name="T7" fmla="*/ 1381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651" y="19354"/>
                  </a:moveTo>
                  <a:lnTo>
                    <a:pt x="4177" y="20145"/>
                  </a:lnTo>
                  <a:lnTo>
                    <a:pt x="5546" y="17174"/>
                  </a:lnTo>
                  <a:lnTo>
                    <a:pt x="6981" y="21599"/>
                  </a:lnTo>
                  <a:lnTo>
                    <a:pt x="8808" y="20411"/>
                  </a:lnTo>
                  <a:lnTo>
                    <a:pt x="8940" y="16249"/>
                  </a:lnTo>
                  <a:lnTo>
                    <a:pt x="9920" y="15655"/>
                  </a:lnTo>
                  <a:lnTo>
                    <a:pt x="10700" y="18031"/>
                  </a:lnTo>
                  <a:lnTo>
                    <a:pt x="12463" y="15589"/>
                  </a:lnTo>
                  <a:lnTo>
                    <a:pt x="11548" y="12745"/>
                  </a:lnTo>
                  <a:lnTo>
                    <a:pt x="12333" y="13344"/>
                  </a:lnTo>
                  <a:lnTo>
                    <a:pt x="12789" y="10238"/>
                  </a:lnTo>
                  <a:lnTo>
                    <a:pt x="14681" y="9443"/>
                  </a:lnTo>
                  <a:lnTo>
                    <a:pt x="13442" y="14004"/>
                  </a:lnTo>
                  <a:lnTo>
                    <a:pt x="15986" y="16183"/>
                  </a:lnTo>
                  <a:lnTo>
                    <a:pt x="16771" y="12745"/>
                  </a:lnTo>
                  <a:lnTo>
                    <a:pt x="19446" y="11295"/>
                  </a:lnTo>
                  <a:lnTo>
                    <a:pt x="18793" y="8451"/>
                  </a:lnTo>
                  <a:lnTo>
                    <a:pt x="20490" y="8320"/>
                  </a:lnTo>
                  <a:lnTo>
                    <a:pt x="18467" y="4752"/>
                  </a:lnTo>
                  <a:lnTo>
                    <a:pt x="21599" y="2773"/>
                  </a:lnTo>
                  <a:lnTo>
                    <a:pt x="17945" y="0"/>
                  </a:lnTo>
                  <a:lnTo>
                    <a:pt x="16249" y="987"/>
                  </a:lnTo>
                  <a:lnTo>
                    <a:pt x="17813" y="2179"/>
                  </a:lnTo>
                  <a:lnTo>
                    <a:pt x="15727" y="2970"/>
                  </a:lnTo>
                  <a:lnTo>
                    <a:pt x="14487" y="2179"/>
                  </a:lnTo>
                  <a:lnTo>
                    <a:pt x="11093" y="2642"/>
                  </a:lnTo>
                  <a:lnTo>
                    <a:pt x="3980" y="13802"/>
                  </a:lnTo>
                  <a:lnTo>
                    <a:pt x="2349" y="13737"/>
                  </a:lnTo>
                  <a:lnTo>
                    <a:pt x="0" y="16908"/>
                  </a:lnTo>
                  <a:lnTo>
                    <a:pt x="1044" y="17436"/>
                  </a:lnTo>
                  <a:cubicBezTo>
                    <a:pt x="1044" y="17436"/>
                    <a:pt x="651" y="19354"/>
                    <a:pt x="651" y="193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2240080" y="1665130"/>
              <a:ext cx="71441" cy="98416"/>
            </a:xfrm>
            <a:custGeom>
              <a:avLst/>
              <a:gdLst>
                <a:gd name="T0" fmla="*/ 35721 w 21600"/>
                <a:gd name="T1" fmla="*/ 49208 h 21600"/>
                <a:gd name="T2" fmla="*/ 35721 w 21600"/>
                <a:gd name="T3" fmla="*/ 49208 h 21600"/>
                <a:gd name="T4" fmla="*/ 35721 w 21600"/>
                <a:gd name="T5" fmla="*/ 49208 h 21600"/>
                <a:gd name="T6" fmla="*/ 35721 w 21600"/>
                <a:gd name="T7" fmla="*/ 492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6008"/>
                  </a:moveTo>
                  <a:lnTo>
                    <a:pt x="9149" y="21600"/>
                  </a:lnTo>
                  <a:lnTo>
                    <a:pt x="13215" y="18434"/>
                  </a:lnTo>
                  <a:lnTo>
                    <a:pt x="21599" y="0"/>
                  </a:lnTo>
                  <a:lnTo>
                    <a:pt x="9914" y="5209"/>
                  </a:lnTo>
                  <a:cubicBezTo>
                    <a:pt x="9914" y="5209"/>
                    <a:pt x="0" y="16008"/>
                    <a:pt x="0" y="1600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2297233" y="1550841"/>
              <a:ext cx="474687" cy="368265"/>
            </a:xfrm>
            <a:custGeom>
              <a:avLst/>
              <a:gdLst>
                <a:gd name="T0" fmla="*/ 237344 w 21600"/>
                <a:gd name="T1" fmla="*/ 184133 h 21600"/>
                <a:gd name="T2" fmla="*/ 237344 w 21600"/>
                <a:gd name="T3" fmla="*/ 184133 h 21600"/>
                <a:gd name="T4" fmla="*/ 237344 w 21600"/>
                <a:gd name="T5" fmla="*/ 184133 h 21600"/>
                <a:gd name="T6" fmla="*/ 237344 w 21600"/>
                <a:gd name="T7" fmla="*/ 18413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651" y="3871"/>
                  </a:moveTo>
                  <a:lnTo>
                    <a:pt x="15120" y="7545"/>
                  </a:lnTo>
                  <a:lnTo>
                    <a:pt x="13808" y="8737"/>
                  </a:lnTo>
                  <a:lnTo>
                    <a:pt x="15699" y="10773"/>
                  </a:lnTo>
                  <a:lnTo>
                    <a:pt x="15274" y="11965"/>
                  </a:lnTo>
                  <a:lnTo>
                    <a:pt x="11725" y="12116"/>
                  </a:lnTo>
                  <a:lnTo>
                    <a:pt x="10761" y="9286"/>
                  </a:lnTo>
                  <a:lnTo>
                    <a:pt x="9643" y="9532"/>
                  </a:lnTo>
                  <a:lnTo>
                    <a:pt x="10337" y="8242"/>
                  </a:lnTo>
                  <a:lnTo>
                    <a:pt x="8409" y="4965"/>
                  </a:lnTo>
                  <a:lnTo>
                    <a:pt x="6132" y="5858"/>
                  </a:lnTo>
                  <a:lnTo>
                    <a:pt x="6172" y="3326"/>
                  </a:lnTo>
                  <a:lnTo>
                    <a:pt x="3549" y="3622"/>
                  </a:lnTo>
                  <a:lnTo>
                    <a:pt x="3162" y="5214"/>
                  </a:lnTo>
                  <a:lnTo>
                    <a:pt x="5130" y="6255"/>
                  </a:lnTo>
                  <a:lnTo>
                    <a:pt x="2352" y="6156"/>
                  </a:lnTo>
                  <a:lnTo>
                    <a:pt x="1697" y="8888"/>
                  </a:lnTo>
                  <a:lnTo>
                    <a:pt x="4860" y="9085"/>
                  </a:lnTo>
                  <a:lnTo>
                    <a:pt x="1118" y="10228"/>
                  </a:lnTo>
                  <a:lnTo>
                    <a:pt x="1002" y="11866"/>
                  </a:lnTo>
                  <a:lnTo>
                    <a:pt x="2623" y="11817"/>
                  </a:lnTo>
                  <a:lnTo>
                    <a:pt x="4629" y="10478"/>
                  </a:lnTo>
                  <a:lnTo>
                    <a:pt x="2970" y="12563"/>
                  </a:lnTo>
                  <a:lnTo>
                    <a:pt x="964" y="12264"/>
                  </a:lnTo>
                  <a:lnTo>
                    <a:pt x="0" y="14451"/>
                  </a:lnTo>
                  <a:lnTo>
                    <a:pt x="2276" y="16037"/>
                  </a:lnTo>
                  <a:lnTo>
                    <a:pt x="2661" y="15295"/>
                  </a:lnTo>
                  <a:lnTo>
                    <a:pt x="3663" y="16933"/>
                  </a:lnTo>
                  <a:lnTo>
                    <a:pt x="4397" y="15393"/>
                  </a:lnTo>
                  <a:lnTo>
                    <a:pt x="4899" y="16835"/>
                  </a:lnTo>
                  <a:lnTo>
                    <a:pt x="5824" y="15541"/>
                  </a:lnTo>
                  <a:lnTo>
                    <a:pt x="5631" y="14054"/>
                  </a:lnTo>
                  <a:lnTo>
                    <a:pt x="6132" y="14349"/>
                  </a:lnTo>
                  <a:lnTo>
                    <a:pt x="6633" y="12960"/>
                  </a:lnTo>
                  <a:lnTo>
                    <a:pt x="7791" y="12960"/>
                  </a:lnTo>
                  <a:lnTo>
                    <a:pt x="6403" y="16385"/>
                  </a:lnTo>
                  <a:lnTo>
                    <a:pt x="8641" y="16138"/>
                  </a:lnTo>
                  <a:lnTo>
                    <a:pt x="8794" y="14648"/>
                  </a:lnTo>
                  <a:lnTo>
                    <a:pt x="9720" y="15541"/>
                  </a:lnTo>
                  <a:lnTo>
                    <a:pt x="11918" y="14250"/>
                  </a:lnTo>
                  <a:lnTo>
                    <a:pt x="10298" y="17180"/>
                  </a:lnTo>
                  <a:lnTo>
                    <a:pt x="9913" y="16585"/>
                  </a:lnTo>
                  <a:lnTo>
                    <a:pt x="7752" y="17081"/>
                  </a:lnTo>
                  <a:lnTo>
                    <a:pt x="6017" y="19268"/>
                  </a:lnTo>
                  <a:lnTo>
                    <a:pt x="7058" y="21054"/>
                  </a:lnTo>
                  <a:lnTo>
                    <a:pt x="9411" y="21600"/>
                  </a:lnTo>
                  <a:lnTo>
                    <a:pt x="12459" y="19219"/>
                  </a:lnTo>
                  <a:cubicBezTo>
                    <a:pt x="12459" y="19219"/>
                    <a:pt x="12072" y="18322"/>
                    <a:pt x="12343" y="18322"/>
                  </a:cubicBezTo>
                  <a:cubicBezTo>
                    <a:pt x="12613" y="18322"/>
                    <a:pt x="15236" y="16835"/>
                    <a:pt x="15236" y="16835"/>
                  </a:cubicBezTo>
                  <a:lnTo>
                    <a:pt x="16046" y="15889"/>
                  </a:lnTo>
                  <a:lnTo>
                    <a:pt x="16509" y="17380"/>
                  </a:lnTo>
                  <a:lnTo>
                    <a:pt x="17627" y="16037"/>
                  </a:lnTo>
                  <a:lnTo>
                    <a:pt x="19132" y="17728"/>
                  </a:lnTo>
                  <a:lnTo>
                    <a:pt x="20250" y="16437"/>
                  </a:lnTo>
                  <a:lnTo>
                    <a:pt x="20984" y="12264"/>
                  </a:lnTo>
                  <a:lnTo>
                    <a:pt x="21599" y="11768"/>
                  </a:lnTo>
                  <a:lnTo>
                    <a:pt x="20637" y="7995"/>
                  </a:lnTo>
                  <a:lnTo>
                    <a:pt x="19094" y="8045"/>
                  </a:lnTo>
                  <a:lnTo>
                    <a:pt x="19016" y="10576"/>
                  </a:lnTo>
                  <a:lnTo>
                    <a:pt x="18399" y="8590"/>
                  </a:lnTo>
                  <a:lnTo>
                    <a:pt x="17126" y="9581"/>
                  </a:lnTo>
                  <a:lnTo>
                    <a:pt x="17898" y="7545"/>
                  </a:lnTo>
                  <a:lnTo>
                    <a:pt x="16354" y="7200"/>
                  </a:lnTo>
                  <a:lnTo>
                    <a:pt x="16856" y="4666"/>
                  </a:lnTo>
                  <a:lnTo>
                    <a:pt x="15737" y="1934"/>
                  </a:lnTo>
                  <a:lnTo>
                    <a:pt x="16277" y="893"/>
                  </a:lnTo>
                  <a:lnTo>
                    <a:pt x="15699" y="0"/>
                  </a:lnTo>
                  <a:lnTo>
                    <a:pt x="14773" y="98"/>
                  </a:lnTo>
                  <a:lnTo>
                    <a:pt x="14234" y="3126"/>
                  </a:lnTo>
                  <a:cubicBezTo>
                    <a:pt x="14234" y="3126"/>
                    <a:pt x="12651" y="3871"/>
                    <a:pt x="12651" y="387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2757633" y="1092097"/>
              <a:ext cx="254013" cy="301596"/>
            </a:xfrm>
            <a:custGeom>
              <a:avLst/>
              <a:gdLst>
                <a:gd name="T0" fmla="*/ 127006 w 21600"/>
                <a:gd name="T1" fmla="*/ 150798 h 21600"/>
                <a:gd name="T2" fmla="*/ 127006 w 21600"/>
                <a:gd name="T3" fmla="*/ 150798 h 21600"/>
                <a:gd name="T4" fmla="*/ 127006 w 21600"/>
                <a:gd name="T5" fmla="*/ 150798 h 21600"/>
                <a:gd name="T6" fmla="*/ 127006 w 21600"/>
                <a:gd name="T7" fmla="*/ 15079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19" y="5028"/>
                  </a:moveTo>
                  <a:lnTo>
                    <a:pt x="2223" y="8089"/>
                  </a:lnTo>
                  <a:lnTo>
                    <a:pt x="4842" y="5605"/>
                  </a:lnTo>
                  <a:lnTo>
                    <a:pt x="5525" y="6663"/>
                  </a:lnTo>
                  <a:lnTo>
                    <a:pt x="4735" y="8209"/>
                  </a:lnTo>
                  <a:lnTo>
                    <a:pt x="7641" y="8754"/>
                  </a:lnTo>
                  <a:lnTo>
                    <a:pt x="5632" y="10573"/>
                  </a:lnTo>
                  <a:lnTo>
                    <a:pt x="8000" y="11118"/>
                  </a:lnTo>
                  <a:lnTo>
                    <a:pt x="7032" y="12512"/>
                  </a:lnTo>
                  <a:lnTo>
                    <a:pt x="3838" y="11298"/>
                  </a:lnTo>
                  <a:lnTo>
                    <a:pt x="2832" y="11359"/>
                  </a:lnTo>
                  <a:lnTo>
                    <a:pt x="2296" y="13570"/>
                  </a:lnTo>
                  <a:lnTo>
                    <a:pt x="5416" y="15966"/>
                  </a:lnTo>
                  <a:lnTo>
                    <a:pt x="9184" y="13875"/>
                  </a:lnTo>
                  <a:lnTo>
                    <a:pt x="9831" y="15269"/>
                  </a:lnTo>
                  <a:lnTo>
                    <a:pt x="12916" y="14997"/>
                  </a:lnTo>
                  <a:lnTo>
                    <a:pt x="13813" y="16146"/>
                  </a:lnTo>
                  <a:lnTo>
                    <a:pt x="15032" y="15966"/>
                  </a:lnTo>
                  <a:lnTo>
                    <a:pt x="16216" y="20117"/>
                  </a:lnTo>
                  <a:lnTo>
                    <a:pt x="18370" y="21599"/>
                  </a:lnTo>
                  <a:lnTo>
                    <a:pt x="21097" y="20630"/>
                  </a:lnTo>
                  <a:lnTo>
                    <a:pt x="21025" y="19540"/>
                  </a:lnTo>
                  <a:lnTo>
                    <a:pt x="21599" y="18270"/>
                  </a:lnTo>
                  <a:lnTo>
                    <a:pt x="19554" y="14724"/>
                  </a:lnTo>
                  <a:lnTo>
                    <a:pt x="18729" y="14664"/>
                  </a:lnTo>
                  <a:lnTo>
                    <a:pt x="18512" y="12785"/>
                  </a:lnTo>
                  <a:lnTo>
                    <a:pt x="19590" y="10269"/>
                  </a:lnTo>
                  <a:lnTo>
                    <a:pt x="18802" y="10209"/>
                  </a:lnTo>
                  <a:lnTo>
                    <a:pt x="15535" y="6450"/>
                  </a:lnTo>
                  <a:lnTo>
                    <a:pt x="14099" y="6907"/>
                  </a:lnTo>
                  <a:lnTo>
                    <a:pt x="13597" y="4483"/>
                  </a:lnTo>
                  <a:lnTo>
                    <a:pt x="12377" y="4908"/>
                  </a:lnTo>
                  <a:lnTo>
                    <a:pt x="10584" y="2211"/>
                  </a:lnTo>
                  <a:lnTo>
                    <a:pt x="8826" y="3362"/>
                  </a:lnTo>
                  <a:lnTo>
                    <a:pt x="8790" y="6058"/>
                  </a:lnTo>
                  <a:lnTo>
                    <a:pt x="7748" y="5421"/>
                  </a:lnTo>
                  <a:lnTo>
                    <a:pt x="7929" y="1422"/>
                  </a:lnTo>
                  <a:lnTo>
                    <a:pt x="5919" y="1667"/>
                  </a:lnTo>
                  <a:lnTo>
                    <a:pt x="5345" y="0"/>
                  </a:lnTo>
                  <a:lnTo>
                    <a:pt x="968" y="1150"/>
                  </a:lnTo>
                  <a:lnTo>
                    <a:pt x="0" y="2936"/>
                  </a:lnTo>
                  <a:lnTo>
                    <a:pt x="716" y="5301"/>
                  </a:lnTo>
                  <a:cubicBezTo>
                    <a:pt x="716" y="5301"/>
                    <a:pt x="3119" y="5028"/>
                    <a:pt x="3119" y="50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2929092" y="1550841"/>
              <a:ext cx="200035" cy="260325"/>
            </a:xfrm>
            <a:custGeom>
              <a:avLst/>
              <a:gdLst>
                <a:gd name="T0" fmla="*/ 100018 w 21600"/>
                <a:gd name="T1" fmla="*/ 130163 h 21600"/>
                <a:gd name="T2" fmla="*/ 100018 w 21600"/>
                <a:gd name="T3" fmla="*/ 130163 h 21600"/>
                <a:gd name="T4" fmla="*/ 100018 w 21600"/>
                <a:gd name="T5" fmla="*/ 130163 h 21600"/>
                <a:gd name="T6" fmla="*/ 100018 w 21600"/>
                <a:gd name="T7" fmla="*/ 1301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890" y="1908"/>
                  </a:moveTo>
                  <a:lnTo>
                    <a:pt x="9651" y="0"/>
                  </a:lnTo>
                  <a:lnTo>
                    <a:pt x="6250" y="2048"/>
                  </a:lnTo>
                  <a:lnTo>
                    <a:pt x="10292" y="4517"/>
                  </a:lnTo>
                  <a:lnTo>
                    <a:pt x="10292" y="6846"/>
                  </a:lnTo>
                  <a:lnTo>
                    <a:pt x="12131" y="9390"/>
                  </a:lnTo>
                  <a:lnTo>
                    <a:pt x="8454" y="8260"/>
                  </a:lnTo>
                  <a:lnTo>
                    <a:pt x="4041" y="2259"/>
                  </a:lnTo>
                  <a:lnTo>
                    <a:pt x="1470" y="4168"/>
                  </a:lnTo>
                  <a:lnTo>
                    <a:pt x="3215" y="8965"/>
                  </a:lnTo>
                  <a:lnTo>
                    <a:pt x="5056" y="8965"/>
                  </a:lnTo>
                  <a:lnTo>
                    <a:pt x="5329" y="11719"/>
                  </a:lnTo>
                  <a:lnTo>
                    <a:pt x="2482" y="10590"/>
                  </a:lnTo>
                  <a:lnTo>
                    <a:pt x="2296" y="12564"/>
                  </a:lnTo>
                  <a:lnTo>
                    <a:pt x="826" y="12354"/>
                  </a:lnTo>
                  <a:lnTo>
                    <a:pt x="0" y="14612"/>
                  </a:lnTo>
                  <a:lnTo>
                    <a:pt x="8733" y="12424"/>
                  </a:lnTo>
                  <a:lnTo>
                    <a:pt x="15349" y="11859"/>
                  </a:lnTo>
                  <a:lnTo>
                    <a:pt x="11672" y="13199"/>
                  </a:lnTo>
                  <a:lnTo>
                    <a:pt x="8089" y="18916"/>
                  </a:lnTo>
                  <a:lnTo>
                    <a:pt x="9833" y="21599"/>
                  </a:lnTo>
                  <a:lnTo>
                    <a:pt x="17740" y="21035"/>
                  </a:lnTo>
                  <a:lnTo>
                    <a:pt x="17923" y="19481"/>
                  </a:lnTo>
                  <a:lnTo>
                    <a:pt x="19852" y="20185"/>
                  </a:lnTo>
                  <a:lnTo>
                    <a:pt x="17740" y="17576"/>
                  </a:lnTo>
                  <a:lnTo>
                    <a:pt x="19302" y="13978"/>
                  </a:lnTo>
                  <a:lnTo>
                    <a:pt x="21046" y="16802"/>
                  </a:lnTo>
                  <a:lnTo>
                    <a:pt x="21600" y="13059"/>
                  </a:lnTo>
                  <a:lnTo>
                    <a:pt x="19208" y="11789"/>
                  </a:lnTo>
                  <a:lnTo>
                    <a:pt x="20773" y="10800"/>
                  </a:lnTo>
                  <a:lnTo>
                    <a:pt x="20773" y="6707"/>
                  </a:lnTo>
                  <a:lnTo>
                    <a:pt x="19487" y="5013"/>
                  </a:lnTo>
                  <a:lnTo>
                    <a:pt x="20496" y="2963"/>
                  </a:lnTo>
                  <a:lnTo>
                    <a:pt x="17005" y="284"/>
                  </a:lnTo>
                  <a:lnTo>
                    <a:pt x="14890" y="2753"/>
                  </a:lnTo>
                  <a:cubicBezTo>
                    <a:pt x="14890" y="2753"/>
                    <a:pt x="14890" y="1908"/>
                    <a:pt x="14890" y="190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3159291" y="1723862"/>
              <a:ext cx="107956" cy="157148"/>
            </a:xfrm>
            <a:custGeom>
              <a:avLst/>
              <a:gdLst>
                <a:gd name="T0" fmla="*/ 53978 w 21600"/>
                <a:gd name="T1" fmla="*/ 78574 h 21600"/>
                <a:gd name="T2" fmla="*/ 53978 w 21600"/>
                <a:gd name="T3" fmla="*/ 78574 h 21600"/>
                <a:gd name="T4" fmla="*/ 53978 w 21600"/>
                <a:gd name="T5" fmla="*/ 78574 h 21600"/>
                <a:gd name="T6" fmla="*/ 53978 w 21600"/>
                <a:gd name="T7" fmla="*/ 785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" y="15481"/>
                  </a:moveTo>
                  <a:lnTo>
                    <a:pt x="13843" y="21600"/>
                  </a:lnTo>
                  <a:lnTo>
                    <a:pt x="21433" y="20683"/>
                  </a:lnTo>
                  <a:lnTo>
                    <a:pt x="21599" y="8431"/>
                  </a:lnTo>
                  <a:lnTo>
                    <a:pt x="15194" y="2313"/>
                  </a:lnTo>
                  <a:lnTo>
                    <a:pt x="10295" y="0"/>
                  </a:lnTo>
                  <a:lnTo>
                    <a:pt x="0" y="9822"/>
                  </a:lnTo>
                  <a:cubicBezTo>
                    <a:pt x="0" y="9822"/>
                    <a:pt x="2026" y="15481"/>
                    <a:pt x="2026" y="154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3102138" y="1493697"/>
              <a:ext cx="669960" cy="419060"/>
            </a:xfrm>
            <a:custGeom>
              <a:avLst/>
              <a:gdLst>
                <a:gd name="T0" fmla="*/ 334980 w 21600"/>
                <a:gd name="T1" fmla="*/ 209530 h 21600"/>
                <a:gd name="T2" fmla="*/ 334980 w 21600"/>
                <a:gd name="T3" fmla="*/ 209530 h 21600"/>
                <a:gd name="T4" fmla="*/ 334980 w 21600"/>
                <a:gd name="T5" fmla="*/ 209530 h 21600"/>
                <a:gd name="T6" fmla="*/ 334980 w 21600"/>
                <a:gd name="T7" fmla="*/ 2095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350" y="20550"/>
                  </a:moveTo>
                  <a:lnTo>
                    <a:pt x="8912" y="18451"/>
                  </a:lnTo>
                  <a:lnTo>
                    <a:pt x="9678" y="19501"/>
                  </a:lnTo>
                  <a:lnTo>
                    <a:pt x="10390" y="18101"/>
                  </a:lnTo>
                  <a:lnTo>
                    <a:pt x="10444" y="21337"/>
                  </a:lnTo>
                  <a:lnTo>
                    <a:pt x="16349" y="20900"/>
                  </a:lnTo>
                  <a:lnTo>
                    <a:pt x="16896" y="18365"/>
                  </a:lnTo>
                  <a:lnTo>
                    <a:pt x="18209" y="20723"/>
                  </a:lnTo>
                  <a:lnTo>
                    <a:pt x="20780" y="19851"/>
                  </a:lnTo>
                  <a:lnTo>
                    <a:pt x="20287" y="17578"/>
                  </a:lnTo>
                  <a:lnTo>
                    <a:pt x="21600" y="14340"/>
                  </a:lnTo>
                  <a:lnTo>
                    <a:pt x="18592" y="10931"/>
                  </a:lnTo>
                  <a:lnTo>
                    <a:pt x="14326" y="12854"/>
                  </a:lnTo>
                  <a:lnTo>
                    <a:pt x="13889" y="13990"/>
                  </a:lnTo>
                  <a:lnTo>
                    <a:pt x="12029" y="13990"/>
                  </a:lnTo>
                  <a:lnTo>
                    <a:pt x="8421" y="10492"/>
                  </a:lnTo>
                  <a:lnTo>
                    <a:pt x="7053" y="11455"/>
                  </a:lnTo>
                  <a:lnTo>
                    <a:pt x="7053" y="8306"/>
                  </a:lnTo>
                  <a:lnTo>
                    <a:pt x="9843" y="7346"/>
                  </a:lnTo>
                  <a:lnTo>
                    <a:pt x="8256" y="5771"/>
                  </a:lnTo>
                  <a:lnTo>
                    <a:pt x="7218" y="3671"/>
                  </a:lnTo>
                  <a:lnTo>
                    <a:pt x="4101" y="5684"/>
                  </a:lnTo>
                  <a:lnTo>
                    <a:pt x="4592" y="2099"/>
                  </a:lnTo>
                  <a:lnTo>
                    <a:pt x="1420" y="0"/>
                  </a:lnTo>
                  <a:lnTo>
                    <a:pt x="0" y="1749"/>
                  </a:lnTo>
                  <a:lnTo>
                    <a:pt x="2624" y="7696"/>
                  </a:lnTo>
                  <a:lnTo>
                    <a:pt x="4811" y="6996"/>
                  </a:lnTo>
                  <a:lnTo>
                    <a:pt x="6124" y="12854"/>
                  </a:lnTo>
                  <a:lnTo>
                    <a:pt x="5467" y="14690"/>
                  </a:lnTo>
                  <a:lnTo>
                    <a:pt x="6561" y="20374"/>
                  </a:lnTo>
                  <a:lnTo>
                    <a:pt x="7819" y="19851"/>
                  </a:lnTo>
                  <a:lnTo>
                    <a:pt x="8584" y="21600"/>
                  </a:lnTo>
                  <a:cubicBezTo>
                    <a:pt x="8584" y="21600"/>
                    <a:pt x="9350" y="20550"/>
                    <a:pt x="9350" y="2055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3733996" y="2009585"/>
              <a:ext cx="180984" cy="134925"/>
            </a:xfrm>
            <a:custGeom>
              <a:avLst/>
              <a:gdLst>
                <a:gd name="T0" fmla="*/ 90492 w 21600"/>
                <a:gd name="T1" fmla="*/ 67463 h 21600"/>
                <a:gd name="T2" fmla="*/ 90492 w 21600"/>
                <a:gd name="T3" fmla="*/ 67463 h 21600"/>
                <a:gd name="T4" fmla="*/ 90492 w 21600"/>
                <a:gd name="T5" fmla="*/ 67463 h 21600"/>
                <a:gd name="T6" fmla="*/ 90492 w 21600"/>
                <a:gd name="T7" fmla="*/ 674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9570"/>
                  </a:moveTo>
                  <a:lnTo>
                    <a:pt x="3449" y="12164"/>
                  </a:lnTo>
                  <a:lnTo>
                    <a:pt x="4565" y="19412"/>
                  </a:lnTo>
                  <a:lnTo>
                    <a:pt x="7402" y="21600"/>
                  </a:lnTo>
                  <a:lnTo>
                    <a:pt x="12270" y="17361"/>
                  </a:lnTo>
                  <a:lnTo>
                    <a:pt x="21599" y="19412"/>
                  </a:lnTo>
                  <a:lnTo>
                    <a:pt x="16326" y="4790"/>
                  </a:lnTo>
                  <a:lnTo>
                    <a:pt x="10546" y="687"/>
                  </a:lnTo>
                  <a:lnTo>
                    <a:pt x="7606" y="2323"/>
                  </a:lnTo>
                  <a:lnTo>
                    <a:pt x="911" y="0"/>
                  </a:lnTo>
                  <a:cubicBezTo>
                    <a:pt x="911" y="0"/>
                    <a:pt x="0" y="9570"/>
                    <a:pt x="0" y="957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3159291" y="1952440"/>
              <a:ext cx="204799" cy="292072"/>
            </a:xfrm>
            <a:custGeom>
              <a:avLst/>
              <a:gdLst>
                <a:gd name="T0" fmla="*/ 102400 w 21600"/>
                <a:gd name="T1" fmla="*/ 146036 h 21600"/>
                <a:gd name="T2" fmla="*/ 102400 w 21600"/>
                <a:gd name="T3" fmla="*/ 146036 h 21600"/>
                <a:gd name="T4" fmla="*/ 102400 w 21600"/>
                <a:gd name="T5" fmla="*/ 146036 h 21600"/>
                <a:gd name="T6" fmla="*/ 102400 w 21600"/>
                <a:gd name="T7" fmla="*/ 1460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339" y="15049"/>
                  </a:moveTo>
                  <a:lnTo>
                    <a:pt x="21600" y="3402"/>
                  </a:lnTo>
                  <a:lnTo>
                    <a:pt x="15507" y="1886"/>
                  </a:lnTo>
                  <a:lnTo>
                    <a:pt x="14161" y="2456"/>
                  </a:lnTo>
                  <a:lnTo>
                    <a:pt x="8332" y="0"/>
                  </a:lnTo>
                  <a:lnTo>
                    <a:pt x="983" y="3023"/>
                  </a:lnTo>
                  <a:lnTo>
                    <a:pt x="3674" y="5792"/>
                  </a:lnTo>
                  <a:lnTo>
                    <a:pt x="0" y="4784"/>
                  </a:lnTo>
                  <a:lnTo>
                    <a:pt x="266" y="14483"/>
                  </a:lnTo>
                  <a:lnTo>
                    <a:pt x="2598" y="17760"/>
                  </a:lnTo>
                  <a:lnTo>
                    <a:pt x="2598" y="21600"/>
                  </a:lnTo>
                  <a:lnTo>
                    <a:pt x="6451" y="21221"/>
                  </a:lnTo>
                  <a:lnTo>
                    <a:pt x="9141" y="16877"/>
                  </a:lnTo>
                  <a:lnTo>
                    <a:pt x="5733" y="14737"/>
                  </a:lnTo>
                  <a:lnTo>
                    <a:pt x="10217" y="14420"/>
                  </a:lnTo>
                  <a:cubicBezTo>
                    <a:pt x="10217" y="14420"/>
                    <a:pt x="14339" y="15049"/>
                    <a:pt x="14339" y="150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2871939" y="2009585"/>
              <a:ext cx="230199" cy="344455"/>
            </a:xfrm>
            <a:custGeom>
              <a:avLst/>
              <a:gdLst>
                <a:gd name="T0" fmla="*/ 115100 w 21600"/>
                <a:gd name="T1" fmla="*/ 172228 h 21600"/>
                <a:gd name="T2" fmla="*/ 115100 w 21600"/>
                <a:gd name="T3" fmla="*/ 172228 h 21600"/>
                <a:gd name="T4" fmla="*/ 115100 w 21600"/>
                <a:gd name="T5" fmla="*/ 172228 h 21600"/>
                <a:gd name="T6" fmla="*/ 115100 w 21600"/>
                <a:gd name="T7" fmla="*/ 17222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122" y="10532"/>
                  </a:moveTo>
                  <a:lnTo>
                    <a:pt x="17788" y="7978"/>
                  </a:lnTo>
                  <a:lnTo>
                    <a:pt x="15722" y="8619"/>
                  </a:lnTo>
                  <a:lnTo>
                    <a:pt x="20169" y="1062"/>
                  </a:lnTo>
                  <a:lnTo>
                    <a:pt x="12545" y="1913"/>
                  </a:lnTo>
                  <a:lnTo>
                    <a:pt x="9371" y="0"/>
                  </a:lnTo>
                  <a:lnTo>
                    <a:pt x="4764" y="4467"/>
                  </a:lnTo>
                  <a:lnTo>
                    <a:pt x="8894" y="6064"/>
                  </a:lnTo>
                  <a:lnTo>
                    <a:pt x="9371" y="9575"/>
                  </a:lnTo>
                  <a:lnTo>
                    <a:pt x="6035" y="11067"/>
                  </a:lnTo>
                  <a:lnTo>
                    <a:pt x="1747" y="7553"/>
                  </a:lnTo>
                  <a:lnTo>
                    <a:pt x="0" y="9361"/>
                  </a:lnTo>
                  <a:lnTo>
                    <a:pt x="4607" y="14258"/>
                  </a:lnTo>
                  <a:lnTo>
                    <a:pt x="7623" y="14047"/>
                  </a:lnTo>
                  <a:lnTo>
                    <a:pt x="13816" y="21600"/>
                  </a:lnTo>
                  <a:lnTo>
                    <a:pt x="21599" y="17769"/>
                  </a:lnTo>
                  <a:cubicBezTo>
                    <a:pt x="21599" y="17769"/>
                    <a:pt x="21122" y="10532"/>
                    <a:pt x="21122" y="105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3848302" y="2642938"/>
              <a:ext cx="85729" cy="112701"/>
            </a:xfrm>
            <a:custGeom>
              <a:avLst/>
              <a:gdLst>
                <a:gd name="T0" fmla="*/ 42865 w 21600"/>
                <a:gd name="T1" fmla="*/ 56351 h 21600"/>
                <a:gd name="T2" fmla="*/ 42865 w 21600"/>
                <a:gd name="T3" fmla="*/ 56351 h 21600"/>
                <a:gd name="T4" fmla="*/ 42865 w 21600"/>
                <a:gd name="T5" fmla="*/ 56351 h 21600"/>
                <a:gd name="T6" fmla="*/ 42865 w 21600"/>
                <a:gd name="T7" fmla="*/ 5635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505" y="20872"/>
                  </a:moveTo>
                  <a:lnTo>
                    <a:pt x="21599" y="14892"/>
                  </a:lnTo>
                  <a:lnTo>
                    <a:pt x="20425" y="2428"/>
                  </a:lnTo>
                  <a:lnTo>
                    <a:pt x="18176" y="2428"/>
                  </a:lnTo>
                  <a:lnTo>
                    <a:pt x="11119" y="0"/>
                  </a:lnTo>
                  <a:lnTo>
                    <a:pt x="6312" y="1775"/>
                  </a:lnTo>
                  <a:lnTo>
                    <a:pt x="0" y="10762"/>
                  </a:lnTo>
                  <a:lnTo>
                    <a:pt x="3208" y="19984"/>
                  </a:lnTo>
                  <a:lnTo>
                    <a:pt x="7592" y="21600"/>
                  </a:lnTo>
                  <a:cubicBezTo>
                    <a:pt x="7592" y="21600"/>
                    <a:pt x="15505" y="20872"/>
                    <a:pt x="15505" y="208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3389491" y="2009585"/>
              <a:ext cx="1098608" cy="1241307"/>
            </a:xfrm>
            <a:custGeom>
              <a:avLst/>
              <a:gdLst>
                <a:gd name="T0" fmla="*/ 549304 w 21600"/>
                <a:gd name="T1" fmla="*/ 620654 h 21600"/>
                <a:gd name="T2" fmla="*/ 549304 w 21600"/>
                <a:gd name="T3" fmla="*/ 620654 h 21600"/>
                <a:gd name="T4" fmla="*/ 549304 w 21600"/>
                <a:gd name="T5" fmla="*/ 620654 h 21600"/>
                <a:gd name="T6" fmla="*/ 549304 w 21600"/>
                <a:gd name="T7" fmla="*/ 620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200" y="4783"/>
                  </a:moveTo>
                  <a:lnTo>
                    <a:pt x="12499" y="5521"/>
                  </a:lnTo>
                  <a:lnTo>
                    <a:pt x="12116" y="4591"/>
                  </a:lnTo>
                  <a:lnTo>
                    <a:pt x="11600" y="4768"/>
                  </a:lnTo>
                  <a:lnTo>
                    <a:pt x="11700" y="4207"/>
                  </a:lnTo>
                  <a:lnTo>
                    <a:pt x="11166" y="3985"/>
                  </a:lnTo>
                  <a:lnTo>
                    <a:pt x="11000" y="3159"/>
                  </a:lnTo>
                  <a:lnTo>
                    <a:pt x="9233" y="2509"/>
                  </a:lnTo>
                  <a:lnTo>
                    <a:pt x="8466" y="3513"/>
                  </a:lnTo>
                  <a:lnTo>
                    <a:pt x="7600" y="3070"/>
                  </a:lnTo>
                  <a:lnTo>
                    <a:pt x="6899" y="4370"/>
                  </a:lnTo>
                  <a:lnTo>
                    <a:pt x="7133" y="2361"/>
                  </a:lnTo>
                  <a:lnTo>
                    <a:pt x="6499" y="1388"/>
                  </a:lnTo>
                  <a:lnTo>
                    <a:pt x="6666" y="1032"/>
                  </a:lnTo>
                  <a:lnTo>
                    <a:pt x="6333" y="205"/>
                  </a:lnTo>
                  <a:lnTo>
                    <a:pt x="4633" y="590"/>
                  </a:lnTo>
                  <a:lnTo>
                    <a:pt x="3766" y="1446"/>
                  </a:lnTo>
                  <a:lnTo>
                    <a:pt x="4366" y="1919"/>
                  </a:lnTo>
                  <a:lnTo>
                    <a:pt x="3566" y="1830"/>
                  </a:lnTo>
                  <a:lnTo>
                    <a:pt x="3366" y="3159"/>
                  </a:lnTo>
                  <a:lnTo>
                    <a:pt x="3666" y="3336"/>
                  </a:lnTo>
                  <a:lnTo>
                    <a:pt x="2999" y="4074"/>
                  </a:lnTo>
                  <a:lnTo>
                    <a:pt x="4166" y="5048"/>
                  </a:lnTo>
                  <a:lnTo>
                    <a:pt x="3633" y="6259"/>
                  </a:lnTo>
                  <a:lnTo>
                    <a:pt x="3466" y="6023"/>
                  </a:lnTo>
                  <a:lnTo>
                    <a:pt x="2500" y="6171"/>
                  </a:lnTo>
                  <a:lnTo>
                    <a:pt x="3599" y="5492"/>
                  </a:lnTo>
                  <a:lnTo>
                    <a:pt x="2566" y="4222"/>
                  </a:lnTo>
                  <a:lnTo>
                    <a:pt x="2700" y="3277"/>
                  </a:lnTo>
                  <a:lnTo>
                    <a:pt x="2500" y="2568"/>
                  </a:lnTo>
                  <a:lnTo>
                    <a:pt x="3300" y="619"/>
                  </a:lnTo>
                  <a:lnTo>
                    <a:pt x="3933" y="118"/>
                  </a:lnTo>
                  <a:lnTo>
                    <a:pt x="2433" y="0"/>
                  </a:lnTo>
                  <a:lnTo>
                    <a:pt x="699" y="1388"/>
                  </a:lnTo>
                  <a:lnTo>
                    <a:pt x="0" y="4399"/>
                  </a:lnTo>
                  <a:lnTo>
                    <a:pt x="200" y="4754"/>
                  </a:lnTo>
                  <a:lnTo>
                    <a:pt x="66" y="5432"/>
                  </a:lnTo>
                  <a:lnTo>
                    <a:pt x="1532" y="5668"/>
                  </a:lnTo>
                  <a:lnTo>
                    <a:pt x="1999" y="6171"/>
                  </a:lnTo>
                  <a:lnTo>
                    <a:pt x="1233" y="6466"/>
                  </a:lnTo>
                  <a:lnTo>
                    <a:pt x="566" y="6200"/>
                  </a:lnTo>
                  <a:lnTo>
                    <a:pt x="1166" y="7558"/>
                  </a:lnTo>
                  <a:lnTo>
                    <a:pt x="2666" y="7618"/>
                  </a:lnTo>
                  <a:lnTo>
                    <a:pt x="3566" y="8296"/>
                  </a:lnTo>
                  <a:lnTo>
                    <a:pt x="5250" y="8223"/>
                  </a:lnTo>
                  <a:lnTo>
                    <a:pt x="6133" y="8622"/>
                  </a:lnTo>
                  <a:lnTo>
                    <a:pt x="6283" y="8341"/>
                  </a:lnTo>
                  <a:lnTo>
                    <a:pt x="6966" y="8622"/>
                  </a:lnTo>
                  <a:lnTo>
                    <a:pt x="6683" y="8178"/>
                  </a:lnTo>
                  <a:lnTo>
                    <a:pt x="7533" y="8223"/>
                  </a:lnTo>
                  <a:lnTo>
                    <a:pt x="7716" y="8503"/>
                  </a:lnTo>
                  <a:lnTo>
                    <a:pt x="8600" y="8415"/>
                  </a:lnTo>
                  <a:lnTo>
                    <a:pt x="8000" y="7470"/>
                  </a:lnTo>
                  <a:lnTo>
                    <a:pt x="9116" y="7854"/>
                  </a:lnTo>
                  <a:lnTo>
                    <a:pt x="9450" y="8636"/>
                  </a:lnTo>
                  <a:lnTo>
                    <a:pt x="10900" y="9832"/>
                  </a:lnTo>
                  <a:lnTo>
                    <a:pt x="10050" y="10083"/>
                  </a:lnTo>
                  <a:lnTo>
                    <a:pt x="10000" y="10837"/>
                  </a:lnTo>
                  <a:lnTo>
                    <a:pt x="11400" y="9980"/>
                  </a:lnTo>
                  <a:lnTo>
                    <a:pt x="11866" y="10068"/>
                  </a:lnTo>
                  <a:lnTo>
                    <a:pt x="11416" y="10437"/>
                  </a:lnTo>
                  <a:lnTo>
                    <a:pt x="11899" y="11013"/>
                  </a:lnTo>
                  <a:lnTo>
                    <a:pt x="12016" y="10704"/>
                  </a:lnTo>
                  <a:lnTo>
                    <a:pt x="12283" y="11471"/>
                  </a:lnTo>
                  <a:lnTo>
                    <a:pt x="12616" y="11486"/>
                  </a:lnTo>
                  <a:lnTo>
                    <a:pt x="13266" y="13332"/>
                  </a:lnTo>
                  <a:lnTo>
                    <a:pt x="12767" y="14262"/>
                  </a:lnTo>
                  <a:lnTo>
                    <a:pt x="11633" y="15104"/>
                  </a:lnTo>
                  <a:lnTo>
                    <a:pt x="12366" y="16314"/>
                  </a:lnTo>
                  <a:lnTo>
                    <a:pt x="11916" y="16078"/>
                  </a:lnTo>
                  <a:lnTo>
                    <a:pt x="11066" y="16550"/>
                  </a:lnTo>
                  <a:lnTo>
                    <a:pt x="9483" y="16255"/>
                  </a:lnTo>
                  <a:lnTo>
                    <a:pt x="9466" y="16727"/>
                  </a:lnTo>
                  <a:lnTo>
                    <a:pt x="8983" y="17214"/>
                  </a:lnTo>
                  <a:lnTo>
                    <a:pt x="8999" y="17687"/>
                  </a:lnTo>
                  <a:lnTo>
                    <a:pt x="9200" y="17865"/>
                  </a:lnTo>
                  <a:lnTo>
                    <a:pt x="10183" y="18174"/>
                  </a:lnTo>
                  <a:lnTo>
                    <a:pt x="10599" y="17657"/>
                  </a:lnTo>
                  <a:lnTo>
                    <a:pt x="11533" y="17835"/>
                  </a:lnTo>
                  <a:lnTo>
                    <a:pt x="11349" y="17332"/>
                  </a:lnTo>
                  <a:lnTo>
                    <a:pt x="11566" y="17214"/>
                  </a:lnTo>
                  <a:lnTo>
                    <a:pt x="12450" y="17583"/>
                  </a:lnTo>
                  <a:lnTo>
                    <a:pt x="13150" y="18794"/>
                  </a:lnTo>
                  <a:lnTo>
                    <a:pt x="13649" y="18779"/>
                  </a:lnTo>
                  <a:lnTo>
                    <a:pt x="14050" y="19148"/>
                  </a:lnTo>
                  <a:lnTo>
                    <a:pt x="13649" y="19341"/>
                  </a:lnTo>
                  <a:lnTo>
                    <a:pt x="14916" y="20360"/>
                  </a:lnTo>
                  <a:lnTo>
                    <a:pt x="15417" y="20153"/>
                  </a:lnTo>
                  <a:lnTo>
                    <a:pt x="16350" y="21083"/>
                  </a:lnTo>
                  <a:lnTo>
                    <a:pt x="17500" y="21289"/>
                  </a:lnTo>
                  <a:lnTo>
                    <a:pt x="18067" y="21599"/>
                  </a:lnTo>
                  <a:lnTo>
                    <a:pt x="17950" y="21216"/>
                  </a:lnTo>
                  <a:lnTo>
                    <a:pt x="17983" y="21024"/>
                  </a:lnTo>
                  <a:lnTo>
                    <a:pt x="15833" y="18928"/>
                  </a:lnTo>
                  <a:lnTo>
                    <a:pt x="16100" y="18868"/>
                  </a:lnTo>
                  <a:lnTo>
                    <a:pt x="17417" y="19680"/>
                  </a:lnTo>
                  <a:lnTo>
                    <a:pt x="17500" y="19931"/>
                  </a:lnTo>
                  <a:lnTo>
                    <a:pt x="18633" y="20211"/>
                  </a:lnTo>
                  <a:lnTo>
                    <a:pt x="18917" y="20669"/>
                  </a:lnTo>
                  <a:lnTo>
                    <a:pt x="19050" y="19960"/>
                  </a:lnTo>
                  <a:lnTo>
                    <a:pt x="18850" y="19311"/>
                  </a:lnTo>
                  <a:lnTo>
                    <a:pt x="19117" y="19444"/>
                  </a:lnTo>
                  <a:lnTo>
                    <a:pt x="19133" y="18484"/>
                  </a:lnTo>
                  <a:lnTo>
                    <a:pt x="18466" y="18174"/>
                  </a:lnTo>
                  <a:lnTo>
                    <a:pt x="18917" y="17687"/>
                  </a:lnTo>
                  <a:lnTo>
                    <a:pt x="18150" y="17170"/>
                  </a:lnTo>
                  <a:lnTo>
                    <a:pt x="17583" y="17156"/>
                  </a:lnTo>
                  <a:lnTo>
                    <a:pt x="17150" y="16018"/>
                  </a:lnTo>
                  <a:lnTo>
                    <a:pt x="16750" y="15915"/>
                  </a:lnTo>
                  <a:lnTo>
                    <a:pt x="17166" y="15428"/>
                  </a:lnTo>
                  <a:lnTo>
                    <a:pt x="16433" y="14646"/>
                  </a:lnTo>
                  <a:lnTo>
                    <a:pt x="17083" y="14690"/>
                  </a:lnTo>
                  <a:lnTo>
                    <a:pt x="17133" y="14350"/>
                  </a:lnTo>
                  <a:lnTo>
                    <a:pt x="17450" y="14483"/>
                  </a:lnTo>
                  <a:lnTo>
                    <a:pt x="17467" y="14808"/>
                  </a:lnTo>
                  <a:lnTo>
                    <a:pt x="18116" y="15384"/>
                  </a:lnTo>
                  <a:lnTo>
                    <a:pt x="18550" y="15399"/>
                  </a:lnTo>
                  <a:lnTo>
                    <a:pt x="19117" y="16594"/>
                  </a:lnTo>
                  <a:lnTo>
                    <a:pt x="19917" y="17023"/>
                  </a:lnTo>
                  <a:lnTo>
                    <a:pt x="19966" y="15724"/>
                  </a:lnTo>
                  <a:lnTo>
                    <a:pt x="20500" y="16033"/>
                  </a:lnTo>
                  <a:lnTo>
                    <a:pt x="20983" y="15310"/>
                  </a:lnTo>
                  <a:lnTo>
                    <a:pt x="20633" y="14971"/>
                  </a:lnTo>
                  <a:lnTo>
                    <a:pt x="20766" y="14719"/>
                  </a:lnTo>
                  <a:lnTo>
                    <a:pt x="21283" y="14955"/>
                  </a:lnTo>
                  <a:lnTo>
                    <a:pt x="21283" y="14660"/>
                  </a:lnTo>
                  <a:lnTo>
                    <a:pt x="21600" y="14291"/>
                  </a:lnTo>
                  <a:lnTo>
                    <a:pt x="20783" y="13597"/>
                  </a:lnTo>
                  <a:lnTo>
                    <a:pt x="20050" y="13907"/>
                  </a:lnTo>
                  <a:lnTo>
                    <a:pt x="20216" y="13243"/>
                  </a:lnTo>
                  <a:lnTo>
                    <a:pt x="19400" y="13243"/>
                  </a:lnTo>
                  <a:lnTo>
                    <a:pt x="19533" y="13007"/>
                  </a:lnTo>
                  <a:lnTo>
                    <a:pt x="19050" y="12209"/>
                  </a:lnTo>
                  <a:lnTo>
                    <a:pt x="18816" y="12239"/>
                  </a:lnTo>
                  <a:lnTo>
                    <a:pt x="18866" y="11900"/>
                  </a:lnTo>
                  <a:lnTo>
                    <a:pt x="17983" y="12151"/>
                  </a:lnTo>
                  <a:lnTo>
                    <a:pt x="17950" y="11619"/>
                  </a:lnTo>
                  <a:lnTo>
                    <a:pt x="17516" y="11545"/>
                  </a:lnTo>
                  <a:lnTo>
                    <a:pt x="17583" y="11250"/>
                  </a:lnTo>
                  <a:lnTo>
                    <a:pt x="16283" y="10822"/>
                  </a:lnTo>
                  <a:lnTo>
                    <a:pt x="16700" y="10630"/>
                  </a:lnTo>
                  <a:lnTo>
                    <a:pt x="16433" y="10186"/>
                  </a:lnTo>
                  <a:lnTo>
                    <a:pt x="16667" y="10113"/>
                  </a:lnTo>
                  <a:lnTo>
                    <a:pt x="16133" y="9714"/>
                  </a:lnTo>
                  <a:lnTo>
                    <a:pt x="16667" y="9655"/>
                  </a:lnTo>
                  <a:lnTo>
                    <a:pt x="17100" y="9892"/>
                  </a:lnTo>
                  <a:lnTo>
                    <a:pt x="17700" y="9817"/>
                  </a:lnTo>
                  <a:lnTo>
                    <a:pt x="17083" y="9316"/>
                  </a:lnTo>
                  <a:lnTo>
                    <a:pt x="16216" y="9272"/>
                  </a:lnTo>
                  <a:lnTo>
                    <a:pt x="16000" y="8947"/>
                  </a:lnTo>
                  <a:lnTo>
                    <a:pt x="16933" y="8578"/>
                  </a:lnTo>
                  <a:lnTo>
                    <a:pt x="17083" y="8740"/>
                  </a:lnTo>
                  <a:lnTo>
                    <a:pt x="17250" y="8415"/>
                  </a:lnTo>
                  <a:lnTo>
                    <a:pt x="16433" y="7647"/>
                  </a:lnTo>
                  <a:lnTo>
                    <a:pt x="16350" y="7958"/>
                  </a:lnTo>
                  <a:lnTo>
                    <a:pt x="15800" y="8296"/>
                  </a:lnTo>
                  <a:lnTo>
                    <a:pt x="16083" y="7913"/>
                  </a:lnTo>
                  <a:lnTo>
                    <a:pt x="15183" y="7913"/>
                  </a:lnTo>
                  <a:lnTo>
                    <a:pt x="16017" y="7366"/>
                  </a:lnTo>
                  <a:lnTo>
                    <a:pt x="16233" y="7411"/>
                  </a:lnTo>
                  <a:lnTo>
                    <a:pt x="16283" y="7102"/>
                  </a:lnTo>
                  <a:lnTo>
                    <a:pt x="15150" y="6791"/>
                  </a:lnTo>
                  <a:lnTo>
                    <a:pt x="14667" y="7145"/>
                  </a:lnTo>
                  <a:lnTo>
                    <a:pt x="15116" y="6555"/>
                  </a:lnTo>
                  <a:lnTo>
                    <a:pt x="14383" y="6909"/>
                  </a:lnTo>
                  <a:lnTo>
                    <a:pt x="14566" y="6156"/>
                  </a:lnTo>
                  <a:lnTo>
                    <a:pt x="13816" y="6393"/>
                  </a:lnTo>
                  <a:lnTo>
                    <a:pt x="13450" y="6141"/>
                  </a:lnTo>
                  <a:lnTo>
                    <a:pt x="14166" y="5935"/>
                  </a:lnTo>
                  <a:cubicBezTo>
                    <a:pt x="14166" y="5935"/>
                    <a:pt x="13200" y="4783"/>
                    <a:pt x="13200" y="47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3503797" y="2871516"/>
              <a:ext cx="263539" cy="247627"/>
            </a:xfrm>
            <a:custGeom>
              <a:avLst/>
              <a:gdLst>
                <a:gd name="T0" fmla="*/ 131770 w 21600"/>
                <a:gd name="T1" fmla="*/ 123814 h 21600"/>
                <a:gd name="T2" fmla="*/ 131770 w 21600"/>
                <a:gd name="T3" fmla="*/ 123814 h 21600"/>
                <a:gd name="T4" fmla="*/ 131770 w 21600"/>
                <a:gd name="T5" fmla="*/ 123814 h 21600"/>
                <a:gd name="T6" fmla="*/ 131770 w 21600"/>
                <a:gd name="T7" fmla="*/ 1238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55" y="14100"/>
                  </a:moveTo>
                  <a:lnTo>
                    <a:pt x="17224" y="15067"/>
                  </a:lnTo>
                  <a:lnTo>
                    <a:pt x="16113" y="10090"/>
                  </a:lnTo>
                  <a:lnTo>
                    <a:pt x="12155" y="8162"/>
                  </a:lnTo>
                  <a:lnTo>
                    <a:pt x="11529" y="6232"/>
                  </a:lnTo>
                  <a:lnTo>
                    <a:pt x="9099" y="5565"/>
                  </a:lnTo>
                  <a:lnTo>
                    <a:pt x="8056" y="3784"/>
                  </a:lnTo>
                  <a:lnTo>
                    <a:pt x="6876" y="4971"/>
                  </a:lnTo>
                  <a:lnTo>
                    <a:pt x="6114" y="3263"/>
                  </a:lnTo>
                  <a:lnTo>
                    <a:pt x="6182" y="2076"/>
                  </a:lnTo>
                  <a:lnTo>
                    <a:pt x="5002" y="0"/>
                  </a:lnTo>
                  <a:lnTo>
                    <a:pt x="2918" y="3931"/>
                  </a:lnTo>
                  <a:lnTo>
                    <a:pt x="2293" y="10537"/>
                  </a:lnTo>
                  <a:lnTo>
                    <a:pt x="3126" y="13654"/>
                  </a:lnTo>
                  <a:lnTo>
                    <a:pt x="280" y="16103"/>
                  </a:lnTo>
                  <a:lnTo>
                    <a:pt x="0" y="18630"/>
                  </a:lnTo>
                  <a:lnTo>
                    <a:pt x="4515" y="16476"/>
                  </a:lnTo>
                  <a:lnTo>
                    <a:pt x="5278" y="21600"/>
                  </a:lnTo>
                  <a:lnTo>
                    <a:pt x="8127" y="20633"/>
                  </a:lnTo>
                  <a:lnTo>
                    <a:pt x="11390" y="16402"/>
                  </a:lnTo>
                  <a:lnTo>
                    <a:pt x="10836" y="14399"/>
                  </a:lnTo>
                  <a:lnTo>
                    <a:pt x="13334" y="13806"/>
                  </a:lnTo>
                  <a:lnTo>
                    <a:pt x="12710" y="15514"/>
                  </a:lnTo>
                  <a:lnTo>
                    <a:pt x="15279" y="16103"/>
                  </a:lnTo>
                  <a:lnTo>
                    <a:pt x="15001" y="17369"/>
                  </a:lnTo>
                  <a:lnTo>
                    <a:pt x="19169" y="19077"/>
                  </a:lnTo>
                  <a:lnTo>
                    <a:pt x="21599" y="16549"/>
                  </a:lnTo>
                  <a:cubicBezTo>
                    <a:pt x="21599" y="16549"/>
                    <a:pt x="19655" y="14100"/>
                    <a:pt x="19655" y="141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3044985" y="2469916"/>
              <a:ext cx="163522" cy="152386"/>
            </a:xfrm>
            <a:custGeom>
              <a:avLst/>
              <a:gdLst>
                <a:gd name="T0" fmla="*/ 81761 w 21600"/>
                <a:gd name="T1" fmla="*/ 76193 h 21600"/>
                <a:gd name="T2" fmla="*/ 81761 w 21600"/>
                <a:gd name="T3" fmla="*/ 76193 h 21600"/>
                <a:gd name="T4" fmla="*/ 81761 w 21600"/>
                <a:gd name="T5" fmla="*/ 76193 h 21600"/>
                <a:gd name="T6" fmla="*/ 81761 w 21600"/>
                <a:gd name="T7" fmla="*/ 7619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157"/>
                  </a:moveTo>
                  <a:lnTo>
                    <a:pt x="2112" y="16077"/>
                  </a:lnTo>
                  <a:lnTo>
                    <a:pt x="3898" y="14513"/>
                  </a:lnTo>
                  <a:lnTo>
                    <a:pt x="15698" y="21599"/>
                  </a:lnTo>
                  <a:lnTo>
                    <a:pt x="19037" y="17275"/>
                  </a:lnTo>
                  <a:lnTo>
                    <a:pt x="21599" y="16195"/>
                  </a:lnTo>
                  <a:lnTo>
                    <a:pt x="18702" y="14878"/>
                  </a:lnTo>
                  <a:lnTo>
                    <a:pt x="18147" y="10077"/>
                  </a:lnTo>
                  <a:lnTo>
                    <a:pt x="7792" y="0"/>
                  </a:lnTo>
                  <a:lnTo>
                    <a:pt x="5455" y="9712"/>
                  </a:lnTo>
                  <a:lnTo>
                    <a:pt x="666" y="12117"/>
                  </a:lnTo>
                  <a:cubicBezTo>
                    <a:pt x="666" y="12117"/>
                    <a:pt x="0" y="14157"/>
                    <a:pt x="0" y="1415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2757633" y="2009585"/>
              <a:ext cx="98430" cy="109528"/>
            </a:xfrm>
            <a:custGeom>
              <a:avLst/>
              <a:gdLst>
                <a:gd name="T0" fmla="*/ 49215 w 21600"/>
                <a:gd name="T1" fmla="*/ 54764 h 21600"/>
                <a:gd name="T2" fmla="*/ 49215 w 21600"/>
                <a:gd name="T3" fmla="*/ 54764 h 21600"/>
                <a:gd name="T4" fmla="*/ 49215 w 21600"/>
                <a:gd name="T5" fmla="*/ 54764 h 21600"/>
                <a:gd name="T6" fmla="*/ 49215 w 21600"/>
                <a:gd name="T7" fmla="*/ 547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773" y="1014"/>
                  </a:moveTo>
                  <a:lnTo>
                    <a:pt x="0" y="7597"/>
                  </a:lnTo>
                  <a:lnTo>
                    <a:pt x="5773" y="9784"/>
                  </a:lnTo>
                  <a:lnTo>
                    <a:pt x="14895" y="21599"/>
                  </a:lnTo>
                  <a:lnTo>
                    <a:pt x="18060" y="17383"/>
                  </a:lnTo>
                  <a:lnTo>
                    <a:pt x="20855" y="14515"/>
                  </a:lnTo>
                  <a:lnTo>
                    <a:pt x="21600" y="4384"/>
                  </a:lnTo>
                  <a:lnTo>
                    <a:pt x="15826" y="0"/>
                  </a:lnTo>
                  <a:cubicBezTo>
                    <a:pt x="15826" y="0"/>
                    <a:pt x="5773" y="1014"/>
                    <a:pt x="5773" y="10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2297233" y="2068317"/>
              <a:ext cx="696949" cy="566683"/>
            </a:xfrm>
            <a:custGeom>
              <a:avLst/>
              <a:gdLst>
                <a:gd name="T0" fmla="*/ 348475 w 21600"/>
                <a:gd name="T1" fmla="*/ 283342 h 21600"/>
                <a:gd name="T2" fmla="*/ 348475 w 21600"/>
                <a:gd name="T3" fmla="*/ 283342 h 21600"/>
                <a:gd name="T4" fmla="*/ 348475 w 21600"/>
                <a:gd name="T5" fmla="*/ 283342 h 21600"/>
                <a:gd name="T6" fmla="*/ 348475 w 21600"/>
                <a:gd name="T7" fmla="*/ 28334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47" y="17007"/>
                  </a:moveTo>
                  <a:lnTo>
                    <a:pt x="21599" y="15519"/>
                  </a:lnTo>
                  <a:lnTo>
                    <a:pt x="18761" y="13257"/>
                  </a:lnTo>
                  <a:lnTo>
                    <a:pt x="17027" y="10929"/>
                  </a:lnTo>
                  <a:lnTo>
                    <a:pt x="17290" y="9441"/>
                  </a:lnTo>
                  <a:lnTo>
                    <a:pt x="16133" y="2651"/>
                  </a:lnTo>
                  <a:lnTo>
                    <a:pt x="12928" y="453"/>
                  </a:lnTo>
                  <a:lnTo>
                    <a:pt x="14241" y="7371"/>
                  </a:lnTo>
                  <a:lnTo>
                    <a:pt x="12928" y="8278"/>
                  </a:lnTo>
                  <a:lnTo>
                    <a:pt x="12087" y="3685"/>
                  </a:lnTo>
                  <a:lnTo>
                    <a:pt x="10037" y="2069"/>
                  </a:lnTo>
                  <a:lnTo>
                    <a:pt x="10615" y="4203"/>
                  </a:lnTo>
                  <a:lnTo>
                    <a:pt x="8461" y="5043"/>
                  </a:lnTo>
                  <a:lnTo>
                    <a:pt x="9354" y="3880"/>
                  </a:lnTo>
                  <a:lnTo>
                    <a:pt x="6884" y="1875"/>
                  </a:lnTo>
                  <a:lnTo>
                    <a:pt x="5886" y="2328"/>
                  </a:lnTo>
                  <a:lnTo>
                    <a:pt x="6358" y="3557"/>
                  </a:lnTo>
                  <a:lnTo>
                    <a:pt x="5097" y="3816"/>
                  </a:lnTo>
                  <a:lnTo>
                    <a:pt x="5728" y="0"/>
                  </a:lnTo>
                  <a:lnTo>
                    <a:pt x="1208" y="3427"/>
                  </a:lnTo>
                  <a:lnTo>
                    <a:pt x="0" y="7630"/>
                  </a:lnTo>
                  <a:lnTo>
                    <a:pt x="1839" y="9313"/>
                  </a:lnTo>
                  <a:lnTo>
                    <a:pt x="3468" y="8990"/>
                  </a:lnTo>
                  <a:lnTo>
                    <a:pt x="3941" y="9441"/>
                  </a:lnTo>
                  <a:lnTo>
                    <a:pt x="3153" y="9505"/>
                  </a:lnTo>
                  <a:lnTo>
                    <a:pt x="893" y="11382"/>
                  </a:lnTo>
                  <a:lnTo>
                    <a:pt x="2259" y="12934"/>
                  </a:lnTo>
                  <a:lnTo>
                    <a:pt x="6096" y="12673"/>
                  </a:lnTo>
                  <a:lnTo>
                    <a:pt x="8408" y="14161"/>
                  </a:lnTo>
                  <a:lnTo>
                    <a:pt x="8198" y="14679"/>
                  </a:lnTo>
                  <a:lnTo>
                    <a:pt x="5676" y="13967"/>
                  </a:lnTo>
                  <a:lnTo>
                    <a:pt x="2155" y="15844"/>
                  </a:lnTo>
                  <a:lnTo>
                    <a:pt x="2575" y="17202"/>
                  </a:lnTo>
                  <a:lnTo>
                    <a:pt x="4046" y="18818"/>
                  </a:lnTo>
                  <a:lnTo>
                    <a:pt x="5938" y="18495"/>
                  </a:lnTo>
                  <a:lnTo>
                    <a:pt x="7041" y="21599"/>
                  </a:lnTo>
                  <a:lnTo>
                    <a:pt x="11930" y="20823"/>
                  </a:lnTo>
                  <a:lnTo>
                    <a:pt x="15083" y="17914"/>
                  </a:lnTo>
                  <a:lnTo>
                    <a:pt x="15187" y="18882"/>
                  </a:lnTo>
                  <a:lnTo>
                    <a:pt x="18184" y="20952"/>
                  </a:lnTo>
                  <a:lnTo>
                    <a:pt x="20811" y="19466"/>
                  </a:lnTo>
                  <a:lnTo>
                    <a:pt x="19918" y="18106"/>
                  </a:lnTo>
                  <a:lnTo>
                    <a:pt x="18603" y="18754"/>
                  </a:lnTo>
                  <a:lnTo>
                    <a:pt x="19602" y="16167"/>
                  </a:lnTo>
                  <a:cubicBezTo>
                    <a:pt x="19602" y="16167"/>
                    <a:pt x="21547" y="17007"/>
                    <a:pt x="21547" y="1700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2009880" y="1895296"/>
              <a:ext cx="408009" cy="457157"/>
            </a:xfrm>
            <a:custGeom>
              <a:avLst/>
              <a:gdLst>
                <a:gd name="T0" fmla="*/ 204005 w 21600"/>
                <a:gd name="T1" fmla="*/ 228579 h 21600"/>
                <a:gd name="T2" fmla="*/ 204005 w 21600"/>
                <a:gd name="T3" fmla="*/ 228579 h 21600"/>
                <a:gd name="T4" fmla="*/ 204005 w 21600"/>
                <a:gd name="T5" fmla="*/ 228579 h 21600"/>
                <a:gd name="T6" fmla="*/ 204005 w 21600"/>
                <a:gd name="T7" fmla="*/ 22857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0" y="17586"/>
                  </a:moveTo>
                  <a:lnTo>
                    <a:pt x="5940" y="21599"/>
                  </a:lnTo>
                  <a:lnTo>
                    <a:pt x="7920" y="19351"/>
                  </a:lnTo>
                  <a:lnTo>
                    <a:pt x="11519" y="20073"/>
                  </a:lnTo>
                  <a:lnTo>
                    <a:pt x="11879" y="15096"/>
                  </a:lnTo>
                  <a:lnTo>
                    <a:pt x="21600" y="6665"/>
                  </a:lnTo>
                  <a:lnTo>
                    <a:pt x="16829" y="1927"/>
                  </a:lnTo>
                  <a:lnTo>
                    <a:pt x="12690" y="2489"/>
                  </a:lnTo>
                  <a:lnTo>
                    <a:pt x="9269" y="0"/>
                  </a:lnTo>
                  <a:lnTo>
                    <a:pt x="2880" y="1045"/>
                  </a:lnTo>
                  <a:lnTo>
                    <a:pt x="4770" y="5380"/>
                  </a:lnTo>
                  <a:lnTo>
                    <a:pt x="1440" y="11000"/>
                  </a:lnTo>
                  <a:lnTo>
                    <a:pt x="1620" y="12930"/>
                  </a:lnTo>
                  <a:lnTo>
                    <a:pt x="0" y="16540"/>
                  </a:lnTo>
                  <a:cubicBezTo>
                    <a:pt x="0" y="16540"/>
                    <a:pt x="3960" y="17586"/>
                    <a:pt x="3960" y="1758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5858182" y="2814372"/>
              <a:ext cx="419122" cy="282548"/>
            </a:xfrm>
            <a:custGeom>
              <a:avLst/>
              <a:gdLst>
                <a:gd name="T0" fmla="*/ 209561 w 21600"/>
                <a:gd name="T1" fmla="*/ 141274 h 21600"/>
                <a:gd name="T2" fmla="*/ 209561 w 21600"/>
                <a:gd name="T3" fmla="*/ 141274 h 21600"/>
                <a:gd name="T4" fmla="*/ 209561 w 21600"/>
                <a:gd name="T5" fmla="*/ 141274 h 21600"/>
                <a:gd name="T6" fmla="*/ 209561 w 21600"/>
                <a:gd name="T7" fmla="*/ 1412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904" y="18542"/>
                  </a:moveTo>
                  <a:lnTo>
                    <a:pt x="18182" y="15092"/>
                  </a:lnTo>
                  <a:lnTo>
                    <a:pt x="18752" y="15742"/>
                  </a:lnTo>
                  <a:lnTo>
                    <a:pt x="21600" y="9759"/>
                  </a:lnTo>
                  <a:lnTo>
                    <a:pt x="20943" y="9109"/>
                  </a:lnTo>
                  <a:lnTo>
                    <a:pt x="20766" y="6378"/>
                  </a:lnTo>
                  <a:lnTo>
                    <a:pt x="18840" y="5467"/>
                  </a:lnTo>
                  <a:lnTo>
                    <a:pt x="18446" y="2929"/>
                  </a:lnTo>
                  <a:lnTo>
                    <a:pt x="19453" y="1174"/>
                  </a:lnTo>
                  <a:lnTo>
                    <a:pt x="17218" y="2279"/>
                  </a:lnTo>
                  <a:lnTo>
                    <a:pt x="15860" y="0"/>
                  </a:lnTo>
                  <a:lnTo>
                    <a:pt x="15597" y="2606"/>
                  </a:lnTo>
                  <a:lnTo>
                    <a:pt x="13275" y="3643"/>
                  </a:lnTo>
                  <a:lnTo>
                    <a:pt x="12267" y="2279"/>
                  </a:lnTo>
                  <a:lnTo>
                    <a:pt x="12223" y="6051"/>
                  </a:lnTo>
                  <a:lnTo>
                    <a:pt x="11217" y="2344"/>
                  </a:lnTo>
                  <a:lnTo>
                    <a:pt x="9770" y="3514"/>
                  </a:lnTo>
                  <a:lnTo>
                    <a:pt x="9639" y="5858"/>
                  </a:lnTo>
                  <a:lnTo>
                    <a:pt x="8194" y="2735"/>
                  </a:lnTo>
                  <a:lnTo>
                    <a:pt x="7755" y="7221"/>
                  </a:lnTo>
                  <a:lnTo>
                    <a:pt x="7404" y="6636"/>
                  </a:lnTo>
                  <a:lnTo>
                    <a:pt x="6353" y="8783"/>
                  </a:lnTo>
                  <a:lnTo>
                    <a:pt x="6047" y="6572"/>
                  </a:lnTo>
                  <a:lnTo>
                    <a:pt x="5126" y="5531"/>
                  </a:lnTo>
                  <a:lnTo>
                    <a:pt x="6090" y="5660"/>
                  </a:lnTo>
                  <a:lnTo>
                    <a:pt x="5740" y="3191"/>
                  </a:lnTo>
                  <a:lnTo>
                    <a:pt x="2278" y="0"/>
                  </a:lnTo>
                  <a:lnTo>
                    <a:pt x="3505" y="1759"/>
                  </a:lnTo>
                  <a:lnTo>
                    <a:pt x="2847" y="2150"/>
                  </a:lnTo>
                  <a:lnTo>
                    <a:pt x="4030" y="4881"/>
                  </a:lnTo>
                  <a:lnTo>
                    <a:pt x="1971" y="2408"/>
                  </a:lnTo>
                  <a:lnTo>
                    <a:pt x="1183" y="4163"/>
                  </a:lnTo>
                  <a:lnTo>
                    <a:pt x="1841" y="6245"/>
                  </a:lnTo>
                  <a:lnTo>
                    <a:pt x="876" y="5660"/>
                  </a:lnTo>
                  <a:lnTo>
                    <a:pt x="0" y="7548"/>
                  </a:lnTo>
                  <a:lnTo>
                    <a:pt x="3723" y="6378"/>
                  </a:lnTo>
                  <a:lnTo>
                    <a:pt x="5037" y="7811"/>
                  </a:lnTo>
                  <a:lnTo>
                    <a:pt x="3680" y="9303"/>
                  </a:lnTo>
                  <a:lnTo>
                    <a:pt x="5037" y="10021"/>
                  </a:lnTo>
                  <a:lnTo>
                    <a:pt x="2979" y="10735"/>
                  </a:lnTo>
                  <a:lnTo>
                    <a:pt x="876" y="12753"/>
                  </a:lnTo>
                  <a:lnTo>
                    <a:pt x="3987" y="12232"/>
                  </a:lnTo>
                  <a:lnTo>
                    <a:pt x="4338" y="14184"/>
                  </a:lnTo>
                  <a:lnTo>
                    <a:pt x="5126" y="13664"/>
                  </a:lnTo>
                  <a:lnTo>
                    <a:pt x="4950" y="16460"/>
                  </a:lnTo>
                  <a:lnTo>
                    <a:pt x="3243" y="17436"/>
                  </a:lnTo>
                  <a:lnTo>
                    <a:pt x="3416" y="18671"/>
                  </a:lnTo>
                  <a:lnTo>
                    <a:pt x="6703" y="18735"/>
                  </a:lnTo>
                  <a:lnTo>
                    <a:pt x="8806" y="20950"/>
                  </a:lnTo>
                  <a:lnTo>
                    <a:pt x="11611" y="21599"/>
                  </a:lnTo>
                  <a:lnTo>
                    <a:pt x="14413" y="18150"/>
                  </a:lnTo>
                  <a:cubicBezTo>
                    <a:pt x="14413" y="18150"/>
                    <a:pt x="15904" y="18542"/>
                    <a:pt x="15904" y="185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432887" y="3733447"/>
              <a:ext cx="184160" cy="249214"/>
            </a:xfrm>
            <a:custGeom>
              <a:avLst/>
              <a:gdLst>
                <a:gd name="T0" fmla="*/ 92080 w 21600"/>
                <a:gd name="T1" fmla="*/ 124607 h 21600"/>
                <a:gd name="T2" fmla="*/ 92080 w 21600"/>
                <a:gd name="T3" fmla="*/ 124607 h 21600"/>
                <a:gd name="T4" fmla="*/ 92080 w 21600"/>
                <a:gd name="T5" fmla="*/ 124607 h 21600"/>
                <a:gd name="T6" fmla="*/ 92080 w 21600"/>
                <a:gd name="T7" fmla="*/ 1246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7555"/>
                  </a:moveTo>
                  <a:lnTo>
                    <a:pt x="2190" y="18621"/>
                  </a:lnTo>
                  <a:lnTo>
                    <a:pt x="498" y="19614"/>
                  </a:lnTo>
                  <a:lnTo>
                    <a:pt x="1497" y="19911"/>
                  </a:lnTo>
                  <a:lnTo>
                    <a:pt x="2889" y="19760"/>
                  </a:lnTo>
                  <a:lnTo>
                    <a:pt x="1946" y="20904"/>
                  </a:lnTo>
                  <a:lnTo>
                    <a:pt x="3641" y="20573"/>
                  </a:lnTo>
                  <a:lnTo>
                    <a:pt x="3041" y="21381"/>
                  </a:lnTo>
                  <a:lnTo>
                    <a:pt x="4888" y="21600"/>
                  </a:lnTo>
                  <a:lnTo>
                    <a:pt x="11974" y="19025"/>
                  </a:lnTo>
                  <a:lnTo>
                    <a:pt x="12423" y="18217"/>
                  </a:lnTo>
                  <a:lnTo>
                    <a:pt x="16164" y="17555"/>
                  </a:lnTo>
                  <a:lnTo>
                    <a:pt x="17311" y="17662"/>
                  </a:lnTo>
                  <a:lnTo>
                    <a:pt x="19304" y="13433"/>
                  </a:lnTo>
                  <a:lnTo>
                    <a:pt x="19205" y="10561"/>
                  </a:lnTo>
                  <a:lnTo>
                    <a:pt x="17410" y="7875"/>
                  </a:lnTo>
                  <a:lnTo>
                    <a:pt x="21599" y="6108"/>
                  </a:lnTo>
                  <a:lnTo>
                    <a:pt x="21151" y="4122"/>
                  </a:lnTo>
                  <a:lnTo>
                    <a:pt x="19205" y="3714"/>
                  </a:lnTo>
                  <a:lnTo>
                    <a:pt x="20155" y="2428"/>
                  </a:lnTo>
                  <a:lnTo>
                    <a:pt x="18109" y="662"/>
                  </a:lnTo>
                  <a:lnTo>
                    <a:pt x="14514" y="1397"/>
                  </a:lnTo>
                  <a:lnTo>
                    <a:pt x="13471" y="0"/>
                  </a:lnTo>
                  <a:lnTo>
                    <a:pt x="12370" y="1873"/>
                  </a:lnTo>
                  <a:lnTo>
                    <a:pt x="12073" y="622"/>
                  </a:lnTo>
                  <a:lnTo>
                    <a:pt x="6835" y="3714"/>
                  </a:lnTo>
                  <a:lnTo>
                    <a:pt x="9580" y="4341"/>
                  </a:lnTo>
                  <a:lnTo>
                    <a:pt x="7581" y="6512"/>
                  </a:lnTo>
                  <a:lnTo>
                    <a:pt x="2790" y="5962"/>
                  </a:lnTo>
                  <a:cubicBezTo>
                    <a:pt x="2790" y="5962"/>
                    <a:pt x="547" y="8503"/>
                    <a:pt x="797" y="8503"/>
                  </a:cubicBezTo>
                  <a:cubicBezTo>
                    <a:pt x="1045" y="8503"/>
                    <a:pt x="3140" y="8682"/>
                    <a:pt x="3140" y="8682"/>
                  </a:cubicBezTo>
                  <a:lnTo>
                    <a:pt x="1543" y="10746"/>
                  </a:lnTo>
                  <a:lnTo>
                    <a:pt x="6682" y="12367"/>
                  </a:lnTo>
                  <a:lnTo>
                    <a:pt x="4037" y="13248"/>
                  </a:lnTo>
                  <a:lnTo>
                    <a:pt x="2592" y="15345"/>
                  </a:lnTo>
                  <a:lnTo>
                    <a:pt x="4690" y="15637"/>
                  </a:lnTo>
                  <a:lnTo>
                    <a:pt x="1893" y="17516"/>
                  </a:lnTo>
                  <a:cubicBezTo>
                    <a:pt x="1893" y="17516"/>
                    <a:pt x="0" y="17555"/>
                    <a:pt x="0" y="175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8041110" y="4825543"/>
              <a:ext cx="90492" cy="55558"/>
            </a:xfrm>
            <a:custGeom>
              <a:avLst/>
              <a:gdLst>
                <a:gd name="T0" fmla="*/ 45246 w 21600"/>
                <a:gd name="T1" fmla="*/ 27779 h 21600"/>
                <a:gd name="T2" fmla="*/ 45246 w 21600"/>
                <a:gd name="T3" fmla="*/ 27779 h 21600"/>
                <a:gd name="T4" fmla="*/ 45246 w 21600"/>
                <a:gd name="T5" fmla="*/ 27779 h 21600"/>
                <a:gd name="T6" fmla="*/ 45246 w 21600"/>
                <a:gd name="T7" fmla="*/ 2777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317"/>
                  </a:moveTo>
                  <a:lnTo>
                    <a:pt x="2034" y="18674"/>
                  </a:lnTo>
                  <a:lnTo>
                    <a:pt x="7312" y="21600"/>
                  </a:lnTo>
                  <a:lnTo>
                    <a:pt x="13925" y="14543"/>
                  </a:lnTo>
                  <a:lnTo>
                    <a:pt x="16779" y="14220"/>
                  </a:lnTo>
                  <a:lnTo>
                    <a:pt x="16980" y="8842"/>
                  </a:lnTo>
                  <a:lnTo>
                    <a:pt x="21600" y="0"/>
                  </a:lnTo>
                  <a:lnTo>
                    <a:pt x="16522" y="4711"/>
                  </a:lnTo>
                  <a:lnTo>
                    <a:pt x="8644" y="7227"/>
                  </a:lnTo>
                  <a:lnTo>
                    <a:pt x="9709" y="11444"/>
                  </a:lnTo>
                  <a:lnTo>
                    <a:pt x="4767" y="9507"/>
                  </a:lnTo>
                  <a:cubicBezTo>
                    <a:pt x="4767" y="9507"/>
                    <a:pt x="0" y="13317"/>
                    <a:pt x="0" y="1331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7696603" y="4825543"/>
              <a:ext cx="109544" cy="34922"/>
            </a:xfrm>
            <a:custGeom>
              <a:avLst/>
              <a:gdLst>
                <a:gd name="T0" fmla="*/ 54772 w 21600"/>
                <a:gd name="T1" fmla="*/ 17461 h 21600"/>
                <a:gd name="T2" fmla="*/ 54772 w 21600"/>
                <a:gd name="T3" fmla="*/ 17461 h 21600"/>
                <a:gd name="T4" fmla="*/ 54772 w 21600"/>
                <a:gd name="T5" fmla="*/ 17461 h 21600"/>
                <a:gd name="T6" fmla="*/ 54772 w 21600"/>
                <a:gd name="T7" fmla="*/ 1746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724"/>
                  </a:moveTo>
                  <a:lnTo>
                    <a:pt x="6000" y="11959"/>
                  </a:lnTo>
                  <a:lnTo>
                    <a:pt x="10513" y="21600"/>
                  </a:lnTo>
                  <a:lnTo>
                    <a:pt x="18930" y="16292"/>
                  </a:lnTo>
                  <a:lnTo>
                    <a:pt x="20264" y="19819"/>
                  </a:lnTo>
                  <a:lnTo>
                    <a:pt x="21599" y="10450"/>
                  </a:lnTo>
                  <a:lnTo>
                    <a:pt x="18268" y="13975"/>
                  </a:lnTo>
                  <a:lnTo>
                    <a:pt x="16437" y="8668"/>
                  </a:lnTo>
                  <a:lnTo>
                    <a:pt x="9597" y="5376"/>
                  </a:lnTo>
                  <a:lnTo>
                    <a:pt x="5581" y="7624"/>
                  </a:lnTo>
                  <a:lnTo>
                    <a:pt x="1831" y="0"/>
                  </a:lnTo>
                  <a:cubicBezTo>
                    <a:pt x="1831" y="0"/>
                    <a:pt x="0" y="11724"/>
                    <a:pt x="0" y="1172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7294945" y="4709667"/>
              <a:ext cx="119068" cy="82542"/>
            </a:xfrm>
            <a:custGeom>
              <a:avLst/>
              <a:gdLst>
                <a:gd name="T0" fmla="*/ 59534 w 21600"/>
                <a:gd name="T1" fmla="*/ 41271 h 21600"/>
                <a:gd name="T2" fmla="*/ 59534 w 21600"/>
                <a:gd name="T3" fmla="*/ 41271 h 21600"/>
                <a:gd name="T4" fmla="*/ 59534 w 21600"/>
                <a:gd name="T5" fmla="*/ 41271 h 21600"/>
                <a:gd name="T6" fmla="*/ 59534 w 21600"/>
                <a:gd name="T7" fmla="*/ 4127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518" y="0"/>
                  </a:moveTo>
                  <a:lnTo>
                    <a:pt x="8794" y="3838"/>
                  </a:lnTo>
                  <a:lnTo>
                    <a:pt x="5632" y="685"/>
                  </a:lnTo>
                  <a:lnTo>
                    <a:pt x="3551" y="2142"/>
                  </a:lnTo>
                  <a:lnTo>
                    <a:pt x="1857" y="462"/>
                  </a:lnTo>
                  <a:lnTo>
                    <a:pt x="0" y="4060"/>
                  </a:lnTo>
                  <a:lnTo>
                    <a:pt x="775" y="9223"/>
                  </a:lnTo>
                  <a:lnTo>
                    <a:pt x="4091" y="9460"/>
                  </a:lnTo>
                  <a:lnTo>
                    <a:pt x="9488" y="15530"/>
                  </a:lnTo>
                  <a:lnTo>
                    <a:pt x="12111" y="15649"/>
                  </a:lnTo>
                  <a:lnTo>
                    <a:pt x="17590" y="21600"/>
                  </a:lnTo>
                  <a:lnTo>
                    <a:pt x="19447" y="15412"/>
                  </a:lnTo>
                  <a:lnTo>
                    <a:pt x="18131" y="11364"/>
                  </a:lnTo>
                  <a:lnTo>
                    <a:pt x="21600" y="1132"/>
                  </a:lnTo>
                  <a:cubicBezTo>
                    <a:pt x="21600" y="1132"/>
                    <a:pt x="20518" y="0"/>
                    <a:pt x="205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7121898" y="4479501"/>
              <a:ext cx="38102" cy="87305"/>
            </a:xfrm>
            <a:custGeom>
              <a:avLst/>
              <a:gdLst>
                <a:gd name="T0" fmla="*/ 19051 w 21600"/>
                <a:gd name="T1" fmla="*/ 43652 h 21600"/>
                <a:gd name="T2" fmla="*/ 19051 w 21600"/>
                <a:gd name="T3" fmla="*/ 43652 h 21600"/>
                <a:gd name="T4" fmla="*/ 19051 w 21600"/>
                <a:gd name="T5" fmla="*/ 43652 h 21600"/>
                <a:gd name="T6" fmla="*/ 19051 w 21600"/>
                <a:gd name="T7" fmla="*/ 436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233" y="3789"/>
                  </a:moveTo>
                  <a:lnTo>
                    <a:pt x="0" y="6535"/>
                  </a:lnTo>
                  <a:lnTo>
                    <a:pt x="4906" y="18436"/>
                  </a:lnTo>
                  <a:lnTo>
                    <a:pt x="13739" y="21599"/>
                  </a:lnTo>
                  <a:lnTo>
                    <a:pt x="21600" y="10967"/>
                  </a:lnTo>
                  <a:lnTo>
                    <a:pt x="17931" y="7802"/>
                  </a:lnTo>
                  <a:lnTo>
                    <a:pt x="17931" y="0"/>
                  </a:lnTo>
                  <a:cubicBezTo>
                    <a:pt x="17931" y="0"/>
                    <a:pt x="15233" y="3789"/>
                    <a:pt x="15233" y="37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7121898" y="4538233"/>
              <a:ext cx="63503" cy="117464"/>
            </a:xfrm>
            <a:custGeom>
              <a:avLst/>
              <a:gdLst>
                <a:gd name="T0" fmla="*/ 31752 w 21600"/>
                <a:gd name="T1" fmla="*/ 58732 h 21600"/>
                <a:gd name="T2" fmla="*/ 31752 w 21600"/>
                <a:gd name="T3" fmla="*/ 58732 h 21600"/>
                <a:gd name="T4" fmla="*/ 31752 w 21600"/>
                <a:gd name="T5" fmla="*/ 58732 h 21600"/>
                <a:gd name="T6" fmla="*/ 31752 w 21600"/>
                <a:gd name="T7" fmla="*/ 587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47" y="2712"/>
                  </a:moveTo>
                  <a:lnTo>
                    <a:pt x="0" y="5579"/>
                  </a:lnTo>
                  <a:lnTo>
                    <a:pt x="3674" y="7206"/>
                  </a:lnTo>
                  <a:lnTo>
                    <a:pt x="4859" y="12079"/>
                  </a:lnTo>
                  <a:lnTo>
                    <a:pt x="2644" y="14249"/>
                  </a:lnTo>
                  <a:lnTo>
                    <a:pt x="2935" y="18508"/>
                  </a:lnTo>
                  <a:lnTo>
                    <a:pt x="8672" y="21599"/>
                  </a:lnTo>
                  <a:lnTo>
                    <a:pt x="14405" y="18662"/>
                  </a:lnTo>
                  <a:lnTo>
                    <a:pt x="16758" y="19593"/>
                  </a:lnTo>
                  <a:lnTo>
                    <a:pt x="20141" y="18344"/>
                  </a:lnTo>
                  <a:lnTo>
                    <a:pt x="21600" y="5579"/>
                  </a:lnTo>
                  <a:lnTo>
                    <a:pt x="15281" y="0"/>
                  </a:lnTo>
                  <a:lnTo>
                    <a:pt x="3810" y="3715"/>
                  </a:lnTo>
                  <a:cubicBezTo>
                    <a:pt x="3810" y="3715"/>
                    <a:pt x="447" y="2712"/>
                    <a:pt x="447" y="27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4537313" y="3963613"/>
              <a:ext cx="249251" cy="295247"/>
            </a:xfrm>
            <a:custGeom>
              <a:avLst/>
              <a:gdLst>
                <a:gd name="T0" fmla="*/ 124626 w 21600"/>
                <a:gd name="T1" fmla="*/ 147624 h 21600"/>
                <a:gd name="T2" fmla="*/ 124626 w 21600"/>
                <a:gd name="T3" fmla="*/ 147624 h 21600"/>
                <a:gd name="T4" fmla="*/ 124626 w 21600"/>
                <a:gd name="T5" fmla="*/ 147624 h 21600"/>
                <a:gd name="T6" fmla="*/ 124626 w 21600"/>
                <a:gd name="T7" fmla="*/ 1476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508" y="434"/>
                  </a:moveTo>
                  <a:lnTo>
                    <a:pt x="7077" y="3845"/>
                  </a:lnTo>
                  <a:lnTo>
                    <a:pt x="6783" y="6517"/>
                  </a:lnTo>
                  <a:lnTo>
                    <a:pt x="3095" y="10986"/>
                  </a:lnTo>
                  <a:lnTo>
                    <a:pt x="0" y="17130"/>
                  </a:lnTo>
                  <a:lnTo>
                    <a:pt x="3463" y="16941"/>
                  </a:lnTo>
                  <a:lnTo>
                    <a:pt x="7151" y="17627"/>
                  </a:lnTo>
                  <a:lnTo>
                    <a:pt x="11572" y="16880"/>
                  </a:lnTo>
                  <a:lnTo>
                    <a:pt x="10985" y="17750"/>
                  </a:lnTo>
                  <a:lnTo>
                    <a:pt x="14670" y="17376"/>
                  </a:lnTo>
                  <a:lnTo>
                    <a:pt x="11279" y="20483"/>
                  </a:lnTo>
                  <a:lnTo>
                    <a:pt x="15555" y="18370"/>
                  </a:lnTo>
                  <a:lnTo>
                    <a:pt x="17102" y="16075"/>
                  </a:lnTo>
                  <a:lnTo>
                    <a:pt x="17987" y="20980"/>
                  </a:lnTo>
                  <a:lnTo>
                    <a:pt x="21085" y="21600"/>
                  </a:lnTo>
                  <a:lnTo>
                    <a:pt x="21600" y="15517"/>
                  </a:lnTo>
                  <a:lnTo>
                    <a:pt x="18945" y="17253"/>
                  </a:lnTo>
                  <a:lnTo>
                    <a:pt x="18431" y="15702"/>
                  </a:lnTo>
                  <a:lnTo>
                    <a:pt x="21453" y="12969"/>
                  </a:lnTo>
                  <a:lnTo>
                    <a:pt x="17765" y="13839"/>
                  </a:lnTo>
                  <a:lnTo>
                    <a:pt x="19535" y="10301"/>
                  </a:lnTo>
                  <a:lnTo>
                    <a:pt x="11426" y="9308"/>
                  </a:lnTo>
                  <a:lnTo>
                    <a:pt x="12752" y="7572"/>
                  </a:lnTo>
                  <a:lnTo>
                    <a:pt x="10614" y="6640"/>
                  </a:lnTo>
                  <a:lnTo>
                    <a:pt x="8772" y="9185"/>
                  </a:lnTo>
                  <a:lnTo>
                    <a:pt x="8404" y="8068"/>
                  </a:lnTo>
                  <a:lnTo>
                    <a:pt x="12532" y="0"/>
                  </a:lnTo>
                  <a:cubicBezTo>
                    <a:pt x="12532" y="0"/>
                    <a:pt x="9508" y="434"/>
                    <a:pt x="9508" y="43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962608" y="5514453"/>
              <a:ext cx="227025" cy="90479"/>
            </a:xfrm>
            <a:custGeom>
              <a:avLst/>
              <a:gdLst>
                <a:gd name="T0" fmla="*/ 113513 w 21600"/>
                <a:gd name="T1" fmla="*/ 45240 h 21600"/>
                <a:gd name="T2" fmla="*/ 113513 w 21600"/>
                <a:gd name="T3" fmla="*/ 45240 h 21600"/>
                <a:gd name="T4" fmla="*/ 113513 w 21600"/>
                <a:gd name="T5" fmla="*/ 45240 h 21600"/>
                <a:gd name="T6" fmla="*/ 113513 w 21600"/>
                <a:gd name="T7" fmla="*/ 4524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259" y="16954"/>
                  </a:moveTo>
                  <a:lnTo>
                    <a:pt x="10719" y="21600"/>
                  </a:lnTo>
                  <a:lnTo>
                    <a:pt x="13559" y="13937"/>
                  </a:lnTo>
                  <a:lnTo>
                    <a:pt x="15103" y="17153"/>
                  </a:lnTo>
                  <a:lnTo>
                    <a:pt x="16646" y="13937"/>
                  </a:lnTo>
                  <a:lnTo>
                    <a:pt x="21600" y="16753"/>
                  </a:lnTo>
                  <a:lnTo>
                    <a:pt x="20383" y="9691"/>
                  </a:lnTo>
                  <a:lnTo>
                    <a:pt x="17621" y="8478"/>
                  </a:lnTo>
                  <a:lnTo>
                    <a:pt x="16161" y="2217"/>
                  </a:lnTo>
                  <a:lnTo>
                    <a:pt x="9989" y="0"/>
                  </a:lnTo>
                  <a:lnTo>
                    <a:pt x="8445" y="2616"/>
                  </a:lnTo>
                  <a:lnTo>
                    <a:pt x="4953" y="601"/>
                  </a:lnTo>
                  <a:lnTo>
                    <a:pt x="3573" y="2417"/>
                  </a:lnTo>
                  <a:lnTo>
                    <a:pt x="5930" y="4845"/>
                  </a:lnTo>
                  <a:lnTo>
                    <a:pt x="6577" y="13123"/>
                  </a:lnTo>
                  <a:lnTo>
                    <a:pt x="0" y="15339"/>
                  </a:lnTo>
                  <a:lnTo>
                    <a:pt x="1704" y="18168"/>
                  </a:lnTo>
                  <a:cubicBezTo>
                    <a:pt x="1704" y="18168"/>
                    <a:pt x="9259" y="16954"/>
                    <a:pt x="9259" y="169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3560950" y="5341432"/>
              <a:ext cx="406421" cy="136512"/>
            </a:xfrm>
            <a:custGeom>
              <a:avLst/>
              <a:gdLst>
                <a:gd name="T0" fmla="*/ 203201 w 21471"/>
                <a:gd name="T1" fmla="*/ 68256 h 21600"/>
                <a:gd name="T2" fmla="*/ 203201 w 21471"/>
                <a:gd name="T3" fmla="*/ 68256 h 21600"/>
                <a:gd name="T4" fmla="*/ 203201 w 21471"/>
                <a:gd name="T5" fmla="*/ 68256 h 21600"/>
                <a:gd name="T6" fmla="*/ 203201 w 21471"/>
                <a:gd name="T7" fmla="*/ 682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1" h="21600">
                  <a:moveTo>
                    <a:pt x="21471" y="19452"/>
                  </a:moveTo>
                  <a:lnTo>
                    <a:pt x="19768" y="15292"/>
                  </a:lnTo>
                  <a:lnTo>
                    <a:pt x="18155" y="15966"/>
                  </a:lnTo>
                  <a:lnTo>
                    <a:pt x="18108" y="13810"/>
                  </a:lnTo>
                  <a:lnTo>
                    <a:pt x="17168" y="13810"/>
                  </a:lnTo>
                  <a:lnTo>
                    <a:pt x="12956" y="5233"/>
                  </a:lnTo>
                  <a:lnTo>
                    <a:pt x="10851" y="4825"/>
                  </a:lnTo>
                  <a:lnTo>
                    <a:pt x="8161" y="0"/>
                  </a:lnTo>
                  <a:lnTo>
                    <a:pt x="497" y="3087"/>
                  </a:lnTo>
                  <a:lnTo>
                    <a:pt x="5" y="8852"/>
                  </a:lnTo>
                  <a:cubicBezTo>
                    <a:pt x="-129" y="8852"/>
                    <a:pt x="2334" y="6573"/>
                    <a:pt x="2334" y="6573"/>
                  </a:cubicBezTo>
                  <a:lnTo>
                    <a:pt x="3769" y="3087"/>
                  </a:lnTo>
                  <a:lnTo>
                    <a:pt x="5920" y="3087"/>
                  </a:lnTo>
                  <a:lnTo>
                    <a:pt x="5472" y="5500"/>
                  </a:lnTo>
                  <a:lnTo>
                    <a:pt x="12373" y="10866"/>
                  </a:lnTo>
                  <a:lnTo>
                    <a:pt x="12865" y="15292"/>
                  </a:lnTo>
                  <a:lnTo>
                    <a:pt x="15780" y="16632"/>
                  </a:lnTo>
                  <a:lnTo>
                    <a:pt x="13808" y="21466"/>
                  </a:lnTo>
                  <a:lnTo>
                    <a:pt x="18916" y="21600"/>
                  </a:lnTo>
                  <a:cubicBezTo>
                    <a:pt x="18916" y="21600"/>
                    <a:pt x="21471" y="19452"/>
                    <a:pt x="21471" y="1945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4078502" y="8673279"/>
              <a:ext cx="244488" cy="166672"/>
            </a:xfrm>
            <a:custGeom>
              <a:avLst/>
              <a:gdLst>
                <a:gd name="T0" fmla="*/ 122244 w 21600"/>
                <a:gd name="T1" fmla="*/ 83336 h 21600"/>
                <a:gd name="T2" fmla="*/ 122244 w 21600"/>
                <a:gd name="T3" fmla="*/ 83336 h 21600"/>
                <a:gd name="T4" fmla="*/ 122244 w 21600"/>
                <a:gd name="T5" fmla="*/ 83336 h 21600"/>
                <a:gd name="T6" fmla="*/ 122244 w 21600"/>
                <a:gd name="T7" fmla="*/ 833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117" y="8961"/>
                  </a:moveTo>
                  <a:lnTo>
                    <a:pt x="9806" y="5226"/>
                  </a:lnTo>
                  <a:lnTo>
                    <a:pt x="10818" y="5000"/>
                  </a:lnTo>
                  <a:lnTo>
                    <a:pt x="8984" y="0"/>
                  </a:lnTo>
                  <a:lnTo>
                    <a:pt x="7187" y="1206"/>
                  </a:lnTo>
                  <a:lnTo>
                    <a:pt x="6063" y="551"/>
                  </a:lnTo>
                  <a:lnTo>
                    <a:pt x="3294" y="3960"/>
                  </a:lnTo>
                  <a:lnTo>
                    <a:pt x="3068" y="5108"/>
                  </a:lnTo>
                  <a:lnTo>
                    <a:pt x="4341" y="7638"/>
                  </a:lnTo>
                  <a:lnTo>
                    <a:pt x="6625" y="7144"/>
                  </a:lnTo>
                  <a:lnTo>
                    <a:pt x="6286" y="8903"/>
                  </a:lnTo>
                  <a:lnTo>
                    <a:pt x="4267" y="9949"/>
                  </a:lnTo>
                  <a:lnTo>
                    <a:pt x="4828" y="13743"/>
                  </a:lnTo>
                  <a:lnTo>
                    <a:pt x="7075" y="15611"/>
                  </a:lnTo>
                  <a:lnTo>
                    <a:pt x="1534" y="15996"/>
                  </a:lnTo>
                  <a:lnTo>
                    <a:pt x="0" y="17806"/>
                  </a:lnTo>
                  <a:lnTo>
                    <a:pt x="7335" y="20721"/>
                  </a:lnTo>
                  <a:lnTo>
                    <a:pt x="11642" y="18576"/>
                  </a:lnTo>
                  <a:lnTo>
                    <a:pt x="16882" y="21600"/>
                  </a:lnTo>
                  <a:lnTo>
                    <a:pt x="18827" y="20168"/>
                  </a:lnTo>
                  <a:lnTo>
                    <a:pt x="20698" y="21157"/>
                  </a:lnTo>
                  <a:lnTo>
                    <a:pt x="21599" y="18576"/>
                  </a:lnTo>
                  <a:lnTo>
                    <a:pt x="18191" y="18358"/>
                  </a:lnTo>
                  <a:cubicBezTo>
                    <a:pt x="18191" y="18358"/>
                    <a:pt x="11117" y="8961"/>
                    <a:pt x="11117" y="896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401659" y="2239751"/>
              <a:ext cx="5072328" cy="6489086"/>
            </a:xfrm>
            <a:custGeom>
              <a:avLst/>
              <a:gdLst>
                <a:gd name="T0" fmla="*/ 2536164 w 21600"/>
                <a:gd name="T1" fmla="*/ 3244543 h 21600"/>
                <a:gd name="T2" fmla="*/ 2536164 w 21600"/>
                <a:gd name="T3" fmla="*/ 3244543 h 21600"/>
                <a:gd name="T4" fmla="*/ 2536164 w 21600"/>
                <a:gd name="T5" fmla="*/ 3244543 h 21600"/>
                <a:gd name="T6" fmla="*/ 2536164 w 21600"/>
                <a:gd name="T7" fmla="*/ 324454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267" y="14096"/>
                  </a:moveTo>
                  <a:lnTo>
                    <a:pt x="20969" y="13885"/>
                  </a:lnTo>
                  <a:lnTo>
                    <a:pt x="20765" y="13803"/>
                  </a:lnTo>
                  <a:lnTo>
                    <a:pt x="20458" y="13813"/>
                  </a:lnTo>
                  <a:lnTo>
                    <a:pt x="20180" y="13728"/>
                  </a:lnTo>
                  <a:lnTo>
                    <a:pt x="20033" y="13786"/>
                  </a:lnTo>
                  <a:lnTo>
                    <a:pt x="19957" y="13626"/>
                  </a:lnTo>
                  <a:lnTo>
                    <a:pt x="19900" y="13648"/>
                  </a:lnTo>
                  <a:lnTo>
                    <a:pt x="19880" y="13614"/>
                  </a:lnTo>
                  <a:lnTo>
                    <a:pt x="19484" y="13498"/>
                  </a:lnTo>
                  <a:lnTo>
                    <a:pt x="19383" y="13636"/>
                  </a:lnTo>
                  <a:lnTo>
                    <a:pt x="19327" y="13640"/>
                  </a:lnTo>
                  <a:lnTo>
                    <a:pt x="19246" y="13763"/>
                  </a:lnTo>
                  <a:lnTo>
                    <a:pt x="19235" y="13669"/>
                  </a:lnTo>
                  <a:lnTo>
                    <a:pt x="18913" y="13688"/>
                  </a:lnTo>
                  <a:lnTo>
                    <a:pt x="19012" y="13623"/>
                  </a:lnTo>
                  <a:lnTo>
                    <a:pt x="18929" y="13556"/>
                  </a:lnTo>
                  <a:lnTo>
                    <a:pt x="18924" y="13482"/>
                  </a:lnTo>
                  <a:lnTo>
                    <a:pt x="19175" y="13228"/>
                  </a:lnTo>
                  <a:lnTo>
                    <a:pt x="19083" y="13211"/>
                  </a:lnTo>
                  <a:lnTo>
                    <a:pt x="18937" y="12885"/>
                  </a:lnTo>
                  <a:lnTo>
                    <a:pt x="18902" y="12912"/>
                  </a:lnTo>
                  <a:lnTo>
                    <a:pt x="18671" y="12757"/>
                  </a:lnTo>
                  <a:lnTo>
                    <a:pt x="18344" y="12672"/>
                  </a:lnTo>
                  <a:lnTo>
                    <a:pt x="18138" y="12709"/>
                  </a:lnTo>
                  <a:lnTo>
                    <a:pt x="18021" y="12672"/>
                  </a:lnTo>
                  <a:lnTo>
                    <a:pt x="17986" y="12689"/>
                  </a:lnTo>
                  <a:lnTo>
                    <a:pt x="17853" y="12562"/>
                  </a:lnTo>
                  <a:lnTo>
                    <a:pt x="17755" y="12559"/>
                  </a:lnTo>
                  <a:lnTo>
                    <a:pt x="17762" y="12492"/>
                  </a:lnTo>
                  <a:lnTo>
                    <a:pt x="17493" y="12329"/>
                  </a:lnTo>
                  <a:lnTo>
                    <a:pt x="17358" y="12341"/>
                  </a:lnTo>
                  <a:lnTo>
                    <a:pt x="17403" y="12312"/>
                  </a:lnTo>
                  <a:lnTo>
                    <a:pt x="17334" y="12216"/>
                  </a:lnTo>
                  <a:lnTo>
                    <a:pt x="17032" y="12096"/>
                  </a:lnTo>
                  <a:lnTo>
                    <a:pt x="17180" y="12063"/>
                  </a:lnTo>
                  <a:lnTo>
                    <a:pt x="16846" y="12059"/>
                  </a:lnTo>
                  <a:lnTo>
                    <a:pt x="16909" y="12084"/>
                  </a:lnTo>
                  <a:lnTo>
                    <a:pt x="16812" y="12096"/>
                  </a:lnTo>
                  <a:lnTo>
                    <a:pt x="16691" y="12138"/>
                  </a:lnTo>
                  <a:lnTo>
                    <a:pt x="16579" y="12117"/>
                  </a:lnTo>
                  <a:lnTo>
                    <a:pt x="16525" y="12063"/>
                  </a:lnTo>
                  <a:lnTo>
                    <a:pt x="16201" y="12080"/>
                  </a:lnTo>
                  <a:lnTo>
                    <a:pt x="16162" y="11988"/>
                  </a:lnTo>
                  <a:lnTo>
                    <a:pt x="15983" y="11959"/>
                  </a:lnTo>
                  <a:lnTo>
                    <a:pt x="15907" y="11849"/>
                  </a:lnTo>
                  <a:lnTo>
                    <a:pt x="15847" y="11924"/>
                  </a:lnTo>
                  <a:lnTo>
                    <a:pt x="15930" y="11949"/>
                  </a:lnTo>
                  <a:lnTo>
                    <a:pt x="15775" y="11983"/>
                  </a:lnTo>
                  <a:lnTo>
                    <a:pt x="15668" y="12053"/>
                  </a:lnTo>
                  <a:lnTo>
                    <a:pt x="15730" y="12186"/>
                  </a:lnTo>
                  <a:lnTo>
                    <a:pt x="15679" y="12278"/>
                  </a:lnTo>
                  <a:lnTo>
                    <a:pt x="15618" y="12226"/>
                  </a:lnTo>
                  <a:lnTo>
                    <a:pt x="15555" y="12185"/>
                  </a:lnTo>
                  <a:lnTo>
                    <a:pt x="15573" y="12114"/>
                  </a:lnTo>
                  <a:lnTo>
                    <a:pt x="15629" y="12079"/>
                  </a:lnTo>
                  <a:lnTo>
                    <a:pt x="15641" y="12017"/>
                  </a:lnTo>
                  <a:lnTo>
                    <a:pt x="15602" y="11956"/>
                  </a:lnTo>
                  <a:lnTo>
                    <a:pt x="15710" y="11888"/>
                  </a:lnTo>
                  <a:lnTo>
                    <a:pt x="15639" y="11836"/>
                  </a:lnTo>
                  <a:lnTo>
                    <a:pt x="15558" y="11873"/>
                  </a:lnTo>
                  <a:lnTo>
                    <a:pt x="15527" y="11918"/>
                  </a:lnTo>
                  <a:lnTo>
                    <a:pt x="15320" y="11986"/>
                  </a:lnTo>
                  <a:lnTo>
                    <a:pt x="15217" y="11981"/>
                  </a:lnTo>
                  <a:lnTo>
                    <a:pt x="15172" y="12046"/>
                  </a:lnTo>
                  <a:lnTo>
                    <a:pt x="15108" y="12015"/>
                  </a:lnTo>
                  <a:lnTo>
                    <a:pt x="14989" y="12066"/>
                  </a:lnTo>
                  <a:lnTo>
                    <a:pt x="14966" y="12214"/>
                  </a:lnTo>
                  <a:lnTo>
                    <a:pt x="14894" y="12237"/>
                  </a:lnTo>
                  <a:lnTo>
                    <a:pt x="14868" y="12281"/>
                  </a:lnTo>
                  <a:lnTo>
                    <a:pt x="14783" y="12318"/>
                  </a:lnTo>
                  <a:lnTo>
                    <a:pt x="14791" y="12416"/>
                  </a:lnTo>
                  <a:lnTo>
                    <a:pt x="14555" y="12223"/>
                  </a:lnTo>
                  <a:lnTo>
                    <a:pt x="14418" y="12211"/>
                  </a:lnTo>
                  <a:lnTo>
                    <a:pt x="14404" y="12190"/>
                  </a:lnTo>
                  <a:lnTo>
                    <a:pt x="14335" y="12193"/>
                  </a:lnTo>
                  <a:lnTo>
                    <a:pt x="14084" y="12302"/>
                  </a:lnTo>
                  <a:lnTo>
                    <a:pt x="13932" y="12267"/>
                  </a:lnTo>
                  <a:lnTo>
                    <a:pt x="13891" y="12203"/>
                  </a:lnTo>
                  <a:lnTo>
                    <a:pt x="13730" y="12117"/>
                  </a:lnTo>
                  <a:lnTo>
                    <a:pt x="13643" y="11960"/>
                  </a:lnTo>
                  <a:lnTo>
                    <a:pt x="13672" y="11930"/>
                  </a:lnTo>
                  <a:lnTo>
                    <a:pt x="13685" y="11681"/>
                  </a:lnTo>
                  <a:lnTo>
                    <a:pt x="13735" y="11614"/>
                  </a:lnTo>
                  <a:lnTo>
                    <a:pt x="13741" y="11469"/>
                  </a:lnTo>
                  <a:lnTo>
                    <a:pt x="13575" y="11370"/>
                  </a:lnTo>
                  <a:lnTo>
                    <a:pt x="13320" y="11356"/>
                  </a:lnTo>
                  <a:lnTo>
                    <a:pt x="13132" y="11391"/>
                  </a:lnTo>
                  <a:lnTo>
                    <a:pt x="13025" y="11376"/>
                  </a:lnTo>
                  <a:lnTo>
                    <a:pt x="12864" y="11387"/>
                  </a:lnTo>
                  <a:lnTo>
                    <a:pt x="12827" y="11347"/>
                  </a:lnTo>
                  <a:lnTo>
                    <a:pt x="12922" y="11275"/>
                  </a:lnTo>
                  <a:lnTo>
                    <a:pt x="12949" y="11055"/>
                  </a:lnTo>
                  <a:lnTo>
                    <a:pt x="12966" y="10975"/>
                  </a:lnTo>
                  <a:lnTo>
                    <a:pt x="12984" y="11065"/>
                  </a:lnTo>
                  <a:lnTo>
                    <a:pt x="13065" y="10924"/>
                  </a:lnTo>
                  <a:lnTo>
                    <a:pt x="13042" y="10853"/>
                  </a:lnTo>
                  <a:lnTo>
                    <a:pt x="13080" y="10763"/>
                  </a:lnTo>
                  <a:lnTo>
                    <a:pt x="13161" y="10695"/>
                  </a:lnTo>
                  <a:lnTo>
                    <a:pt x="13139" y="10612"/>
                  </a:lnTo>
                  <a:lnTo>
                    <a:pt x="12935" y="10583"/>
                  </a:lnTo>
                  <a:lnTo>
                    <a:pt x="12832" y="10627"/>
                  </a:lnTo>
                  <a:lnTo>
                    <a:pt x="12637" y="10631"/>
                  </a:lnTo>
                  <a:lnTo>
                    <a:pt x="12581" y="10684"/>
                  </a:lnTo>
                  <a:lnTo>
                    <a:pt x="12518" y="10929"/>
                  </a:lnTo>
                  <a:lnTo>
                    <a:pt x="12436" y="10959"/>
                  </a:lnTo>
                  <a:lnTo>
                    <a:pt x="12425" y="11003"/>
                  </a:lnTo>
                  <a:lnTo>
                    <a:pt x="12355" y="11030"/>
                  </a:lnTo>
                  <a:lnTo>
                    <a:pt x="12312" y="10986"/>
                  </a:lnTo>
                  <a:lnTo>
                    <a:pt x="11923" y="11066"/>
                  </a:lnTo>
                  <a:lnTo>
                    <a:pt x="11844" y="11007"/>
                  </a:lnTo>
                  <a:lnTo>
                    <a:pt x="11708" y="10980"/>
                  </a:lnTo>
                  <a:lnTo>
                    <a:pt x="11594" y="10802"/>
                  </a:lnTo>
                  <a:lnTo>
                    <a:pt x="11475" y="10674"/>
                  </a:lnTo>
                  <a:lnTo>
                    <a:pt x="11504" y="10644"/>
                  </a:lnTo>
                  <a:lnTo>
                    <a:pt x="11407" y="10518"/>
                  </a:lnTo>
                  <a:lnTo>
                    <a:pt x="11441" y="10441"/>
                  </a:lnTo>
                  <a:lnTo>
                    <a:pt x="11432" y="10312"/>
                  </a:lnTo>
                  <a:lnTo>
                    <a:pt x="11404" y="10288"/>
                  </a:lnTo>
                  <a:lnTo>
                    <a:pt x="11405" y="10171"/>
                  </a:lnTo>
                  <a:lnTo>
                    <a:pt x="11474" y="10085"/>
                  </a:lnTo>
                  <a:cubicBezTo>
                    <a:pt x="11474" y="10085"/>
                    <a:pt x="11486" y="10141"/>
                    <a:pt x="11488" y="10137"/>
                  </a:cubicBezTo>
                  <a:cubicBezTo>
                    <a:pt x="11490" y="10134"/>
                    <a:pt x="11531" y="10047"/>
                    <a:pt x="11531" y="10047"/>
                  </a:cubicBezTo>
                  <a:lnTo>
                    <a:pt x="11463" y="9868"/>
                  </a:lnTo>
                  <a:lnTo>
                    <a:pt x="11555" y="9688"/>
                  </a:lnTo>
                  <a:lnTo>
                    <a:pt x="11631" y="9647"/>
                  </a:lnTo>
                  <a:lnTo>
                    <a:pt x="11627" y="9619"/>
                  </a:lnTo>
                  <a:lnTo>
                    <a:pt x="11703" y="9611"/>
                  </a:lnTo>
                  <a:lnTo>
                    <a:pt x="11696" y="9638"/>
                  </a:lnTo>
                  <a:lnTo>
                    <a:pt x="11835" y="9585"/>
                  </a:lnTo>
                  <a:lnTo>
                    <a:pt x="11880" y="9440"/>
                  </a:lnTo>
                  <a:lnTo>
                    <a:pt x="11894" y="9495"/>
                  </a:lnTo>
                  <a:lnTo>
                    <a:pt x="12122" y="9447"/>
                  </a:lnTo>
                  <a:lnTo>
                    <a:pt x="12285" y="9489"/>
                  </a:lnTo>
                  <a:lnTo>
                    <a:pt x="12323" y="9438"/>
                  </a:lnTo>
                  <a:lnTo>
                    <a:pt x="12407" y="9461"/>
                  </a:lnTo>
                  <a:lnTo>
                    <a:pt x="12454" y="9520"/>
                  </a:lnTo>
                  <a:lnTo>
                    <a:pt x="12630" y="9533"/>
                  </a:lnTo>
                  <a:lnTo>
                    <a:pt x="12644" y="9495"/>
                  </a:lnTo>
                  <a:lnTo>
                    <a:pt x="12758" y="9536"/>
                  </a:lnTo>
                  <a:lnTo>
                    <a:pt x="12713" y="9481"/>
                  </a:lnTo>
                  <a:lnTo>
                    <a:pt x="12767" y="9396"/>
                  </a:lnTo>
                  <a:lnTo>
                    <a:pt x="12687" y="9409"/>
                  </a:lnTo>
                  <a:lnTo>
                    <a:pt x="12653" y="9392"/>
                  </a:lnTo>
                  <a:lnTo>
                    <a:pt x="12787" y="9368"/>
                  </a:lnTo>
                  <a:lnTo>
                    <a:pt x="12944" y="9358"/>
                  </a:lnTo>
                  <a:lnTo>
                    <a:pt x="12991" y="9306"/>
                  </a:lnTo>
                  <a:lnTo>
                    <a:pt x="12984" y="9372"/>
                  </a:lnTo>
                  <a:lnTo>
                    <a:pt x="13144" y="9330"/>
                  </a:lnTo>
                  <a:lnTo>
                    <a:pt x="13134" y="9357"/>
                  </a:lnTo>
                  <a:lnTo>
                    <a:pt x="13231" y="9344"/>
                  </a:lnTo>
                  <a:lnTo>
                    <a:pt x="13255" y="9369"/>
                  </a:lnTo>
                  <a:lnTo>
                    <a:pt x="13390" y="9413"/>
                  </a:lnTo>
                  <a:lnTo>
                    <a:pt x="13428" y="9455"/>
                  </a:lnTo>
                  <a:lnTo>
                    <a:pt x="13499" y="9448"/>
                  </a:lnTo>
                  <a:lnTo>
                    <a:pt x="13621" y="9390"/>
                  </a:lnTo>
                  <a:lnTo>
                    <a:pt x="13724" y="9461"/>
                  </a:lnTo>
                  <a:lnTo>
                    <a:pt x="13726" y="9489"/>
                  </a:lnTo>
                  <a:lnTo>
                    <a:pt x="13789" y="9530"/>
                  </a:lnTo>
                  <a:lnTo>
                    <a:pt x="13842" y="9548"/>
                  </a:lnTo>
                  <a:lnTo>
                    <a:pt x="13844" y="9629"/>
                  </a:lnTo>
                  <a:lnTo>
                    <a:pt x="13827" y="9726"/>
                  </a:lnTo>
                  <a:lnTo>
                    <a:pt x="13882" y="9693"/>
                  </a:lnTo>
                  <a:lnTo>
                    <a:pt x="13860" y="9784"/>
                  </a:lnTo>
                  <a:lnTo>
                    <a:pt x="13911" y="9870"/>
                  </a:lnTo>
                  <a:lnTo>
                    <a:pt x="13938" y="9869"/>
                  </a:lnTo>
                  <a:lnTo>
                    <a:pt x="14006" y="10011"/>
                  </a:lnTo>
                  <a:lnTo>
                    <a:pt x="14048" y="10016"/>
                  </a:lnTo>
                  <a:lnTo>
                    <a:pt x="14089" y="10070"/>
                  </a:lnTo>
                  <a:lnTo>
                    <a:pt x="14089" y="10096"/>
                  </a:lnTo>
                  <a:lnTo>
                    <a:pt x="14082" y="10103"/>
                  </a:lnTo>
                  <a:lnTo>
                    <a:pt x="14118" y="10121"/>
                  </a:lnTo>
                  <a:lnTo>
                    <a:pt x="14222" y="10099"/>
                  </a:lnTo>
                  <a:lnTo>
                    <a:pt x="14237" y="10022"/>
                  </a:lnTo>
                  <a:lnTo>
                    <a:pt x="14272" y="9966"/>
                  </a:lnTo>
                  <a:lnTo>
                    <a:pt x="14253" y="9844"/>
                  </a:lnTo>
                  <a:lnTo>
                    <a:pt x="14213" y="9756"/>
                  </a:lnTo>
                  <a:lnTo>
                    <a:pt x="14171" y="9706"/>
                  </a:lnTo>
                  <a:lnTo>
                    <a:pt x="14171" y="9670"/>
                  </a:lnTo>
                  <a:lnTo>
                    <a:pt x="14180" y="9658"/>
                  </a:lnTo>
                  <a:lnTo>
                    <a:pt x="14174" y="9615"/>
                  </a:lnTo>
                  <a:lnTo>
                    <a:pt x="14106" y="9543"/>
                  </a:lnTo>
                  <a:lnTo>
                    <a:pt x="14070" y="9446"/>
                  </a:lnTo>
                  <a:lnTo>
                    <a:pt x="14033" y="9355"/>
                  </a:lnTo>
                  <a:lnTo>
                    <a:pt x="14042" y="9309"/>
                  </a:lnTo>
                  <a:lnTo>
                    <a:pt x="14042" y="9276"/>
                  </a:lnTo>
                  <a:lnTo>
                    <a:pt x="14062" y="9251"/>
                  </a:lnTo>
                  <a:lnTo>
                    <a:pt x="14060" y="9219"/>
                  </a:lnTo>
                  <a:lnTo>
                    <a:pt x="14129" y="9114"/>
                  </a:lnTo>
                  <a:lnTo>
                    <a:pt x="14165" y="9090"/>
                  </a:lnTo>
                  <a:lnTo>
                    <a:pt x="14188" y="9087"/>
                  </a:lnTo>
                  <a:lnTo>
                    <a:pt x="14168" y="9045"/>
                  </a:lnTo>
                  <a:lnTo>
                    <a:pt x="14192" y="9031"/>
                  </a:lnTo>
                  <a:lnTo>
                    <a:pt x="14261" y="9038"/>
                  </a:lnTo>
                  <a:lnTo>
                    <a:pt x="14369" y="8967"/>
                  </a:lnTo>
                  <a:lnTo>
                    <a:pt x="14417" y="8954"/>
                  </a:lnTo>
                  <a:lnTo>
                    <a:pt x="14428" y="8904"/>
                  </a:lnTo>
                  <a:lnTo>
                    <a:pt x="14540" y="8842"/>
                  </a:lnTo>
                  <a:lnTo>
                    <a:pt x="14626" y="8827"/>
                  </a:lnTo>
                  <a:lnTo>
                    <a:pt x="14658" y="8788"/>
                  </a:lnTo>
                  <a:lnTo>
                    <a:pt x="14757" y="8733"/>
                  </a:lnTo>
                  <a:lnTo>
                    <a:pt x="14829" y="8727"/>
                  </a:lnTo>
                  <a:lnTo>
                    <a:pt x="14878" y="8700"/>
                  </a:lnTo>
                  <a:lnTo>
                    <a:pt x="14874" y="8677"/>
                  </a:lnTo>
                  <a:lnTo>
                    <a:pt x="14842" y="8676"/>
                  </a:lnTo>
                  <a:lnTo>
                    <a:pt x="14827" y="8683"/>
                  </a:lnTo>
                  <a:lnTo>
                    <a:pt x="14829" y="8664"/>
                  </a:lnTo>
                  <a:lnTo>
                    <a:pt x="14863" y="8631"/>
                  </a:lnTo>
                  <a:lnTo>
                    <a:pt x="14807" y="8607"/>
                  </a:lnTo>
                  <a:lnTo>
                    <a:pt x="14866" y="8593"/>
                  </a:lnTo>
                  <a:lnTo>
                    <a:pt x="14916" y="8622"/>
                  </a:lnTo>
                  <a:lnTo>
                    <a:pt x="14982" y="8574"/>
                  </a:lnTo>
                  <a:lnTo>
                    <a:pt x="14973" y="8536"/>
                  </a:lnTo>
                  <a:lnTo>
                    <a:pt x="14940" y="8562"/>
                  </a:lnTo>
                  <a:lnTo>
                    <a:pt x="14927" y="8536"/>
                  </a:lnTo>
                  <a:lnTo>
                    <a:pt x="14834" y="8533"/>
                  </a:lnTo>
                  <a:lnTo>
                    <a:pt x="14839" y="8474"/>
                  </a:lnTo>
                  <a:lnTo>
                    <a:pt x="14871" y="8509"/>
                  </a:lnTo>
                  <a:lnTo>
                    <a:pt x="14966" y="8478"/>
                  </a:lnTo>
                  <a:lnTo>
                    <a:pt x="14948" y="8439"/>
                  </a:lnTo>
                  <a:lnTo>
                    <a:pt x="14954" y="8421"/>
                  </a:lnTo>
                  <a:lnTo>
                    <a:pt x="14945" y="8373"/>
                  </a:lnTo>
                  <a:lnTo>
                    <a:pt x="14872" y="8368"/>
                  </a:lnTo>
                  <a:lnTo>
                    <a:pt x="14861" y="8343"/>
                  </a:lnTo>
                  <a:lnTo>
                    <a:pt x="14902" y="8274"/>
                  </a:lnTo>
                  <a:lnTo>
                    <a:pt x="14877" y="8264"/>
                  </a:lnTo>
                  <a:lnTo>
                    <a:pt x="14901" y="8207"/>
                  </a:lnTo>
                  <a:lnTo>
                    <a:pt x="14733" y="8129"/>
                  </a:lnTo>
                  <a:lnTo>
                    <a:pt x="14745" y="8087"/>
                  </a:lnTo>
                  <a:lnTo>
                    <a:pt x="14749" y="8124"/>
                  </a:lnTo>
                  <a:lnTo>
                    <a:pt x="14859" y="8151"/>
                  </a:lnTo>
                  <a:lnTo>
                    <a:pt x="14863" y="8001"/>
                  </a:lnTo>
                  <a:lnTo>
                    <a:pt x="14930" y="7951"/>
                  </a:lnTo>
                  <a:lnTo>
                    <a:pt x="14932" y="7942"/>
                  </a:lnTo>
                  <a:lnTo>
                    <a:pt x="14959" y="7961"/>
                  </a:lnTo>
                  <a:lnTo>
                    <a:pt x="14916" y="7996"/>
                  </a:lnTo>
                  <a:lnTo>
                    <a:pt x="14917" y="8033"/>
                  </a:lnTo>
                  <a:lnTo>
                    <a:pt x="14908" y="8036"/>
                  </a:lnTo>
                  <a:lnTo>
                    <a:pt x="14929" y="8093"/>
                  </a:lnTo>
                  <a:lnTo>
                    <a:pt x="14923" y="8150"/>
                  </a:lnTo>
                  <a:lnTo>
                    <a:pt x="15000" y="8214"/>
                  </a:lnTo>
                  <a:lnTo>
                    <a:pt x="14965" y="8223"/>
                  </a:lnTo>
                  <a:lnTo>
                    <a:pt x="14941" y="8316"/>
                  </a:lnTo>
                  <a:lnTo>
                    <a:pt x="14971" y="8342"/>
                  </a:lnTo>
                  <a:lnTo>
                    <a:pt x="14991" y="8270"/>
                  </a:lnTo>
                  <a:lnTo>
                    <a:pt x="15056" y="8203"/>
                  </a:lnTo>
                  <a:lnTo>
                    <a:pt x="15105" y="8095"/>
                  </a:lnTo>
                  <a:lnTo>
                    <a:pt x="15009" y="7960"/>
                  </a:lnTo>
                  <a:lnTo>
                    <a:pt x="15020" y="7949"/>
                  </a:lnTo>
                  <a:lnTo>
                    <a:pt x="15120" y="7998"/>
                  </a:lnTo>
                  <a:lnTo>
                    <a:pt x="15131" y="8046"/>
                  </a:lnTo>
                  <a:lnTo>
                    <a:pt x="15242" y="7913"/>
                  </a:lnTo>
                  <a:lnTo>
                    <a:pt x="15242" y="7881"/>
                  </a:lnTo>
                  <a:lnTo>
                    <a:pt x="15273" y="7858"/>
                  </a:lnTo>
                  <a:lnTo>
                    <a:pt x="15273" y="7816"/>
                  </a:lnTo>
                  <a:lnTo>
                    <a:pt x="15226" y="7781"/>
                  </a:lnTo>
                  <a:lnTo>
                    <a:pt x="15311" y="7699"/>
                  </a:lnTo>
                  <a:lnTo>
                    <a:pt x="15419" y="7676"/>
                  </a:lnTo>
                  <a:lnTo>
                    <a:pt x="15453" y="7645"/>
                  </a:lnTo>
                  <a:lnTo>
                    <a:pt x="15502" y="7650"/>
                  </a:lnTo>
                  <a:lnTo>
                    <a:pt x="15706" y="7623"/>
                  </a:lnTo>
                  <a:lnTo>
                    <a:pt x="15717" y="7580"/>
                  </a:lnTo>
                  <a:lnTo>
                    <a:pt x="15757" y="7606"/>
                  </a:lnTo>
                  <a:lnTo>
                    <a:pt x="15817" y="7582"/>
                  </a:lnTo>
                  <a:lnTo>
                    <a:pt x="15826" y="7597"/>
                  </a:lnTo>
                  <a:lnTo>
                    <a:pt x="15889" y="7597"/>
                  </a:lnTo>
                  <a:lnTo>
                    <a:pt x="15937" y="7569"/>
                  </a:lnTo>
                  <a:lnTo>
                    <a:pt x="15921" y="7538"/>
                  </a:lnTo>
                  <a:lnTo>
                    <a:pt x="15883" y="7569"/>
                  </a:lnTo>
                  <a:lnTo>
                    <a:pt x="15831" y="7548"/>
                  </a:lnTo>
                  <a:lnTo>
                    <a:pt x="15764" y="7466"/>
                  </a:lnTo>
                  <a:lnTo>
                    <a:pt x="15802" y="7414"/>
                  </a:lnTo>
                  <a:lnTo>
                    <a:pt x="15764" y="7344"/>
                  </a:lnTo>
                  <a:lnTo>
                    <a:pt x="15833" y="7316"/>
                  </a:lnTo>
                  <a:lnTo>
                    <a:pt x="15927" y="7199"/>
                  </a:lnTo>
                  <a:lnTo>
                    <a:pt x="15959" y="7227"/>
                  </a:lnTo>
                  <a:lnTo>
                    <a:pt x="16069" y="7165"/>
                  </a:lnTo>
                  <a:lnTo>
                    <a:pt x="16122" y="7073"/>
                  </a:lnTo>
                  <a:lnTo>
                    <a:pt x="16194" y="7131"/>
                  </a:lnTo>
                  <a:lnTo>
                    <a:pt x="16425" y="7040"/>
                  </a:lnTo>
                  <a:lnTo>
                    <a:pt x="16389" y="7013"/>
                  </a:lnTo>
                  <a:lnTo>
                    <a:pt x="16405" y="6966"/>
                  </a:lnTo>
                  <a:lnTo>
                    <a:pt x="16463" y="6980"/>
                  </a:lnTo>
                  <a:lnTo>
                    <a:pt x="16575" y="6948"/>
                  </a:lnTo>
                  <a:lnTo>
                    <a:pt x="16635" y="6952"/>
                  </a:lnTo>
                  <a:lnTo>
                    <a:pt x="16808" y="6833"/>
                  </a:lnTo>
                  <a:lnTo>
                    <a:pt x="16835" y="6843"/>
                  </a:lnTo>
                  <a:lnTo>
                    <a:pt x="16767" y="6905"/>
                  </a:lnTo>
                  <a:lnTo>
                    <a:pt x="16772" y="6928"/>
                  </a:lnTo>
                  <a:lnTo>
                    <a:pt x="16846" y="6915"/>
                  </a:lnTo>
                  <a:lnTo>
                    <a:pt x="17005" y="6932"/>
                  </a:lnTo>
                  <a:lnTo>
                    <a:pt x="16901" y="6946"/>
                  </a:lnTo>
                  <a:lnTo>
                    <a:pt x="16863" y="6982"/>
                  </a:lnTo>
                  <a:lnTo>
                    <a:pt x="16830" y="6942"/>
                  </a:lnTo>
                  <a:lnTo>
                    <a:pt x="16640" y="7031"/>
                  </a:lnTo>
                  <a:lnTo>
                    <a:pt x="16628" y="7059"/>
                  </a:lnTo>
                  <a:lnTo>
                    <a:pt x="16601" y="7061"/>
                  </a:lnTo>
                  <a:lnTo>
                    <a:pt x="16548" y="7140"/>
                  </a:lnTo>
                  <a:lnTo>
                    <a:pt x="16637" y="7265"/>
                  </a:lnTo>
                  <a:lnTo>
                    <a:pt x="16738" y="7229"/>
                  </a:lnTo>
                  <a:lnTo>
                    <a:pt x="16857" y="7119"/>
                  </a:lnTo>
                  <a:lnTo>
                    <a:pt x="16870" y="7075"/>
                  </a:lnTo>
                  <a:lnTo>
                    <a:pt x="17022" y="7052"/>
                  </a:lnTo>
                  <a:lnTo>
                    <a:pt x="17287" y="6952"/>
                  </a:lnTo>
                  <a:lnTo>
                    <a:pt x="17388" y="6938"/>
                  </a:lnTo>
                  <a:lnTo>
                    <a:pt x="17323" y="6919"/>
                  </a:lnTo>
                  <a:lnTo>
                    <a:pt x="17318" y="6876"/>
                  </a:lnTo>
                  <a:lnTo>
                    <a:pt x="17249" y="6869"/>
                  </a:lnTo>
                  <a:lnTo>
                    <a:pt x="17226" y="6833"/>
                  </a:lnTo>
                  <a:lnTo>
                    <a:pt x="17153" y="6869"/>
                  </a:lnTo>
                  <a:lnTo>
                    <a:pt x="16906" y="6815"/>
                  </a:lnTo>
                  <a:lnTo>
                    <a:pt x="16940" y="6788"/>
                  </a:lnTo>
                  <a:lnTo>
                    <a:pt x="16806" y="6760"/>
                  </a:lnTo>
                  <a:lnTo>
                    <a:pt x="16742" y="6653"/>
                  </a:lnTo>
                  <a:lnTo>
                    <a:pt x="16760" y="6609"/>
                  </a:lnTo>
                  <a:lnTo>
                    <a:pt x="16678" y="6596"/>
                  </a:lnTo>
                  <a:lnTo>
                    <a:pt x="16754" y="6559"/>
                  </a:lnTo>
                  <a:lnTo>
                    <a:pt x="16778" y="6480"/>
                  </a:lnTo>
                  <a:lnTo>
                    <a:pt x="16696" y="6458"/>
                  </a:lnTo>
                  <a:lnTo>
                    <a:pt x="16624" y="6480"/>
                  </a:lnTo>
                  <a:lnTo>
                    <a:pt x="16505" y="6411"/>
                  </a:lnTo>
                  <a:lnTo>
                    <a:pt x="16711" y="6414"/>
                  </a:lnTo>
                  <a:lnTo>
                    <a:pt x="16855" y="6318"/>
                  </a:lnTo>
                  <a:lnTo>
                    <a:pt x="16844" y="6238"/>
                  </a:lnTo>
                  <a:lnTo>
                    <a:pt x="16648" y="6178"/>
                  </a:lnTo>
                  <a:lnTo>
                    <a:pt x="16496" y="6196"/>
                  </a:lnTo>
                  <a:lnTo>
                    <a:pt x="16214" y="6309"/>
                  </a:lnTo>
                  <a:lnTo>
                    <a:pt x="15990" y="6438"/>
                  </a:lnTo>
                  <a:lnTo>
                    <a:pt x="15929" y="6524"/>
                  </a:lnTo>
                  <a:lnTo>
                    <a:pt x="15742" y="6647"/>
                  </a:lnTo>
                  <a:lnTo>
                    <a:pt x="15889" y="6521"/>
                  </a:lnTo>
                  <a:lnTo>
                    <a:pt x="15963" y="6442"/>
                  </a:lnTo>
                  <a:lnTo>
                    <a:pt x="15959" y="6391"/>
                  </a:lnTo>
                  <a:lnTo>
                    <a:pt x="16021" y="6379"/>
                  </a:lnTo>
                  <a:lnTo>
                    <a:pt x="16109" y="6266"/>
                  </a:lnTo>
                  <a:lnTo>
                    <a:pt x="16261" y="6173"/>
                  </a:lnTo>
                  <a:lnTo>
                    <a:pt x="16348" y="6173"/>
                  </a:lnTo>
                  <a:lnTo>
                    <a:pt x="16467" y="6017"/>
                  </a:lnTo>
                  <a:lnTo>
                    <a:pt x="16911" y="5980"/>
                  </a:lnTo>
                  <a:lnTo>
                    <a:pt x="17018" y="6009"/>
                  </a:lnTo>
                  <a:lnTo>
                    <a:pt x="17253" y="5995"/>
                  </a:lnTo>
                  <a:lnTo>
                    <a:pt x="17284" y="6025"/>
                  </a:lnTo>
                  <a:lnTo>
                    <a:pt x="17480" y="5987"/>
                  </a:lnTo>
                  <a:lnTo>
                    <a:pt x="17527" y="5947"/>
                  </a:lnTo>
                  <a:lnTo>
                    <a:pt x="17537" y="6004"/>
                  </a:lnTo>
                  <a:lnTo>
                    <a:pt x="17795" y="5789"/>
                  </a:lnTo>
                  <a:lnTo>
                    <a:pt x="18040" y="5741"/>
                  </a:lnTo>
                  <a:lnTo>
                    <a:pt x="18246" y="5599"/>
                  </a:lnTo>
                  <a:lnTo>
                    <a:pt x="18185" y="5407"/>
                  </a:lnTo>
                  <a:lnTo>
                    <a:pt x="18236" y="5390"/>
                  </a:lnTo>
                  <a:lnTo>
                    <a:pt x="18178" y="5291"/>
                  </a:lnTo>
                  <a:lnTo>
                    <a:pt x="18008" y="5317"/>
                  </a:lnTo>
                  <a:lnTo>
                    <a:pt x="17986" y="5173"/>
                  </a:lnTo>
                  <a:lnTo>
                    <a:pt x="17697" y="5269"/>
                  </a:lnTo>
                  <a:lnTo>
                    <a:pt x="17477" y="5376"/>
                  </a:lnTo>
                  <a:lnTo>
                    <a:pt x="17592" y="5232"/>
                  </a:lnTo>
                  <a:lnTo>
                    <a:pt x="17881" y="5122"/>
                  </a:lnTo>
                  <a:lnTo>
                    <a:pt x="17939" y="5133"/>
                  </a:lnTo>
                  <a:lnTo>
                    <a:pt x="17954" y="5077"/>
                  </a:lnTo>
                  <a:lnTo>
                    <a:pt x="17600" y="4933"/>
                  </a:lnTo>
                  <a:lnTo>
                    <a:pt x="17462" y="4930"/>
                  </a:lnTo>
                  <a:lnTo>
                    <a:pt x="17502" y="4828"/>
                  </a:lnTo>
                  <a:lnTo>
                    <a:pt x="17336" y="4783"/>
                  </a:lnTo>
                  <a:lnTo>
                    <a:pt x="17332" y="4732"/>
                  </a:lnTo>
                  <a:lnTo>
                    <a:pt x="17227" y="4724"/>
                  </a:lnTo>
                  <a:lnTo>
                    <a:pt x="17253" y="4636"/>
                  </a:lnTo>
                  <a:lnTo>
                    <a:pt x="17090" y="4605"/>
                  </a:lnTo>
                  <a:lnTo>
                    <a:pt x="17253" y="4608"/>
                  </a:lnTo>
                  <a:lnTo>
                    <a:pt x="17325" y="4507"/>
                  </a:lnTo>
                  <a:lnTo>
                    <a:pt x="17173" y="4433"/>
                  </a:lnTo>
                  <a:lnTo>
                    <a:pt x="17271" y="4365"/>
                  </a:lnTo>
                  <a:lnTo>
                    <a:pt x="17061" y="4269"/>
                  </a:lnTo>
                  <a:lnTo>
                    <a:pt x="17141" y="4207"/>
                  </a:lnTo>
                  <a:lnTo>
                    <a:pt x="17126" y="4179"/>
                  </a:lnTo>
                  <a:lnTo>
                    <a:pt x="16964" y="4173"/>
                  </a:lnTo>
                  <a:lnTo>
                    <a:pt x="17087" y="4153"/>
                  </a:lnTo>
                  <a:lnTo>
                    <a:pt x="17022" y="4043"/>
                  </a:lnTo>
                  <a:lnTo>
                    <a:pt x="16863" y="4043"/>
                  </a:lnTo>
                  <a:lnTo>
                    <a:pt x="16993" y="3984"/>
                  </a:lnTo>
                  <a:lnTo>
                    <a:pt x="16812" y="3834"/>
                  </a:lnTo>
                  <a:lnTo>
                    <a:pt x="16812" y="3724"/>
                  </a:lnTo>
                  <a:lnTo>
                    <a:pt x="16628" y="3863"/>
                  </a:lnTo>
                  <a:lnTo>
                    <a:pt x="16704" y="3930"/>
                  </a:lnTo>
                  <a:lnTo>
                    <a:pt x="16581" y="4114"/>
                  </a:lnTo>
                  <a:lnTo>
                    <a:pt x="16498" y="4097"/>
                  </a:lnTo>
                  <a:lnTo>
                    <a:pt x="16274" y="4269"/>
                  </a:lnTo>
                  <a:lnTo>
                    <a:pt x="16234" y="4156"/>
                  </a:lnTo>
                  <a:lnTo>
                    <a:pt x="16190" y="4187"/>
                  </a:lnTo>
                  <a:lnTo>
                    <a:pt x="16162" y="4072"/>
                  </a:lnTo>
                  <a:lnTo>
                    <a:pt x="15920" y="4117"/>
                  </a:lnTo>
                  <a:lnTo>
                    <a:pt x="16064" y="3990"/>
                  </a:lnTo>
                  <a:lnTo>
                    <a:pt x="15966" y="3809"/>
                  </a:lnTo>
                  <a:lnTo>
                    <a:pt x="16010" y="3764"/>
                  </a:lnTo>
                  <a:lnTo>
                    <a:pt x="15974" y="3645"/>
                  </a:lnTo>
                  <a:lnTo>
                    <a:pt x="16021" y="3555"/>
                  </a:lnTo>
                  <a:lnTo>
                    <a:pt x="15956" y="3487"/>
                  </a:lnTo>
                  <a:lnTo>
                    <a:pt x="15941" y="3535"/>
                  </a:lnTo>
                  <a:lnTo>
                    <a:pt x="15641" y="3487"/>
                  </a:lnTo>
                  <a:lnTo>
                    <a:pt x="15547" y="3267"/>
                  </a:lnTo>
                  <a:lnTo>
                    <a:pt x="15302" y="3154"/>
                  </a:lnTo>
                  <a:lnTo>
                    <a:pt x="15099" y="3222"/>
                  </a:lnTo>
                  <a:lnTo>
                    <a:pt x="14691" y="3120"/>
                  </a:lnTo>
                  <a:lnTo>
                    <a:pt x="14583" y="3222"/>
                  </a:lnTo>
                  <a:lnTo>
                    <a:pt x="14680" y="3377"/>
                  </a:lnTo>
                  <a:lnTo>
                    <a:pt x="14716" y="3371"/>
                  </a:lnTo>
                  <a:lnTo>
                    <a:pt x="14604" y="3620"/>
                  </a:lnTo>
                  <a:lnTo>
                    <a:pt x="14673" y="3623"/>
                  </a:lnTo>
                  <a:lnTo>
                    <a:pt x="14771" y="3916"/>
                  </a:lnTo>
                  <a:lnTo>
                    <a:pt x="14619" y="3908"/>
                  </a:lnTo>
                  <a:lnTo>
                    <a:pt x="14669" y="3981"/>
                  </a:lnTo>
                  <a:lnTo>
                    <a:pt x="14492" y="4046"/>
                  </a:lnTo>
                  <a:lnTo>
                    <a:pt x="14499" y="4122"/>
                  </a:lnTo>
                  <a:lnTo>
                    <a:pt x="14680" y="4238"/>
                  </a:lnTo>
                  <a:lnTo>
                    <a:pt x="14821" y="4715"/>
                  </a:lnTo>
                  <a:lnTo>
                    <a:pt x="14882" y="4670"/>
                  </a:lnTo>
                  <a:lnTo>
                    <a:pt x="14886" y="4769"/>
                  </a:lnTo>
                  <a:lnTo>
                    <a:pt x="14817" y="4752"/>
                  </a:lnTo>
                  <a:lnTo>
                    <a:pt x="14734" y="4899"/>
                  </a:lnTo>
                  <a:lnTo>
                    <a:pt x="14348" y="5108"/>
                  </a:lnTo>
                  <a:lnTo>
                    <a:pt x="14485" y="5255"/>
                  </a:lnTo>
                  <a:lnTo>
                    <a:pt x="14503" y="5509"/>
                  </a:lnTo>
                  <a:lnTo>
                    <a:pt x="14579" y="5602"/>
                  </a:lnTo>
                  <a:lnTo>
                    <a:pt x="14445" y="5680"/>
                  </a:lnTo>
                  <a:lnTo>
                    <a:pt x="14527" y="5753"/>
                  </a:lnTo>
                  <a:lnTo>
                    <a:pt x="14474" y="5808"/>
                  </a:lnTo>
                  <a:lnTo>
                    <a:pt x="14397" y="5718"/>
                  </a:lnTo>
                  <a:lnTo>
                    <a:pt x="14333" y="5776"/>
                  </a:lnTo>
                  <a:lnTo>
                    <a:pt x="14335" y="5842"/>
                  </a:lnTo>
                  <a:lnTo>
                    <a:pt x="14212" y="5781"/>
                  </a:lnTo>
                  <a:lnTo>
                    <a:pt x="14176" y="5680"/>
                  </a:lnTo>
                  <a:lnTo>
                    <a:pt x="14066" y="5613"/>
                  </a:lnTo>
                  <a:lnTo>
                    <a:pt x="13945" y="5626"/>
                  </a:lnTo>
                  <a:lnTo>
                    <a:pt x="14059" y="5578"/>
                  </a:lnTo>
                  <a:lnTo>
                    <a:pt x="13900" y="5443"/>
                  </a:lnTo>
                  <a:lnTo>
                    <a:pt x="13939" y="5347"/>
                  </a:lnTo>
                  <a:lnTo>
                    <a:pt x="13912" y="5179"/>
                  </a:lnTo>
                  <a:lnTo>
                    <a:pt x="13934" y="5050"/>
                  </a:lnTo>
                  <a:lnTo>
                    <a:pt x="13914" y="4967"/>
                  </a:lnTo>
                  <a:lnTo>
                    <a:pt x="13777" y="4929"/>
                  </a:lnTo>
                  <a:lnTo>
                    <a:pt x="13421" y="4936"/>
                  </a:lnTo>
                  <a:lnTo>
                    <a:pt x="13405" y="4900"/>
                  </a:lnTo>
                  <a:lnTo>
                    <a:pt x="13043" y="4771"/>
                  </a:lnTo>
                  <a:lnTo>
                    <a:pt x="12975" y="4656"/>
                  </a:lnTo>
                  <a:lnTo>
                    <a:pt x="12492" y="4471"/>
                  </a:lnTo>
                  <a:lnTo>
                    <a:pt x="12238" y="4564"/>
                  </a:lnTo>
                  <a:lnTo>
                    <a:pt x="12279" y="4468"/>
                  </a:lnTo>
                  <a:lnTo>
                    <a:pt x="12225" y="4374"/>
                  </a:lnTo>
                  <a:lnTo>
                    <a:pt x="12223" y="4272"/>
                  </a:lnTo>
                  <a:lnTo>
                    <a:pt x="12154" y="4125"/>
                  </a:lnTo>
                  <a:lnTo>
                    <a:pt x="11927" y="4103"/>
                  </a:lnTo>
                  <a:lnTo>
                    <a:pt x="11862" y="4029"/>
                  </a:lnTo>
                  <a:lnTo>
                    <a:pt x="11920" y="3600"/>
                  </a:lnTo>
                  <a:lnTo>
                    <a:pt x="12006" y="3487"/>
                  </a:lnTo>
                  <a:lnTo>
                    <a:pt x="11952" y="3422"/>
                  </a:lnTo>
                  <a:lnTo>
                    <a:pt x="12111" y="3337"/>
                  </a:lnTo>
                  <a:lnTo>
                    <a:pt x="12281" y="3049"/>
                  </a:lnTo>
                  <a:lnTo>
                    <a:pt x="12570" y="3021"/>
                  </a:lnTo>
                  <a:lnTo>
                    <a:pt x="12527" y="2871"/>
                  </a:lnTo>
                  <a:lnTo>
                    <a:pt x="12285" y="2787"/>
                  </a:lnTo>
                  <a:lnTo>
                    <a:pt x="12064" y="2662"/>
                  </a:lnTo>
                  <a:lnTo>
                    <a:pt x="12317" y="2764"/>
                  </a:lnTo>
                  <a:lnTo>
                    <a:pt x="12454" y="2761"/>
                  </a:lnTo>
                  <a:lnTo>
                    <a:pt x="12577" y="2846"/>
                  </a:lnTo>
                  <a:lnTo>
                    <a:pt x="12718" y="2662"/>
                  </a:lnTo>
                  <a:lnTo>
                    <a:pt x="12931" y="2699"/>
                  </a:lnTo>
                  <a:lnTo>
                    <a:pt x="13188" y="2352"/>
                  </a:lnTo>
                  <a:lnTo>
                    <a:pt x="12819" y="2309"/>
                  </a:lnTo>
                  <a:lnTo>
                    <a:pt x="12631" y="2137"/>
                  </a:lnTo>
                  <a:lnTo>
                    <a:pt x="12772" y="2151"/>
                  </a:lnTo>
                  <a:lnTo>
                    <a:pt x="13025" y="2307"/>
                  </a:lnTo>
                  <a:lnTo>
                    <a:pt x="13188" y="2287"/>
                  </a:lnTo>
                  <a:lnTo>
                    <a:pt x="13336" y="2030"/>
                  </a:lnTo>
                  <a:lnTo>
                    <a:pt x="13209" y="1965"/>
                  </a:lnTo>
                  <a:lnTo>
                    <a:pt x="13405" y="1928"/>
                  </a:lnTo>
                  <a:lnTo>
                    <a:pt x="13481" y="2038"/>
                  </a:lnTo>
                  <a:lnTo>
                    <a:pt x="13690" y="2033"/>
                  </a:lnTo>
                  <a:lnTo>
                    <a:pt x="13640" y="1877"/>
                  </a:lnTo>
                  <a:lnTo>
                    <a:pt x="13777" y="1979"/>
                  </a:lnTo>
                  <a:lnTo>
                    <a:pt x="14080" y="1753"/>
                  </a:lnTo>
                  <a:lnTo>
                    <a:pt x="14098" y="1615"/>
                  </a:lnTo>
                  <a:lnTo>
                    <a:pt x="13965" y="1490"/>
                  </a:lnTo>
                  <a:lnTo>
                    <a:pt x="13914" y="1293"/>
                  </a:lnTo>
                  <a:lnTo>
                    <a:pt x="13990" y="1310"/>
                  </a:lnTo>
                  <a:lnTo>
                    <a:pt x="14138" y="1180"/>
                  </a:lnTo>
                  <a:lnTo>
                    <a:pt x="14004" y="1157"/>
                  </a:lnTo>
                  <a:lnTo>
                    <a:pt x="14102" y="1070"/>
                  </a:lnTo>
                  <a:lnTo>
                    <a:pt x="13885" y="1016"/>
                  </a:lnTo>
                  <a:lnTo>
                    <a:pt x="13882" y="866"/>
                  </a:lnTo>
                  <a:lnTo>
                    <a:pt x="13701" y="866"/>
                  </a:lnTo>
                  <a:lnTo>
                    <a:pt x="13448" y="807"/>
                  </a:lnTo>
                  <a:lnTo>
                    <a:pt x="13412" y="1022"/>
                  </a:lnTo>
                  <a:lnTo>
                    <a:pt x="13531" y="1115"/>
                  </a:lnTo>
                  <a:lnTo>
                    <a:pt x="13506" y="1186"/>
                  </a:lnTo>
                  <a:lnTo>
                    <a:pt x="13372" y="1239"/>
                  </a:lnTo>
                  <a:lnTo>
                    <a:pt x="13307" y="1476"/>
                  </a:lnTo>
                  <a:lnTo>
                    <a:pt x="13235" y="1564"/>
                  </a:lnTo>
                  <a:lnTo>
                    <a:pt x="13119" y="1716"/>
                  </a:lnTo>
                  <a:lnTo>
                    <a:pt x="12913" y="1474"/>
                  </a:lnTo>
                  <a:lnTo>
                    <a:pt x="12935" y="1315"/>
                  </a:lnTo>
                  <a:lnTo>
                    <a:pt x="13051" y="1344"/>
                  </a:lnTo>
                  <a:lnTo>
                    <a:pt x="12971" y="1146"/>
                  </a:lnTo>
                  <a:lnTo>
                    <a:pt x="12790" y="1013"/>
                  </a:lnTo>
                  <a:lnTo>
                    <a:pt x="12628" y="1341"/>
                  </a:lnTo>
                  <a:lnTo>
                    <a:pt x="12592" y="1245"/>
                  </a:lnTo>
                  <a:lnTo>
                    <a:pt x="12595" y="1177"/>
                  </a:lnTo>
                  <a:lnTo>
                    <a:pt x="12469" y="1002"/>
                  </a:lnTo>
                  <a:lnTo>
                    <a:pt x="12541" y="985"/>
                  </a:lnTo>
                  <a:lnTo>
                    <a:pt x="12454" y="895"/>
                  </a:lnTo>
                  <a:lnTo>
                    <a:pt x="12357" y="923"/>
                  </a:lnTo>
                  <a:lnTo>
                    <a:pt x="12256" y="858"/>
                  </a:lnTo>
                  <a:lnTo>
                    <a:pt x="12339" y="762"/>
                  </a:lnTo>
                  <a:lnTo>
                    <a:pt x="12303" y="694"/>
                  </a:lnTo>
                  <a:lnTo>
                    <a:pt x="12411" y="663"/>
                  </a:lnTo>
                  <a:lnTo>
                    <a:pt x="12198" y="392"/>
                  </a:lnTo>
                  <a:lnTo>
                    <a:pt x="12205" y="279"/>
                  </a:lnTo>
                  <a:lnTo>
                    <a:pt x="12057" y="62"/>
                  </a:lnTo>
                  <a:lnTo>
                    <a:pt x="11949" y="104"/>
                  </a:lnTo>
                  <a:lnTo>
                    <a:pt x="11941" y="2"/>
                  </a:lnTo>
                  <a:lnTo>
                    <a:pt x="11833" y="0"/>
                  </a:lnTo>
                  <a:lnTo>
                    <a:pt x="11728" y="155"/>
                  </a:lnTo>
                  <a:lnTo>
                    <a:pt x="11768" y="276"/>
                  </a:lnTo>
                  <a:lnTo>
                    <a:pt x="11692" y="245"/>
                  </a:lnTo>
                  <a:lnTo>
                    <a:pt x="11645" y="429"/>
                  </a:lnTo>
                  <a:lnTo>
                    <a:pt x="11725" y="564"/>
                  </a:lnTo>
                  <a:lnTo>
                    <a:pt x="11602" y="677"/>
                  </a:lnTo>
                  <a:lnTo>
                    <a:pt x="11656" y="779"/>
                  </a:lnTo>
                  <a:lnTo>
                    <a:pt x="12075" y="926"/>
                  </a:lnTo>
                  <a:lnTo>
                    <a:pt x="12064" y="1030"/>
                  </a:lnTo>
                  <a:lnTo>
                    <a:pt x="12028" y="968"/>
                  </a:lnTo>
                  <a:lnTo>
                    <a:pt x="11912" y="1197"/>
                  </a:lnTo>
                  <a:lnTo>
                    <a:pt x="12014" y="1180"/>
                  </a:lnTo>
                  <a:lnTo>
                    <a:pt x="12046" y="1121"/>
                  </a:lnTo>
                  <a:lnTo>
                    <a:pt x="12079" y="1259"/>
                  </a:lnTo>
                  <a:lnTo>
                    <a:pt x="11905" y="1442"/>
                  </a:lnTo>
                  <a:lnTo>
                    <a:pt x="11793" y="1437"/>
                  </a:lnTo>
                  <a:lnTo>
                    <a:pt x="11804" y="1688"/>
                  </a:lnTo>
                  <a:lnTo>
                    <a:pt x="11627" y="1626"/>
                  </a:lnTo>
                  <a:lnTo>
                    <a:pt x="11699" y="1355"/>
                  </a:lnTo>
                  <a:lnTo>
                    <a:pt x="11602" y="1442"/>
                  </a:lnTo>
                  <a:lnTo>
                    <a:pt x="11468" y="1293"/>
                  </a:lnTo>
                  <a:lnTo>
                    <a:pt x="11276" y="1341"/>
                  </a:lnTo>
                  <a:lnTo>
                    <a:pt x="11399" y="1510"/>
                  </a:lnTo>
                  <a:lnTo>
                    <a:pt x="11497" y="1482"/>
                  </a:lnTo>
                  <a:lnTo>
                    <a:pt x="11490" y="1589"/>
                  </a:lnTo>
                  <a:lnTo>
                    <a:pt x="11399" y="1581"/>
                  </a:lnTo>
                  <a:lnTo>
                    <a:pt x="11269" y="1437"/>
                  </a:lnTo>
                  <a:lnTo>
                    <a:pt x="11302" y="1536"/>
                  </a:lnTo>
                  <a:lnTo>
                    <a:pt x="10995" y="1510"/>
                  </a:lnTo>
                  <a:lnTo>
                    <a:pt x="10662" y="1555"/>
                  </a:lnTo>
                  <a:lnTo>
                    <a:pt x="10478" y="1389"/>
                  </a:lnTo>
                  <a:lnTo>
                    <a:pt x="10440" y="1435"/>
                  </a:lnTo>
                  <a:lnTo>
                    <a:pt x="10301" y="1425"/>
                  </a:lnTo>
                  <a:lnTo>
                    <a:pt x="10160" y="1290"/>
                  </a:lnTo>
                  <a:lnTo>
                    <a:pt x="10194" y="1259"/>
                  </a:lnTo>
                  <a:lnTo>
                    <a:pt x="10057" y="1096"/>
                  </a:lnTo>
                  <a:lnTo>
                    <a:pt x="9811" y="1225"/>
                  </a:lnTo>
                  <a:lnTo>
                    <a:pt x="9694" y="1222"/>
                  </a:lnTo>
                  <a:lnTo>
                    <a:pt x="9620" y="1359"/>
                  </a:lnTo>
                  <a:lnTo>
                    <a:pt x="9762" y="1394"/>
                  </a:lnTo>
                  <a:lnTo>
                    <a:pt x="9809" y="1370"/>
                  </a:lnTo>
                  <a:lnTo>
                    <a:pt x="9764" y="1335"/>
                  </a:lnTo>
                  <a:lnTo>
                    <a:pt x="9956" y="1315"/>
                  </a:lnTo>
                  <a:lnTo>
                    <a:pt x="9997" y="1234"/>
                  </a:lnTo>
                  <a:lnTo>
                    <a:pt x="10108" y="1217"/>
                  </a:lnTo>
                  <a:lnTo>
                    <a:pt x="10006" y="1383"/>
                  </a:lnTo>
                  <a:lnTo>
                    <a:pt x="9808" y="1427"/>
                  </a:lnTo>
                  <a:lnTo>
                    <a:pt x="9746" y="1533"/>
                  </a:lnTo>
                  <a:lnTo>
                    <a:pt x="9826" y="1577"/>
                  </a:lnTo>
                  <a:lnTo>
                    <a:pt x="9813" y="1647"/>
                  </a:lnTo>
                  <a:lnTo>
                    <a:pt x="9887" y="1798"/>
                  </a:lnTo>
                  <a:lnTo>
                    <a:pt x="9777" y="1852"/>
                  </a:lnTo>
                  <a:lnTo>
                    <a:pt x="9694" y="1757"/>
                  </a:lnTo>
                  <a:lnTo>
                    <a:pt x="9782" y="1728"/>
                  </a:lnTo>
                  <a:lnTo>
                    <a:pt x="9665" y="1581"/>
                  </a:lnTo>
                  <a:lnTo>
                    <a:pt x="9625" y="1623"/>
                  </a:lnTo>
                  <a:lnTo>
                    <a:pt x="9585" y="1522"/>
                  </a:lnTo>
                  <a:lnTo>
                    <a:pt x="9482" y="1517"/>
                  </a:lnTo>
                  <a:lnTo>
                    <a:pt x="9392" y="1440"/>
                  </a:lnTo>
                  <a:lnTo>
                    <a:pt x="9287" y="1523"/>
                  </a:lnTo>
                  <a:lnTo>
                    <a:pt x="8966" y="1561"/>
                  </a:lnTo>
                  <a:lnTo>
                    <a:pt x="8529" y="1467"/>
                  </a:lnTo>
                  <a:lnTo>
                    <a:pt x="8565" y="1438"/>
                  </a:lnTo>
                  <a:lnTo>
                    <a:pt x="8579" y="1377"/>
                  </a:lnTo>
                  <a:lnTo>
                    <a:pt x="8707" y="1345"/>
                  </a:lnTo>
                  <a:lnTo>
                    <a:pt x="8731" y="1363"/>
                  </a:lnTo>
                  <a:lnTo>
                    <a:pt x="8776" y="1300"/>
                  </a:lnTo>
                  <a:lnTo>
                    <a:pt x="8639" y="1156"/>
                  </a:lnTo>
                  <a:lnTo>
                    <a:pt x="8512" y="1105"/>
                  </a:lnTo>
                  <a:lnTo>
                    <a:pt x="8422" y="1105"/>
                  </a:lnTo>
                  <a:lnTo>
                    <a:pt x="8444" y="1138"/>
                  </a:lnTo>
                  <a:lnTo>
                    <a:pt x="8265" y="1130"/>
                  </a:lnTo>
                  <a:lnTo>
                    <a:pt x="8012" y="1016"/>
                  </a:lnTo>
                  <a:lnTo>
                    <a:pt x="7761" y="965"/>
                  </a:lnTo>
                  <a:lnTo>
                    <a:pt x="7582" y="820"/>
                  </a:lnTo>
                  <a:lnTo>
                    <a:pt x="7320" y="809"/>
                  </a:lnTo>
                  <a:lnTo>
                    <a:pt x="7295" y="923"/>
                  </a:lnTo>
                  <a:lnTo>
                    <a:pt x="7217" y="981"/>
                  </a:lnTo>
                  <a:lnTo>
                    <a:pt x="7086" y="970"/>
                  </a:lnTo>
                  <a:lnTo>
                    <a:pt x="7164" y="850"/>
                  </a:lnTo>
                  <a:lnTo>
                    <a:pt x="7089" y="852"/>
                  </a:lnTo>
                  <a:lnTo>
                    <a:pt x="7091" y="728"/>
                  </a:lnTo>
                  <a:lnTo>
                    <a:pt x="7052" y="744"/>
                  </a:lnTo>
                  <a:lnTo>
                    <a:pt x="7016" y="738"/>
                  </a:lnTo>
                  <a:lnTo>
                    <a:pt x="7022" y="765"/>
                  </a:lnTo>
                  <a:lnTo>
                    <a:pt x="6952" y="831"/>
                  </a:lnTo>
                  <a:lnTo>
                    <a:pt x="6988" y="839"/>
                  </a:lnTo>
                  <a:lnTo>
                    <a:pt x="6932" y="880"/>
                  </a:lnTo>
                  <a:lnTo>
                    <a:pt x="6969" y="917"/>
                  </a:lnTo>
                  <a:lnTo>
                    <a:pt x="6924" y="938"/>
                  </a:lnTo>
                  <a:lnTo>
                    <a:pt x="6977" y="952"/>
                  </a:lnTo>
                  <a:lnTo>
                    <a:pt x="6913" y="977"/>
                  </a:lnTo>
                  <a:lnTo>
                    <a:pt x="6761" y="898"/>
                  </a:lnTo>
                  <a:lnTo>
                    <a:pt x="6680" y="754"/>
                  </a:lnTo>
                  <a:lnTo>
                    <a:pt x="6648" y="626"/>
                  </a:lnTo>
                  <a:lnTo>
                    <a:pt x="6498" y="530"/>
                  </a:lnTo>
                  <a:lnTo>
                    <a:pt x="6518" y="632"/>
                  </a:lnTo>
                  <a:lnTo>
                    <a:pt x="6579" y="667"/>
                  </a:lnTo>
                  <a:lnTo>
                    <a:pt x="6451" y="708"/>
                  </a:lnTo>
                  <a:lnTo>
                    <a:pt x="6332" y="858"/>
                  </a:lnTo>
                  <a:lnTo>
                    <a:pt x="6348" y="756"/>
                  </a:lnTo>
                  <a:lnTo>
                    <a:pt x="6146" y="855"/>
                  </a:lnTo>
                  <a:lnTo>
                    <a:pt x="6012" y="1029"/>
                  </a:lnTo>
                  <a:lnTo>
                    <a:pt x="6001" y="936"/>
                  </a:lnTo>
                  <a:lnTo>
                    <a:pt x="5699" y="1091"/>
                  </a:lnTo>
                  <a:cubicBezTo>
                    <a:pt x="5699" y="1091"/>
                    <a:pt x="5855" y="913"/>
                    <a:pt x="5866" y="912"/>
                  </a:cubicBezTo>
                  <a:cubicBezTo>
                    <a:pt x="5876" y="910"/>
                    <a:pt x="6035" y="903"/>
                    <a:pt x="6035" y="903"/>
                  </a:cubicBezTo>
                  <a:lnTo>
                    <a:pt x="6285" y="690"/>
                  </a:lnTo>
                  <a:lnTo>
                    <a:pt x="6241" y="650"/>
                  </a:lnTo>
                  <a:lnTo>
                    <a:pt x="6039" y="701"/>
                  </a:lnTo>
                  <a:lnTo>
                    <a:pt x="5806" y="872"/>
                  </a:lnTo>
                  <a:lnTo>
                    <a:pt x="5752" y="848"/>
                  </a:lnTo>
                  <a:lnTo>
                    <a:pt x="5452" y="1092"/>
                  </a:lnTo>
                  <a:lnTo>
                    <a:pt x="5521" y="1257"/>
                  </a:lnTo>
                  <a:lnTo>
                    <a:pt x="5416" y="1156"/>
                  </a:lnTo>
                  <a:lnTo>
                    <a:pt x="5302" y="1143"/>
                  </a:lnTo>
                  <a:lnTo>
                    <a:pt x="5338" y="1228"/>
                  </a:lnTo>
                  <a:lnTo>
                    <a:pt x="5127" y="1116"/>
                  </a:lnTo>
                  <a:lnTo>
                    <a:pt x="4978" y="1118"/>
                  </a:lnTo>
                  <a:lnTo>
                    <a:pt x="4671" y="883"/>
                  </a:lnTo>
                  <a:lnTo>
                    <a:pt x="4361" y="869"/>
                  </a:lnTo>
                  <a:lnTo>
                    <a:pt x="4054" y="694"/>
                  </a:lnTo>
                  <a:lnTo>
                    <a:pt x="3689" y="751"/>
                  </a:lnTo>
                  <a:lnTo>
                    <a:pt x="3551" y="672"/>
                  </a:lnTo>
                  <a:lnTo>
                    <a:pt x="3418" y="697"/>
                  </a:lnTo>
                  <a:lnTo>
                    <a:pt x="3049" y="550"/>
                  </a:lnTo>
                  <a:lnTo>
                    <a:pt x="2879" y="587"/>
                  </a:lnTo>
                  <a:lnTo>
                    <a:pt x="2536" y="398"/>
                  </a:lnTo>
                  <a:lnTo>
                    <a:pt x="2251" y="423"/>
                  </a:lnTo>
                  <a:lnTo>
                    <a:pt x="2113" y="324"/>
                  </a:lnTo>
                  <a:lnTo>
                    <a:pt x="2055" y="412"/>
                  </a:lnTo>
                  <a:lnTo>
                    <a:pt x="2081" y="465"/>
                  </a:lnTo>
                  <a:lnTo>
                    <a:pt x="1896" y="406"/>
                  </a:lnTo>
                  <a:lnTo>
                    <a:pt x="2041" y="327"/>
                  </a:lnTo>
                  <a:lnTo>
                    <a:pt x="1850" y="231"/>
                  </a:lnTo>
                  <a:lnTo>
                    <a:pt x="1672" y="443"/>
                  </a:lnTo>
                  <a:lnTo>
                    <a:pt x="1452" y="471"/>
                  </a:lnTo>
                  <a:lnTo>
                    <a:pt x="1416" y="420"/>
                  </a:lnTo>
                  <a:lnTo>
                    <a:pt x="1333" y="511"/>
                  </a:lnTo>
                  <a:lnTo>
                    <a:pt x="1333" y="618"/>
                  </a:lnTo>
                  <a:lnTo>
                    <a:pt x="1275" y="525"/>
                  </a:lnTo>
                  <a:lnTo>
                    <a:pt x="953" y="672"/>
                  </a:lnTo>
                  <a:lnTo>
                    <a:pt x="1022" y="767"/>
                  </a:lnTo>
                  <a:lnTo>
                    <a:pt x="928" y="751"/>
                  </a:lnTo>
                  <a:lnTo>
                    <a:pt x="820" y="852"/>
                  </a:lnTo>
                  <a:lnTo>
                    <a:pt x="769" y="1047"/>
                  </a:lnTo>
                  <a:lnTo>
                    <a:pt x="643" y="1109"/>
                  </a:lnTo>
                  <a:lnTo>
                    <a:pt x="303" y="1157"/>
                  </a:lnTo>
                  <a:lnTo>
                    <a:pt x="303" y="1294"/>
                  </a:lnTo>
                  <a:lnTo>
                    <a:pt x="222" y="1335"/>
                  </a:lnTo>
                  <a:lnTo>
                    <a:pt x="337" y="1379"/>
                  </a:lnTo>
                  <a:lnTo>
                    <a:pt x="364" y="1423"/>
                  </a:lnTo>
                  <a:lnTo>
                    <a:pt x="482" y="1464"/>
                  </a:lnTo>
                  <a:lnTo>
                    <a:pt x="664" y="1596"/>
                  </a:lnTo>
                  <a:lnTo>
                    <a:pt x="713" y="1680"/>
                  </a:lnTo>
                  <a:lnTo>
                    <a:pt x="737" y="1760"/>
                  </a:lnTo>
                  <a:lnTo>
                    <a:pt x="854" y="1787"/>
                  </a:lnTo>
                  <a:lnTo>
                    <a:pt x="923" y="1753"/>
                  </a:lnTo>
                  <a:lnTo>
                    <a:pt x="908" y="1787"/>
                  </a:lnTo>
                  <a:lnTo>
                    <a:pt x="1055" y="1776"/>
                  </a:lnTo>
                  <a:lnTo>
                    <a:pt x="1085" y="1810"/>
                  </a:lnTo>
                  <a:lnTo>
                    <a:pt x="1022" y="1862"/>
                  </a:lnTo>
                  <a:lnTo>
                    <a:pt x="1114" y="1925"/>
                  </a:lnTo>
                  <a:lnTo>
                    <a:pt x="1183" y="1896"/>
                  </a:lnTo>
                  <a:lnTo>
                    <a:pt x="1246" y="1918"/>
                  </a:lnTo>
                  <a:lnTo>
                    <a:pt x="1394" y="1896"/>
                  </a:lnTo>
                  <a:lnTo>
                    <a:pt x="1315" y="1935"/>
                  </a:lnTo>
                  <a:lnTo>
                    <a:pt x="1389" y="1932"/>
                  </a:lnTo>
                  <a:lnTo>
                    <a:pt x="1374" y="1964"/>
                  </a:lnTo>
                  <a:lnTo>
                    <a:pt x="1230" y="1986"/>
                  </a:lnTo>
                  <a:lnTo>
                    <a:pt x="1102" y="1942"/>
                  </a:lnTo>
                  <a:lnTo>
                    <a:pt x="1002" y="1978"/>
                  </a:lnTo>
                  <a:lnTo>
                    <a:pt x="1022" y="2009"/>
                  </a:lnTo>
                  <a:lnTo>
                    <a:pt x="1062" y="1983"/>
                  </a:lnTo>
                  <a:lnTo>
                    <a:pt x="1170" y="2023"/>
                  </a:lnTo>
                  <a:lnTo>
                    <a:pt x="1132" y="2068"/>
                  </a:lnTo>
                  <a:lnTo>
                    <a:pt x="1096" y="2024"/>
                  </a:lnTo>
                  <a:lnTo>
                    <a:pt x="1044" y="2088"/>
                  </a:lnTo>
                  <a:lnTo>
                    <a:pt x="729" y="2086"/>
                  </a:lnTo>
                  <a:lnTo>
                    <a:pt x="677" y="2040"/>
                  </a:lnTo>
                  <a:lnTo>
                    <a:pt x="719" y="2004"/>
                  </a:lnTo>
                  <a:lnTo>
                    <a:pt x="677" y="1900"/>
                  </a:lnTo>
                  <a:lnTo>
                    <a:pt x="545" y="1915"/>
                  </a:lnTo>
                  <a:lnTo>
                    <a:pt x="377" y="2024"/>
                  </a:lnTo>
                  <a:lnTo>
                    <a:pt x="433" y="2060"/>
                  </a:lnTo>
                  <a:lnTo>
                    <a:pt x="328" y="2052"/>
                  </a:lnTo>
                  <a:lnTo>
                    <a:pt x="66" y="2208"/>
                  </a:lnTo>
                  <a:lnTo>
                    <a:pt x="0" y="2215"/>
                  </a:lnTo>
                  <a:lnTo>
                    <a:pt x="182" y="2307"/>
                  </a:lnTo>
                  <a:lnTo>
                    <a:pt x="296" y="2318"/>
                  </a:lnTo>
                  <a:lnTo>
                    <a:pt x="242" y="2372"/>
                  </a:lnTo>
                  <a:lnTo>
                    <a:pt x="207" y="2357"/>
                  </a:lnTo>
                  <a:lnTo>
                    <a:pt x="287" y="2459"/>
                  </a:lnTo>
                  <a:lnTo>
                    <a:pt x="263" y="2507"/>
                  </a:lnTo>
                  <a:lnTo>
                    <a:pt x="556" y="2579"/>
                  </a:lnTo>
                  <a:lnTo>
                    <a:pt x="623" y="2540"/>
                  </a:lnTo>
                  <a:lnTo>
                    <a:pt x="735" y="2547"/>
                  </a:lnTo>
                  <a:lnTo>
                    <a:pt x="818" y="2592"/>
                  </a:lnTo>
                  <a:lnTo>
                    <a:pt x="798" y="2533"/>
                  </a:lnTo>
                  <a:lnTo>
                    <a:pt x="878" y="2623"/>
                  </a:lnTo>
                  <a:lnTo>
                    <a:pt x="1040" y="2475"/>
                  </a:lnTo>
                  <a:lnTo>
                    <a:pt x="1096" y="2485"/>
                  </a:lnTo>
                  <a:lnTo>
                    <a:pt x="1154" y="2448"/>
                  </a:lnTo>
                  <a:lnTo>
                    <a:pt x="1223" y="2493"/>
                  </a:lnTo>
                  <a:lnTo>
                    <a:pt x="1158" y="2568"/>
                  </a:lnTo>
                  <a:lnTo>
                    <a:pt x="1085" y="2555"/>
                  </a:lnTo>
                  <a:lnTo>
                    <a:pt x="1091" y="2592"/>
                  </a:lnTo>
                  <a:lnTo>
                    <a:pt x="1147" y="2610"/>
                  </a:lnTo>
                  <a:lnTo>
                    <a:pt x="1203" y="2781"/>
                  </a:lnTo>
                  <a:lnTo>
                    <a:pt x="1123" y="2873"/>
                  </a:lnTo>
                  <a:lnTo>
                    <a:pt x="966" y="2885"/>
                  </a:lnTo>
                  <a:lnTo>
                    <a:pt x="955" y="2870"/>
                  </a:lnTo>
                  <a:lnTo>
                    <a:pt x="813" y="2986"/>
                  </a:lnTo>
                  <a:lnTo>
                    <a:pt x="757" y="2972"/>
                  </a:lnTo>
                  <a:lnTo>
                    <a:pt x="650" y="3014"/>
                  </a:lnTo>
                  <a:lnTo>
                    <a:pt x="668" y="3078"/>
                  </a:lnTo>
                  <a:lnTo>
                    <a:pt x="596" y="3063"/>
                  </a:lnTo>
                  <a:lnTo>
                    <a:pt x="413" y="3193"/>
                  </a:lnTo>
                  <a:lnTo>
                    <a:pt x="381" y="3323"/>
                  </a:lnTo>
                  <a:lnTo>
                    <a:pt x="310" y="3332"/>
                  </a:lnTo>
                  <a:cubicBezTo>
                    <a:pt x="310" y="3332"/>
                    <a:pt x="296" y="3404"/>
                    <a:pt x="305" y="3404"/>
                  </a:cubicBezTo>
                  <a:cubicBezTo>
                    <a:pt x="314" y="3404"/>
                    <a:pt x="464" y="3357"/>
                    <a:pt x="464" y="3357"/>
                  </a:cubicBezTo>
                  <a:lnTo>
                    <a:pt x="446" y="3392"/>
                  </a:lnTo>
                  <a:lnTo>
                    <a:pt x="350" y="3432"/>
                  </a:lnTo>
                  <a:lnTo>
                    <a:pt x="395" y="3459"/>
                  </a:lnTo>
                  <a:lnTo>
                    <a:pt x="446" y="3430"/>
                  </a:lnTo>
                  <a:lnTo>
                    <a:pt x="467" y="3551"/>
                  </a:lnTo>
                  <a:lnTo>
                    <a:pt x="522" y="3517"/>
                  </a:lnTo>
                  <a:lnTo>
                    <a:pt x="536" y="3531"/>
                  </a:lnTo>
                  <a:lnTo>
                    <a:pt x="587" y="3529"/>
                  </a:lnTo>
                  <a:lnTo>
                    <a:pt x="554" y="3575"/>
                  </a:lnTo>
                  <a:lnTo>
                    <a:pt x="735" y="3604"/>
                  </a:lnTo>
                  <a:lnTo>
                    <a:pt x="590" y="3728"/>
                  </a:lnTo>
                  <a:lnTo>
                    <a:pt x="704" y="3809"/>
                  </a:lnTo>
                  <a:lnTo>
                    <a:pt x="657" y="3833"/>
                  </a:lnTo>
                  <a:lnTo>
                    <a:pt x="827" y="3888"/>
                  </a:lnTo>
                  <a:lnTo>
                    <a:pt x="912" y="3759"/>
                  </a:lnTo>
                  <a:lnTo>
                    <a:pt x="876" y="3710"/>
                  </a:lnTo>
                  <a:lnTo>
                    <a:pt x="1020" y="3585"/>
                  </a:lnTo>
                  <a:lnTo>
                    <a:pt x="1121" y="3558"/>
                  </a:lnTo>
                  <a:lnTo>
                    <a:pt x="1024" y="3594"/>
                  </a:lnTo>
                  <a:lnTo>
                    <a:pt x="926" y="3720"/>
                  </a:lnTo>
                  <a:lnTo>
                    <a:pt x="970" y="3781"/>
                  </a:lnTo>
                  <a:lnTo>
                    <a:pt x="959" y="3815"/>
                  </a:lnTo>
                  <a:lnTo>
                    <a:pt x="1055" y="3926"/>
                  </a:lnTo>
                  <a:lnTo>
                    <a:pt x="984" y="3985"/>
                  </a:lnTo>
                  <a:lnTo>
                    <a:pt x="1044" y="4090"/>
                  </a:lnTo>
                  <a:lnTo>
                    <a:pt x="966" y="4130"/>
                  </a:lnTo>
                  <a:lnTo>
                    <a:pt x="1040" y="4151"/>
                  </a:lnTo>
                  <a:lnTo>
                    <a:pt x="1196" y="4059"/>
                  </a:lnTo>
                  <a:lnTo>
                    <a:pt x="1273" y="3974"/>
                  </a:lnTo>
                  <a:lnTo>
                    <a:pt x="1266" y="4065"/>
                  </a:lnTo>
                  <a:lnTo>
                    <a:pt x="1340" y="4105"/>
                  </a:lnTo>
                  <a:lnTo>
                    <a:pt x="1373" y="4062"/>
                  </a:lnTo>
                  <a:lnTo>
                    <a:pt x="1481" y="4199"/>
                  </a:lnTo>
                  <a:lnTo>
                    <a:pt x="1517" y="4134"/>
                  </a:lnTo>
                  <a:lnTo>
                    <a:pt x="1492" y="4101"/>
                  </a:lnTo>
                  <a:lnTo>
                    <a:pt x="1568" y="4042"/>
                  </a:lnTo>
                  <a:lnTo>
                    <a:pt x="1559" y="4100"/>
                  </a:lnTo>
                  <a:lnTo>
                    <a:pt x="1616" y="4134"/>
                  </a:lnTo>
                  <a:lnTo>
                    <a:pt x="1835" y="4017"/>
                  </a:lnTo>
                  <a:lnTo>
                    <a:pt x="1712" y="4173"/>
                  </a:lnTo>
                  <a:lnTo>
                    <a:pt x="1676" y="4394"/>
                  </a:lnTo>
                  <a:lnTo>
                    <a:pt x="1503" y="4571"/>
                  </a:lnTo>
                  <a:lnTo>
                    <a:pt x="1264" y="4673"/>
                  </a:lnTo>
                  <a:lnTo>
                    <a:pt x="1163" y="4803"/>
                  </a:lnTo>
                  <a:lnTo>
                    <a:pt x="1149" y="4761"/>
                  </a:lnTo>
                  <a:lnTo>
                    <a:pt x="888" y="4851"/>
                  </a:lnTo>
                  <a:lnTo>
                    <a:pt x="881" y="4896"/>
                  </a:lnTo>
                  <a:lnTo>
                    <a:pt x="765" y="4948"/>
                  </a:lnTo>
                  <a:lnTo>
                    <a:pt x="778" y="5012"/>
                  </a:lnTo>
                  <a:lnTo>
                    <a:pt x="820" y="4964"/>
                  </a:lnTo>
                  <a:lnTo>
                    <a:pt x="867" y="4987"/>
                  </a:lnTo>
                  <a:lnTo>
                    <a:pt x="899" y="4926"/>
                  </a:lnTo>
                  <a:lnTo>
                    <a:pt x="923" y="4968"/>
                  </a:lnTo>
                  <a:lnTo>
                    <a:pt x="980" y="4951"/>
                  </a:lnTo>
                  <a:lnTo>
                    <a:pt x="1071" y="4841"/>
                  </a:lnTo>
                  <a:lnTo>
                    <a:pt x="1067" y="4892"/>
                  </a:lnTo>
                  <a:lnTo>
                    <a:pt x="1344" y="4797"/>
                  </a:lnTo>
                  <a:lnTo>
                    <a:pt x="1358" y="4838"/>
                  </a:lnTo>
                  <a:lnTo>
                    <a:pt x="1418" y="4792"/>
                  </a:lnTo>
                  <a:lnTo>
                    <a:pt x="1537" y="4724"/>
                  </a:lnTo>
                  <a:lnTo>
                    <a:pt x="1457" y="4655"/>
                  </a:lnTo>
                  <a:lnTo>
                    <a:pt x="1521" y="4677"/>
                  </a:lnTo>
                  <a:lnTo>
                    <a:pt x="1665" y="4631"/>
                  </a:lnTo>
                  <a:lnTo>
                    <a:pt x="1723" y="4559"/>
                  </a:lnTo>
                  <a:lnTo>
                    <a:pt x="1768" y="4567"/>
                  </a:lnTo>
                  <a:lnTo>
                    <a:pt x="1918" y="4480"/>
                  </a:lnTo>
                  <a:lnTo>
                    <a:pt x="1877" y="4439"/>
                  </a:lnTo>
                  <a:lnTo>
                    <a:pt x="2119" y="4292"/>
                  </a:lnTo>
                  <a:lnTo>
                    <a:pt x="2279" y="4145"/>
                  </a:lnTo>
                  <a:lnTo>
                    <a:pt x="2375" y="4111"/>
                  </a:lnTo>
                  <a:lnTo>
                    <a:pt x="2310" y="4031"/>
                  </a:lnTo>
                  <a:lnTo>
                    <a:pt x="2260" y="4033"/>
                  </a:lnTo>
                  <a:lnTo>
                    <a:pt x="2281" y="3943"/>
                  </a:lnTo>
                  <a:lnTo>
                    <a:pt x="2370" y="3868"/>
                  </a:lnTo>
                  <a:lnTo>
                    <a:pt x="2444" y="3849"/>
                  </a:lnTo>
                  <a:lnTo>
                    <a:pt x="2496" y="3774"/>
                  </a:lnTo>
                  <a:lnTo>
                    <a:pt x="2639" y="3600"/>
                  </a:lnTo>
                  <a:lnTo>
                    <a:pt x="2650" y="3559"/>
                  </a:lnTo>
                  <a:lnTo>
                    <a:pt x="2811" y="3470"/>
                  </a:lnTo>
                  <a:lnTo>
                    <a:pt x="2802" y="3394"/>
                  </a:lnTo>
                  <a:lnTo>
                    <a:pt x="2890" y="3248"/>
                  </a:lnTo>
                  <a:lnTo>
                    <a:pt x="2888" y="3174"/>
                  </a:lnTo>
                  <a:lnTo>
                    <a:pt x="2914" y="3272"/>
                  </a:lnTo>
                  <a:lnTo>
                    <a:pt x="2834" y="3412"/>
                  </a:lnTo>
                  <a:lnTo>
                    <a:pt x="2843" y="3470"/>
                  </a:lnTo>
                  <a:lnTo>
                    <a:pt x="2905" y="3474"/>
                  </a:lnTo>
                  <a:lnTo>
                    <a:pt x="3046" y="3402"/>
                  </a:lnTo>
                  <a:lnTo>
                    <a:pt x="2928" y="3495"/>
                  </a:lnTo>
                  <a:lnTo>
                    <a:pt x="3069" y="3567"/>
                  </a:lnTo>
                  <a:lnTo>
                    <a:pt x="2953" y="3549"/>
                  </a:lnTo>
                  <a:lnTo>
                    <a:pt x="2908" y="3577"/>
                  </a:lnTo>
                  <a:lnTo>
                    <a:pt x="2878" y="3542"/>
                  </a:lnTo>
                  <a:lnTo>
                    <a:pt x="2706" y="3617"/>
                  </a:lnTo>
                  <a:lnTo>
                    <a:pt x="2724" y="3697"/>
                  </a:lnTo>
                  <a:lnTo>
                    <a:pt x="2635" y="3851"/>
                  </a:lnTo>
                  <a:lnTo>
                    <a:pt x="2668" y="3885"/>
                  </a:lnTo>
                  <a:lnTo>
                    <a:pt x="2778" y="3850"/>
                  </a:lnTo>
                  <a:lnTo>
                    <a:pt x="2738" y="3920"/>
                  </a:lnTo>
                  <a:lnTo>
                    <a:pt x="2639" y="3930"/>
                  </a:lnTo>
                  <a:lnTo>
                    <a:pt x="2615" y="3983"/>
                  </a:lnTo>
                  <a:lnTo>
                    <a:pt x="2652" y="4001"/>
                  </a:lnTo>
                  <a:lnTo>
                    <a:pt x="2789" y="3987"/>
                  </a:lnTo>
                  <a:lnTo>
                    <a:pt x="2879" y="3894"/>
                  </a:lnTo>
                  <a:lnTo>
                    <a:pt x="2888" y="3933"/>
                  </a:lnTo>
                  <a:lnTo>
                    <a:pt x="2923" y="3860"/>
                  </a:lnTo>
                  <a:lnTo>
                    <a:pt x="3020" y="3782"/>
                  </a:lnTo>
                  <a:lnTo>
                    <a:pt x="3116" y="3803"/>
                  </a:lnTo>
                  <a:lnTo>
                    <a:pt x="3195" y="3758"/>
                  </a:lnTo>
                  <a:lnTo>
                    <a:pt x="3188" y="3726"/>
                  </a:lnTo>
                  <a:lnTo>
                    <a:pt x="3248" y="3666"/>
                  </a:lnTo>
                  <a:lnTo>
                    <a:pt x="3235" y="3652"/>
                  </a:lnTo>
                  <a:lnTo>
                    <a:pt x="3147" y="3665"/>
                  </a:lnTo>
                  <a:lnTo>
                    <a:pt x="3210" y="3623"/>
                  </a:lnTo>
                  <a:lnTo>
                    <a:pt x="3148" y="3586"/>
                  </a:lnTo>
                  <a:lnTo>
                    <a:pt x="3190" y="3556"/>
                  </a:lnTo>
                  <a:lnTo>
                    <a:pt x="3183" y="3531"/>
                  </a:lnTo>
                  <a:lnTo>
                    <a:pt x="3280" y="3467"/>
                  </a:lnTo>
                  <a:lnTo>
                    <a:pt x="3268" y="3556"/>
                  </a:lnTo>
                  <a:lnTo>
                    <a:pt x="3414" y="3541"/>
                  </a:lnTo>
                  <a:lnTo>
                    <a:pt x="3493" y="3510"/>
                  </a:lnTo>
                  <a:lnTo>
                    <a:pt x="3461" y="3572"/>
                  </a:lnTo>
                  <a:lnTo>
                    <a:pt x="3690" y="3719"/>
                  </a:lnTo>
                  <a:lnTo>
                    <a:pt x="3732" y="3685"/>
                  </a:lnTo>
                  <a:lnTo>
                    <a:pt x="3886" y="3762"/>
                  </a:lnTo>
                  <a:lnTo>
                    <a:pt x="3900" y="3799"/>
                  </a:lnTo>
                  <a:lnTo>
                    <a:pt x="4149" y="3771"/>
                  </a:lnTo>
                  <a:lnTo>
                    <a:pt x="4260" y="3807"/>
                  </a:lnTo>
                  <a:lnTo>
                    <a:pt x="4372" y="3801"/>
                  </a:lnTo>
                  <a:lnTo>
                    <a:pt x="4346" y="3824"/>
                  </a:lnTo>
                  <a:lnTo>
                    <a:pt x="4487" y="3864"/>
                  </a:lnTo>
                  <a:lnTo>
                    <a:pt x="4626" y="3784"/>
                  </a:lnTo>
                  <a:lnTo>
                    <a:pt x="4708" y="3832"/>
                  </a:lnTo>
                  <a:lnTo>
                    <a:pt x="4679" y="3913"/>
                  </a:lnTo>
                  <a:lnTo>
                    <a:pt x="4650" y="3822"/>
                  </a:lnTo>
                  <a:lnTo>
                    <a:pt x="4621" y="3895"/>
                  </a:lnTo>
                  <a:lnTo>
                    <a:pt x="4576" y="3929"/>
                  </a:lnTo>
                  <a:lnTo>
                    <a:pt x="4783" y="4004"/>
                  </a:lnTo>
                  <a:lnTo>
                    <a:pt x="4839" y="3939"/>
                  </a:lnTo>
                  <a:lnTo>
                    <a:pt x="4917" y="3919"/>
                  </a:lnTo>
                  <a:lnTo>
                    <a:pt x="4885" y="3884"/>
                  </a:lnTo>
                  <a:lnTo>
                    <a:pt x="4933" y="3920"/>
                  </a:lnTo>
                  <a:lnTo>
                    <a:pt x="4861" y="3969"/>
                  </a:lnTo>
                  <a:lnTo>
                    <a:pt x="4847" y="4046"/>
                  </a:lnTo>
                  <a:lnTo>
                    <a:pt x="4957" y="4125"/>
                  </a:lnTo>
                  <a:lnTo>
                    <a:pt x="4955" y="4151"/>
                  </a:lnTo>
                  <a:lnTo>
                    <a:pt x="5101" y="4223"/>
                  </a:lnTo>
                  <a:lnTo>
                    <a:pt x="5181" y="4193"/>
                  </a:lnTo>
                  <a:lnTo>
                    <a:pt x="5107" y="4091"/>
                  </a:lnTo>
                  <a:lnTo>
                    <a:pt x="5044" y="4069"/>
                  </a:lnTo>
                  <a:lnTo>
                    <a:pt x="5118" y="4063"/>
                  </a:lnTo>
                  <a:lnTo>
                    <a:pt x="5166" y="4103"/>
                  </a:lnTo>
                  <a:lnTo>
                    <a:pt x="5195" y="4070"/>
                  </a:lnTo>
                  <a:lnTo>
                    <a:pt x="5240" y="4199"/>
                  </a:lnTo>
                  <a:lnTo>
                    <a:pt x="5289" y="4189"/>
                  </a:lnTo>
                  <a:lnTo>
                    <a:pt x="5338" y="4238"/>
                  </a:lnTo>
                  <a:lnTo>
                    <a:pt x="5353" y="4161"/>
                  </a:lnTo>
                  <a:lnTo>
                    <a:pt x="5298" y="4029"/>
                  </a:lnTo>
                  <a:lnTo>
                    <a:pt x="5302" y="3949"/>
                  </a:lnTo>
                  <a:lnTo>
                    <a:pt x="5387" y="4163"/>
                  </a:lnTo>
                  <a:lnTo>
                    <a:pt x="5483" y="4200"/>
                  </a:lnTo>
                  <a:lnTo>
                    <a:pt x="5573" y="4283"/>
                  </a:lnTo>
                  <a:lnTo>
                    <a:pt x="5627" y="4282"/>
                  </a:lnTo>
                  <a:lnTo>
                    <a:pt x="5649" y="4374"/>
                  </a:lnTo>
                  <a:lnTo>
                    <a:pt x="5696" y="4416"/>
                  </a:lnTo>
                  <a:lnTo>
                    <a:pt x="5622" y="4425"/>
                  </a:lnTo>
                  <a:lnTo>
                    <a:pt x="5674" y="4463"/>
                  </a:lnTo>
                  <a:lnTo>
                    <a:pt x="5710" y="4563"/>
                  </a:lnTo>
                  <a:lnTo>
                    <a:pt x="5811" y="4585"/>
                  </a:lnTo>
                  <a:lnTo>
                    <a:pt x="5824" y="4638"/>
                  </a:lnTo>
                  <a:lnTo>
                    <a:pt x="5940" y="4700"/>
                  </a:lnTo>
                  <a:lnTo>
                    <a:pt x="5857" y="4745"/>
                  </a:lnTo>
                  <a:lnTo>
                    <a:pt x="5830" y="4851"/>
                  </a:lnTo>
                  <a:lnTo>
                    <a:pt x="5858" y="4865"/>
                  </a:lnTo>
                  <a:lnTo>
                    <a:pt x="5916" y="4769"/>
                  </a:lnTo>
                  <a:lnTo>
                    <a:pt x="6039" y="4754"/>
                  </a:lnTo>
                  <a:lnTo>
                    <a:pt x="6072" y="4936"/>
                  </a:lnTo>
                  <a:lnTo>
                    <a:pt x="6037" y="5002"/>
                  </a:lnTo>
                  <a:lnTo>
                    <a:pt x="6160" y="4984"/>
                  </a:lnTo>
                  <a:lnTo>
                    <a:pt x="6164" y="5053"/>
                  </a:lnTo>
                  <a:lnTo>
                    <a:pt x="6086" y="5146"/>
                  </a:lnTo>
                  <a:lnTo>
                    <a:pt x="6193" y="5164"/>
                  </a:lnTo>
                  <a:lnTo>
                    <a:pt x="6321" y="5337"/>
                  </a:lnTo>
                  <a:lnTo>
                    <a:pt x="6359" y="5335"/>
                  </a:lnTo>
                  <a:lnTo>
                    <a:pt x="6334" y="5435"/>
                  </a:lnTo>
                  <a:lnTo>
                    <a:pt x="6411" y="5523"/>
                  </a:lnTo>
                  <a:lnTo>
                    <a:pt x="6530" y="5539"/>
                  </a:lnTo>
                  <a:cubicBezTo>
                    <a:pt x="6530" y="5539"/>
                    <a:pt x="6545" y="5722"/>
                    <a:pt x="6554" y="5722"/>
                  </a:cubicBezTo>
                  <a:cubicBezTo>
                    <a:pt x="6563" y="5722"/>
                    <a:pt x="6610" y="5724"/>
                    <a:pt x="6610" y="5724"/>
                  </a:cubicBezTo>
                  <a:lnTo>
                    <a:pt x="6568" y="5804"/>
                  </a:lnTo>
                  <a:lnTo>
                    <a:pt x="6673" y="5867"/>
                  </a:lnTo>
                  <a:lnTo>
                    <a:pt x="6789" y="5849"/>
                  </a:lnTo>
                  <a:lnTo>
                    <a:pt x="6856" y="5910"/>
                  </a:lnTo>
                  <a:lnTo>
                    <a:pt x="6800" y="5930"/>
                  </a:lnTo>
                  <a:lnTo>
                    <a:pt x="7067" y="5964"/>
                  </a:lnTo>
                  <a:lnTo>
                    <a:pt x="7053" y="6048"/>
                  </a:lnTo>
                  <a:lnTo>
                    <a:pt x="7132" y="6081"/>
                  </a:lnTo>
                  <a:lnTo>
                    <a:pt x="7170" y="6044"/>
                  </a:lnTo>
                  <a:lnTo>
                    <a:pt x="7237" y="6158"/>
                  </a:lnTo>
                  <a:lnTo>
                    <a:pt x="7304" y="6115"/>
                  </a:lnTo>
                  <a:lnTo>
                    <a:pt x="7434" y="6319"/>
                  </a:lnTo>
                  <a:lnTo>
                    <a:pt x="7405" y="6359"/>
                  </a:lnTo>
                  <a:lnTo>
                    <a:pt x="7452" y="6456"/>
                  </a:lnTo>
                  <a:lnTo>
                    <a:pt x="7324" y="6528"/>
                  </a:lnTo>
                  <a:lnTo>
                    <a:pt x="7382" y="6394"/>
                  </a:lnTo>
                  <a:lnTo>
                    <a:pt x="7061" y="6369"/>
                  </a:lnTo>
                  <a:lnTo>
                    <a:pt x="7054" y="6425"/>
                  </a:lnTo>
                  <a:lnTo>
                    <a:pt x="7199" y="6661"/>
                  </a:lnTo>
                  <a:lnTo>
                    <a:pt x="7183" y="6737"/>
                  </a:lnTo>
                  <a:lnTo>
                    <a:pt x="7242" y="6763"/>
                  </a:lnTo>
                  <a:lnTo>
                    <a:pt x="7190" y="6784"/>
                  </a:lnTo>
                  <a:lnTo>
                    <a:pt x="7132" y="7223"/>
                  </a:lnTo>
                  <a:lnTo>
                    <a:pt x="7139" y="7262"/>
                  </a:lnTo>
                  <a:lnTo>
                    <a:pt x="7078" y="7367"/>
                  </a:lnTo>
                  <a:lnTo>
                    <a:pt x="7161" y="7601"/>
                  </a:lnTo>
                  <a:lnTo>
                    <a:pt x="7154" y="7714"/>
                  </a:lnTo>
                  <a:lnTo>
                    <a:pt x="7100" y="7785"/>
                  </a:lnTo>
                  <a:lnTo>
                    <a:pt x="7215" y="7923"/>
                  </a:lnTo>
                  <a:lnTo>
                    <a:pt x="7193" y="7994"/>
                  </a:lnTo>
                  <a:lnTo>
                    <a:pt x="7381" y="8206"/>
                  </a:lnTo>
                  <a:lnTo>
                    <a:pt x="7425" y="8166"/>
                  </a:lnTo>
                  <a:lnTo>
                    <a:pt x="7522" y="8166"/>
                  </a:lnTo>
                  <a:lnTo>
                    <a:pt x="7450" y="8217"/>
                  </a:lnTo>
                  <a:lnTo>
                    <a:pt x="7446" y="8245"/>
                  </a:lnTo>
                  <a:lnTo>
                    <a:pt x="7403" y="8231"/>
                  </a:lnTo>
                  <a:lnTo>
                    <a:pt x="7457" y="8350"/>
                  </a:lnTo>
                  <a:lnTo>
                    <a:pt x="7537" y="8384"/>
                  </a:lnTo>
                  <a:lnTo>
                    <a:pt x="7495" y="8427"/>
                  </a:lnTo>
                  <a:lnTo>
                    <a:pt x="7721" y="8652"/>
                  </a:lnTo>
                  <a:lnTo>
                    <a:pt x="7725" y="8737"/>
                  </a:lnTo>
                  <a:lnTo>
                    <a:pt x="7894" y="8759"/>
                  </a:lnTo>
                  <a:lnTo>
                    <a:pt x="8015" y="8821"/>
                  </a:lnTo>
                  <a:lnTo>
                    <a:pt x="8035" y="8803"/>
                  </a:lnTo>
                  <a:lnTo>
                    <a:pt x="8081" y="8862"/>
                  </a:lnTo>
                  <a:lnTo>
                    <a:pt x="8142" y="8858"/>
                  </a:lnTo>
                  <a:lnTo>
                    <a:pt x="8276" y="8970"/>
                  </a:lnTo>
                  <a:lnTo>
                    <a:pt x="8286" y="9053"/>
                  </a:lnTo>
                  <a:lnTo>
                    <a:pt x="8496" y="9368"/>
                  </a:lnTo>
                  <a:lnTo>
                    <a:pt x="8523" y="9460"/>
                  </a:lnTo>
                  <a:lnTo>
                    <a:pt x="8648" y="9505"/>
                  </a:lnTo>
                  <a:lnTo>
                    <a:pt x="8794" y="9656"/>
                  </a:lnTo>
                  <a:lnTo>
                    <a:pt x="8756" y="9731"/>
                  </a:lnTo>
                  <a:lnTo>
                    <a:pt x="8639" y="9743"/>
                  </a:lnTo>
                  <a:lnTo>
                    <a:pt x="8895" y="9896"/>
                  </a:lnTo>
                  <a:lnTo>
                    <a:pt x="8939" y="9865"/>
                  </a:lnTo>
                  <a:lnTo>
                    <a:pt x="9024" y="9968"/>
                  </a:lnTo>
                  <a:lnTo>
                    <a:pt x="9063" y="9968"/>
                  </a:lnTo>
                  <a:lnTo>
                    <a:pt x="9114" y="10064"/>
                  </a:lnTo>
                  <a:lnTo>
                    <a:pt x="9096" y="10167"/>
                  </a:lnTo>
                  <a:lnTo>
                    <a:pt x="9137" y="10177"/>
                  </a:lnTo>
                  <a:lnTo>
                    <a:pt x="9388" y="10339"/>
                  </a:lnTo>
                  <a:lnTo>
                    <a:pt x="9448" y="10438"/>
                  </a:lnTo>
                  <a:lnTo>
                    <a:pt x="9513" y="10397"/>
                  </a:lnTo>
                  <a:lnTo>
                    <a:pt x="9524" y="10341"/>
                  </a:lnTo>
                  <a:lnTo>
                    <a:pt x="9417" y="10245"/>
                  </a:lnTo>
                  <a:lnTo>
                    <a:pt x="9374" y="10249"/>
                  </a:lnTo>
                  <a:lnTo>
                    <a:pt x="9313" y="10202"/>
                  </a:lnTo>
                  <a:lnTo>
                    <a:pt x="9338" y="10153"/>
                  </a:lnTo>
                  <a:lnTo>
                    <a:pt x="9222" y="9988"/>
                  </a:lnTo>
                  <a:lnTo>
                    <a:pt x="9179" y="9880"/>
                  </a:lnTo>
                  <a:lnTo>
                    <a:pt x="9141" y="9882"/>
                  </a:lnTo>
                  <a:lnTo>
                    <a:pt x="9002" y="9736"/>
                  </a:lnTo>
                  <a:lnTo>
                    <a:pt x="8982" y="9649"/>
                  </a:lnTo>
                  <a:lnTo>
                    <a:pt x="8729" y="9454"/>
                  </a:lnTo>
                  <a:lnTo>
                    <a:pt x="8697" y="9282"/>
                  </a:lnTo>
                  <a:lnTo>
                    <a:pt x="8660" y="9259"/>
                  </a:lnTo>
                  <a:lnTo>
                    <a:pt x="8668" y="9157"/>
                  </a:lnTo>
                  <a:lnTo>
                    <a:pt x="8935" y="9234"/>
                  </a:lnTo>
                  <a:lnTo>
                    <a:pt x="9061" y="9536"/>
                  </a:lnTo>
                  <a:lnTo>
                    <a:pt x="9257" y="9708"/>
                  </a:lnTo>
                  <a:lnTo>
                    <a:pt x="9351" y="9734"/>
                  </a:lnTo>
                  <a:lnTo>
                    <a:pt x="9351" y="9807"/>
                  </a:lnTo>
                  <a:lnTo>
                    <a:pt x="9593" y="9962"/>
                  </a:lnTo>
                  <a:lnTo>
                    <a:pt x="9560" y="10041"/>
                  </a:lnTo>
                  <a:lnTo>
                    <a:pt x="9618" y="10041"/>
                  </a:lnTo>
                  <a:lnTo>
                    <a:pt x="9701" y="10112"/>
                  </a:lnTo>
                  <a:lnTo>
                    <a:pt x="9788" y="10149"/>
                  </a:lnTo>
                  <a:lnTo>
                    <a:pt x="9784" y="10185"/>
                  </a:lnTo>
                  <a:lnTo>
                    <a:pt x="10146" y="10454"/>
                  </a:lnTo>
                  <a:lnTo>
                    <a:pt x="10229" y="10665"/>
                  </a:lnTo>
                  <a:lnTo>
                    <a:pt x="10203" y="10725"/>
                  </a:lnTo>
                  <a:lnTo>
                    <a:pt x="10221" y="10744"/>
                  </a:lnTo>
                  <a:lnTo>
                    <a:pt x="10171" y="10787"/>
                  </a:lnTo>
                  <a:lnTo>
                    <a:pt x="10193" y="10872"/>
                  </a:lnTo>
                  <a:lnTo>
                    <a:pt x="10456" y="10976"/>
                  </a:lnTo>
                  <a:lnTo>
                    <a:pt x="10492" y="11064"/>
                  </a:lnTo>
                  <a:lnTo>
                    <a:pt x="10796" y="11114"/>
                  </a:lnTo>
                  <a:lnTo>
                    <a:pt x="10886" y="11193"/>
                  </a:lnTo>
                  <a:lnTo>
                    <a:pt x="11475" y="11388"/>
                  </a:lnTo>
                  <a:lnTo>
                    <a:pt x="11703" y="11402"/>
                  </a:lnTo>
                  <a:lnTo>
                    <a:pt x="11858" y="11326"/>
                  </a:lnTo>
                  <a:lnTo>
                    <a:pt x="12104" y="11383"/>
                  </a:lnTo>
                  <a:lnTo>
                    <a:pt x="12444" y="11628"/>
                  </a:lnTo>
                  <a:lnTo>
                    <a:pt x="12628" y="11631"/>
                  </a:lnTo>
                  <a:lnTo>
                    <a:pt x="12678" y="11676"/>
                  </a:lnTo>
                  <a:lnTo>
                    <a:pt x="12783" y="11676"/>
                  </a:lnTo>
                  <a:lnTo>
                    <a:pt x="12917" y="11741"/>
                  </a:lnTo>
                  <a:lnTo>
                    <a:pt x="13047" y="11696"/>
                  </a:lnTo>
                  <a:lnTo>
                    <a:pt x="13098" y="11750"/>
                  </a:lnTo>
                  <a:lnTo>
                    <a:pt x="13054" y="11761"/>
                  </a:lnTo>
                  <a:lnTo>
                    <a:pt x="13343" y="11998"/>
                  </a:lnTo>
                  <a:lnTo>
                    <a:pt x="13325" y="12123"/>
                  </a:lnTo>
                  <a:lnTo>
                    <a:pt x="13437" y="12176"/>
                  </a:lnTo>
                  <a:lnTo>
                    <a:pt x="13455" y="12131"/>
                  </a:lnTo>
                  <a:lnTo>
                    <a:pt x="13661" y="12252"/>
                  </a:lnTo>
                  <a:lnTo>
                    <a:pt x="13697" y="12334"/>
                  </a:lnTo>
                  <a:lnTo>
                    <a:pt x="13986" y="12382"/>
                  </a:lnTo>
                  <a:lnTo>
                    <a:pt x="14055" y="12453"/>
                  </a:lnTo>
                  <a:lnTo>
                    <a:pt x="14095" y="12439"/>
                  </a:lnTo>
                  <a:lnTo>
                    <a:pt x="14145" y="12507"/>
                  </a:lnTo>
                  <a:lnTo>
                    <a:pt x="14247" y="12475"/>
                  </a:lnTo>
                  <a:lnTo>
                    <a:pt x="14178" y="12397"/>
                  </a:lnTo>
                  <a:lnTo>
                    <a:pt x="14366" y="12284"/>
                  </a:lnTo>
                  <a:lnTo>
                    <a:pt x="14615" y="12354"/>
                  </a:lnTo>
                  <a:lnTo>
                    <a:pt x="14554" y="12399"/>
                  </a:lnTo>
                  <a:lnTo>
                    <a:pt x="14687" y="12597"/>
                  </a:lnTo>
                  <a:lnTo>
                    <a:pt x="14676" y="12908"/>
                  </a:lnTo>
                  <a:lnTo>
                    <a:pt x="14752" y="12922"/>
                  </a:lnTo>
                  <a:lnTo>
                    <a:pt x="14669" y="13021"/>
                  </a:lnTo>
                  <a:lnTo>
                    <a:pt x="14651" y="13091"/>
                  </a:lnTo>
                  <a:lnTo>
                    <a:pt x="14517" y="13111"/>
                  </a:lnTo>
                  <a:lnTo>
                    <a:pt x="14503" y="13210"/>
                  </a:lnTo>
                  <a:lnTo>
                    <a:pt x="14442" y="13218"/>
                  </a:lnTo>
                  <a:lnTo>
                    <a:pt x="14453" y="13272"/>
                  </a:lnTo>
                  <a:lnTo>
                    <a:pt x="14261" y="13325"/>
                  </a:lnTo>
                  <a:lnTo>
                    <a:pt x="14261" y="13427"/>
                  </a:lnTo>
                  <a:lnTo>
                    <a:pt x="14192" y="13543"/>
                  </a:lnTo>
                  <a:lnTo>
                    <a:pt x="14135" y="13554"/>
                  </a:lnTo>
                  <a:lnTo>
                    <a:pt x="14142" y="13718"/>
                  </a:lnTo>
                  <a:lnTo>
                    <a:pt x="14210" y="13772"/>
                  </a:lnTo>
                  <a:lnTo>
                    <a:pt x="14261" y="13724"/>
                  </a:lnTo>
                  <a:lnTo>
                    <a:pt x="14301" y="13780"/>
                  </a:lnTo>
                  <a:lnTo>
                    <a:pt x="14210" y="13879"/>
                  </a:lnTo>
                  <a:lnTo>
                    <a:pt x="14055" y="13983"/>
                  </a:lnTo>
                  <a:lnTo>
                    <a:pt x="14124" y="14139"/>
                  </a:lnTo>
                  <a:lnTo>
                    <a:pt x="14084" y="14167"/>
                  </a:lnTo>
                  <a:lnTo>
                    <a:pt x="14340" y="14311"/>
                  </a:lnTo>
                  <a:lnTo>
                    <a:pt x="14355" y="14427"/>
                  </a:lnTo>
                  <a:lnTo>
                    <a:pt x="14460" y="14492"/>
                  </a:lnTo>
                  <a:lnTo>
                    <a:pt x="14637" y="14907"/>
                  </a:lnTo>
                  <a:lnTo>
                    <a:pt x="14875" y="15189"/>
                  </a:lnTo>
                  <a:lnTo>
                    <a:pt x="14803" y="15234"/>
                  </a:lnTo>
                  <a:lnTo>
                    <a:pt x="15555" y="15630"/>
                  </a:lnTo>
                  <a:lnTo>
                    <a:pt x="15764" y="15822"/>
                  </a:lnTo>
                  <a:lnTo>
                    <a:pt x="15872" y="16234"/>
                  </a:lnTo>
                  <a:lnTo>
                    <a:pt x="15793" y="16443"/>
                  </a:lnTo>
                  <a:lnTo>
                    <a:pt x="15793" y="16556"/>
                  </a:lnTo>
                  <a:lnTo>
                    <a:pt x="15750" y="16827"/>
                  </a:lnTo>
                  <a:lnTo>
                    <a:pt x="15764" y="16912"/>
                  </a:lnTo>
                  <a:lnTo>
                    <a:pt x="15620" y="17273"/>
                  </a:lnTo>
                  <a:lnTo>
                    <a:pt x="15648" y="17454"/>
                  </a:lnTo>
                  <a:lnTo>
                    <a:pt x="15591" y="17477"/>
                  </a:lnTo>
                  <a:lnTo>
                    <a:pt x="15627" y="17872"/>
                  </a:lnTo>
                  <a:lnTo>
                    <a:pt x="15352" y="18533"/>
                  </a:lnTo>
                  <a:lnTo>
                    <a:pt x="15280" y="18533"/>
                  </a:lnTo>
                  <a:lnTo>
                    <a:pt x="15316" y="18928"/>
                  </a:lnTo>
                  <a:lnTo>
                    <a:pt x="15266" y="18990"/>
                  </a:lnTo>
                  <a:lnTo>
                    <a:pt x="15266" y="19244"/>
                  </a:lnTo>
                  <a:lnTo>
                    <a:pt x="15504" y="19278"/>
                  </a:lnTo>
                  <a:lnTo>
                    <a:pt x="15345" y="19741"/>
                  </a:lnTo>
                  <a:lnTo>
                    <a:pt x="15432" y="19820"/>
                  </a:lnTo>
                  <a:lnTo>
                    <a:pt x="15323" y="19908"/>
                  </a:lnTo>
                  <a:lnTo>
                    <a:pt x="15280" y="20120"/>
                  </a:lnTo>
                  <a:lnTo>
                    <a:pt x="15200" y="20097"/>
                  </a:lnTo>
                  <a:lnTo>
                    <a:pt x="15121" y="20001"/>
                  </a:lnTo>
                  <a:lnTo>
                    <a:pt x="15005" y="20202"/>
                  </a:lnTo>
                  <a:lnTo>
                    <a:pt x="15182" y="20174"/>
                  </a:lnTo>
                  <a:lnTo>
                    <a:pt x="15211" y="20258"/>
                  </a:lnTo>
                  <a:lnTo>
                    <a:pt x="15150" y="20323"/>
                  </a:lnTo>
                  <a:lnTo>
                    <a:pt x="15284" y="20430"/>
                  </a:lnTo>
                  <a:lnTo>
                    <a:pt x="15128" y="20433"/>
                  </a:lnTo>
                  <a:lnTo>
                    <a:pt x="15182" y="20676"/>
                  </a:lnTo>
                  <a:lnTo>
                    <a:pt x="15255" y="20628"/>
                  </a:lnTo>
                  <a:lnTo>
                    <a:pt x="15132" y="20846"/>
                  </a:lnTo>
                  <a:lnTo>
                    <a:pt x="15262" y="20958"/>
                  </a:lnTo>
                  <a:lnTo>
                    <a:pt x="15182" y="20990"/>
                  </a:lnTo>
                  <a:lnTo>
                    <a:pt x="15370" y="21215"/>
                  </a:lnTo>
                  <a:lnTo>
                    <a:pt x="15468" y="21184"/>
                  </a:lnTo>
                  <a:lnTo>
                    <a:pt x="15457" y="21331"/>
                  </a:lnTo>
                  <a:lnTo>
                    <a:pt x="15609" y="21331"/>
                  </a:lnTo>
                  <a:lnTo>
                    <a:pt x="15688" y="21405"/>
                  </a:lnTo>
                  <a:lnTo>
                    <a:pt x="15526" y="21516"/>
                  </a:lnTo>
                  <a:lnTo>
                    <a:pt x="15509" y="21496"/>
                  </a:lnTo>
                  <a:lnTo>
                    <a:pt x="15497" y="21538"/>
                  </a:lnTo>
                  <a:lnTo>
                    <a:pt x="15686" y="21600"/>
                  </a:lnTo>
                  <a:lnTo>
                    <a:pt x="15732" y="21374"/>
                  </a:lnTo>
                  <a:lnTo>
                    <a:pt x="15932" y="21304"/>
                  </a:lnTo>
                  <a:lnTo>
                    <a:pt x="15970" y="21259"/>
                  </a:lnTo>
                  <a:lnTo>
                    <a:pt x="16012" y="21259"/>
                  </a:lnTo>
                  <a:lnTo>
                    <a:pt x="16116" y="21283"/>
                  </a:lnTo>
                  <a:lnTo>
                    <a:pt x="16019" y="21151"/>
                  </a:lnTo>
                  <a:lnTo>
                    <a:pt x="15950" y="21138"/>
                  </a:lnTo>
                  <a:lnTo>
                    <a:pt x="16022" y="21105"/>
                  </a:lnTo>
                  <a:lnTo>
                    <a:pt x="15941" y="21012"/>
                  </a:lnTo>
                  <a:lnTo>
                    <a:pt x="16057" y="20877"/>
                  </a:lnTo>
                  <a:lnTo>
                    <a:pt x="16219" y="20789"/>
                  </a:lnTo>
                  <a:lnTo>
                    <a:pt x="16245" y="20662"/>
                  </a:lnTo>
                  <a:lnTo>
                    <a:pt x="16559" y="20442"/>
                  </a:lnTo>
                  <a:lnTo>
                    <a:pt x="16526" y="20368"/>
                  </a:lnTo>
                  <a:lnTo>
                    <a:pt x="16574" y="20267"/>
                  </a:lnTo>
                  <a:lnTo>
                    <a:pt x="16537" y="20244"/>
                  </a:lnTo>
                  <a:lnTo>
                    <a:pt x="16411" y="20241"/>
                  </a:lnTo>
                  <a:lnTo>
                    <a:pt x="16266" y="20061"/>
                  </a:lnTo>
                  <a:lnTo>
                    <a:pt x="16469" y="19863"/>
                  </a:lnTo>
                  <a:lnTo>
                    <a:pt x="16595" y="19866"/>
                  </a:lnTo>
                  <a:lnTo>
                    <a:pt x="16570" y="19809"/>
                  </a:lnTo>
                  <a:lnTo>
                    <a:pt x="16646" y="19744"/>
                  </a:lnTo>
                  <a:lnTo>
                    <a:pt x="16649" y="19606"/>
                  </a:lnTo>
                  <a:lnTo>
                    <a:pt x="16798" y="19510"/>
                  </a:lnTo>
                  <a:lnTo>
                    <a:pt x="16675" y="19445"/>
                  </a:lnTo>
                  <a:lnTo>
                    <a:pt x="16758" y="19417"/>
                  </a:lnTo>
                  <a:lnTo>
                    <a:pt x="16848" y="19476"/>
                  </a:lnTo>
                  <a:lnTo>
                    <a:pt x="16895" y="19422"/>
                  </a:lnTo>
                  <a:lnTo>
                    <a:pt x="16816" y="19355"/>
                  </a:lnTo>
                  <a:lnTo>
                    <a:pt x="16754" y="19377"/>
                  </a:lnTo>
                  <a:lnTo>
                    <a:pt x="16664" y="19326"/>
                  </a:lnTo>
                  <a:lnTo>
                    <a:pt x="16671" y="19120"/>
                  </a:lnTo>
                  <a:lnTo>
                    <a:pt x="16989" y="19191"/>
                  </a:lnTo>
                  <a:lnTo>
                    <a:pt x="17126" y="19120"/>
                  </a:lnTo>
                  <a:lnTo>
                    <a:pt x="17123" y="18787"/>
                  </a:lnTo>
                  <a:lnTo>
                    <a:pt x="17314" y="18824"/>
                  </a:lnTo>
                  <a:lnTo>
                    <a:pt x="17881" y="18714"/>
                  </a:lnTo>
                  <a:lnTo>
                    <a:pt x="17889" y="18657"/>
                  </a:lnTo>
                  <a:lnTo>
                    <a:pt x="18033" y="18519"/>
                  </a:lnTo>
                  <a:lnTo>
                    <a:pt x="18033" y="18406"/>
                  </a:lnTo>
                  <a:lnTo>
                    <a:pt x="17968" y="18397"/>
                  </a:lnTo>
                  <a:lnTo>
                    <a:pt x="17910" y="18321"/>
                  </a:lnTo>
                  <a:lnTo>
                    <a:pt x="17957" y="18250"/>
                  </a:lnTo>
                  <a:lnTo>
                    <a:pt x="17733" y="18104"/>
                  </a:lnTo>
                  <a:lnTo>
                    <a:pt x="17737" y="17991"/>
                  </a:lnTo>
                  <a:lnTo>
                    <a:pt x="17845" y="18109"/>
                  </a:lnTo>
                  <a:lnTo>
                    <a:pt x="18022" y="18135"/>
                  </a:lnTo>
                  <a:lnTo>
                    <a:pt x="18387" y="18200"/>
                  </a:lnTo>
                  <a:lnTo>
                    <a:pt x="18478" y="18112"/>
                  </a:lnTo>
                  <a:lnTo>
                    <a:pt x="18561" y="17976"/>
                  </a:lnTo>
                  <a:lnTo>
                    <a:pt x="18662" y="17926"/>
                  </a:lnTo>
                  <a:lnTo>
                    <a:pt x="18788" y="17742"/>
                  </a:lnTo>
                  <a:lnTo>
                    <a:pt x="18958" y="17655"/>
                  </a:lnTo>
                  <a:lnTo>
                    <a:pt x="19222" y="17256"/>
                  </a:lnTo>
                  <a:lnTo>
                    <a:pt x="19334" y="17194"/>
                  </a:lnTo>
                  <a:lnTo>
                    <a:pt x="19344" y="17073"/>
                  </a:lnTo>
                  <a:lnTo>
                    <a:pt x="19374" y="17036"/>
                  </a:lnTo>
                  <a:lnTo>
                    <a:pt x="19323" y="16889"/>
                  </a:lnTo>
                  <a:lnTo>
                    <a:pt x="19370" y="16796"/>
                  </a:lnTo>
                  <a:lnTo>
                    <a:pt x="19721" y="16562"/>
                  </a:lnTo>
                  <a:lnTo>
                    <a:pt x="19869" y="16539"/>
                  </a:lnTo>
                  <a:lnTo>
                    <a:pt x="19992" y="16471"/>
                  </a:lnTo>
                  <a:lnTo>
                    <a:pt x="20002" y="16426"/>
                  </a:lnTo>
                  <a:lnTo>
                    <a:pt x="20396" y="16423"/>
                  </a:lnTo>
                  <a:lnTo>
                    <a:pt x="20429" y="16350"/>
                  </a:lnTo>
                  <a:lnTo>
                    <a:pt x="20570" y="16296"/>
                  </a:lnTo>
                  <a:lnTo>
                    <a:pt x="20577" y="16183"/>
                  </a:lnTo>
                  <a:lnTo>
                    <a:pt x="20682" y="16093"/>
                  </a:lnTo>
                  <a:lnTo>
                    <a:pt x="20732" y="16014"/>
                  </a:lnTo>
                  <a:lnTo>
                    <a:pt x="20787" y="15977"/>
                  </a:lnTo>
                  <a:lnTo>
                    <a:pt x="20797" y="15794"/>
                  </a:lnTo>
                  <a:lnTo>
                    <a:pt x="20866" y="15717"/>
                  </a:lnTo>
                  <a:lnTo>
                    <a:pt x="20906" y="15452"/>
                  </a:lnTo>
                  <a:lnTo>
                    <a:pt x="20888" y="15379"/>
                  </a:lnTo>
                  <a:lnTo>
                    <a:pt x="20913" y="15116"/>
                  </a:lnTo>
                  <a:lnTo>
                    <a:pt x="21010" y="15104"/>
                  </a:lnTo>
                  <a:lnTo>
                    <a:pt x="21175" y="14870"/>
                  </a:lnTo>
                  <a:lnTo>
                    <a:pt x="21374" y="14767"/>
                  </a:lnTo>
                  <a:lnTo>
                    <a:pt x="21560" y="14551"/>
                  </a:lnTo>
                  <a:lnTo>
                    <a:pt x="21599" y="14300"/>
                  </a:lnTo>
                  <a:lnTo>
                    <a:pt x="21469" y="14082"/>
                  </a:lnTo>
                  <a:cubicBezTo>
                    <a:pt x="21469" y="14082"/>
                    <a:pt x="21267" y="14096"/>
                    <a:pt x="21267" y="140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0281189" y="919076"/>
              <a:ext cx="96843" cy="96828"/>
            </a:xfrm>
            <a:custGeom>
              <a:avLst/>
              <a:gdLst>
                <a:gd name="T0" fmla="*/ 48421 w 21600"/>
                <a:gd name="T1" fmla="*/ 48414 h 21600"/>
                <a:gd name="T2" fmla="*/ 48421 w 21600"/>
                <a:gd name="T3" fmla="*/ 48414 h 21600"/>
                <a:gd name="T4" fmla="*/ 48421 w 21600"/>
                <a:gd name="T5" fmla="*/ 48414 h 21600"/>
                <a:gd name="T6" fmla="*/ 48421 w 21600"/>
                <a:gd name="T7" fmla="*/ 484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720"/>
                  </a:moveTo>
                  <a:lnTo>
                    <a:pt x="7580" y="0"/>
                  </a:lnTo>
                  <a:lnTo>
                    <a:pt x="0" y="4923"/>
                  </a:lnTo>
                  <a:lnTo>
                    <a:pt x="7204" y="21599"/>
                  </a:lnTo>
                  <a:cubicBezTo>
                    <a:pt x="7204" y="21599"/>
                    <a:pt x="21599" y="8720"/>
                    <a:pt x="21599" y="87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0338342" y="919076"/>
              <a:ext cx="269889" cy="296834"/>
            </a:xfrm>
            <a:custGeom>
              <a:avLst/>
              <a:gdLst>
                <a:gd name="T0" fmla="*/ 134945 w 21600"/>
                <a:gd name="T1" fmla="*/ 148417 h 21600"/>
                <a:gd name="T2" fmla="*/ 134945 w 21600"/>
                <a:gd name="T3" fmla="*/ 148417 h 21600"/>
                <a:gd name="T4" fmla="*/ 134945 w 21600"/>
                <a:gd name="T5" fmla="*/ 148417 h 21600"/>
                <a:gd name="T6" fmla="*/ 134945 w 21600"/>
                <a:gd name="T7" fmla="*/ 14841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668" y="4443"/>
                  </a:moveTo>
                  <a:lnTo>
                    <a:pt x="5572" y="6170"/>
                  </a:lnTo>
                  <a:lnTo>
                    <a:pt x="0" y="11108"/>
                  </a:lnTo>
                  <a:lnTo>
                    <a:pt x="3938" y="11601"/>
                  </a:lnTo>
                  <a:lnTo>
                    <a:pt x="6520" y="18392"/>
                  </a:lnTo>
                  <a:lnTo>
                    <a:pt x="17253" y="21600"/>
                  </a:lnTo>
                  <a:lnTo>
                    <a:pt x="20374" y="20616"/>
                  </a:lnTo>
                  <a:lnTo>
                    <a:pt x="18066" y="13825"/>
                  </a:lnTo>
                  <a:lnTo>
                    <a:pt x="20513" y="14935"/>
                  </a:lnTo>
                  <a:lnTo>
                    <a:pt x="21600" y="4443"/>
                  </a:lnTo>
                  <a:lnTo>
                    <a:pt x="18883" y="0"/>
                  </a:lnTo>
                  <a:lnTo>
                    <a:pt x="9511" y="244"/>
                  </a:lnTo>
                  <a:cubicBezTo>
                    <a:pt x="9511" y="244"/>
                    <a:pt x="3668" y="4443"/>
                    <a:pt x="3668" y="44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10568542" y="1092097"/>
              <a:ext cx="244488" cy="287311"/>
            </a:xfrm>
            <a:custGeom>
              <a:avLst/>
              <a:gdLst>
                <a:gd name="T0" fmla="*/ 122244 w 21600"/>
                <a:gd name="T1" fmla="*/ 143656 h 21600"/>
                <a:gd name="T2" fmla="*/ 122244 w 21600"/>
                <a:gd name="T3" fmla="*/ 143656 h 21600"/>
                <a:gd name="T4" fmla="*/ 122244 w 21600"/>
                <a:gd name="T5" fmla="*/ 143656 h 21600"/>
                <a:gd name="T6" fmla="*/ 122244 w 21600"/>
                <a:gd name="T7" fmla="*/ 1436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400" y="21600"/>
                  </a:moveTo>
                  <a:lnTo>
                    <a:pt x="6298" y="18298"/>
                  </a:lnTo>
                  <a:lnTo>
                    <a:pt x="21600" y="13849"/>
                  </a:lnTo>
                  <a:lnTo>
                    <a:pt x="16952" y="5082"/>
                  </a:lnTo>
                  <a:lnTo>
                    <a:pt x="12900" y="5591"/>
                  </a:lnTo>
                  <a:lnTo>
                    <a:pt x="11849" y="0"/>
                  </a:lnTo>
                  <a:lnTo>
                    <a:pt x="9596" y="2667"/>
                  </a:lnTo>
                  <a:lnTo>
                    <a:pt x="8396" y="1524"/>
                  </a:lnTo>
                  <a:lnTo>
                    <a:pt x="0" y="20205"/>
                  </a:lnTo>
                  <a:cubicBezTo>
                    <a:pt x="0" y="20205"/>
                    <a:pt x="2400" y="21600"/>
                    <a:pt x="2400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12176763" y="3790591"/>
              <a:ext cx="112719" cy="503190"/>
            </a:xfrm>
            <a:custGeom>
              <a:avLst/>
              <a:gdLst>
                <a:gd name="T0" fmla="*/ 56360 w 21600"/>
                <a:gd name="T1" fmla="*/ 251595 h 21600"/>
                <a:gd name="T2" fmla="*/ 56360 w 21600"/>
                <a:gd name="T3" fmla="*/ 251595 h 21600"/>
                <a:gd name="T4" fmla="*/ 56360 w 21600"/>
                <a:gd name="T5" fmla="*/ 251595 h 21600"/>
                <a:gd name="T6" fmla="*/ 56360 w 21600"/>
                <a:gd name="T7" fmla="*/ 25159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528" y="0"/>
                  </a:moveTo>
                  <a:lnTo>
                    <a:pt x="7528" y="2117"/>
                  </a:lnTo>
                  <a:lnTo>
                    <a:pt x="2292" y="2043"/>
                  </a:lnTo>
                  <a:lnTo>
                    <a:pt x="0" y="6933"/>
                  </a:lnTo>
                  <a:lnTo>
                    <a:pt x="5894" y="8392"/>
                  </a:lnTo>
                  <a:lnTo>
                    <a:pt x="984" y="21307"/>
                  </a:lnTo>
                  <a:lnTo>
                    <a:pt x="4262" y="21380"/>
                  </a:lnTo>
                  <a:lnTo>
                    <a:pt x="7852" y="19993"/>
                  </a:lnTo>
                  <a:lnTo>
                    <a:pt x="14720" y="21600"/>
                  </a:lnTo>
                  <a:lnTo>
                    <a:pt x="6543" y="17441"/>
                  </a:lnTo>
                  <a:lnTo>
                    <a:pt x="13411" y="13135"/>
                  </a:lnTo>
                  <a:lnTo>
                    <a:pt x="21600" y="14666"/>
                  </a:lnTo>
                  <a:lnTo>
                    <a:pt x="11129" y="6129"/>
                  </a:lnTo>
                  <a:lnTo>
                    <a:pt x="12437" y="4670"/>
                  </a:lnTo>
                  <a:cubicBezTo>
                    <a:pt x="12437" y="4670"/>
                    <a:pt x="7528" y="0"/>
                    <a:pt x="75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12119610" y="4308067"/>
              <a:ext cx="233375" cy="209530"/>
            </a:xfrm>
            <a:custGeom>
              <a:avLst/>
              <a:gdLst>
                <a:gd name="T0" fmla="*/ 116688 w 21600"/>
                <a:gd name="T1" fmla="*/ 104765 h 21600"/>
                <a:gd name="T2" fmla="*/ 116688 w 21600"/>
                <a:gd name="T3" fmla="*/ 104765 h 21600"/>
                <a:gd name="T4" fmla="*/ 116688 w 21600"/>
                <a:gd name="T5" fmla="*/ 104765 h 21600"/>
                <a:gd name="T6" fmla="*/ 116688 w 21600"/>
                <a:gd name="T7" fmla="*/ 10476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11" y="11758"/>
                  </a:moveTo>
                  <a:lnTo>
                    <a:pt x="0" y="17333"/>
                  </a:lnTo>
                  <a:lnTo>
                    <a:pt x="1174" y="18985"/>
                  </a:lnTo>
                  <a:lnTo>
                    <a:pt x="781" y="21600"/>
                  </a:lnTo>
                  <a:lnTo>
                    <a:pt x="4620" y="20027"/>
                  </a:lnTo>
                  <a:lnTo>
                    <a:pt x="2897" y="16111"/>
                  </a:lnTo>
                  <a:lnTo>
                    <a:pt x="12522" y="19595"/>
                  </a:lnTo>
                  <a:lnTo>
                    <a:pt x="15105" y="14108"/>
                  </a:lnTo>
                  <a:lnTo>
                    <a:pt x="21600" y="11407"/>
                  </a:lnTo>
                  <a:lnTo>
                    <a:pt x="18862" y="10013"/>
                  </a:lnTo>
                  <a:lnTo>
                    <a:pt x="19721" y="6356"/>
                  </a:lnTo>
                  <a:lnTo>
                    <a:pt x="16047" y="8274"/>
                  </a:lnTo>
                  <a:lnTo>
                    <a:pt x="7120" y="0"/>
                  </a:lnTo>
                  <a:lnTo>
                    <a:pt x="5712" y="12103"/>
                  </a:lnTo>
                  <a:cubicBezTo>
                    <a:pt x="5712" y="12103"/>
                    <a:pt x="2111" y="11758"/>
                    <a:pt x="2111" y="1175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11775105" y="4538233"/>
              <a:ext cx="420709" cy="380964"/>
            </a:xfrm>
            <a:custGeom>
              <a:avLst/>
              <a:gdLst>
                <a:gd name="T0" fmla="*/ 210355 w 21600"/>
                <a:gd name="T1" fmla="*/ 190482 h 21600"/>
                <a:gd name="T2" fmla="*/ 210355 w 21600"/>
                <a:gd name="T3" fmla="*/ 190482 h 21600"/>
                <a:gd name="T4" fmla="*/ 210355 w 21600"/>
                <a:gd name="T5" fmla="*/ 190482 h 21600"/>
                <a:gd name="T6" fmla="*/ 210355 w 21600"/>
                <a:gd name="T7" fmla="*/ 1904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516" y="11231"/>
                  </a:moveTo>
                  <a:lnTo>
                    <a:pt x="9344" y="14592"/>
                  </a:lnTo>
                  <a:lnTo>
                    <a:pt x="8735" y="16318"/>
                  </a:lnTo>
                  <a:lnTo>
                    <a:pt x="7692" y="15262"/>
                  </a:lnTo>
                  <a:lnTo>
                    <a:pt x="2997" y="15935"/>
                  </a:lnTo>
                  <a:lnTo>
                    <a:pt x="0" y="19775"/>
                  </a:lnTo>
                  <a:lnTo>
                    <a:pt x="8387" y="18191"/>
                  </a:lnTo>
                  <a:lnTo>
                    <a:pt x="9169" y="21600"/>
                  </a:lnTo>
                  <a:lnTo>
                    <a:pt x="11384" y="17423"/>
                  </a:lnTo>
                  <a:lnTo>
                    <a:pt x="15341" y="17997"/>
                  </a:lnTo>
                  <a:lnTo>
                    <a:pt x="17209" y="15792"/>
                  </a:lnTo>
                  <a:lnTo>
                    <a:pt x="17861" y="17375"/>
                  </a:lnTo>
                  <a:lnTo>
                    <a:pt x="18947" y="15071"/>
                  </a:lnTo>
                  <a:lnTo>
                    <a:pt x="19513" y="8879"/>
                  </a:lnTo>
                  <a:lnTo>
                    <a:pt x="20599" y="8254"/>
                  </a:lnTo>
                  <a:lnTo>
                    <a:pt x="21600" y="5014"/>
                  </a:lnTo>
                  <a:lnTo>
                    <a:pt x="19686" y="0"/>
                  </a:lnTo>
                  <a:lnTo>
                    <a:pt x="17513" y="2015"/>
                  </a:lnTo>
                  <a:lnTo>
                    <a:pt x="17686" y="5566"/>
                  </a:lnTo>
                  <a:lnTo>
                    <a:pt x="13341" y="12383"/>
                  </a:lnTo>
                  <a:cubicBezTo>
                    <a:pt x="13341" y="12383"/>
                    <a:pt x="11516" y="11231"/>
                    <a:pt x="11516" y="112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11832258" y="4882688"/>
              <a:ext cx="85729" cy="65082"/>
            </a:xfrm>
            <a:custGeom>
              <a:avLst/>
              <a:gdLst>
                <a:gd name="T0" fmla="*/ 42865 w 21600"/>
                <a:gd name="T1" fmla="*/ 32541 h 21600"/>
                <a:gd name="T2" fmla="*/ 42865 w 21600"/>
                <a:gd name="T3" fmla="*/ 32541 h 21600"/>
                <a:gd name="T4" fmla="*/ 42865 w 21600"/>
                <a:gd name="T5" fmla="*/ 32541 h 21600"/>
                <a:gd name="T6" fmla="*/ 42865 w 21600"/>
                <a:gd name="T7" fmla="*/ 3254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814" y="14112"/>
                  </a:moveTo>
                  <a:lnTo>
                    <a:pt x="21599" y="0"/>
                  </a:lnTo>
                  <a:lnTo>
                    <a:pt x="0" y="9959"/>
                  </a:lnTo>
                  <a:lnTo>
                    <a:pt x="7690" y="21600"/>
                  </a:lnTo>
                  <a:lnTo>
                    <a:pt x="11549" y="12448"/>
                  </a:lnTo>
                  <a:cubicBezTo>
                    <a:pt x="11549" y="12448"/>
                    <a:pt x="18814" y="14112"/>
                    <a:pt x="18814" y="141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11717952" y="4882688"/>
              <a:ext cx="96842" cy="126988"/>
            </a:xfrm>
            <a:custGeom>
              <a:avLst/>
              <a:gdLst>
                <a:gd name="T0" fmla="*/ 48421 w 21600"/>
                <a:gd name="T1" fmla="*/ 63494 h 21600"/>
                <a:gd name="T2" fmla="*/ 48421 w 21600"/>
                <a:gd name="T3" fmla="*/ 63494 h 21600"/>
                <a:gd name="T4" fmla="*/ 48421 w 21600"/>
                <a:gd name="T5" fmla="*/ 63494 h 21600"/>
                <a:gd name="T6" fmla="*/ 48421 w 21600"/>
                <a:gd name="T7" fmla="*/ 634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5002"/>
                  </a:moveTo>
                  <a:lnTo>
                    <a:pt x="745" y="9863"/>
                  </a:lnTo>
                  <a:lnTo>
                    <a:pt x="6757" y="5427"/>
                  </a:lnTo>
                  <a:lnTo>
                    <a:pt x="5440" y="21599"/>
                  </a:lnTo>
                  <a:lnTo>
                    <a:pt x="12395" y="21307"/>
                  </a:lnTo>
                  <a:lnTo>
                    <a:pt x="21599" y="7575"/>
                  </a:lnTo>
                  <a:lnTo>
                    <a:pt x="11266" y="0"/>
                  </a:lnTo>
                  <a:cubicBezTo>
                    <a:pt x="11266" y="0"/>
                    <a:pt x="0" y="5002"/>
                    <a:pt x="0" y="50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11373446" y="5284288"/>
              <a:ext cx="77792" cy="134924"/>
            </a:xfrm>
            <a:custGeom>
              <a:avLst/>
              <a:gdLst>
                <a:gd name="T0" fmla="*/ 38896 w 21600"/>
                <a:gd name="T1" fmla="*/ 67462 h 21600"/>
                <a:gd name="T2" fmla="*/ 38896 w 21600"/>
                <a:gd name="T3" fmla="*/ 67462 h 21600"/>
                <a:gd name="T4" fmla="*/ 38896 w 21600"/>
                <a:gd name="T5" fmla="*/ 67462 h 21600"/>
                <a:gd name="T6" fmla="*/ 38896 w 21600"/>
                <a:gd name="T7" fmla="*/ 6746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030" y="16013"/>
                  </a:moveTo>
                  <a:lnTo>
                    <a:pt x="21600" y="1766"/>
                  </a:lnTo>
                  <a:lnTo>
                    <a:pt x="17734" y="0"/>
                  </a:lnTo>
                  <a:lnTo>
                    <a:pt x="0" y="10831"/>
                  </a:lnTo>
                  <a:lnTo>
                    <a:pt x="9503" y="21599"/>
                  </a:lnTo>
                  <a:cubicBezTo>
                    <a:pt x="9269" y="21393"/>
                    <a:pt x="15030" y="16013"/>
                    <a:pt x="15030" y="160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10913047" y="5514453"/>
              <a:ext cx="95255" cy="74606"/>
            </a:xfrm>
            <a:custGeom>
              <a:avLst/>
              <a:gdLst>
                <a:gd name="T0" fmla="*/ 47628 w 21600"/>
                <a:gd name="T1" fmla="*/ 37303 h 21600"/>
                <a:gd name="T2" fmla="*/ 47628 w 21600"/>
                <a:gd name="T3" fmla="*/ 37303 h 21600"/>
                <a:gd name="T4" fmla="*/ 47628 w 21600"/>
                <a:gd name="T5" fmla="*/ 37303 h 21600"/>
                <a:gd name="T6" fmla="*/ 47628 w 21600"/>
                <a:gd name="T7" fmla="*/ 3730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3421"/>
                  </a:moveTo>
                  <a:lnTo>
                    <a:pt x="20737" y="0"/>
                  </a:lnTo>
                  <a:lnTo>
                    <a:pt x="8262" y="613"/>
                  </a:lnTo>
                  <a:lnTo>
                    <a:pt x="0" y="6958"/>
                  </a:lnTo>
                  <a:lnTo>
                    <a:pt x="2119" y="17209"/>
                  </a:lnTo>
                  <a:lnTo>
                    <a:pt x="9887" y="21600"/>
                  </a:lnTo>
                  <a:lnTo>
                    <a:pt x="17183" y="14529"/>
                  </a:lnTo>
                  <a:cubicBezTo>
                    <a:pt x="17183" y="14529"/>
                    <a:pt x="21599" y="3421"/>
                    <a:pt x="21599" y="34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11373446" y="5571597"/>
              <a:ext cx="161933" cy="239690"/>
            </a:xfrm>
            <a:custGeom>
              <a:avLst/>
              <a:gdLst>
                <a:gd name="T0" fmla="*/ 80967 w 21600"/>
                <a:gd name="T1" fmla="*/ 119845 h 21600"/>
                <a:gd name="T2" fmla="*/ 80967 w 21600"/>
                <a:gd name="T3" fmla="*/ 119845 h 21600"/>
                <a:gd name="T4" fmla="*/ 80967 w 21600"/>
                <a:gd name="T5" fmla="*/ 119845 h 21600"/>
                <a:gd name="T6" fmla="*/ 80967 w 21600"/>
                <a:gd name="T7" fmla="*/ 11984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871" y="14851"/>
                  </a:moveTo>
                  <a:lnTo>
                    <a:pt x="6754" y="14240"/>
                  </a:lnTo>
                  <a:lnTo>
                    <a:pt x="3942" y="15880"/>
                  </a:lnTo>
                  <a:lnTo>
                    <a:pt x="7036" y="17980"/>
                  </a:lnTo>
                  <a:lnTo>
                    <a:pt x="9788" y="17026"/>
                  </a:lnTo>
                  <a:lnTo>
                    <a:pt x="14347" y="19237"/>
                  </a:lnTo>
                  <a:lnTo>
                    <a:pt x="13224" y="16567"/>
                  </a:lnTo>
                  <a:lnTo>
                    <a:pt x="20581" y="21599"/>
                  </a:lnTo>
                  <a:lnTo>
                    <a:pt x="21600" y="21034"/>
                  </a:lnTo>
                  <a:lnTo>
                    <a:pt x="18453" y="17904"/>
                  </a:lnTo>
                  <a:lnTo>
                    <a:pt x="20194" y="17213"/>
                  </a:lnTo>
                  <a:lnTo>
                    <a:pt x="14905" y="15572"/>
                  </a:lnTo>
                  <a:lnTo>
                    <a:pt x="11424" y="16718"/>
                  </a:lnTo>
                  <a:lnTo>
                    <a:pt x="7825" y="12483"/>
                  </a:lnTo>
                  <a:lnTo>
                    <a:pt x="12042" y="8667"/>
                  </a:lnTo>
                  <a:lnTo>
                    <a:pt x="13113" y="5840"/>
                  </a:lnTo>
                  <a:lnTo>
                    <a:pt x="12101" y="0"/>
                  </a:lnTo>
                  <a:lnTo>
                    <a:pt x="10183" y="1372"/>
                  </a:lnTo>
                  <a:lnTo>
                    <a:pt x="3883" y="302"/>
                  </a:lnTo>
                  <a:lnTo>
                    <a:pt x="1919" y="9045"/>
                  </a:lnTo>
                  <a:lnTo>
                    <a:pt x="0" y="8702"/>
                  </a:lnTo>
                  <a:cubicBezTo>
                    <a:pt x="0" y="8702"/>
                    <a:pt x="2871" y="14851"/>
                    <a:pt x="2871" y="1485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1373446" y="5744619"/>
              <a:ext cx="46040" cy="49207"/>
            </a:xfrm>
            <a:custGeom>
              <a:avLst/>
              <a:gdLst>
                <a:gd name="T0" fmla="*/ 23020 w 21600"/>
                <a:gd name="T1" fmla="*/ 24603 h 21600"/>
                <a:gd name="T2" fmla="*/ 23020 w 21600"/>
                <a:gd name="T3" fmla="*/ 24603 h 21600"/>
                <a:gd name="T4" fmla="*/ 23020 w 21600"/>
                <a:gd name="T5" fmla="*/ 24603 h 21600"/>
                <a:gd name="T6" fmla="*/ 23020 w 21600"/>
                <a:gd name="T7" fmla="*/ 2460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076" y="15072"/>
                  </a:moveTo>
                  <a:lnTo>
                    <a:pt x="16734" y="21600"/>
                  </a:lnTo>
                  <a:lnTo>
                    <a:pt x="21600" y="15598"/>
                  </a:lnTo>
                  <a:lnTo>
                    <a:pt x="19849" y="5974"/>
                  </a:lnTo>
                  <a:lnTo>
                    <a:pt x="0" y="0"/>
                  </a:lnTo>
                  <a:cubicBezTo>
                    <a:pt x="0" y="0"/>
                    <a:pt x="12076" y="15072"/>
                    <a:pt x="12076" y="150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11487752" y="5801764"/>
              <a:ext cx="34927" cy="31747"/>
            </a:xfrm>
            <a:custGeom>
              <a:avLst/>
              <a:gdLst>
                <a:gd name="T0" fmla="*/ 17464 w 21600"/>
                <a:gd name="T1" fmla="*/ 15874 h 21600"/>
                <a:gd name="T2" fmla="*/ 17464 w 21600"/>
                <a:gd name="T3" fmla="*/ 15874 h 21600"/>
                <a:gd name="T4" fmla="*/ 17464 w 21600"/>
                <a:gd name="T5" fmla="*/ 15874 h 21600"/>
                <a:gd name="T6" fmla="*/ 17464 w 21600"/>
                <a:gd name="T7" fmla="*/ 158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331" y="0"/>
                  </a:moveTo>
                  <a:lnTo>
                    <a:pt x="0" y="17044"/>
                  </a:lnTo>
                  <a:lnTo>
                    <a:pt x="8738" y="13923"/>
                  </a:lnTo>
                  <a:lnTo>
                    <a:pt x="21599" y="21599"/>
                  </a:lnTo>
                  <a:cubicBezTo>
                    <a:pt x="21599" y="21599"/>
                    <a:pt x="3331" y="0"/>
                    <a:pt x="33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11544905" y="5801764"/>
              <a:ext cx="52391" cy="60319"/>
            </a:xfrm>
            <a:custGeom>
              <a:avLst/>
              <a:gdLst>
                <a:gd name="T0" fmla="*/ 26196 w 21600"/>
                <a:gd name="T1" fmla="*/ 30160 h 21600"/>
                <a:gd name="T2" fmla="*/ 26196 w 21600"/>
                <a:gd name="T3" fmla="*/ 30160 h 21600"/>
                <a:gd name="T4" fmla="*/ 26196 w 21600"/>
                <a:gd name="T5" fmla="*/ 30160 h 21600"/>
                <a:gd name="T6" fmla="*/ 26196 w 21600"/>
                <a:gd name="T7" fmla="*/ 3016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34" y="0"/>
                  </a:moveTo>
                  <a:lnTo>
                    <a:pt x="0" y="4405"/>
                  </a:lnTo>
                  <a:lnTo>
                    <a:pt x="11781" y="14600"/>
                  </a:lnTo>
                  <a:lnTo>
                    <a:pt x="13928" y="21440"/>
                  </a:lnTo>
                  <a:lnTo>
                    <a:pt x="21599" y="21599"/>
                  </a:lnTo>
                  <a:lnTo>
                    <a:pt x="17326" y="11705"/>
                  </a:lnTo>
                  <a:cubicBezTo>
                    <a:pt x="17326" y="11705"/>
                    <a:pt x="12134" y="0"/>
                    <a:pt x="121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11544905" y="5858908"/>
              <a:ext cx="36515" cy="49207"/>
            </a:xfrm>
            <a:custGeom>
              <a:avLst/>
              <a:gdLst>
                <a:gd name="T0" fmla="*/ 18258 w 21600"/>
                <a:gd name="T1" fmla="*/ 24603 h 21600"/>
                <a:gd name="T2" fmla="*/ 18258 w 21600"/>
                <a:gd name="T3" fmla="*/ 24603 h 21600"/>
                <a:gd name="T4" fmla="*/ 18258 w 21600"/>
                <a:gd name="T5" fmla="*/ 24603 h 21600"/>
                <a:gd name="T6" fmla="*/ 18258 w 21600"/>
                <a:gd name="T7" fmla="*/ 2460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013" y="14632"/>
                  </a:moveTo>
                  <a:lnTo>
                    <a:pt x="6700" y="21600"/>
                  </a:lnTo>
                  <a:lnTo>
                    <a:pt x="21600" y="19033"/>
                  </a:lnTo>
                  <a:lnTo>
                    <a:pt x="9525" y="1476"/>
                  </a:lnTo>
                  <a:lnTo>
                    <a:pt x="0" y="0"/>
                  </a:lnTo>
                  <a:cubicBezTo>
                    <a:pt x="0" y="0"/>
                    <a:pt x="9013" y="14632"/>
                    <a:pt x="9013" y="146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11430599" y="5916053"/>
              <a:ext cx="180984" cy="157147"/>
            </a:xfrm>
            <a:custGeom>
              <a:avLst/>
              <a:gdLst>
                <a:gd name="T0" fmla="*/ 90492 w 21600"/>
                <a:gd name="T1" fmla="*/ 78574 h 21600"/>
                <a:gd name="T2" fmla="*/ 90492 w 21600"/>
                <a:gd name="T3" fmla="*/ 78574 h 21600"/>
                <a:gd name="T4" fmla="*/ 90492 w 21600"/>
                <a:gd name="T5" fmla="*/ 78574 h 21600"/>
                <a:gd name="T6" fmla="*/ 90492 w 21600"/>
                <a:gd name="T7" fmla="*/ 785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553" y="3504"/>
                  </a:moveTo>
                  <a:lnTo>
                    <a:pt x="8577" y="8638"/>
                  </a:lnTo>
                  <a:lnTo>
                    <a:pt x="7569" y="5365"/>
                  </a:lnTo>
                  <a:lnTo>
                    <a:pt x="2423" y="8175"/>
                  </a:lnTo>
                  <a:lnTo>
                    <a:pt x="0" y="14242"/>
                  </a:lnTo>
                  <a:lnTo>
                    <a:pt x="3430" y="10158"/>
                  </a:lnTo>
                  <a:lnTo>
                    <a:pt x="4846" y="11556"/>
                  </a:lnTo>
                  <a:lnTo>
                    <a:pt x="11607" y="11324"/>
                  </a:lnTo>
                  <a:lnTo>
                    <a:pt x="9585" y="14830"/>
                  </a:lnTo>
                  <a:lnTo>
                    <a:pt x="11100" y="18442"/>
                  </a:lnTo>
                  <a:lnTo>
                    <a:pt x="15239" y="19377"/>
                  </a:lnTo>
                  <a:lnTo>
                    <a:pt x="16247" y="21600"/>
                  </a:lnTo>
                  <a:lnTo>
                    <a:pt x="18776" y="13424"/>
                  </a:lnTo>
                  <a:lnTo>
                    <a:pt x="19985" y="16929"/>
                  </a:lnTo>
                  <a:lnTo>
                    <a:pt x="21599" y="12259"/>
                  </a:lnTo>
                  <a:lnTo>
                    <a:pt x="16654" y="0"/>
                  </a:lnTo>
                  <a:cubicBezTo>
                    <a:pt x="16654" y="0"/>
                    <a:pt x="16553" y="3504"/>
                    <a:pt x="16553" y="35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11544905" y="5916053"/>
              <a:ext cx="23814" cy="20635"/>
            </a:xfrm>
            <a:custGeom>
              <a:avLst/>
              <a:gdLst>
                <a:gd name="T0" fmla="*/ 11907 w 21600"/>
                <a:gd name="T1" fmla="*/ 10318 h 21600"/>
                <a:gd name="T2" fmla="*/ 11907 w 21600"/>
                <a:gd name="T3" fmla="*/ 10318 h 21600"/>
                <a:gd name="T4" fmla="*/ 11907 w 21600"/>
                <a:gd name="T5" fmla="*/ 10318 h 21600"/>
                <a:gd name="T6" fmla="*/ 11907 w 21600"/>
                <a:gd name="T7" fmla="*/ 103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96" y="21600"/>
                  </a:moveTo>
                  <a:lnTo>
                    <a:pt x="21600" y="18110"/>
                  </a:lnTo>
                  <a:lnTo>
                    <a:pt x="21600" y="0"/>
                  </a:lnTo>
                  <a:lnTo>
                    <a:pt x="0" y="12055"/>
                  </a:lnTo>
                  <a:cubicBezTo>
                    <a:pt x="0" y="12055"/>
                    <a:pt x="10796" y="21600"/>
                    <a:pt x="10796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11487752" y="5858908"/>
              <a:ext cx="23814" cy="68256"/>
            </a:xfrm>
            <a:custGeom>
              <a:avLst/>
              <a:gdLst>
                <a:gd name="T0" fmla="*/ 11907 w 21600"/>
                <a:gd name="T1" fmla="*/ 34128 h 21600"/>
                <a:gd name="T2" fmla="*/ 11907 w 21600"/>
                <a:gd name="T3" fmla="*/ 34128 h 21600"/>
                <a:gd name="T4" fmla="*/ 11907 w 21600"/>
                <a:gd name="T5" fmla="*/ 34128 h 21600"/>
                <a:gd name="T6" fmla="*/ 11907 w 21600"/>
                <a:gd name="T7" fmla="*/ 3412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cubicBezTo>
                    <a:pt x="16200" y="0"/>
                    <a:pt x="1579" y="20259"/>
                    <a:pt x="0" y="21599"/>
                  </a:cubicBezTo>
                  <a:lnTo>
                    <a:pt x="21600" y="12007"/>
                  </a:lnTo>
                  <a:cubicBezTo>
                    <a:pt x="21600" y="12007"/>
                    <a:pt x="16200" y="0"/>
                    <a:pt x="1620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11487752" y="5858908"/>
              <a:ext cx="42865" cy="73018"/>
            </a:xfrm>
            <a:custGeom>
              <a:avLst/>
              <a:gdLst>
                <a:gd name="T0" fmla="*/ 21433 w 21600"/>
                <a:gd name="T1" fmla="*/ 36509 h 21600"/>
                <a:gd name="T2" fmla="*/ 21433 w 21600"/>
                <a:gd name="T3" fmla="*/ 36509 h 21600"/>
                <a:gd name="T4" fmla="*/ 21433 w 21600"/>
                <a:gd name="T5" fmla="*/ 36509 h 21600"/>
                <a:gd name="T6" fmla="*/ 21433 w 21600"/>
                <a:gd name="T7" fmla="*/ 3650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638" y="10044"/>
                  </a:moveTo>
                  <a:lnTo>
                    <a:pt x="0" y="12551"/>
                  </a:lnTo>
                  <a:lnTo>
                    <a:pt x="15670" y="21599"/>
                  </a:lnTo>
                  <a:lnTo>
                    <a:pt x="21599" y="1759"/>
                  </a:lnTo>
                  <a:lnTo>
                    <a:pt x="15248" y="0"/>
                  </a:lnTo>
                  <a:cubicBezTo>
                    <a:pt x="15248" y="0"/>
                    <a:pt x="7638" y="10044"/>
                    <a:pt x="7638" y="100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11430599" y="5801764"/>
              <a:ext cx="53978" cy="55557"/>
            </a:xfrm>
            <a:custGeom>
              <a:avLst/>
              <a:gdLst>
                <a:gd name="T0" fmla="*/ 26989 w 21600"/>
                <a:gd name="T1" fmla="*/ 27779 h 21600"/>
                <a:gd name="T2" fmla="*/ 26989 w 21600"/>
                <a:gd name="T3" fmla="*/ 27779 h 21600"/>
                <a:gd name="T4" fmla="*/ 26989 w 21600"/>
                <a:gd name="T5" fmla="*/ 27779 h 21600"/>
                <a:gd name="T6" fmla="*/ 26989 w 21600"/>
                <a:gd name="T7" fmla="*/ 2777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2495" y="19307"/>
                  </a:lnTo>
                  <a:lnTo>
                    <a:pt x="21599" y="6210"/>
                  </a:lnTo>
                  <a:lnTo>
                    <a:pt x="2031" y="0"/>
                  </a:lnTo>
                  <a:cubicBezTo>
                    <a:pt x="2031" y="0"/>
                    <a:pt x="336" y="19956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11257553" y="5858908"/>
              <a:ext cx="96842" cy="114289"/>
            </a:xfrm>
            <a:custGeom>
              <a:avLst/>
              <a:gdLst>
                <a:gd name="T0" fmla="*/ 48421 w 21600"/>
                <a:gd name="T1" fmla="*/ 57145 h 21600"/>
                <a:gd name="T2" fmla="*/ 48421 w 21600"/>
                <a:gd name="T3" fmla="*/ 57145 h 21600"/>
                <a:gd name="T4" fmla="*/ 48421 w 21600"/>
                <a:gd name="T5" fmla="*/ 57145 h 21600"/>
                <a:gd name="T6" fmla="*/ 48421 w 21600"/>
                <a:gd name="T7" fmla="*/ 5714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848" y="0"/>
                  </a:moveTo>
                  <a:lnTo>
                    <a:pt x="18568" y="7679"/>
                  </a:lnTo>
                  <a:lnTo>
                    <a:pt x="0" y="21599"/>
                  </a:lnTo>
                  <a:lnTo>
                    <a:pt x="4735" y="21599"/>
                  </a:lnTo>
                  <a:lnTo>
                    <a:pt x="21599" y="8325"/>
                  </a:lnTo>
                  <a:cubicBezTo>
                    <a:pt x="21599" y="8325"/>
                    <a:pt x="20848" y="0"/>
                    <a:pt x="208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11775105" y="6317652"/>
              <a:ext cx="757277" cy="400012"/>
            </a:xfrm>
            <a:custGeom>
              <a:avLst/>
              <a:gdLst>
                <a:gd name="T0" fmla="*/ 378639 w 21600"/>
                <a:gd name="T1" fmla="*/ 200006 h 21600"/>
                <a:gd name="T2" fmla="*/ 378639 w 21600"/>
                <a:gd name="T3" fmla="*/ 200006 h 21600"/>
                <a:gd name="T4" fmla="*/ 378639 w 21600"/>
                <a:gd name="T5" fmla="*/ 200006 h 21600"/>
                <a:gd name="T6" fmla="*/ 378639 w 21600"/>
                <a:gd name="T7" fmla="*/ 2000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160" y="9642"/>
                  </a:moveTo>
                  <a:lnTo>
                    <a:pt x="14589" y="7076"/>
                  </a:lnTo>
                  <a:lnTo>
                    <a:pt x="11011" y="4716"/>
                  </a:lnTo>
                  <a:lnTo>
                    <a:pt x="10071" y="4071"/>
                  </a:lnTo>
                  <a:lnTo>
                    <a:pt x="9271" y="4120"/>
                  </a:lnTo>
                  <a:lnTo>
                    <a:pt x="7482" y="2290"/>
                  </a:lnTo>
                  <a:lnTo>
                    <a:pt x="6708" y="3159"/>
                  </a:lnTo>
                  <a:lnTo>
                    <a:pt x="6660" y="3823"/>
                  </a:lnTo>
                  <a:lnTo>
                    <a:pt x="6006" y="4144"/>
                  </a:lnTo>
                  <a:lnTo>
                    <a:pt x="4968" y="6252"/>
                  </a:lnTo>
                  <a:lnTo>
                    <a:pt x="4448" y="6343"/>
                  </a:lnTo>
                  <a:lnTo>
                    <a:pt x="3988" y="4695"/>
                  </a:lnTo>
                  <a:lnTo>
                    <a:pt x="3674" y="5062"/>
                  </a:lnTo>
                  <a:lnTo>
                    <a:pt x="3335" y="3641"/>
                  </a:lnTo>
                  <a:lnTo>
                    <a:pt x="3529" y="2771"/>
                  </a:lnTo>
                  <a:lnTo>
                    <a:pt x="3203" y="960"/>
                  </a:lnTo>
                  <a:lnTo>
                    <a:pt x="2538" y="1120"/>
                  </a:lnTo>
                  <a:lnTo>
                    <a:pt x="1438" y="0"/>
                  </a:lnTo>
                  <a:lnTo>
                    <a:pt x="930" y="1099"/>
                  </a:lnTo>
                  <a:lnTo>
                    <a:pt x="325" y="1075"/>
                  </a:lnTo>
                  <a:lnTo>
                    <a:pt x="0" y="2335"/>
                  </a:lnTo>
                  <a:lnTo>
                    <a:pt x="1075" y="3871"/>
                  </a:lnTo>
                  <a:lnTo>
                    <a:pt x="3155" y="3917"/>
                  </a:lnTo>
                  <a:lnTo>
                    <a:pt x="1149" y="4925"/>
                  </a:lnTo>
                  <a:lnTo>
                    <a:pt x="2114" y="8267"/>
                  </a:lnTo>
                  <a:lnTo>
                    <a:pt x="2985" y="5701"/>
                  </a:lnTo>
                  <a:lnTo>
                    <a:pt x="3831" y="8222"/>
                  </a:lnTo>
                  <a:lnTo>
                    <a:pt x="7771" y="10651"/>
                  </a:lnTo>
                  <a:lnTo>
                    <a:pt x="8642" y="14177"/>
                  </a:lnTo>
                  <a:lnTo>
                    <a:pt x="7240" y="16652"/>
                  </a:lnTo>
                  <a:lnTo>
                    <a:pt x="9827" y="16104"/>
                  </a:lnTo>
                  <a:lnTo>
                    <a:pt x="11277" y="18440"/>
                  </a:lnTo>
                  <a:lnTo>
                    <a:pt x="13550" y="18073"/>
                  </a:lnTo>
                  <a:lnTo>
                    <a:pt x="13211" y="16928"/>
                  </a:lnTo>
                  <a:lnTo>
                    <a:pt x="14662" y="14865"/>
                  </a:lnTo>
                  <a:lnTo>
                    <a:pt x="16475" y="16331"/>
                  </a:lnTo>
                  <a:lnTo>
                    <a:pt x="18240" y="20409"/>
                  </a:lnTo>
                  <a:lnTo>
                    <a:pt x="20367" y="20960"/>
                  </a:lnTo>
                  <a:lnTo>
                    <a:pt x="20923" y="21599"/>
                  </a:lnTo>
                  <a:lnTo>
                    <a:pt x="21599" y="20775"/>
                  </a:lnTo>
                  <a:lnTo>
                    <a:pt x="20078" y="19264"/>
                  </a:lnTo>
                  <a:lnTo>
                    <a:pt x="20004" y="18258"/>
                  </a:lnTo>
                  <a:lnTo>
                    <a:pt x="19278" y="18213"/>
                  </a:lnTo>
                  <a:lnTo>
                    <a:pt x="18722" y="16240"/>
                  </a:lnTo>
                  <a:lnTo>
                    <a:pt x="17731" y="14910"/>
                  </a:lnTo>
                  <a:lnTo>
                    <a:pt x="17490" y="13538"/>
                  </a:lnTo>
                  <a:lnTo>
                    <a:pt x="18409" y="13308"/>
                  </a:lnTo>
                  <a:lnTo>
                    <a:pt x="18094" y="11932"/>
                  </a:lnTo>
                  <a:lnTo>
                    <a:pt x="16184" y="10696"/>
                  </a:lnTo>
                  <a:cubicBezTo>
                    <a:pt x="16184" y="10696"/>
                    <a:pt x="16160" y="9642"/>
                    <a:pt x="16160" y="96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11660799" y="6376384"/>
              <a:ext cx="111131" cy="47620"/>
            </a:xfrm>
            <a:custGeom>
              <a:avLst/>
              <a:gdLst>
                <a:gd name="T0" fmla="*/ 55566 w 21600"/>
                <a:gd name="T1" fmla="*/ 23810 h 21600"/>
                <a:gd name="T2" fmla="*/ 55566 w 21600"/>
                <a:gd name="T3" fmla="*/ 23810 h 21600"/>
                <a:gd name="T4" fmla="*/ 55566 w 21600"/>
                <a:gd name="T5" fmla="*/ 23810 h 21600"/>
                <a:gd name="T6" fmla="*/ 55566 w 21600"/>
                <a:gd name="T7" fmla="*/ 2381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856" y="1555"/>
                  </a:moveTo>
                  <a:lnTo>
                    <a:pt x="0" y="12165"/>
                  </a:lnTo>
                  <a:lnTo>
                    <a:pt x="2521" y="8491"/>
                  </a:lnTo>
                  <a:lnTo>
                    <a:pt x="4236" y="11374"/>
                  </a:lnTo>
                  <a:lnTo>
                    <a:pt x="6769" y="8671"/>
                  </a:lnTo>
                  <a:lnTo>
                    <a:pt x="9862" y="12343"/>
                  </a:lnTo>
                  <a:lnTo>
                    <a:pt x="12718" y="9460"/>
                  </a:lnTo>
                  <a:lnTo>
                    <a:pt x="21600" y="21600"/>
                  </a:lnTo>
                  <a:lnTo>
                    <a:pt x="19076" y="6172"/>
                  </a:lnTo>
                  <a:lnTo>
                    <a:pt x="12309" y="0"/>
                  </a:lnTo>
                  <a:cubicBezTo>
                    <a:pt x="12309" y="0"/>
                    <a:pt x="2856" y="1555"/>
                    <a:pt x="2856" y="15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11314706" y="6203363"/>
              <a:ext cx="241313" cy="284136"/>
            </a:xfrm>
            <a:custGeom>
              <a:avLst/>
              <a:gdLst>
                <a:gd name="T0" fmla="*/ 120657 w 21600"/>
                <a:gd name="T1" fmla="*/ 142068 h 21600"/>
                <a:gd name="T2" fmla="*/ 120657 w 21600"/>
                <a:gd name="T3" fmla="*/ 142068 h 21600"/>
                <a:gd name="T4" fmla="*/ 120657 w 21600"/>
                <a:gd name="T5" fmla="*/ 142068 h 21600"/>
                <a:gd name="T6" fmla="*/ 120657 w 21600"/>
                <a:gd name="T7" fmla="*/ 14206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2377"/>
                  </a:moveTo>
                  <a:lnTo>
                    <a:pt x="530" y="15281"/>
                  </a:lnTo>
                  <a:lnTo>
                    <a:pt x="2135" y="15153"/>
                  </a:lnTo>
                  <a:lnTo>
                    <a:pt x="2210" y="21599"/>
                  </a:lnTo>
                  <a:lnTo>
                    <a:pt x="5187" y="21339"/>
                  </a:lnTo>
                  <a:lnTo>
                    <a:pt x="4426" y="14637"/>
                  </a:lnTo>
                  <a:lnTo>
                    <a:pt x="7247" y="12445"/>
                  </a:lnTo>
                  <a:lnTo>
                    <a:pt x="7247" y="15345"/>
                  </a:lnTo>
                  <a:lnTo>
                    <a:pt x="9386" y="16700"/>
                  </a:lnTo>
                  <a:lnTo>
                    <a:pt x="9922" y="19216"/>
                  </a:lnTo>
                  <a:lnTo>
                    <a:pt x="14347" y="17860"/>
                  </a:lnTo>
                  <a:lnTo>
                    <a:pt x="11905" y="15860"/>
                  </a:lnTo>
                  <a:lnTo>
                    <a:pt x="12667" y="14829"/>
                  </a:lnTo>
                  <a:lnTo>
                    <a:pt x="8776" y="10765"/>
                  </a:lnTo>
                  <a:lnTo>
                    <a:pt x="11753" y="9994"/>
                  </a:lnTo>
                  <a:lnTo>
                    <a:pt x="13736" y="7606"/>
                  </a:lnTo>
                  <a:lnTo>
                    <a:pt x="16028" y="7414"/>
                  </a:lnTo>
                  <a:lnTo>
                    <a:pt x="14121" y="6706"/>
                  </a:lnTo>
                  <a:lnTo>
                    <a:pt x="7479" y="9154"/>
                  </a:lnTo>
                  <a:lnTo>
                    <a:pt x="4501" y="7542"/>
                  </a:lnTo>
                  <a:lnTo>
                    <a:pt x="4804" y="4255"/>
                  </a:lnTo>
                  <a:lnTo>
                    <a:pt x="8927" y="3414"/>
                  </a:lnTo>
                  <a:lnTo>
                    <a:pt x="18314" y="4191"/>
                  </a:lnTo>
                  <a:lnTo>
                    <a:pt x="21599" y="0"/>
                  </a:lnTo>
                  <a:lnTo>
                    <a:pt x="17935" y="2707"/>
                  </a:lnTo>
                  <a:lnTo>
                    <a:pt x="9079" y="1095"/>
                  </a:lnTo>
                  <a:lnTo>
                    <a:pt x="4350" y="2707"/>
                  </a:lnTo>
                  <a:lnTo>
                    <a:pt x="3658" y="6058"/>
                  </a:lnTo>
                  <a:cubicBezTo>
                    <a:pt x="3658" y="6058"/>
                    <a:pt x="0" y="12377"/>
                    <a:pt x="0" y="123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0970200" y="6030342"/>
              <a:ext cx="395309" cy="428584"/>
            </a:xfrm>
            <a:custGeom>
              <a:avLst/>
              <a:gdLst>
                <a:gd name="T0" fmla="*/ 197655 w 21600"/>
                <a:gd name="T1" fmla="*/ 214292 h 21600"/>
                <a:gd name="T2" fmla="*/ 197655 w 21600"/>
                <a:gd name="T3" fmla="*/ 214292 h 21600"/>
                <a:gd name="T4" fmla="*/ 197655 w 21600"/>
                <a:gd name="T5" fmla="*/ 214292 h 21600"/>
                <a:gd name="T6" fmla="*/ 197655 w 21600"/>
                <a:gd name="T7" fmla="*/ 214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7" y="15827"/>
                  </a:moveTo>
                  <a:lnTo>
                    <a:pt x="2923" y="19504"/>
                  </a:lnTo>
                  <a:lnTo>
                    <a:pt x="5713" y="19162"/>
                  </a:lnTo>
                  <a:lnTo>
                    <a:pt x="5900" y="20446"/>
                  </a:lnTo>
                  <a:lnTo>
                    <a:pt x="11660" y="20318"/>
                  </a:lnTo>
                  <a:lnTo>
                    <a:pt x="12262" y="21600"/>
                  </a:lnTo>
                  <a:lnTo>
                    <a:pt x="16120" y="18220"/>
                  </a:lnTo>
                  <a:lnTo>
                    <a:pt x="15284" y="17108"/>
                  </a:lnTo>
                  <a:lnTo>
                    <a:pt x="17419" y="15782"/>
                  </a:lnTo>
                  <a:lnTo>
                    <a:pt x="18721" y="11848"/>
                  </a:lnTo>
                  <a:lnTo>
                    <a:pt x="20997" y="11805"/>
                  </a:lnTo>
                  <a:lnTo>
                    <a:pt x="18676" y="9667"/>
                  </a:lnTo>
                  <a:lnTo>
                    <a:pt x="17653" y="6841"/>
                  </a:lnTo>
                  <a:lnTo>
                    <a:pt x="18952" y="4576"/>
                  </a:lnTo>
                  <a:lnTo>
                    <a:pt x="21600" y="3549"/>
                  </a:lnTo>
                  <a:lnTo>
                    <a:pt x="18255" y="2223"/>
                  </a:lnTo>
                  <a:lnTo>
                    <a:pt x="16722" y="0"/>
                  </a:lnTo>
                  <a:lnTo>
                    <a:pt x="13330" y="4234"/>
                  </a:lnTo>
                  <a:lnTo>
                    <a:pt x="10452" y="4918"/>
                  </a:lnTo>
                  <a:lnTo>
                    <a:pt x="8268" y="8125"/>
                  </a:lnTo>
                  <a:lnTo>
                    <a:pt x="5387" y="8425"/>
                  </a:lnTo>
                  <a:lnTo>
                    <a:pt x="4598" y="10651"/>
                  </a:lnTo>
                  <a:lnTo>
                    <a:pt x="927" y="9667"/>
                  </a:lnTo>
                  <a:lnTo>
                    <a:pt x="0" y="14371"/>
                  </a:lnTo>
                  <a:cubicBezTo>
                    <a:pt x="0" y="14371"/>
                    <a:pt x="2137" y="15827"/>
                    <a:pt x="2137" y="158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11487752" y="6604963"/>
              <a:ext cx="138120" cy="77780"/>
            </a:xfrm>
            <a:custGeom>
              <a:avLst/>
              <a:gdLst>
                <a:gd name="T0" fmla="*/ 69060 w 21600"/>
                <a:gd name="T1" fmla="*/ 38890 h 21600"/>
                <a:gd name="T2" fmla="*/ 69060 w 21600"/>
                <a:gd name="T3" fmla="*/ 38890 h 21600"/>
                <a:gd name="T4" fmla="*/ 69060 w 21600"/>
                <a:gd name="T5" fmla="*/ 38890 h 21600"/>
                <a:gd name="T6" fmla="*/ 69060 w 21600"/>
                <a:gd name="T7" fmla="*/ 3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8672" y="12889"/>
                  </a:moveTo>
                  <a:lnTo>
                    <a:pt x="20595" y="3943"/>
                  </a:lnTo>
                  <a:lnTo>
                    <a:pt x="21599" y="0"/>
                  </a:lnTo>
                  <a:lnTo>
                    <a:pt x="9465" y="3218"/>
                  </a:lnTo>
                  <a:lnTo>
                    <a:pt x="8398" y="7035"/>
                  </a:lnTo>
                  <a:lnTo>
                    <a:pt x="202" y="13489"/>
                  </a:lnTo>
                  <a:lnTo>
                    <a:pt x="0" y="21600"/>
                  </a:lnTo>
                  <a:lnTo>
                    <a:pt x="5869" y="19454"/>
                  </a:lnTo>
                  <a:cubicBezTo>
                    <a:pt x="5869" y="19454"/>
                    <a:pt x="8672" y="12889"/>
                    <a:pt x="8672" y="128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11373446" y="6604963"/>
              <a:ext cx="117481" cy="36509"/>
            </a:xfrm>
            <a:custGeom>
              <a:avLst/>
              <a:gdLst>
                <a:gd name="T0" fmla="*/ 58741 w 21600"/>
                <a:gd name="T1" fmla="*/ 18255 h 21600"/>
                <a:gd name="T2" fmla="*/ 58741 w 21600"/>
                <a:gd name="T3" fmla="*/ 18255 h 21600"/>
                <a:gd name="T4" fmla="*/ 58741 w 21600"/>
                <a:gd name="T5" fmla="*/ 18255 h 21600"/>
                <a:gd name="T6" fmla="*/ 58741 w 21600"/>
                <a:gd name="T7" fmla="*/ 182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3366"/>
                  </a:moveTo>
                  <a:lnTo>
                    <a:pt x="21445" y="0"/>
                  </a:lnTo>
                  <a:lnTo>
                    <a:pt x="17941" y="13130"/>
                  </a:lnTo>
                  <a:lnTo>
                    <a:pt x="15280" y="9252"/>
                  </a:lnTo>
                  <a:lnTo>
                    <a:pt x="11620" y="13640"/>
                  </a:lnTo>
                  <a:lnTo>
                    <a:pt x="5300" y="3843"/>
                  </a:lnTo>
                  <a:lnTo>
                    <a:pt x="0" y="13878"/>
                  </a:lnTo>
                  <a:lnTo>
                    <a:pt x="1639" y="20579"/>
                  </a:lnTo>
                  <a:lnTo>
                    <a:pt x="10764" y="21599"/>
                  </a:lnTo>
                  <a:cubicBezTo>
                    <a:pt x="10764" y="21599"/>
                    <a:pt x="21599" y="13366"/>
                    <a:pt x="21599" y="133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11314706" y="6662107"/>
              <a:ext cx="73029" cy="39683"/>
            </a:xfrm>
            <a:custGeom>
              <a:avLst/>
              <a:gdLst>
                <a:gd name="T0" fmla="*/ 36515 w 21600"/>
                <a:gd name="T1" fmla="*/ 19842 h 21600"/>
                <a:gd name="T2" fmla="*/ 36515 w 21600"/>
                <a:gd name="T3" fmla="*/ 19842 h 21600"/>
                <a:gd name="T4" fmla="*/ 36515 w 21600"/>
                <a:gd name="T5" fmla="*/ 19842 h 21600"/>
                <a:gd name="T6" fmla="*/ 36515 w 21600"/>
                <a:gd name="T7" fmla="*/ 1984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041" y="21599"/>
                  </a:moveTo>
                  <a:lnTo>
                    <a:pt x="21600" y="13242"/>
                  </a:lnTo>
                  <a:lnTo>
                    <a:pt x="11000" y="0"/>
                  </a:lnTo>
                  <a:lnTo>
                    <a:pt x="0" y="3226"/>
                  </a:lnTo>
                  <a:lnTo>
                    <a:pt x="8846" y="9524"/>
                  </a:lnTo>
                  <a:cubicBezTo>
                    <a:pt x="8846" y="9524"/>
                    <a:pt x="16041" y="21599"/>
                    <a:pt x="16041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11257553" y="6604963"/>
              <a:ext cx="92080" cy="39683"/>
            </a:xfrm>
            <a:custGeom>
              <a:avLst/>
              <a:gdLst>
                <a:gd name="T0" fmla="*/ 46040 w 21600"/>
                <a:gd name="T1" fmla="*/ 19842 h 21600"/>
                <a:gd name="T2" fmla="*/ 46040 w 21600"/>
                <a:gd name="T3" fmla="*/ 19842 h 21600"/>
                <a:gd name="T4" fmla="*/ 46040 w 21600"/>
                <a:gd name="T5" fmla="*/ 19842 h 21600"/>
                <a:gd name="T6" fmla="*/ 46040 w 21600"/>
                <a:gd name="T7" fmla="*/ 1984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312"/>
                  </a:moveTo>
                  <a:lnTo>
                    <a:pt x="1093" y="21599"/>
                  </a:lnTo>
                  <a:lnTo>
                    <a:pt x="21599" y="13783"/>
                  </a:lnTo>
                  <a:lnTo>
                    <a:pt x="19414" y="4988"/>
                  </a:lnTo>
                  <a:lnTo>
                    <a:pt x="9161" y="0"/>
                  </a:lnTo>
                  <a:lnTo>
                    <a:pt x="13044" y="12118"/>
                  </a:lnTo>
                  <a:lnTo>
                    <a:pt x="5173" y="5930"/>
                  </a:lnTo>
                  <a:cubicBezTo>
                    <a:pt x="5173" y="5930"/>
                    <a:pt x="0" y="13312"/>
                    <a:pt x="0" y="133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11200400" y="6604963"/>
              <a:ext cx="30164" cy="26984"/>
            </a:xfrm>
            <a:custGeom>
              <a:avLst/>
              <a:gdLst>
                <a:gd name="T0" fmla="*/ 15082 w 21600"/>
                <a:gd name="T1" fmla="*/ 13492 h 21600"/>
                <a:gd name="T2" fmla="*/ 15082 w 21600"/>
                <a:gd name="T3" fmla="*/ 13492 h 21600"/>
                <a:gd name="T4" fmla="*/ 15082 w 21600"/>
                <a:gd name="T5" fmla="*/ 13492 h 21600"/>
                <a:gd name="T6" fmla="*/ 15082 w 21600"/>
                <a:gd name="T7" fmla="*/ 134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543" y="20537"/>
                  </a:moveTo>
                  <a:lnTo>
                    <a:pt x="21599" y="3131"/>
                  </a:lnTo>
                  <a:lnTo>
                    <a:pt x="11260" y="0"/>
                  </a:lnTo>
                  <a:lnTo>
                    <a:pt x="0" y="21599"/>
                  </a:lnTo>
                  <a:cubicBezTo>
                    <a:pt x="0" y="21599"/>
                    <a:pt x="18543" y="20537"/>
                    <a:pt x="18543" y="205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11143247" y="6604963"/>
              <a:ext cx="41277" cy="33334"/>
            </a:xfrm>
            <a:custGeom>
              <a:avLst/>
              <a:gdLst>
                <a:gd name="T0" fmla="*/ 20639 w 21600"/>
                <a:gd name="T1" fmla="*/ 16667 h 21600"/>
                <a:gd name="T2" fmla="*/ 20639 w 21600"/>
                <a:gd name="T3" fmla="*/ 16667 h 21600"/>
                <a:gd name="T4" fmla="*/ 20639 w 21600"/>
                <a:gd name="T5" fmla="*/ 16667 h 21600"/>
                <a:gd name="T6" fmla="*/ 20639 w 21600"/>
                <a:gd name="T7" fmla="*/ 1666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4977"/>
                  </a:moveTo>
                  <a:lnTo>
                    <a:pt x="15738" y="21600"/>
                  </a:lnTo>
                  <a:lnTo>
                    <a:pt x="21600" y="1389"/>
                  </a:lnTo>
                  <a:lnTo>
                    <a:pt x="6307" y="0"/>
                  </a:lnTo>
                  <a:cubicBezTo>
                    <a:pt x="6307" y="0"/>
                    <a:pt x="0" y="4977"/>
                    <a:pt x="0" y="497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10798741" y="6490673"/>
              <a:ext cx="339743" cy="115876"/>
            </a:xfrm>
            <a:custGeom>
              <a:avLst/>
              <a:gdLst>
                <a:gd name="T0" fmla="*/ 169872 w 21600"/>
                <a:gd name="T1" fmla="*/ 57938 h 21600"/>
                <a:gd name="T2" fmla="*/ 169872 w 21600"/>
                <a:gd name="T3" fmla="*/ 57938 h 21600"/>
                <a:gd name="T4" fmla="*/ 169872 w 21600"/>
                <a:gd name="T5" fmla="*/ 57938 h 21600"/>
                <a:gd name="T6" fmla="*/ 169872 w 21600"/>
                <a:gd name="T7" fmla="*/ 57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332" y="13239"/>
                  </a:lnTo>
                  <a:lnTo>
                    <a:pt x="17279" y="11664"/>
                  </a:lnTo>
                  <a:lnTo>
                    <a:pt x="16793" y="7088"/>
                  </a:lnTo>
                  <a:lnTo>
                    <a:pt x="12851" y="3773"/>
                  </a:lnTo>
                  <a:lnTo>
                    <a:pt x="11773" y="8505"/>
                  </a:lnTo>
                  <a:lnTo>
                    <a:pt x="7723" y="7088"/>
                  </a:lnTo>
                  <a:lnTo>
                    <a:pt x="4102" y="0"/>
                  </a:lnTo>
                  <a:lnTo>
                    <a:pt x="1403" y="156"/>
                  </a:lnTo>
                  <a:lnTo>
                    <a:pt x="0" y="5671"/>
                  </a:lnTo>
                  <a:lnTo>
                    <a:pt x="6481" y="12926"/>
                  </a:lnTo>
                  <a:lnTo>
                    <a:pt x="10690" y="12926"/>
                  </a:lnTo>
                  <a:lnTo>
                    <a:pt x="14851" y="17804"/>
                  </a:lnTo>
                  <a:lnTo>
                    <a:pt x="18200" y="16074"/>
                  </a:lnTo>
                  <a:cubicBezTo>
                    <a:pt x="18200" y="16074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10454236" y="6089073"/>
              <a:ext cx="409596" cy="446046"/>
            </a:xfrm>
            <a:custGeom>
              <a:avLst/>
              <a:gdLst>
                <a:gd name="T0" fmla="*/ 204798 w 21600"/>
                <a:gd name="T1" fmla="*/ 223023 h 21600"/>
                <a:gd name="T2" fmla="*/ 204798 w 21600"/>
                <a:gd name="T3" fmla="*/ 223023 h 21600"/>
                <a:gd name="T4" fmla="*/ 204798 w 21600"/>
                <a:gd name="T5" fmla="*/ 223023 h 21600"/>
                <a:gd name="T6" fmla="*/ 204798 w 21600"/>
                <a:gd name="T7" fmla="*/ 22302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6671"/>
                  </a:moveTo>
                  <a:lnTo>
                    <a:pt x="16244" y="11990"/>
                  </a:lnTo>
                  <a:lnTo>
                    <a:pt x="16778" y="9609"/>
                  </a:lnTo>
                  <a:lnTo>
                    <a:pt x="10619" y="6405"/>
                  </a:lnTo>
                  <a:lnTo>
                    <a:pt x="4818" y="1148"/>
                  </a:lnTo>
                  <a:lnTo>
                    <a:pt x="0" y="0"/>
                  </a:lnTo>
                  <a:lnTo>
                    <a:pt x="4104" y="4271"/>
                  </a:lnTo>
                  <a:lnTo>
                    <a:pt x="4818" y="6486"/>
                  </a:lnTo>
                  <a:lnTo>
                    <a:pt x="7586" y="7309"/>
                  </a:lnTo>
                  <a:lnTo>
                    <a:pt x="7586" y="10266"/>
                  </a:lnTo>
                  <a:lnTo>
                    <a:pt x="10443" y="12319"/>
                  </a:lnTo>
                  <a:lnTo>
                    <a:pt x="11959" y="15276"/>
                  </a:lnTo>
                  <a:lnTo>
                    <a:pt x="18475" y="21437"/>
                  </a:lnTo>
                  <a:lnTo>
                    <a:pt x="21151" y="21600"/>
                  </a:lnTo>
                  <a:cubicBezTo>
                    <a:pt x="21151" y="21600"/>
                    <a:pt x="21599" y="16671"/>
                    <a:pt x="21599" y="1667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13383327" y="7697059"/>
              <a:ext cx="79379" cy="117464"/>
            </a:xfrm>
            <a:custGeom>
              <a:avLst/>
              <a:gdLst>
                <a:gd name="T0" fmla="*/ 39690 w 21600"/>
                <a:gd name="T1" fmla="*/ 58732 h 21600"/>
                <a:gd name="T2" fmla="*/ 39690 w 21600"/>
                <a:gd name="T3" fmla="*/ 58732 h 21600"/>
                <a:gd name="T4" fmla="*/ 39690 w 21600"/>
                <a:gd name="T5" fmla="*/ 58732 h 21600"/>
                <a:gd name="T6" fmla="*/ 39690 w 21600"/>
                <a:gd name="T7" fmla="*/ 587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1954" y="15074"/>
                  </a:lnTo>
                  <a:lnTo>
                    <a:pt x="16770" y="16472"/>
                  </a:lnTo>
                  <a:lnTo>
                    <a:pt x="18851" y="21600"/>
                  </a:lnTo>
                  <a:lnTo>
                    <a:pt x="21599" y="16163"/>
                  </a:lnTo>
                  <a:lnTo>
                    <a:pt x="12638" y="4655"/>
                  </a:lnTo>
                  <a:lnTo>
                    <a:pt x="4602" y="3565"/>
                  </a:lnTo>
                  <a:cubicBezTo>
                    <a:pt x="4602" y="3565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13383327" y="7811348"/>
              <a:ext cx="182573" cy="246039"/>
            </a:xfrm>
            <a:custGeom>
              <a:avLst/>
              <a:gdLst>
                <a:gd name="T0" fmla="*/ 91287 w 21600"/>
                <a:gd name="T1" fmla="*/ 123020 h 21600"/>
                <a:gd name="T2" fmla="*/ 91287 w 21600"/>
                <a:gd name="T3" fmla="*/ 123020 h 21600"/>
                <a:gd name="T4" fmla="*/ 91287 w 21600"/>
                <a:gd name="T5" fmla="*/ 123020 h 21600"/>
                <a:gd name="T6" fmla="*/ 91287 w 21600"/>
                <a:gd name="T7" fmla="*/ 1230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049" y="3354"/>
                  </a:moveTo>
                  <a:lnTo>
                    <a:pt x="8335" y="0"/>
                  </a:lnTo>
                  <a:lnTo>
                    <a:pt x="4622" y="2832"/>
                  </a:lnTo>
                  <a:lnTo>
                    <a:pt x="5725" y="6855"/>
                  </a:lnTo>
                  <a:lnTo>
                    <a:pt x="0" y="11844"/>
                  </a:lnTo>
                  <a:lnTo>
                    <a:pt x="7531" y="15641"/>
                  </a:lnTo>
                  <a:lnTo>
                    <a:pt x="5625" y="20482"/>
                  </a:lnTo>
                  <a:lnTo>
                    <a:pt x="8036" y="21599"/>
                  </a:lnTo>
                  <a:lnTo>
                    <a:pt x="15569" y="13632"/>
                  </a:lnTo>
                  <a:lnTo>
                    <a:pt x="15569" y="10874"/>
                  </a:lnTo>
                  <a:lnTo>
                    <a:pt x="19388" y="10652"/>
                  </a:lnTo>
                  <a:lnTo>
                    <a:pt x="21599" y="3949"/>
                  </a:lnTo>
                  <a:lnTo>
                    <a:pt x="16073" y="6333"/>
                  </a:lnTo>
                  <a:cubicBezTo>
                    <a:pt x="16073" y="6333"/>
                    <a:pt x="10049" y="3354"/>
                    <a:pt x="10049" y="33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13153127" y="7984369"/>
              <a:ext cx="288940" cy="328582"/>
            </a:xfrm>
            <a:custGeom>
              <a:avLst/>
              <a:gdLst>
                <a:gd name="T0" fmla="*/ 144470 w 21600"/>
                <a:gd name="T1" fmla="*/ 164291 h 21600"/>
                <a:gd name="T2" fmla="*/ 144470 w 21600"/>
                <a:gd name="T3" fmla="*/ 164291 h 21600"/>
                <a:gd name="T4" fmla="*/ 144470 w 21600"/>
                <a:gd name="T5" fmla="*/ 164291 h 21600"/>
                <a:gd name="T6" fmla="*/ 144470 w 21600"/>
                <a:gd name="T7" fmla="*/ 1642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899" y="0"/>
                  </a:moveTo>
                  <a:lnTo>
                    <a:pt x="12702" y="7122"/>
                  </a:lnTo>
                  <a:lnTo>
                    <a:pt x="4192" y="12136"/>
                  </a:lnTo>
                  <a:lnTo>
                    <a:pt x="0" y="18927"/>
                  </a:lnTo>
                  <a:lnTo>
                    <a:pt x="5969" y="21600"/>
                  </a:lnTo>
                  <a:lnTo>
                    <a:pt x="11816" y="19258"/>
                  </a:lnTo>
                  <a:lnTo>
                    <a:pt x="14483" y="11355"/>
                  </a:lnTo>
                  <a:lnTo>
                    <a:pt x="20457" y="6231"/>
                  </a:lnTo>
                  <a:lnTo>
                    <a:pt x="21600" y="2337"/>
                  </a:lnTo>
                  <a:lnTo>
                    <a:pt x="19436" y="2113"/>
                  </a:lnTo>
                  <a:cubicBezTo>
                    <a:pt x="19436" y="2113"/>
                    <a:pt x="16899" y="0"/>
                    <a:pt x="1689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12292657" y="7984369"/>
              <a:ext cx="130182" cy="153973"/>
            </a:xfrm>
            <a:custGeom>
              <a:avLst/>
              <a:gdLst>
                <a:gd name="T0" fmla="*/ 65091 w 21600"/>
                <a:gd name="T1" fmla="*/ 76987 h 21600"/>
                <a:gd name="T2" fmla="*/ 65091 w 21600"/>
                <a:gd name="T3" fmla="*/ 76987 h 21600"/>
                <a:gd name="T4" fmla="*/ 65091 w 21600"/>
                <a:gd name="T5" fmla="*/ 76987 h 21600"/>
                <a:gd name="T6" fmla="*/ 65091 w 21600"/>
                <a:gd name="T7" fmla="*/ 769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7"/>
                  </a:moveTo>
                  <a:lnTo>
                    <a:pt x="7519" y="18869"/>
                  </a:lnTo>
                  <a:lnTo>
                    <a:pt x="13517" y="21600"/>
                  </a:lnTo>
                  <a:lnTo>
                    <a:pt x="20346" y="14593"/>
                  </a:lnTo>
                  <a:lnTo>
                    <a:pt x="21600" y="0"/>
                  </a:lnTo>
                  <a:lnTo>
                    <a:pt x="11288" y="3083"/>
                  </a:lnTo>
                  <a:cubicBezTo>
                    <a:pt x="11288" y="3083"/>
                    <a:pt x="0" y="117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11086094" y="6720839"/>
              <a:ext cx="1538368" cy="1212735"/>
            </a:xfrm>
            <a:custGeom>
              <a:avLst/>
              <a:gdLst>
                <a:gd name="T0" fmla="*/ 769184 w 21600"/>
                <a:gd name="T1" fmla="*/ 606368 h 21600"/>
                <a:gd name="T2" fmla="*/ 769184 w 21600"/>
                <a:gd name="T3" fmla="*/ 606368 h 21600"/>
                <a:gd name="T4" fmla="*/ 769184 w 21600"/>
                <a:gd name="T5" fmla="*/ 606368 h 21600"/>
                <a:gd name="T6" fmla="*/ 769184 w 21600"/>
                <a:gd name="T7" fmla="*/ 60636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69" y="10912"/>
                  </a:moveTo>
                  <a:lnTo>
                    <a:pt x="21075" y="10374"/>
                  </a:lnTo>
                  <a:lnTo>
                    <a:pt x="20500" y="9525"/>
                  </a:lnTo>
                  <a:lnTo>
                    <a:pt x="20410" y="9418"/>
                  </a:lnTo>
                  <a:lnTo>
                    <a:pt x="20089" y="9056"/>
                  </a:lnTo>
                  <a:lnTo>
                    <a:pt x="20078" y="8243"/>
                  </a:lnTo>
                  <a:lnTo>
                    <a:pt x="19756" y="8210"/>
                  </a:lnTo>
                  <a:lnTo>
                    <a:pt x="19447" y="8301"/>
                  </a:lnTo>
                  <a:lnTo>
                    <a:pt x="19424" y="7662"/>
                  </a:lnTo>
                  <a:lnTo>
                    <a:pt x="19061" y="6638"/>
                  </a:lnTo>
                  <a:lnTo>
                    <a:pt x="18028" y="6005"/>
                  </a:lnTo>
                  <a:lnTo>
                    <a:pt x="17636" y="5524"/>
                  </a:lnTo>
                  <a:lnTo>
                    <a:pt x="17611" y="4627"/>
                  </a:lnTo>
                  <a:lnTo>
                    <a:pt x="17311" y="4089"/>
                  </a:lnTo>
                  <a:lnTo>
                    <a:pt x="17222" y="2958"/>
                  </a:lnTo>
                  <a:lnTo>
                    <a:pt x="16850" y="2445"/>
                  </a:lnTo>
                  <a:lnTo>
                    <a:pt x="16563" y="2595"/>
                  </a:lnTo>
                  <a:lnTo>
                    <a:pt x="16330" y="2453"/>
                  </a:lnTo>
                  <a:lnTo>
                    <a:pt x="16273" y="1774"/>
                  </a:lnTo>
                  <a:lnTo>
                    <a:pt x="15897" y="706"/>
                  </a:lnTo>
                  <a:lnTo>
                    <a:pt x="15856" y="3"/>
                  </a:lnTo>
                  <a:lnTo>
                    <a:pt x="15730" y="0"/>
                  </a:lnTo>
                  <a:lnTo>
                    <a:pt x="15450" y="499"/>
                  </a:lnTo>
                  <a:lnTo>
                    <a:pt x="15381" y="761"/>
                  </a:lnTo>
                  <a:lnTo>
                    <a:pt x="15268" y="882"/>
                  </a:lnTo>
                  <a:lnTo>
                    <a:pt x="15205" y="1237"/>
                  </a:lnTo>
                  <a:lnTo>
                    <a:pt x="15223" y="1566"/>
                  </a:lnTo>
                  <a:lnTo>
                    <a:pt x="15140" y="1965"/>
                  </a:lnTo>
                  <a:lnTo>
                    <a:pt x="15122" y="2586"/>
                  </a:lnTo>
                  <a:lnTo>
                    <a:pt x="15220" y="2979"/>
                  </a:lnTo>
                  <a:lnTo>
                    <a:pt x="15155" y="3420"/>
                  </a:lnTo>
                  <a:lnTo>
                    <a:pt x="14753" y="4860"/>
                  </a:lnTo>
                  <a:lnTo>
                    <a:pt x="14302" y="4914"/>
                  </a:lnTo>
                  <a:lnTo>
                    <a:pt x="13842" y="4341"/>
                  </a:lnTo>
                  <a:lnTo>
                    <a:pt x="13332" y="4049"/>
                  </a:lnTo>
                  <a:lnTo>
                    <a:pt x="12872" y="3587"/>
                  </a:lnTo>
                  <a:lnTo>
                    <a:pt x="12471" y="3563"/>
                  </a:lnTo>
                  <a:lnTo>
                    <a:pt x="11965" y="2958"/>
                  </a:lnTo>
                  <a:lnTo>
                    <a:pt x="12608" y="1056"/>
                  </a:lnTo>
                  <a:lnTo>
                    <a:pt x="12409" y="831"/>
                  </a:lnTo>
                  <a:lnTo>
                    <a:pt x="12228" y="1207"/>
                  </a:lnTo>
                  <a:lnTo>
                    <a:pt x="12037" y="858"/>
                  </a:lnTo>
                  <a:lnTo>
                    <a:pt x="11832" y="961"/>
                  </a:lnTo>
                  <a:lnTo>
                    <a:pt x="11242" y="889"/>
                  </a:lnTo>
                  <a:lnTo>
                    <a:pt x="10345" y="572"/>
                  </a:lnTo>
                  <a:lnTo>
                    <a:pt x="10365" y="817"/>
                  </a:lnTo>
                  <a:lnTo>
                    <a:pt x="10226" y="1086"/>
                  </a:lnTo>
                  <a:lnTo>
                    <a:pt x="9553" y="1061"/>
                  </a:lnTo>
                  <a:lnTo>
                    <a:pt x="9118" y="1372"/>
                  </a:lnTo>
                  <a:lnTo>
                    <a:pt x="9137" y="1883"/>
                  </a:lnTo>
                  <a:lnTo>
                    <a:pt x="8907" y="1925"/>
                  </a:lnTo>
                  <a:lnTo>
                    <a:pt x="8642" y="2428"/>
                  </a:lnTo>
                  <a:lnTo>
                    <a:pt x="8813" y="2776"/>
                  </a:lnTo>
                  <a:lnTo>
                    <a:pt x="8756" y="3122"/>
                  </a:lnTo>
                  <a:lnTo>
                    <a:pt x="8577" y="2863"/>
                  </a:lnTo>
                  <a:lnTo>
                    <a:pt x="8191" y="2802"/>
                  </a:lnTo>
                  <a:lnTo>
                    <a:pt x="8058" y="2958"/>
                  </a:lnTo>
                  <a:lnTo>
                    <a:pt x="7920" y="3202"/>
                  </a:lnTo>
                  <a:lnTo>
                    <a:pt x="7976" y="2739"/>
                  </a:lnTo>
                  <a:lnTo>
                    <a:pt x="7612" y="2241"/>
                  </a:lnTo>
                  <a:lnTo>
                    <a:pt x="7319" y="2173"/>
                  </a:lnTo>
                  <a:lnTo>
                    <a:pt x="6854" y="2250"/>
                  </a:lnTo>
                  <a:lnTo>
                    <a:pt x="6735" y="2647"/>
                  </a:lnTo>
                  <a:lnTo>
                    <a:pt x="6438" y="2670"/>
                  </a:lnTo>
                  <a:lnTo>
                    <a:pt x="6128" y="3183"/>
                  </a:lnTo>
                  <a:lnTo>
                    <a:pt x="5987" y="3990"/>
                  </a:lnTo>
                  <a:lnTo>
                    <a:pt x="5563" y="3766"/>
                  </a:lnTo>
                  <a:lnTo>
                    <a:pt x="5461" y="4709"/>
                  </a:lnTo>
                  <a:lnTo>
                    <a:pt x="5152" y="3969"/>
                  </a:lnTo>
                  <a:lnTo>
                    <a:pt x="4831" y="4477"/>
                  </a:lnTo>
                  <a:lnTo>
                    <a:pt x="4832" y="5082"/>
                  </a:lnTo>
                  <a:lnTo>
                    <a:pt x="4548" y="5346"/>
                  </a:lnTo>
                  <a:lnTo>
                    <a:pt x="4245" y="6127"/>
                  </a:lnTo>
                  <a:lnTo>
                    <a:pt x="3381" y="6490"/>
                  </a:lnTo>
                  <a:lnTo>
                    <a:pt x="3097" y="6461"/>
                  </a:lnTo>
                  <a:lnTo>
                    <a:pt x="2353" y="6958"/>
                  </a:lnTo>
                  <a:lnTo>
                    <a:pt x="1840" y="7003"/>
                  </a:lnTo>
                  <a:lnTo>
                    <a:pt x="645" y="7819"/>
                  </a:lnTo>
                  <a:lnTo>
                    <a:pt x="461" y="8375"/>
                  </a:lnTo>
                  <a:lnTo>
                    <a:pt x="394" y="7697"/>
                  </a:lnTo>
                  <a:lnTo>
                    <a:pt x="185" y="8451"/>
                  </a:lnTo>
                  <a:lnTo>
                    <a:pt x="269" y="8976"/>
                  </a:lnTo>
                  <a:lnTo>
                    <a:pt x="53" y="9340"/>
                  </a:lnTo>
                  <a:lnTo>
                    <a:pt x="76" y="9841"/>
                  </a:lnTo>
                  <a:lnTo>
                    <a:pt x="452" y="10638"/>
                  </a:lnTo>
                  <a:lnTo>
                    <a:pt x="434" y="11144"/>
                  </a:lnTo>
                  <a:lnTo>
                    <a:pt x="0" y="11246"/>
                  </a:lnTo>
                  <a:lnTo>
                    <a:pt x="448" y="11997"/>
                  </a:lnTo>
                  <a:lnTo>
                    <a:pt x="482" y="12417"/>
                  </a:lnTo>
                  <a:lnTo>
                    <a:pt x="894" y="13427"/>
                  </a:lnTo>
                  <a:lnTo>
                    <a:pt x="974" y="14188"/>
                  </a:lnTo>
                  <a:lnTo>
                    <a:pt x="1053" y="14475"/>
                  </a:lnTo>
                  <a:lnTo>
                    <a:pt x="1373" y="15413"/>
                  </a:lnTo>
                  <a:lnTo>
                    <a:pt x="1274" y="16684"/>
                  </a:lnTo>
                  <a:lnTo>
                    <a:pt x="998" y="16823"/>
                  </a:lnTo>
                  <a:lnTo>
                    <a:pt x="991" y="17342"/>
                  </a:lnTo>
                  <a:lnTo>
                    <a:pt x="1570" y="17896"/>
                  </a:lnTo>
                  <a:lnTo>
                    <a:pt x="2380" y="18024"/>
                  </a:lnTo>
                  <a:lnTo>
                    <a:pt x="2675" y="17938"/>
                  </a:lnTo>
                  <a:lnTo>
                    <a:pt x="3004" y="17596"/>
                  </a:lnTo>
                  <a:lnTo>
                    <a:pt x="3366" y="17447"/>
                  </a:lnTo>
                  <a:lnTo>
                    <a:pt x="3579" y="17056"/>
                  </a:lnTo>
                  <a:lnTo>
                    <a:pt x="4247" y="16994"/>
                  </a:lnTo>
                  <a:lnTo>
                    <a:pt x="5365" y="17176"/>
                  </a:lnTo>
                  <a:lnTo>
                    <a:pt x="5913" y="16331"/>
                  </a:lnTo>
                  <a:lnTo>
                    <a:pt x="6844" y="15748"/>
                  </a:lnTo>
                  <a:lnTo>
                    <a:pt x="7893" y="15664"/>
                  </a:lnTo>
                  <a:lnTo>
                    <a:pt x="8552" y="15232"/>
                  </a:lnTo>
                  <a:lnTo>
                    <a:pt x="9845" y="15214"/>
                  </a:lnTo>
                  <a:lnTo>
                    <a:pt x="10204" y="15657"/>
                  </a:lnTo>
                  <a:lnTo>
                    <a:pt x="10426" y="15554"/>
                  </a:lnTo>
                  <a:lnTo>
                    <a:pt x="11265" y="16073"/>
                  </a:lnTo>
                  <a:lnTo>
                    <a:pt x="11160" y="16269"/>
                  </a:lnTo>
                  <a:lnTo>
                    <a:pt x="11806" y="17275"/>
                  </a:lnTo>
                  <a:lnTo>
                    <a:pt x="11843" y="17811"/>
                  </a:lnTo>
                  <a:lnTo>
                    <a:pt x="12084" y="17991"/>
                  </a:lnTo>
                  <a:lnTo>
                    <a:pt x="12388" y="17304"/>
                  </a:lnTo>
                  <a:lnTo>
                    <a:pt x="12813" y="16938"/>
                  </a:lnTo>
                  <a:lnTo>
                    <a:pt x="13174" y="16073"/>
                  </a:lnTo>
                  <a:lnTo>
                    <a:pt x="13192" y="16821"/>
                  </a:lnTo>
                  <a:lnTo>
                    <a:pt x="12966" y="17252"/>
                  </a:lnTo>
                  <a:lnTo>
                    <a:pt x="12949" y="17850"/>
                  </a:lnTo>
                  <a:lnTo>
                    <a:pt x="12632" y="18235"/>
                  </a:lnTo>
                  <a:lnTo>
                    <a:pt x="13122" y="18145"/>
                  </a:lnTo>
                  <a:lnTo>
                    <a:pt x="13378" y="17425"/>
                  </a:lnTo>
                  <a:lnTo>
                    <a:pt x="13515" y="18044"/>
                  </a:lnTo>
                  <a:lnTo>
                    <a:pt x="13355" y="18579"/>
                  </a:lnTo>
                  <a:lnTo>
                    <a:pt x="13628" y="18564"/>
                  </a:lnTo>
                  <a:lnTo>
                    <a:pt x="13895" y="18384"/>
                  </a:lnTo>
                  <a:lnTo>
                    <a:pt x="14204" y="19231"/>
                  </a:lnTo>
                  <a:lnTo>
                    <a:pt x="14154" y="19720"/>
                  </a:lnTo>
                  <a:lnTo>
                    <a:pt x="14467" y="20497"/>
                  </a:lnTo>
                  <a:lnTo>
                    <a:pt x="16206" y="21281"/>
                  </a:lnTo>
                  <a:lnTo>
                    <a:pt x="16457" y="21142"/>
                  </a:lnTo>
                  <a:lnTo>
                    <a:pt x="16977" y="20540"/>
                  </a:lnTo>
                  <a:lnTo>
                    <a:pt x="17003" y="20896"/>
                  </a:lnTo>
                  <a:lnTo>
                    <a:pt x="17255" y="20818"/>
                  </a:lnTo>
                  <a:lnTo>
                    <a:pt x="17310" y="21152"/>
                  </a:lnTo>
                  <a:lnTo>
                    <a:pt x="17772" y="21600"/>
                  </a:lnTo>
                  <a:lnTo>
                    <a:pt x="18004" y="21186"/>
                  </a:lnTo>
                  <a:lnTo>
                    <a:pt x="18738" y="20483"/>
                  </a:lnTo>
                  <a:lnTo>
                    <a:pt x="19566" y="20376"/>
                  </a:lnTo>
                  <a:lnTo>
                    <a:pt x="19923" y="18414"/>
                  </a:lnTo>
                  <a:lnTo>
                    <a:pt x="20413" y="16925"/>
                  </a:lnTo>
                  <a:lnTo>
                    <a:pt x="21091" y="15727"/>
                  </a:lnTo>
                  <a:lnTo>
                    <a:pt x="21369" y="14899"/>
                  </a:lnTo>
                  <a:lnTo>
                    <a:pt x="21599" y="12728"/>
                  </a:lnTo>
                  <a:lnTo>
                    <a:pt x="21367" y="11964"/>
                  </a:lnTo>
                  <a:cubicBezTo>
                    <a:pt x="21367" y="11964"/>
                    <a:pt x="21369" y="10912"/>
                    <a:pt x="21369" y="109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143" name="AutoShape 5"/>
          <p:cNvSpPr/>
          <p:nvPr/>
        </p:nvSpPr>
        <p:spPr bwMode="auto">
          <a:xfrm flipH="1">
            <a:off x="8119990" y="3777317"/>
            <a:ext cx="256641" cy="422389"/>
          </a:xfrm>
          <a:custGeom>
            <a:avLst/>
            <a:gdLst>
              <a:gd name="T0" fmla="*/ 381000 w 17342"/>
              <a:gd name="T1" fmla="*/ 627063 h 21600"/>
              <a:gd name="T2" fmla="*/ 381000 w 17342"/>
              <a:gd name="T3" fmla="*/ 627063 h 21600"/>
              <a:gd name="T4" fmla="*/ 381000 w 17342"/>
              <a:gd name="T5" fmla="*/ 627063 h 21600"/>
              <a:gd name="T6" fmla="*/ 381000 w 17342"/>
              <a:gd name="T7" fmla="*/ 627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2" h="21600">
                <a:moveTo>
                  <a:pt x="8670" y="8236"/>
                </a:moveTo>
                <a:cubicBezTo>
                  <a:pt x="6253" y="8236"/>
                  <a:pt x="4294" y="6756"/>
                  <a:pt x="4294" y="4930"/>
                </a:cubicBezTo>
                <a:cubicBezTo>
                  <a:pt x="4294" y="3105"/>
                  <a:pt x="6253" y="1625"/>
                  <a:pt x="8670" y="1625"/>
                </a:cubicBezTo>
                <a:cubicBezTo>
                  <a:pt x="11088" y="1625"/>
                  <a:pt x="13047" y="3105"/>
                  <a:pt x="13047" y="4930"/>
                </a:cubicBezTo>
                <a:cubicBezTo>
                  <a:pt x="13047" y="6756"/>
                  <a:pt x="11088" y="8236"/>
                  <a:pt x="8670" y="8236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96000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44" name="AutoShape 6"/>
          <p:cNvSpPr/>
          <p:nvPr/>
        </p:nvSpPr>
        <p:spPr bwMode="auto">
          <a:xfrm flipH="1">
            <a:off x="8119989" y="5229318"/>
            <a:ext cx="256107" cy="422389"/>
          </a:xfrm>
          <a:custGeom>
            <a:avLst/>
            <a:gdLst>
              <a:gd name="T0" fmla="*/ 380207 w 17342"/>
              <a:gd name="T1" fmla="*/ 627063 h 21600"/>
              <a:gd name="T2" fmla="*/ 380207 w 17342"/>
              <a:gd name="T3" fmla="*/ 627063 h 21600"/>
              <a:gd name="T4" fmla="*/ 380207 w 17342"/>
              <a:gd name="T5" fmla="*/ 627063 h 21600"/>
              <a:gd name="T6" fmla="*/ 380207 w 17342"/>
              <a:gd name="T7" fmla="*/ 627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2" h="21600">
                <a:moveTo>
                  <a:pt x="14646" y="9920"/>
                </a:moveTo>
                <a:cubicBezTo>
                  <a:pt x="12128" y="13795"/>
                  <a:pt x="10127" y="15215"/>
                  <a:pt x="8670" y="19220"/>
                </a:cubicBezTo>
                <a:cubicBezTo>
                  <a:pt x="7214" y="15215"/>
                  <a:pt x="5213" y="13795"/>
                  <a:pt x="2695" y="9920"/>
                </a:cubicBezTo>
                <a:cubicBezTo>
                  <a:pt x="250" y="6158"/>
                  <a:pt x="3872" y="2379"/>
                  <a:pt x="8670" y="2379"/>
                </a:cubicBezTo>
                <a:cubicBezTo>
                  <a:pt x="13469" y="2379"/>
                  <a:pt x="17091" y="6158"/>
                  <a:pt x="14646" y="9920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96000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45" name="AutoShape 7"/>
          <p:cNvSpPr/>
          <p:nvPr/>
        </p:nvSpPr>
        <p:spPr bwMode="auto">
          <a:xfrm flipH="1">
            <a:off x="8119990" y="2325316"/>
            <a:ext cx="256107" cy="422389"/>
          </a:xfrm>
          <a:custGeom>
            <a:avLst/>
            <a:gdLst>
              <a:gd name="T0" fmla="*/ 380206 w 17342"/>
              <a:gd name="T1" fmla="*/ 627063 h 21600"/>
              <a:gd name="T2" fmla="*/ 380206 w 17342"/>
              <a:gd name="T3" fmla="*/ 627063 h 21600"/>
              <a:gd name="T4" fmla="*/ 380206 w 17342"/>
              <a:gd name="T5" fmla="*/ 627063 h 21600"/>
              <a:gd name="T6" fmla="*/ 380206 w 17342"/>
              <a:gd name="T7" fmla="*/ 627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2" h="21600">
                <a:moveTo>
                  <a:pt x="8670" y="10213"/>
                </a:moveTo>
                <a:cubicBezTo>
                  <a:pt x="5111" y="10213"/>
                  <a:pt x="2226" y="8033"/>
                  <a:pt x="2226" y="5345"/>
                </a:cubicBezTo>
                <a:cubicBezTo>
                  <a:pt x="2226" y="2657"/>
                  <a:pt x="5111" y="478"/>
                  <a:pt x="8670" y="478"/>
                </a:cubicBezTo>
                <a:cubicBezTo>
                  <a:pt x="12230" y="478"/>
                  <a:pt x="15115" y="2657"/>
                  <a:pt x="15115" y="5345"/>
                </a:cubicBezTo>
                <a:cubicBezTo>
                  <a:pt x="15115" y="8033"/>
                  <a:pt x="12230" y="10213"/>
                  <a:pt x="8670" y="10213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599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96000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8752621" y="2151541"/>
            <a:ext cx="2981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</a:t>
            </a:r>
          </a:p>
        </p:txBody>
      </p:sp>
      <p:sp>
        <p:nvSpPr>
          <p:cNvPr id="147" name="矩形 146"/>
          <p:cNvSpPr/>
          <p:nvPr/>
        </p:nvSpPr>
        <p:spPr>
          <a:xfrm>
            <a:off x="8752621" y="3607218"/>
            <a:ext cx="2981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</a:t>
            </a:r>
          </a:p>
        </p:txBody>
      </p:sp>
      <p:sp>
        <p:nvSpPr>
          <p:cNvPr id="148" name="矩形 147"/>
          <p:cNvSpPr/>
          <p:nvPr/>
        </p:nvSpPr>
        <p:spPr>
          <a:xfrm>
            <a:off x="8752621" y="5133683"/>
            <a:ext cx="2981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</a:t>
            </a:r>
          </a:p>
        </p:txBody>
      </p:sp>
      <p:sp>
        <p:nvSpPr>
          <p:cNvPr id="149" name="AutoShape 5"/>
          <p:cNvSpPr/>
          <p:nvPr/>
        </p:nvSpPr>
        <p:spPr bwMode="auto">
          <a:xfrm flipH="1">
            <a:off x="5601007" y="4918748"/>
            <a:ext cx="256641" cy="422389"/>
          </a:xfrm>
          <a:custGeom>
            <a:avLst/>
            <a:gdLst>
              <a:gd name="T0" fmla="*/ 381000 w 17342"/>
              <a:gd name="T1" fmla="*/ 627063 h 21600"/>
              <a:gd name="T2" fmla="*/ 381000 w 17342"/>
              <a:gd name="T3" fmla="*/ 627063 h 21600"/>
              <a:gd name="T4" fmla="*/ 381000 w 17342"/>
              <a:gd name="T5" fmla="*/ 627063 h 21600"/>
              <a:gd name="T6" fmla="*/ 381000 w 17342"/>
              <a:gd name="T7" fmla="*/ 627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2" h="21600">
                <a:moveTo>
                  <a:pt x="8670" y="8236"/>
                </a:moveTo>
                <a:cubicBezTo>
                  <a:pt x="6253" y="8236"/>
                  <a:pt x="4294" y="6756"/>
                  <a:pt x="4294" y="4930"/>
                </a:cubicBezTo>
                <a:cubicBezTo>
                  <a:pt x="4294" y="3105"/>
                  <a:pt x="6253" y="1625"/>
                  <a:pt x="8670" y="1625"/>
                </a:cubicBezTo>
                <a:cubicBezTo>
                  <a:pt x="11088" y="1625"/>
                  <a:pt x="13047" y="3105"/>
                  <a:pt x="13047" y="4930"/>
                </a:cubicBezTo>
                <a:cubicBezTo>
                  <a:pt x="13047" y="6756"/>
                  <a:pt x="11088" y="8236"/>
                  <a:pt x="8670" y="8236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50" name="AutoShape 6"/>
          <p:cNvSpPr/>
          <p:nvPr/>
        </p:nvSpPr>
        <p:spPr bwMode="auto">
          <a:xfrm flipH="1">
            <a:off x="2003775" y="3535340"/>
            <a:ext cx="256107" cy="422389"/>
          </a:xfrm>
          <a:custGeom>
            <a:avLst/>
            <a:gdLst>
              <a:gd name="T0" fmla="*/ 380207 w 17342"/>
              <a:gd name="T1" fmla="*/ 627063 h 21600"/>
              <a:gd name="T2" fmla="*/ 380207 w 17342"/>
              <a:gd name="T3" fmla="*/ 627063 h 21600"/>
              <a:gd name="T4" fmla="*/ 380207 w 17342"/>
              <a:gd name="T5" fmla="*/ 627063 h 21600"/>
              <a:gd name="T6" fmla="*/ 380207 w 17342"/>
              <a:gd name="T7" fmla="*/ 627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2" h="21600">
                <a:moveTo>
                  <a:pt x="14646" y="9920"/>
                </a:moveTo>
                <a:cubicBezTo>
                  <a:pt x="12128" y="13795"/>
                  <a:pt x="10127" y="15215"/>
                  <a:pt x="8670" y="19220"/>
                </a:cubicBezTo>
                <a:cubicBezTo>
                  <a:pt x="7214" y="15215"/>
                  <a:pt x="5213" y="13795"/>
                  <a:pt x="2695" y="9920"/>
                </a:cubicBezTo>
                <a:cubicBezTo>
                  <a:pt x="250" y="6158"/>
                  <a:pt x="3872" y="2379"/>
                  <a:pt x="8670" y="2379"/>
                </a:cubicBezTo>
                <a:cubicBezTo>
                  <a:pt x="13469" y="2379"/>
                  <a:pt x="17091" y="6158"/>
                  <a:pt x="14646" y="9920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51" name="AutoShape 7"/>
          <p:cNvSpPr/>
          <p:nvPr/>
        </p:nvSpPr>
        <p:spPr bwMode="auto">
          <a:xfrm flipH="1">
            <a:off x="5504316" y="3823316"/>
            <a:ext cx="256107" cy="422389"/>
          </a:xfrm>
          <a:custGeom>
            <a:avLst/>
            <a:gdLst>
              <a:gd name="T0" fmla="*/ 380206 w 17342"/>
              <a:gd name="T1" fmla="*/ 627063 h 21600"/>
              <a:gd name="T2" fmla="*/ 380206 w 17342"/>
              <a:gd name="T3" fmla="*/ 627063 h 21600"/>
              <a:gd name="T4" fmla="*/ 380206 w 17342"/>
              <a:gd name="T5" fmla="*/ 627063 h 21600"/>
              <a:gd name="T6" fmla="*/ 380206 w 17342"/>
              <a:gd name="T7" fmla="*/ 6270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2" h="21600">
                <a:moveTo>
                  <a:pt x="8670" y="10213"/>
                </a:moveTo>
                <a:cubicBezTo>
                  <a:pt x="5111" y="10213"/>
                  <a:pt x="2226" y="8033"/>
                  <a:pt x="2226" y="5345"/>
                </a:cubicBezTo>
                <a:cubicBezTo>
                  <a:pt x="2226" y="2657"/>
                  <a:pt x="5111" y="478"/>
                  <a:pt x="8670" y="478"/>
                </a:cubicBezTo>
                <a:cubicBezTo>
                  <a:pt x="12230" y="478"/>
                  <a:pt x="15115" y="2657"/>
                  <a:pt x="15115" y="5345"/>
                </a:cubicBezTo>
                <a:cubicBezTo>
                  <a:pt x="15115" y="8033"/>
                  <a:pt x="12230" y="10213"/>
                  <a:pt x="8670" y="10213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599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规 划 和 展 望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 /</a:t>
            </a:r>
            <a:r>
              <a:rPr lang="en-US" altLang="zh-CN" sz="2000" dirty="0" err="1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Plan&amp;Outlook</a:t>
            </a:r>
            <a:endParaRPr lang="en-US" altLang="zh-CN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2111" y="1042988"/>
            <a:ext cx="6488113" cy="5365750"/>
            <a:chOff x="382111" y="1042988"/>
            <a:chExt cx="6488113" cy="5365750"/>
          </a:xfrm>
          <a:solidFill>
            <a:srgbClr val="3C4A5E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3104673" y="1109663"/>
              <a:ext cx="2840038" cy="2424113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560161" y="2751138"/>
              <a:ext cx="1816100" cy="1536700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849211" y="3284538"/>
              <a:ext cx="365125" cy="606425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82111" y="1690688"/>
              <a:ext cx="2597150" cy="1963738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064861" y="3232150"/>
              <a:ext cx="1616075" cy="1160463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991961" y="4044950"/>
              <a:ext cx="1400175" cy="1227138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67861" y="3549650"/>
              <a:ext cx="2505075" cy="1519238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952273" y="4813300"/>
              <a:ext cx="1128713" cy="1181100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760311" y="4795838"/>
              <a:ext cx="763588" cy="660400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884136" y="5202238"/>
              <a:ext cx="998538" cy="763588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023836" y="4365625"/>
              <a:ext cx="565150" cy="574675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025423" y="3251200"/>
              <a:ext cx="641350" cy="1150938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581048" y="3040063"/>
              <a:ext cx="431800" cy="942975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471511" y="4645025"/>
              <a:ext cx="688975" cy="79851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390548" y="4189413"/>
              <a:ext cx="973138" cy="606425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4604861" y="5305425"/>
              <a:ext cx="1009650" cy="803275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082698" y="4616450"/>
              <a:ext cx="608013" cy="822325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397023" y="4830763"/>
              <a:ext cx="560388" cy="687388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643086" y="4397375"/>
              <a:ext cx="485775" cy="561975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177948" y="3917950"/>
              <a:ext cx="609600" cy="744538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295423" y="3057525"/>
              <a:ext cx="160338" cy="231775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5138261" y="2952750"/>
              <a:ext cx="212725" cy="230188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495448" y="2501900"/>
              <a:ext cx="747713" cy="714375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665311" y="2074863"/>
              <a:ext cx="1066800" cy="727075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436711" y="1042988"/>
              <a:ext cx="1433513" cy="1306513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152548" y="3378200"/>
              <a:ext cx="865188" cy="544513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65348" y="4276725"/>
              <a:ext cx="131763" cy="120650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330348" y="3822700"/>
              <a:ext cx="752475" cy="581025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936648" y="2709863"/>
              <a:ext cx="698500" cy="1000125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4614386" y="3670300"/>
              <a:ext cx="741363" cy="728663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6001861" y="5227638"/>
              <a:ext cx="211138" cy="509588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4446111" y="6130925"/>
              <a:ext cx="325438" cy="277813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flipV="1">
            <a:off x="5500211" y="2534673"/>
            <a:ext cx="3207861" cy="1395184"/>
            <a:chOff x="5951538" y="890816"/>
            <a:chExt cx="3207861" cy="1395184"/>
          </a:xfrm>
          <a:solidFill>
            <a:schemeClr val="bg1">
              <a:alpha val="30000"/>
            </a:schemeClr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5951538" y="1024166"/>
              <a:ext cx="2944812" cy="1261834"/>
              <a:chOff x="5951538" y="1024166"/>
              <a:chExt cx="2944812" cy="1261834"/>
            </a:xfrm>
            <a:grpFill/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5951538" y="1024166"/>
                <a:ext cx="830853" cy="1261834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6763341" y="1024166"/>
                <a:ext cx="2133009" cy="0"/>
              </a:xfrm>
              <a:prstGeom prst="line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椭圆 41"/>
            <p:cNvSpPr/>
            <p:nvPr/>
          </p:nvSpPr>
          <p:spPr>
            <a:xfrm>
              <a:off x="8892699" y="890816"/>
              <a:ext cx="266700" cy="266700"/>
            </a:xfrm>
            <a:prstGeom prst="ellips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9008269" y="2925158"/>
            <a:ext cx="2675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F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47162 h 6858000"/>
              <a:gd name="connsiteX3" fmla="*/ 6096000 w 12192000"/>
              <a:gd name="connsiteY3" fmla="*/ 6858000 h 6858000"/>
              <a:gd name="connsiteX4" fmla="*/ 0 w 12192000"/>
              <a:gd name="connsiteY4" fmla="*/ 10471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047162"/>
                </a:lnTo>
                <a:lnTo>
                  <a:pt x="6096000" y="6858000"/>
                </a:lnTo>
                <a:lnTo>
                  <a:pt x="0" y="1047162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>
            <a:off x="0" y="4084320"/>
            <a:ext cx="2773680" cy="27736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6200000">
            <a:off x="9418320" y="4084320"/>
            <a:ext cx="2773680" cy="27736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/>
        </p:nvSpPr>
        <p:spPr>
          <a:xfrm rot="16200000">
            <a:off x="10007600" y="4673598"/>
            <a:ext cx="2184401" cy="2184401"/>
          </a:xfrm>
          <a:prstGeom prst="rtTriangle">
            <a:avLst/>
          </a:prstGeom>
          <a:solidFill>
            <a:srgbClr val="6D7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>
            <a:off x="-1" y="4673599"/>
            <a:ext cx="2184401" cy="2184401"/>
          </a:xfrm>
          <a:prstGeom prst="rtTriangle">
            <a:avLst/>
          </a:prstGeom>
          <a:solidFill>
            <a:srgbClr val="6D7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V="1">
            <a:off x="5127803" y="-1"/>
            <a:ext cx="1936394" cy="917992"/>
          </a:xfrm>
          <a:prstGeom prst="triangle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2280" y="1190495"/>
            <a:ext cx="364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48560" y="1784795"/>
            <a:ext cx="729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感 谢 您 的 聆 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76420" y="4829520"/>
            <a:ext cx="3439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Designed by xiazaii</a:t>
            </a:r>
            <a:endParaRPr lang="zh-CN" altLang="en-US" sz="1600" dirty="0">
              <a:solidFill>
                <a:schemeClr val="bg1"/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2122" y="2801040"/>
            <a:ext cx="61677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ADD YOUR TITLE HERE.ADD YOUR TITLE HERE.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23933" y="5414208"/>
            <a:ext cx="1295871" cy="496617"/>
            <a:chOff x="5334903" y="2805810"/>
            <a:chExt cx="1453820" cy="557148"/>
          </a:xfrm>
        </p:grpSpPr>
        <p:sp>
          <p:nvSpPr>
            <p:cNvPr id="22" name="矩形 21"/>
            <p:cNvSpPr/>
            <p:nvPr/>
          </p:nvSpPr>
          <p:spPr>
            <a:xfrm>
              <a:off x="5421742" y="2805810"/>
              <a:ext cx="1366981" cy="55714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34903" y="2884329"/>
              <a:ext cx="845985" cy="44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2020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282916" y="3002031"/>
              <a:ext cx="328122" cy="164706"/>
              <a:chOff x="1778000" y="1985818"/>
              <a:chExt cx="1821642" cy="914400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778000" y="1985818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685242" y="1985818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248400" y="2958562"/>
            <a:ext cx="5943600" cy="3902624"/>
            <a:chOff x="5294046" y="2328739"/>
            <a:chExt cx="6897954" cy="4529262"/>
          </a:xfrm>
        </p:grpSpPr>
        <p:sp>
          <p:nvSpPr>
            <p:cNvPr id="2" name="直角三角形 1"/>
            <p:cNvSpPr/>
            <p:nvPr/>
          </p:nvSpPr>
          <p:spPr>
            <a:xfrm flipH="1">
              <a:off x="5294046" y="234696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6959600" y="3436179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0509561" y="232873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5943600" cy="3908809"/>
            <a:chOff x="0" y="0"/>
            <a:chExt cx="6897954" cy="4536440"/>
          </a:xfrm>
        </p:grpSpPr>
        <p:sp>
          <p:nvSpPr>
            <p:cNvPr id="4" name="直角三角形 3"/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22282" y="1939713"/>
            <a:ext cx="6167755" cy="2708428"/>
            <a:chOff x="3022282" y="1370753"/>
            <a:chExt cx="6167755" cy="2708428"/>
          </a:xfrm>
        </p:grpSpPr>
        <p:sp>
          <p:nvSpPr>
            <p:cNvPr id="13" name="矩形 12"/>
            <p:cNvSpPr/>
            <p:nvPr/>
          </p:nvSpPr>
          <p:spPr>
            <a:xfrm>
              <a:off x="3022282" y="3740627"/>
              <a:ext cx="61677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ADD YOUR TITLE HERE.ADD YOUR TITLE HERE.</a:t>
              </a:r>
              <a:endPara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8481" y="1370753"/>
              <a:ext cx="317503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</a:t>
              </a:r>
              <a:endParaRPr lang="zh-CN" altLang="en-US" sz="16600" b="1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38"/>
            <p:cNvSpPr txBox="1"/>
            <p:nvPr/>
          </p:nvSpPr>
          <p:spPr>
            <a:xfrm>
              <a:off x="4199820" y="2237654"/>
              <a:ext cx="3802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8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工 作 评 价</a:t>
              </a:r>
              <a:endParaRPr lang="en-US" altLang="zh-CN" sz="4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  <a:p>
              <a:pPr algn="ctr"/>
              <a:r>
                <a:rPr lang="en-US" altLang="zh-CN" sz="24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Job Evaluation</a:t>
              </a:r>
              <a:endParaRPr lang="zh-CN" altLang="en-US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43091" y="278071"/>
            <a:ext cx="457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Job 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95147" y="1789558"/>
            <a:ext cx="4610116" cy="3604872"/>
            <a:chOff x="3619659" y="1789558"/>
            <a:chExt cx="4610116" cy="3604872"/>
          </a:xfrm>
          <a:solidFill>
            <a:srgbClr val="8F6786"/>
          </a:solidFill>
        </p:grpSpPr>
        <p:sp>
          <p:nvSpPr>
            <p:cNvPr id="7" name="Freeform 30"/>
            <p:cNvSpPr/>
            <p:nvPr/>
          </p:nvSpPr>
          <p:spPr>
            <a:xfrm>
              <a:off x="4304717" y="2154430"/>
              <a:ext cx="1574128" cy="1574128"/>
            </a:xfrm>
            <a:custGeom>
              <a:avLst/>
              <a:gdLst>
                <a:gd name="connsiteX0" fmla="*/ 0 w 1200276"/>
                <a:gd name="connsiteY0" fmla="*/ 1200276 h 1200276"/>
                <a:gd name="connsiteX1" fmla="*/ 1200276 w 1200276"/>
                <a:gd name="connsiteY1" fmla="*/ 0 h 1200276"/>
                <a:gd name="connsiteX2" fmla="*/ 1200276 w 1200276"/>
                <a:gd name="connsiteY2" fmla="*/ 1200276 h 1200276"/>
                <a:gd name="connsiteX3" fmla="*/ 0 w 1200276"/>
                <a:gd name="connsiteY3" fmla="*/ 1200276 h 120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76" h="1200276">
                  <a:moveTo>
                    <a:pt x="0" y="1200276"/>
                  </a:moveTo>
                  <a:cubicBezTo>
                    <a:pt x="0" y="537382"/>
                    <a:pt x="537382" y="0"/>
                    <a:pt x="1200276" y="0"/>
                  </a:cubicBezTo>
                  <a:lnTo>
                    <a:pt x="1200276" y="1200276"/>
                  </a:lnTo>
                  <a:lnTo>
                    <a:pt x="0" y="1200276"/>
                  </a:lnTo>
                  <a:close/>
                </a:path>
              </a:pathLst>
            </a:custGeom>
            <a:solidFill>
              <a:srgbClr val="3C4A5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6681" tIns="486681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900" kern="120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8" name="Freeform 31"/>
            <p:cNvSpPr/>
            <p:nvPr/>
          </p:nvSpPr>
          <p:spPr>
            <a:xfrm>
              <a:off x="5970589" y="2154430"/>
              <a:ext cx="1574128" cy="1574128"/>
            </a:xfrm>
            <a:custGeom>
              <a:avLst/>
              <a:gdLst>
                <a:gd name="connsiteX0" fmla="*/ 0 w 1200276"/>
                <a:gd name="connsiteY0" fmla="*/ 1200276 h 1200276"/>
                <a:gd name="connsiteX1" fmla="*/ 1200276 w 1200276"/>
                <a:gd name="connsiteY1" fmla="*/ 0 h 1200276"/>
                <a:gd name="connsiteX2" fmla="*/ 1200276 w 1200276"/>
                <a:gd name="connsiteY2" fmla="*/ 1200276 h 1200276"/>
                <a:gd name="connsiteX3" fmla="*/ 0 w 1200276"/>
                <a:gd name="connsiteY3" fmla="*/ 1200276 h 120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76" h="1200276">
                  <a:moveTo>
                    <a:pt x="0" y="0"/>
                  </a:moveTo>
                  <a:cubicBezTo>
                    <a:pt x="662894" y="0"/>
                    <a:pt x="1200276" y="537382"/>
                    <a:pt x="1200276" y="1200276"/>
                  </a:cubicBezTo>
                  <a:lnTo>
                    <a:pt x="0" y="1200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486681" rIns="486681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900" kern="120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9" name="Freeform 32"/>
            <p:cNvSpPr/>
            <p:nvPr/>
          </p:nvSpPr>
          <p:spPr>
            <a:xfrm>
              <a:off x="5970589" y="3820301"/>
              <a:ext cx="1574129" cy="1574129"/>
            </a:xfrm>
            <a:custGeom>
              <a:avLst/>
              <a:gdLst>
                <a:gd name="connsiteX0" fmla="*/ 0 w 1200276"/>
                <a:gd name="connsiteY0" fmla="*/ 1200276 h 1200276"/>
                <a:gd name="connsiteX1" fmla="*/ 1200276 w 1200276"/>
                <a:gd name="connsiteY1" fmla="*/ 0 h 1200276"/>
                <a:gd name="connsiteX2" fmla="*/ 1200276 w 1200276"/>
                <a:gd name="connsiteY2" fmla="*/ 1200276 h 1200276"/>
                <a:gd name="connsiteX3" fmla="*/ 0 w 1200276"/>
                <a:gd name="connsiteY3" fmla="*/ 1200276 h 120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76" h="1200276">
                  <a:moveTo>
                    <a:pt x="1200276" y="0"/>
                  </a:moveTo>
                  <a:cubicBezTo>
                    <a:pt x="1200276" y="662894"/>
                    <a:pt x="662894" y="1200276"/>
                    <a:pt x="0" y="1200276"/>
                  </a:cubicBezTo>
                  <a:lnTo>
                    <a:pt x="0" y="0"/>
                  </a:lnTo>
                  <a:lnTo>
                    <a:pt x="1200276" y="0"/>
                  </a:lnTo>
                  <a:close/>
                </a:path>
              </a:pathLst>
            </a:custGeom>
            <a:solidFill>
              <a:srgbClr val="3C4A5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35129" rIns="486682" bIns="48668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900" kern="120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0" name="Freeform 33"/>
            <p:cNvSpPr/>
            <p:nvPr/>
          </p:nvSpPr>
          <p:spPr>
            <a:xfrm>
              <a:off x="4304717" y="3820302"/>
              <a:ext cx="1574128" cy="1574128"/>
            </a:xfrm>
            <a:custGeom>
              <a:avLst/>
              <a:gdLst>
                <a:gd name="connsiteX0" fmla="*/ 0 w 1200276"/>
                <a:gd name="connsiteY0" fmla="*/ 1200276 h 1200276"/>
                <a:gd name="connsiteX1" fmla="*/ 1200276 w 1200276"/>
                <a:gd name="connsiteY1" fmla="*/ 0 h 1200276"/>
                <a:gd name="connsiteX2" fmla="*/ 1200276 w 1200276"/>
                <a:gd name="connsiteY2" fmla="*/ 1200276 h 1200276"/>
                <a:gd name="connsiteX3" fmla="*/ 0 w 1200276"/>
                <a:gd name="connsiteY3" fmla="*/ 1200276 h 120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276" h="1200276">
                  <a:moveTo>
                    <a:pt x="1200276" y="1200276"/>
                  </a:moveTo>
                  <a:cubicBezTo>
                    <a:pt x="537382" y="1200276"/>
                    <a:pt x="0" y="662894"/>
                    <a:pt x="0" y="0"/>
                  </a:cubicBezTo>
                  <a:lnTo>
                    <a:pt x="1200276" y="0"/>
                  </a:lnTo>
                  <a:lnTo>
                    <a:pt x="1200276" y="120027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6681" tIns="135128" rIns="135128" bIns="48668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900" kern="1200">
                <a:solidFill>
                  <a:schemeClr val="tx1"/>
                </a:solidFill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grpSp>
          <p:nvGrpSpPr>
            <p:cNvPr id="11" name="Group 96"/>
            <p:cNvGrpSpPr/>
            <p:nvPr/>
          </p:nvGrpSpPr>
          <p:grpSpPr>
            <a:xfrm>
              <a:off x="3619659" y="1789558"/>
              <a:ext cx="2259186" cy="318707"/>
              <a:chOff x="3620991" y="1597178"/>
              <a:chExt cx="2259186" cy="318707"/>
            </a:xfrm>
            <a:grpFill/>
          </p:grpSpPr>
          <p:cxnSp>
            <p:nvCxnSpPr>
              <p:cNvPr id="15" name="Straight Connector 97"/>
              <p:cNvCxnSpPr/>
              <p:nvPr/>
            </p:nvCxnSpPr>
            <p:spPr>
              <a:xfrm flipH="1" flipV="1">
                <a:off x="3620991" y="1597178"/>
                <a:ext cx="2259186" cy="0"/>
              </a:xfrm>
              <a:prstGeom prst="line">
                <a:avLst/>
              </a:prstGeom>
              <a:grpFill/>
              <a:ln w="19050">
                <a:solidFill>
                  <a:srgbClr val="3C4A5E"/>
                </a:solidFill>
                <a:prstDash val="sysDash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98"/>
              <p:cNvCxnSpPr/>
              <p:nvPr/>
            </p:nvCxnSpPr>
            <p:spPr>
              <a:xfrm>
                <a:off x="5867876" y="1611086"/>
                <a:ext cx="0" cy="304799"/>
              </a:xfrm>
              <a:prstGeom prst="line">
                <a:avLst/>
              </a:prstGeom>
              <a:grpFill/>
              <a:ln w="19050">
                <a:solidFill>
                  <a:srgbClr val="3C4A5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06"/>
            <p:cNvGrpSpPr/>
            <p:nvPr/>
          </p:nvGrpSpPr>
          <p:grpSpPr>
            <a:xfrm flipH="1">
              <a:off x="5968374" y="1789558"/>
              <a:ext cx="2261401" cy="318707"/>
              <a:chOff x="3620991" y="1597178"/>
              <a:chExt cx="2259186" cy="318707"/>
            </a:xfrm>
            <a:grpFill/>
          </p:grpSpPr>
          <p:cxnSp>
            <p:nvCxnSpPr>
              <p:cNvPr id="13" name="Straight Connector 107"/>
              <p:cNvCxnSpPr/>
              <p:nvPr/>
            </p:nvCxnSpPr>
            <p:spPr>
              <a:xfrm flipH="1" flipV="1">
                <a:off x="3620991" y="1597178"/>
                <a:ext cx="2259186" cy="0"/>
              </a:xfrm>
              <a:prstGeom prst="line">
                <a:avLst/>
              </a:prstGeom>
              <a:grpFill/>
              <a:ln w="19050">
                <a:solidFill>
                  <a:srgbClr val="3C4A5E"/>
                </a:solidFill>
                <a:prstDash val="sysDash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08"/>
              <p:cNvCxnSpPr/>
              <p:nvPr/>
            </p:nvCxnSpPr>
            <p:spPr>
              <a:xfrm>
                <a:off x="5867876" y="1611086"/>
                <a:ext cx="0" cy="304799"/>
              </a:xfrm>
              <a:prstGeom prst="line">
                <a:avLst/>
              </a:prstGeom>
              <a:grpFill/>
              <a:ln w="19050">
                <a:solidFill>
                  <a:srgbClr val="3C4A5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矩形 16"/>
          <p:cNvSpPr/>
          <p:nvPr/>
        </p:nvSpPr>
        <p:spPr>
          <a:xfrm>
            <a:off x="844396" y="5709519"/>
            <a:ext cx="105127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</a:t>
            </a:r>
            <a:endParaRPr lang="en-US" altLang="zh-CN" sz="16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</a:t>
            </a:r>
            <a:r>
              <a:rPr lang="en-US" altLang="zh-CN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.</a:t>
            </a: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810115" y="1782295"/>
            <a:ext cx="307966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19" name="矩形 18"/>
          <p:cNvSpPr/>
          <p:nvPr/>
        </p:nvSpPr>
        <p:spPr>
          <a:xfrm>
            <a:off x="8402056" y="1786803"/>
            <a:ext cx="307966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5060593" y="4288182"/>
            <a:ext cx="539404" cy="447528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100"/>
          <p:cNvSpPr/>
          <p:nvPr/>
        </p:nvSpPr>
        <p:spPr bwMode="auto">
          <a:xfrm>
            <a:off x="5060593" y="2885850"/>
            <a:ext cx="420855" cy="474202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107"/>
          <p:cNvSpPr>
            <a:spLocks noEditPoints="1"/>
          </p:cNvSpPr>
          <p:nvPr/>
        </p:nvSpPr>
        <p:spPr bwMode="auto">
          <a:xfrm>
            <a:off x="6652535" y="4283367"/>
            <a:ext cx="506803" cy="435672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utoShape 115"/>
          <p:cNvSpPr/>
          <p:nvPr/>
        </p:nvSpPr>
        <p:spPr bwMode="auto">
          <a:xfrm>
            <a:off x="6717079" y="2870852"/>
            <a:ext cx="377717" cy="5041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43091" y="278071"/>
            <a:ext cx="457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Job 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09841" y="2008761"/>
            <a:ext cx="7072266" cy="4306570"/>
            <a:chOff x="3124200" y="1504950"/>
            <a:chExt cx="5290757" cy="3221742"/>
          </a:xfrm>
          <a:solidFill>
            <a:srgbClr val="B1A286"/>
          </a:solidFill>
        </p:grpSpPr>
        <p:cxnSp>
          <p:nvCxnSpPr>
            <p:cNvPr id="7" name="Straight Connector 9"/>
            <p:cNvCxnSpPr/>
            <p:nvPr/>
          </p:nvCxnSpPr>
          <p:spPr>
            <a:xfrm>
              <a:off x="3962400" y="1820421"/>
              <a:ext cx="4452557" cy="0"/>
            </a:xfrm>
            <a:prstGeom prst="line">
              <a:avLst/>
            </a:prstGeom>
            <a:grpFill/>
            <a:ln w="28575">
              <a:solidFill>
                <a:srgbClr val="8E8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>
              <a:off x="3962400" y="1820421"/>
              <a:ext cx="3962400" cy="0"/>
            </a:xfrm>
            <a:prstGeom prst="line">
              <a:avLst/>
            </a:prstGeom>
            <a:grpFill/>
            <a:ln w="254000">
              <a:solidFill>
                <a:srgbClr val="96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17"/>
            <p:cNvSpPr/>
            <p:nvPr/>
          </p:nvSpPr>
          <p:spPr>
            <a:xfrm>
              <a:off x="3124200" y="1504950"/>
              <a:ext cx="652843" cy="630942"/>
            </a:xfrm>
            <a:prstGeom prst="roundRect">
              <a:avLst/>
            </a:prstGeom>
            <a:solidFill>
              <a:srgbClr val="3C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itchFamily="34" charset="0"/>
                </a:rPr>
                <a:t>90%</a:t>
              </a:r>
            </a:p>
          </p:txBody>
        </p:sp>
        <p:sp>
          <p:nvSpPr>
            <p:cNvPr id="10" name="Rounded Rectangle 18"/>
            <p:cNvSpPr/>
            <p:nvPr/>
          </p:nvSpPr>
          <p:spPr>
            <a:xfrm>
              <a:off x="3124200" y="2359908"/>
              <a:ext cx="652843" cy="630942"/>
            </a:xfrm>
            <a:prstGeom prst="roundRect">
              <a:avLst/>
            </a:prstGeom>
            <a:solidFill>
              <a:srgbClr val="3C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itchFamily="34" charset="0"/>
                </a:rPr>
                <a:t>70%</a:t>
              </a:r>
            </a:p>
          </p:txBody>
        </p:sp>
        <p:sp>
          <p:nvSpPr>
            <p:cNvPr id="11" name="Rounded Rectangle 19"/>
            <p:cNvSpPr/>
            <p:nvPr/>
          </p:nvSpPr>
          <p:spPr>
            <a:xfrm>
              <a:off x="3124200" y="3236208"/>
              <a:ext cx="652843" cy="630942"/>
            </a:xfrm>
            <a:prstGeom prst="roundRect">
              <a:avLst/>
            </a:prstGeom>
            <a:solidFill>
              <a:srgbClr val="3C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itchFamily="34" charset="0"/>
                </a:rPr>
                <a:t>85%</a:t>
              </a:r>
            </a:p>
          </p:txBody>
        </p:sp>
        <p:sp>
          <p:nvSpPr>
            <p:cNvPr id="12" name="Rounded Rectangle 20"/>
            <p:cNvSpPr/>
            <p:nvPr/>
          </p:nvSpPr>
          <p:spPr>
            <a:xfrm>
              <a:off x="3124200" y="4095750"/>
              <a:ext cx="652843" cy="630942"/>
            </a:xfrm>
            <a:prstGeom prst="roundRect">
              <a:avLst/>
            </a:prstGeom>
            <a:solidFill>
              <a:srgbClr val="3C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Open Sans" pitchFamily="34" charset="0"/>
                </a:rPr>
                <a:t>45%</a:t>
              </a:r>
            </a:p>
          </p:txBody>
        </p:sp>
        <p:cxnSp>
          <p:nvCxnSpPr>
            <p:cNvPr id="13" name="Straight Connector 33"/>
            <p:cNvCxnSpPr/>
            <p:nvPr/>
          </p:nvCxnSpPr>
          <p:spPr>
            <a:xfrm>
              <a:off x="3962400" y="2675379"/>
              <a:ext cx="4452557" cy="0"/>
            </a:xfrm>
            <a:prstGeom prst="line">
              <a:avLst/>
            </a:prstGeom>
            <a:grpFill/>
            <a:ln w="28575">
              <a:solidFill>
                <a:srgbClr val="8E8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4"/>
            <p:cNvCxnSpPr/>
            <p:nvPr/>
          </p:nvCxnSpPr>
          <p:spPr>
            <a:xfrm>
              <a:off x="3962400" y="2675379"/>
              <a:ext cx="3124200" cy="0"/>
            </a:xfrm>
            <a:prstGeom prst="line">
              <a:avLst/>
            </a:prstGeom>
            <a:grpFill/>
            <a:ln w="254000">
              <a:solidFill>
                <a:srgbClr val="96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>
              <a:off x="3962400" y="3551679"/>
              <a:ext cx="4452557" cy="0"/>
            </a:xfrm>
            <a:prstGeom prst="line">
              <a:avLst/>
            </a:prstGeom>
            <a:grpFill/>
            <a:ln w="28575">
              <a:solidFill>
                <a:srgbClr val="8E8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>
            <a:xfrm>
              <a:off x="3962400" y="3551679"/>
              <a:ext cx="3733800" cy="0"/>
            </a:xfrm>
            <a:prstGeom prst="line">
              <a:avLst/>
            </a:prstGeom>
            <a:grpFill/>
            <a:ln w="254000">
              <a:solidFill>
                <a:srgbClr val="96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/>
            <p:nvPr/>
          </p:nvCxnSpPr>
          <p:spPr>
            <a:xfrm>
              <a:off x="3962400" y="4411221"/>
              <a:ext cx="4452557" cy="0"/>
            </a:xfrm>
            <a:prstGeom prst="line">
              <a:avLst/>
            </a:prstGeom>
            <a:grpFill/>
            <a:ln w="28575">
              <a:solidFill>
                <a:srgbClr val="8E8E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8"/>
            <p:cNvCxnSpPr/>
            <p:nvPr/>
          </p:nvCxnSpPr>
          <p:spPr>
            <a:xfrm>
              <a:off x="3962400" y="4411221"/>
              <a:ext cx="2209800" cy="0"/>
            </a:xfrm>
            <a:prstGeom prst="line">
              <a:avLst/>
            </a:prstGeom>
            <a:grpFill/>
            <a:ln w="254000">
              <a:solidFill>
                <a:srgbClr val="96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742819" y="1999504"/>
            <a:ext cx="334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742818" y="3157798"/>
            <a:ext cx="334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742819" y="4322970"/>
            <a:ext cx="334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742820" y="5471938"/>
            <a:ext cx="334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43091" y="278071"/>
            <a:ext cx="457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Job 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37822" y="1847086"/>
            <a:ext cx="6829859" cy="3474930"/>
            <a:chOff x="2790825" y="2401888"/>
            <a:chExt cx="6324600" cy="3217862"/>
          </a:xfrm>
        </p:grpSpPr>
        <p:sp>
          <p:nvSpPr>
            <p:cNvPr id="7" name="任意多边形 25"/>
            <p:cNvSpPr>
              <a:spLocks noChangeArrowheads="1"/>
            </p:cNvSpPr>
            <p:nvPr/>
          </p:nvSpPr>
          <p:spPr bwMode="auto">
            <a:xfrm>
              <a:off x="2790825" y="3295650"/>
              <a:ext cx="1549400" cy="1541463"/>
            </a:xfrm>
            <a:custGeom>
              <a:avLst/>
              <a:gdLst>
                <a:gd name="T0" fmla="*/ 1047327 w 971638"/>
                <a:gd name="T1" fmla="*/ 2460076 h 965868"/>
                <a:gd name="T2" fmla="*/ 304690 w 971638"/>
                <a:gd name="T3" fmla="*/ 1716218 h 965868"/>
                <a:gd name="T4" fmla="*/ 1728080 w 971638"/>
                <a:gd name="T5" fmla="*/ 290492 h 965868"/>
                <a:gd name="T6" fmla="*/ 2470715 w 971638"/>
                <a:gd name="T7" fmla="*/ 1034347 h 965868"/>
                <a:gd name="T8" fmla="*/ 1047327 w 971638"/>
                <a:gd name="T9" fmla="*/ 2460076 h 965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1638"/>
                <a:gd name="T16" fmla="*/ 0 h 965868"/>
                <a:gd name="T17" fmla="*/ 971638 w 971638"/>
                <a:gd name="T18" fmla="*/ 965868 h 9658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1638" h="965868">
                  <a:moveTo>
                    <a:pt x="411874" y="965868"/>
                  </a:moveTo>
                  <a:lnTo>
                    <a:pt x="119823" y="673817"/>
                  </a:lnTo>
                  <a:cubicBezTo>
                    <a:pt x="-253355" y="247329"/>
                    <a:pt x="333067" y="-220881"/>
                    <a:pt x="679588" y="114052"/>
                  </a:cubicBezTo>
                  <a:lnTo>
                    <a:pt x="971638" y="406102"/>
                  </a:lnTo>
                  <a:lnTo>
                    <a:pt x="411874" y="965868"/>
                  </a:lnTo>
                  <a:close/>
                </a:path>
              </a:pathLst>
            </a:custGeom>
            <a:solidFill>
              <a:srgbClr val="B8B8B8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8" name="任意多边形 27"/>
            <p:cNvSpPr>
              <a:spLocks noChangeArrowheads="1"/>
            </p:cNvSpPr>
            <p:nvPr/>
          </p:nvSpPr>
          <p:spPr bwMode="auto">
            <a:xfrm>
              <a:off x="3579813" y="4083050"/>
              <a:ext cx="1779587" cy="1536700"/>
            </a:xfrm>
            <a:custGeom>
              <a:avLst/>
              <a:gdLst>
                <a:gd name="T0" fmla="*/ 1440906 w 1116054"/>
                <a:gd name="T1" fmla="*/ 0 h 963129"/>
                <a:gd name="T2" fmla="*/ 0 w 1116054"/>
                <a:gd name="T3" fmla="*/ 1433852 h 963129"/>
                <a:gd name="T4" fmla="*/ 795591 w 1116054"/>
                <a:gd name="T5" fmla="*/ 2195033 h 963129"/>
                <a:gd name="T6" fmla="*/ 2086221 w 1116054"/>
                <a:gd name="T7" fmla="*/ 2159630 h 963129"/>
                <a:gd name="T8" fmla="*/ 2837613 w 1116054"/>
                <a:gd name="T9" fmla="*/ 1407299 h 963129"/>
                <a:gd name="T10" fmla="*/ 1440906 w 1116054"/>
                <a:gd name="T11" fmla="*/ 0 h 963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6054"/>
                <a:gd name="T19" fmla="*/ 0 h 963129"/>
                <a:gd name="T20" fmla="*/ 1116054 w 1116054"/>
                <a:gd name="T21" fmla="*/ 963129 h 963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9" name="任意多边形 28"/>
            <p:cNvSpPr>
              <a:spLocks noChangeArrowheads="1"/>
            </p:cNvSpPr>
            <p:nvPr/>
          </p:nvSpPr>
          <p:spPr bwMode="auto">
            <a:xfrm flipV="1">
              <a:off x="4587875" y="3355975"/>
              <a:ext cx="1781175" cy="1535113"/>
            </a:xfrm>
            <a:custGeom>
              <a:avLst/>
              <a:gdLst>
                <a:gd name="T0" fmla="*/ 1443480 w 1116054"/>
                <a:gd name="T1" fmla="*/ 0 h 963129"/>
                <a:gd name="T2" fmla="*/ 0 w 1116054"/>
                <a:gd name="T3" fmla="*/ 1430892 h 963129"/>
                <a:gd name="T4" fmla="*/ 797012 w 1116054"/>
                <a:gd name="T5" fmla="*/ 2190501 h 963129"/>
                <a:gd name="T6" fmla="*/ 2089946 w 1116054"/>
                <a:gd name="T7" fmla="*/ 2155171 h 963129"/>
                <a:gd name="T8" fmla="*/ 2842680 w 1116054"/>
                <a:gd name="T9" fmla="*/ 1404396 h 963129"/>
                <a:gd name="T10" fmla="*/ 1443480 w 1116054"/>
                <a:gd name="T11" fmla="*/ 0 h 963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6054"/>
                <a:gd name="T19" fmla="*/ 0 h 963129"/>
                <a:gd name="T20" fmla="*/ 1116054 w 1116054"/>
                <a:gd name="T21" fmla="*/ 963129 h 963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solidFill>
              <a:srgbClr val="3C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0" name="任意多边形 29"/>
            <p:cNvSpPr>
              <a:spLocks noChangeArrowheads="1"/>
            </p:cNvSpPr>
            <p:nvPr/>
          </p:nvSpPr>
          <p:spPr bwMode="auto">
            <a:xfrm>
              <a:off x="5626100" y="4083050"/>
              <a:ext cx="1779588" cy="1536700"/>
            </a:xfrm>
            <a:custGeom>
              <a:avLst/>
              <a:gdLst>
                <a:gd name="T0" fmla="*/ 1440908 w 1116054"/>
                <a:gd name="T1" fmla="*/ 0 h 963129"/>
                <a:gd name="T2" fmla="*/ 0 w 1116054"/>
                <a:gd name="T3" fmla="*/ 1433852 h 963129"/>
                <a:gd name="T4" fmla="*/ 795592 w 1116054"/>
                <a:gd name="T5" fmla="*/ 2195033 h 963129"/>
                <a:gd name="T6" fmla="*/ 2086223 w 1116054"/>
                <a:gd name="T7" fmla="*/ 2159630 h 963129"/>
                <a:gd name="T8" fmla="*/ 2837616 w 1116054"/>
                <a:gd name="T9" fmla="*/ 1407299 h 963129"/>
                <a:gd name="T10" fmla="*/ 1440908 w 1116054"/>
                <a:gd name="T11" fmla="*/ 0 h 963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6054"/>
                <a:gd name="T19" fmla="*/ 0 h 963129"/>
                <a:gd name="T20" fmla="*/ 1116054 w 1116054"/>
                <a:gd name="T21" fmla="*/ 963129 h 963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solidFill>
              <a:srgbClr val="B8B8B8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1" name="任意多边形 30"/>
            <p:cNvSpPr>
              <a:spLocks noChangeArrowheads="1"/>
            </p:cNvSpPr>
            <p:nvPr/>
          </p:nvSpPr>
          <p:spPr bwMode="auto">
            <a:xfrm>
              <a:off x="6680200" y="2401888"/>
              <a:ext cx="2435225" cy="2428875"/>
            </a:xfrm>
            <a:custGeom>
              <a:avLst/>
              <a:gdLst>
                <a:gd name="T0" fmla="*/ 0 w 1526318"/>
                <a:gd name="T1" fmla="*/ 2476505 h 1522842"/>
                <a:gd name="T2" fmla="*/ 1752407 w 1526318"/>
                <a:gd name="T3" fmla="*/ 698726 h 1522842"/>
                <a:gd name="T4" fmla="*/ 1239073 w 1526318"/>
                <a:gd name="T5" fmla="*/ 698729 h 1522842"/>
                <a:gd name="T6" fmla="*/ 1230222 w 1526318"/>
                <a:gd name="T7" fmla="*/ 0 h 1522842"/>
                <a:gd name="T8" fmla="*/ 3531356 w 1526318"/>
                <a:gd name="T9" fmla="*/ 0 h 1522842"/>
                <a:gd name="T10" fmla="*/ 3885376 w 1526318"/>
                <a:gd name="T11" fmla="*/ 353786 h 1522842"/>
                <a:gd name="T12" fmla="*/ 3885376 w 1526318"/>
                <a:gd name="T13" fmla="*/ 2520729 h 1522842"/>
                <a:gd name="T14" fmla="*/ 3186188 w 1526318"/>
                <a:gd name="T15" fmla="*/ 2520729 h 1522842"/>
                <a:gd name="T16" fmla="*/ 3195039 w 1526318"/>
                <a:gd name="T17" fmla="*/ 2069651 h 1522842"/>
                <a:gd name="T18" fmla="*/ 1416085 w 1526318"/>
                <a:gd name="T19" fmla="*/ 3873962 h 1522842"/>
                <a:gd name="T20" fmla="*/ 0 w 1526318"/>
                <a:gd name="T21" fmla="*/ 2476505 h 15228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6318"/>
                <a:gd name="T34" fmla="*/ 0 h 1522842"/>
                <a:gd name="T35" fmla="*/ 1526318 w 1526318"/>
                <a:gd name="T36" fmla="*/ 1522842 h 15228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6318" h="1522842">
                  <a:moveTo>
                    <a:pt x="0" y="973506"/>
                  </a:moveTo>
                  <a:lnTo>
                    <a:pt x="688409" y="274667"/>
                  </a:lnTo>
                  <a:lnTo>
                    <a:pt x="486753" y="274668"/>
                  </a:lnTo>
                  <a:cubicBezTo>
                    <a:pt x="322184" y="273509"/>
                    <a:pt x="321025" y="1159"/>
                    <a:pt x="483276" y="0"/>
                  </a:cubicBezTo>
                  <a:lnTo>
                    <a:pt x="1387246" y="0"/>
                  </a:lnTo>
                  <a:cubicBezTo>
                    <a:pt x="1461417" y="1158"/>
                    <a:pt x="1525160" y="61424"/>
                    <a:pt x="1526318" y="139072"/>
                  </a:cubicBezTo>
                  <a:lnTo>
                    <a:pt x="1526318" y="990890"/>
                  </a:lnTo>
                  <a:cubicBezTo>
                    <a:pt x="1525159" y="1234266"/>
                    <a:pt x="1252810" y="1216882"/>
                    <a:pt x="1251651" y="990890"/>
                  </a:cubicBezTo>
                  <a:lnTo>
                    <a:pt x="1255128" y="813573"/>
                  </a:lnTo>
                  <a:lnTo>
                    <a:pt x="556290" y="1522842"/>
                  </a:lnTo>
                  <a:lnTo>
                    <a:pt x="0" y="973506"/>
                  </a:lnTo>
                  <a:close/>
                </a:path>
              </a:pathLst>
            </a:custGeom>
            <a:solidFill>
              <a:srgbClr val="3C4A5E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endParaRPr lang="zh-CN" altLang="en-US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2" name="矩形 36"/>
            <p:cNvSpPr>
              <a:spLocks noChangeArrowheads="1"/>
            </p:cNvSpPr>
            <p:nvPr/>
          </p:nvSpPr>
          <p:spPr bwMode="auto">
            <a:xfrm rot="18900000">
              <a:off x="6977442" y="3376375"/>
              <a:ext cx="1889958" cy="42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FFFFFF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方正姚体" panose="02010601030101010101" pitchFamily="2" charset="-122"/>
                </a:rPr>
                <a:t>输入你的标题</a:t>
              </a:r>
            </a:p>
          </p:txBody>
        </p:sp>
        <p:grpSp>
          <p:nvGrpSpPr>
            <p:cNvPr id="13" name="组合 43"/>
            <p:cNvGrpSpPr/>
            <p:nvPr/>
          </p:nvGrpSpPr>
          <p:grpSpPr bwMode="auto">
            <a:xfrm>
              <a:off x="5272088" y="3689350"/>
              <a:ext cx="471487" cy="533400"/>
              <a:chOff x="0" y="0"/>
              <a:chExt cx="406393" cy="459645"/>
            </a:xfrm>
          </p:grpSpPr>
          <p:sp>
            <p:nvSpPr>
              <p:cNvPr id="29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090 w 159"/>
                  <a:gd name="T1" fmla="*/ 901080026 h 207"/>
                  <a:gd name="T2" fmla="*/ 434396535 w 159"/>
                  <a:gd name="T3" fmla="*/ 384784579 h 207"/>
                  <a:gd name="T4" fmla="*/ 449037323 w 159"/>
                  <a:gd name="T5" fmla="*/ 116896378 h 207"/>
                  <a:gd name="T6" fmla="*/ 204995402 w 159"/>
                  <a:gd name="T7" fmla="*/ 19483100 h 207"/>
                  <a:gd name="T8" fmla="*/ 341658289 w 159"/>
                  <a:gd name="T9" fmla="*/ 233792756 h 207"/>
                  <a:gd name="T10" fmla="*/ 180591879 w 159"/>
                  <a:gd name="T11" fmla="*/ 336079056 h 207"/>
                  <a:gd name="T12" fmla="*/ 48809271 w 159"/>
                  <a:gd name="T13" fmla="*/ 131508697 h 207"/>
                  <a:gd name="T14" fmla="*/ 48809271 w 159"/>
                  <a:gd name="T15" fmla="*/ 375043033 h 207"/>
                  <a:gd name="T16" fmla="*/ 302611770 w 159"/>
                  <a:gd name="T17" fmla="*/ 467587718 h 207"/>
                  <a:gd name="T18" fmla="*/ 634509534 w 159"/>
                  <a:gd name="T19" fmla="*/ 983880959 h 207"/>
                  <a:gd name="T20" fmla="*/ 697961785 w 159"/>
                  <a:gd name="T21" fmla="*/ 998493278 h 207"/>
                  <a:gd name="T22" fmla="*/ 751651302 w 159"/>
                  <a:gd name="T23" fmla="*/ 959527095 h 207"/>
                  <a:gd name="T24" fmla="*/ 766292090 w 159"/>
                  <a:gd name="T25" fmla="*/ 901080026 h 207"/>
                  <a:gd name="T26" fmla="*/ 702842048 w 159"/>
                  <a:gd name="T27" fmla="*/ 940044003 h 207"/>
                  <a:gd name="T28" fmla="*/ 654032794 w 159"/>
                  <a:gd name="T29" fmla="*/ 930304664 h 207"/>
                  <a:gd name="T30" fmla="*/ 668675791 w 159"/>
                  <a:gd name="T31" fmla="*/ 886467708 h 207"/>
                  <a:gd name="T32" fmla="*/ 712604782 w 159"/>
                  <a:gd name="T33" fmla="*/ 896209253 h 207"/>
                  <a:gd name="T34" fmla="*/ 702842048 w 159"/>
                  <a:gd name="T35" fmla="*/ 94004400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0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58 w 105"/>
                  <a:gd name="T1" fmla="*/ 127348823 h 103"/>
                  <a:gd name="T2" fmla="*/ 472292175 w 105"/>
                  <a:gd name="T3" fmla="*/ 97960471 h 103"/>
                  <a:gd name="T4" fmla="*/ 408996418 w 105"/>
                  <a:gd name="T5" fmla="*/ 34286051 h 103"/>
                  <a:gd name="T6" fmla="*/ 379781295 w 105"/>
                  <a:gd name="T7" fmla="*/ 63674411 h 103"/>
                  <a:gd name="T8" fmla="*/ 301877977 w 105"/>
                  <a:gd name="T9" fmla="*/ 34286051 h 103"/>
                  <a:gd name="T10" fmla="*/ 301877977 w 105"/>
                  <a:gd name="T11" fmla="*/ 0 h 103"/>
                  <a:gd name="T12" fmla="*/ 209367029 w 105"/>
                  <a:gd name="T13" fmla="*/ 0 h 103"/>
                  <a:gd name="T14" fmla="*/ 209367029 w 105"/>
                  <a:gd name="T15" fmla="*/ 34286051 h 103"/>
                  <a:gd name="T16" fmla="*/ 136331392 w 105"/>
                  <a:gd name="T17" fmla="*/ 63674411 h 103"/>
                  <a:gd name="T18" fmla="*/ 107118476 w 105"/>
                  <a:gd name="T19" fmla="*/ 34286051 h 103"/>
                  <a:gd name="T20" fmla="*/ 38952779 w 105"/>
                  <a:gd name="T21" fmla="*/ 97960471 h 103"/>
                  <a:gd name="T22" fmla="*/ 73035636 w 105"/>
                  <a:gd name="T23" fmla="*/ 132246513 h 103"/>
                  <a:gd name="T24" fmla="*/ 38952779 w 105"/>
                  <a:gd name="T25" fmla="*/ 205716321 h 103"/>
                  <a:gd name="T26" fmla="*/ 0 w 105"/>
                  <a:gd name="T27" fmla="*/ 205716321 h 103"/>
                  <a:gd name="T28" fmla="*/ 0 w 105"/>
                  <a:gd name="T29" fmla="*/ 298779136 h 103"/>
                  <a:gd name="T30" fmla="*/ 43820496 w 105"/>
                  <a:gd name="T31" fmla="*/ 298779136 h 103"/>
                  <a:gd name="T32" fmla="*/ 73035636 w 105"/>
                  <a:gd name="T33" fmla="*/ 372248910 h 103"/>
                  <a:gd name="T34" fmla="*/ 43820496 w 105"/>
                  <a:gd name="T35" fmla="*/ 401637262 h 103"/>
                  <a:gd name="T36" fmla="*/ 107118476 w 105"/>
                  <a:gd name="T37" fmla="*/ 465311656 h 103"/>
                  <a:gd name="T38" fmla="*/ 136331392 w 105"/>
                  <a:gd name="T39" fmla="*/ 435923304 h 103"/>
                  <a:gd name="T40" fmla="*/ 209367029 w 105"/>
                  <a:gd name="T41" fmla="*/ 465311656 h 103"/>
                  <a:gd name="T42" fmla="*/ 209367029 w 105"/>
                  <a:gd name="T43" fmla="*/ 504495388 h 103"/>
                  <a:gd name="T44" fmla="*/ 301877977 w 105"/>
                  <a:gd name="T45" fmla="*/ 504495388 h 103"/>
                  <a:gd name="T46" fmla="*/ 301877977 w 105"/>
                  <a:gd name="T47" fmla="*/ 465311656 h 103"/>
                  <a:gd name="T48" fmla="*/ 374913579 w 105"/>
                  <a:gd name="T49" fmla="*/ 435923304 h 103"/>
                  <a:gd name="T50" fmla="*/ 404126496 w 105"/>
                  <a:gd name="T51" fmla="*/ 465311656 h 103"/>
                  <a:gd name="T52" fmla="*/ 467424458 w 105"/>
                  <a:gd name="T53" fmla="*/ 401637262 h 103"/>
                  <a:gd name="T54" fmla="*/ 443079258 w 105"/>
                  <a:gd name="T55" fmla="*/ 372248910 h 103"/>
                  <a:gd name="T56" fmla="*/ 472292175 w 105"/>
                  <a:gd name="T57" fmla="*/ 298779136 h 103"/>
                  <a:gd name="T58" fmla="*/ 511244937 w 105"/>
                  <a:gd name="T59" fmla="*/ 298779136 h 103"/>
                  <a:gd name="T60" fmla="*/ 511244937 w 105"/>
                  <a:gd name="T61" fmla="*/ 205716321 h 103"/>
                  <a:gd name="T62" fmla="*/ 472292175 w 105"/>
                  <a:gd name="T63" fmla="*/ 205716321 h 103"/>
                  <a:gd name="T64" fmla="*/ 443079258 w 105"/>
                  <a:gd name="T65" fmla="*/ 127348823 h 103"/>
                  <a:gd name="T66" fmla="*/ 258057430 w 105"/>
                  <a:gd name="T67" fmla="*/ 406534952 h 103"/>
                  <a:gd name="T68" fmla="*/ 102248553 w 105"/>
                  <a:gd name="T69" fmla="*/ 249797743 h 103"/>
                  <a:gd name="T70" fmla="*/ 258057430 w 105"/>
                  <a:gd name="T71" fmla="*/ 93062781 h 103"/>
                  <a:gd name="T72" fmla="*/ 413864134 w 105"/>
                  <a:gd name="T73" fmla="*/ 249797743 h 103"/>
                  <a:gd name="T74" fmla="*/ 258057430 w 105"/>
                  <a:gd name="T75" fmla="*/ 406534952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31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47"/>
            <p:cNvGrpSpPr/>
            <p:nvPr/>
          </p:nvGrpSpPr>
          <p:grpSpPr bwMode="auto">
            <a:xfrm>
              <a:off x="4273550" y="4706938"/>
              <a:ext cx="441325" cy="493712"/>
              <a:chOff x="0" y="0"/>
              <a:chExt cx="402656" cy="450303"/>
            </a:xfrm>
          </p:grpSpPr>
          <p:sp>
            <p:nvSpPr>
              <p:cNvPr id="24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3 w 26"/>
                  <a:gd name="T1" fmla="*/ 0 h 26"/>
                  <a:gd name="T2" fmla="*/ 0 w 26"/>
                  <a:gd name="T3" fmla="*/ 64521765 h 26"/>
                  <a:gd name="T4" fmla="*/ 62454463 w 26"/>
                  <a:gd name="T5" fmla="*/ 129041302 h 26"/>
                  <a:gd name="T6" fmla="*/ 124908926 w 26"/>
                  <a:gd name="T7" fmla="*/ 64521765 h 26"/>
                  <a:gd name="T8" fmla="*/ 62454463 w 26"/>
                  <a:gd name="T9" fmla="*/ 0 h 26"/>
                  <a:gd name="T10" fmla="*/ 62454463 w 26"/>
                  <a:gd name="T11" fmla="*/ 114152867 h 26"/>
                  <a:gd name="T12" fmla="*/ 14413580 w 26"/>
                  <a:gd name="T13" fmla="*/ 64521765 h 26"/>
                  <a:gd name="T14" fmla="*/ 62454463 w 26"/>
                  <a:gd name="T15" fmla="*/ 14888439 h 26"/>
                  <a:gd name="T16" fmla="*/ 110495350 w 26"/>
                  <a:gd name="T17" fmla="*/ 64521765 h 26"/>
                  <a:gd name="T18" fmla="*/ 62454463 w 26"/>
                  <a:gd name="T19" fmla="*/ 11415286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5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5 w 22"/>
                  <a:gd name="T1" fmla="*/ 0 h 22"/>
                  <a:gd name="T2" fmla="*/ 0 w 22"/>
                  <a:gd name="T3" fmla="*/ 53636735 h 22"/>
                  <a:gd name="T4" fmla="*/ 53636735 w 22"/>
                  <a:gd name="T5" fmla="*/ 107273470 h 22"/>
                  <a:gd name="T6" fmla="*/ 107273470 w 22"/>
                  <a:gd name="T7" fmla="*/ 53636735 h 22"/>
                  <a:gd name="T8" fmla="*/ 53636735 w 22"/>
                  <a:gd name="T9" fmla="*/ 0 h 22"/>
                  <a:gd name="T10" fmla="*/ 53636735 w 22"/>
                  <a:gd name="T11" fmla="*/ 82892943 h 22"/>
                  <a:gd name="T12" fmla="*/ 24380536 w 22"/>
                  <a:gd name="T13" fmla="*/ 53636735 h 22"/>
                  <a:gd name="T14" fmla="*/ 53636735 w 22"/>
                  <a:gd name="T15" fmla="*/ 24380536 h 22"/>
                  <a:gd name="T16" fmla="*/ 82892943 w 22"/>
                  <a:gd name="T17" fmla="*/ 53636735 h 22"/>
                  <a:gd name="T18" fmla="*/ 53636735 w 22"/>
                  <a:gd name="T19" fmla="*/ 8289294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6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1 w 14"/>
                  <a:gd name="T1" fmla="*/ 0 h 14"/>
                  <a:gd name="T2" fmla="*/ 0 w 14"/>
                  <a:gd name="T3" fmla="*/ 33946031 h 14"/>
                  <a:gd name="T4" fmla="*/ 33946031 w 14"/>
                  <a:gd name="T5" fmla="*/ 67892063 h 14"/>
                  <a:gd name="T6" fmla="*/ 67892063 w 14"/>
                  <a:gd name="T7" fmla="*/ 33946031 h 14"/>
                  <a:gd name="T8" fmla="*/ 33946031 w 14"/>
                  <a:gd name="T9" fmla="*/ 0 h 14"/>
                  <a:gd name="T10" fmla="*/ 33946031 w 14"/>
                  <a:gd name="T11" fmla="*/ 48493392 h 14"/>
                  <a:gd name="T12" fmla="*/ 19398680 w 14"/>
                  <a:gd name="T13" fmla="*/ 33946031 h 14"/>
                  <a:gd name="T14" fmla="*/ 33946031 w 14"/>
                  <a:gd name="T15" fmla="*/ 14547356 h 14"/>
                  <a:gd name="T16" fmla="*/ 53344711 w 14"/>
                  <a:gd name="T17" fmla="*/ 33946031 h 14"/>
                  <a:gd name="T18" fmla="*/ 33946031 w 14"/>
                  <a:gd name="T19" fmla="*/ 48493392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7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2 w 44"/>
                  <a:gd name="T1" fmla="*/ 0 h 44"/>
                  <a:gd name="T2" fmla="*/ 0 w 44"/>
                  <a:gd name="T3" fmla="*/ 107276782 h 44"/>
                  <a:gd name="T4" fmla="*/ 107276782 w 44"/>
                  <a:gd name="T5" fmla="*/ 214551356 h 44"/>
                  <a:gd name="T6" fmla="*/ 214551356 w 44"/>
                  <a:gd name="T7" fmla="*/ 107276782 h 44"/>
                  <a:gd name="T8" fmla="*/ 107276782 w 44"/>
                  <a:gd name="T9" fmla="*/ 0 h 44"/>
                  <a:gd name="T10" fmla="*/ 107276782 w 44"/>
                  <a:gd name="T11" fmla="*/ 190170579 h 44"/>
                  <a:gd name="T12" fmla="*/ 24380787 w 44"/>
                  <a:gd name="T13" fmla="*/ 107276782 h 44"/>
                  <a:gd name="T14" fmla="*/ 107276782 w 44"/>
                  <a:gd name="T15" fmla="*/ 29256501 h 44"/>
                  <a:gd name="T16" fmla="*/ 190170579 w 44"/>
                  <a:gd name="T17" fmla="*/ 107276782 h 44"/>
                  <a:gd name="T18" fmla="*/ 107276782 w 44"/>
                  <a:gd name="T19" fmla="*/ 19017057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8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82 w 182"/>
                  <a:gd name="T1" fmla="*/ 467756654 h 204"/>
                  <a:gd name="T2" fmla="*/ 748889300 w 182"/>
                  <a:gd name="T3" fmla="*/ 233879431 h 204"/>
                  <a:gd name="T4" fmla="*/ 381786483 w 182"/>
                  <a:gd name="T5" fmla="*/ 0 h 204"/>
                  <a:gd name="T6" fmla="*/ 4893820 w 182"/>
                  <a:gd name="T7" fmla="*/ 384925208 h 204"/>
                  <a:gd name="T8" fmla="*/ 0 w 182"/>
                  <a:gd name="T9" fmla="*/ 993984252 h 204"/>
                  <a:gd name="T10" fmla="*/ 553101066 w 182"/>
                  <a:gd name="T11" fmla="*/ 857555728 h 204"/>
                  <a:gd name="T12" fmla="*/ 719519759 w 182"/>
                  <a:gd name="T13" fmla="*/ 857555728 h 204"/>
                  <a:gd name="T14" fmla="*/ 719519759 w 182"/>
                  <a:gd name="T15" fmla="*/ 857555728 h 204"/>
                  <a:gd name="T16" fmla="*/ 763572965 w 182"/>
                  <a:gd name="T17" fmla="*/ 735744388 h 204"/>
                  <a:gd name="T18" fmla="*/ 714625941 w 182"/>
                  <a:gd name="T19" fmla="*/ 706507813 h 204"/>
                  <a:gd name="T20" fmla="*/ 763572965 w 182"/>
                  <a:gd name="T21" fmla="*/ 682145103 h 204"/>
                  <a:gd name="T22" fmla="*/ 758676935 w 182"/>
                  <a:gd name="T23" fmla="*/ 672401785 h 204"/>
                  <a:gd name="T24" fmla="*/ 832097471 w 182"/>
                  <a:gd name="T25" fmla="*/ 540844782 h 204"/>
                  <a:gd name="T26" fmla="*/ 303472129 w 182"/>
                  <a:gd name="T27" fmla="*/ 453139470 h 204"/>
                  <a:gd name="T28" fmla="*/ 303472129 w 182"/>
                  <a:gd name="T29" fmla="*/ 496993230 h 204"/>
                  <a:gd name="T30" fmla="*/ 264312671 w 182"/>
                  <a:gd name="T31" fmla="*/ 511610414 h 204"/>
                  <a:gd name="T32" fmla="*/ 234945342 w 182"/>
                  <a:gd name="T33" fmla="*/ 535970916 h 204"/>
                  <a:gd name="T34" fmla="*/ 195788165 w 182"/>
                  <a:gd name="T35" fmla="*/ 521353732 h 204"/>
                  <a:gd name="T36" fmla="*/ 156630988 w 182"/>
                  <a:gd name="T37" fmla="*/ 521353732 h 204"/>
                  <a:gd name="T38" fmla="*/ 137051259 w 182"/>
                  <a:gd name="T39" fmla="*/ 482373838 h 204"/>
                  <a:gd name="T40" fmla="*/ 107683930 w 182"/>
                  <a:gd name="T41" fmla="*/ 453139470 h 204"/>
                  <a:gd name="T42" fmla="*/ 127261412 w 182"/>
                  <a:gd name="T43" fmla="*/ 414159576 h 204"/>
                  <a:gd name="T44" fmla="*/ 127261412 w 182"/>
                  <a:gd name="T45" fmla="*/ 370308024 h 204"/>
                  <a:gd name="T46" fmla="*/ 166418623 w 182"/>
                  <a:gd name="T47" fmla="*/ 355690839 h 204"/>
                  <a:gd name="T48" fmla="*/ 195788165 w 182"/>
                  <a:gd name="T49" fmla="*/ 331328130 h 204"/>
                  <a:gd name="T50" fmla="*/ 234945342 w 182"/>
                  <a:gd name="T51" fmla="*/ 345945314 h 204"/>
                  <a:gd name="T52" fmla="*/ 278998548 w 182"/>
                  <a:gd name="T53" fmla="*/ 345945314 h 204"/>
                  <a:gd name="T54" fmla="*/ 293682282 w 182"/>
                  <a:gd name="T55" fmla="*/ 384925208 h 204"/>
                  <a:gd name="T56" fmla="*/ 323049611 w 182"/>
                  <a:gd name="T57" fmla="*/ 414159576 h 204"/>
                  <a:gd name="T58" fmla="*/ 665678917 w 182"/>
                  <a:gd name="T59" fmla="*/ 375179683 h 204"/>
                  <a:gd name="T60" fmla="*/ 616731893 w 182"/>
                  <a:gd name="T61" fmla="*/ 423905101 h 204"/>
                  <a:gd name="T62" fmla="*/ 592258381 w 182"/>
                  <a:gd name="T63" fmla="*/ 487247704 h 204"/>
                  <a:gd name="T64" fmla="*/ 523731524 w 182"/>
                  <a:gd name="T65" fmla="*/ 487247704 h 204"/>
                  <a:gd name="T66" fmla="*/ 460100836 w 182"/>
                  <a:gd name="T67" fmla="*/ 511610414 h 204"/>
                  <a:gd name="T68" fmla="*/ 406259994 w 182"/>
                  <a:gd name="T69" fmla="*/ 467756654 h 204"/>
                  <a:gd name="T70" fmla="*/ 342629306 w 182"/>
                  <a:gd name="T71" fmla="*/ 443393945 h 204"/>
                  <a:gd name="T72" fmla="*/ 342629306 w 182"/>
                  <a:gd name="T73" fmla="*/ 375179683 h 204"/>
                  <a:gd name="T74" fmla="*/ 313259764 w 182"/>
                  <a:gd name="T75" fmla="*/ 311839287 h 204"/>
                  <a:gd name="T76" fmla="*/ 362206788 w 182"/>
                  <a:gd name="T77" fmla="*/ 258239933 h 204"/>
                  <a:gd name="T78" fmla="*/ 386680300 w 182"/>
                  <a:gd name="T79" fmla="*/ 194899537 h 204"/>
                  <a:gd name="T80" fmla="*/ 460100836 w 182"/>
                  <a:gd name="T81" fmla="*/ 194899537 h 204"/>
                  <a:gd name="T82" fmla="*/ 523731524 w 182"/>
                  <a:gd name="T83" fmla="*/ 170536828 h 204"/>
                  <a:gd name="T84" fmla="*/ 572678548 w 182"/>
                  <a:gd name="T85" fmla="*/ 214388380 h 204"/>
                  <a:gd name="T86" fmla="*/ 636309375 w 182"/>
                  <a:gd name="T87" fmla="*/ 238751090 h 204"/>
                  <a:gd name="T88" fmla="*/ 636309375 w 182"/>
                  <a:gd name="T89" fmla="*/ 311839287 h 204"/>
                  <a:gd name="T90" fmla="*/ 665678917 w 182"/>
                  <a:gd name="T91" fmla="*/ 375179683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5" name="组合 53"/>
            <p:cNvGrpSpPr/>
            <p:nvPr/>
          </p:nvGrpSpPr>
          <p:grpSpPr bwMode="auto">
            <a:xfrm>
              <a:off x="6334125" y="4740275"/>
              <a:ext cx="382588" cy="377825"/>
              <a:chOff x="0" y="0"/>
              <a:chExt cx="453105" cy="448433"/>
            </a:xfrm>
          </p:grpSpPr>
          <p:sp>
            <p:nvSpPr>
              <p:cNvPr id="22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47 w 205"/>
                  <a:gd name="T1" fmla="*/ 93208646 h 89"/>
                  <a:gd name="T2" fmla="*/ 229609302 w 205"/>
                  <a:gd name="T3" fmla="*/ 0 h 89"/>
                  <a:gd name="T4" fmla="*/ 0 w 205"/>
                  <a:gd name="T5" fmla="*/ 0 h 89"/>
                  <a:gd name="T6" fmla="*/ 0 w 205"/>
                  <a:gd name="T7" fmla="*/ 328681040 h 89"/>
                  <a:gd name="T8" fmla="*/ 107476509 w 205"/>
                  <a:gd name="T9" fmla="*/ 436605285 h 89"/>
                  <a:gd name="T10" fmla="*/ 894007119 w 205"/>
                  <a:gd name="T11" fmla="*/ 436605285 h 89"/>
                  <a:gd name="T12" fmla="*/ 1001483593 w 205"/>
                  <a:gd name="T13" fmla="*/ 328681040 h 89"/>
                  <a:gd name="T14" fmla="*/ 1001483593 w 205"/>
                  <a:gd name="T15" fmla="*/ 0 h 89"/>
                  <a:gd name="T16" fmla="*/ 771874360 w 205"/>
                  <a:gd name="T17" fmla="*/ 0 h 89"/>
                  <a:gd name="T18" fmla="*/ 503185247 w 205"/>
                  <a:gd name="T19" fmla="*/ 93208646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3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19 w 205"/>
                  <a:gd name="T1" fmla="*/ 204929920 h 118"/>
                  <a:gd name="T2" fmla="*/ 879350834 w 205"/>
                  <a:gd name="T3" fmla="*/ 204929920 h 118"/>
                  <a:gd name="T4" fmla="*/ 752333384 w 205"/>
                  <a:gd name="T5" fmla="*/ 204929920 h 118"/>
                  <a:gd name="T6" fmla="*/ 752333384 w 205"/>
                  <a:gd name="T7" fmla="*/ 107344452 h 118"/>
                  <a:gd name="T8" fmla="*/ 644856910 w 205"/>
                  <a:gd name="T9" fmla="*/ 0 h 118"/>
                  <a:gd name="T10" fmla="*/ 356626821 w 205"/>
                  <a:gd name="T11" fmla="*/ 0 h 118"/>
                  <a:gd name="T12" fmla="*/ 249150278 w 205"/>
                  <a:gd name="T13" fmla="*/ 107344452 h 118"/>
                  <a:gd name="T14" fmla="*/ 249150278 w 205"/>
                  <a:gd name="T15" fmla="*/ 204929920 h 118"/>
                  <a:gd name="T16" fmla="*/ 122132793 w 205"/>
                  <a:gd name="T17" fmla="*/ 204929920 h 118"/>
                  <a:gd name="T18" fmla="*/ 107476509 w 205"/>
                  <a:gd name="T19" fmla="*/ 204929920 h 118"/>
                  <a:gd name="T20" fmla="*/ 0 w 205"/>
                  <a:gd name="T21" fmla="*/ 312276616 h 118"/>
                  <a:gd name="T22" fmla="*/ 0 w 205"/>
                  <a:gd name="T23" fmla="*/ 492809004 h 118"/>
                  <a:gd name="T24" fmla="*/ 263804352 w 205"/>
                  <a:gd name="T25" fmla="*/ 492809004 h 118"/>
                  <a:gd name="T26" fmla="*/ 503185247 w 205"/>
                  <a:gd name="T27" fmla="*/ 575758168 h 118"/>
                  <a:gd name="T28" fmla="*/ 737679310 w 205"/>
                  <a:gd name="T29" fmla="*/ 492809004 h 118"/>
                  <a:gd name="T30" fmla="*/ 1001483593 w 205"/>
                  <a:gd name="T31" fmla="*/ 492809004 h 118"/>
                  <a:gd name="T32" fmla="*/ 1001483593 w 205"/>
                  <a:gd name="T33" fmla="*/ 312276616 h 118"/>
                  <a:gd name="T34" fmla="*/ 894007119 w 205"/>
                  <a:gd name="T35" fmla="*/ 204929920 h 118"/>
                  <a:gd name="T36" fmla="*/ 327314252 w 205"/>
                  <a:gd name="T37" fmla="*/ 126862423 h 118"/>
                  <a:gd name="T38" fmla="*/ 327314252 w 205"/>
                  <a:gd name="T39" fmla="*/ 107344452 h 118"/>
                  <a:gd name="T40" fmla="*/ 356626821 w 205"/>
                  <a:gd name="T41" fmla="*/ 82949199 h 118"/>
                  <a:gd name="T42" fmla="*/ 644856910 w 205"/>
                  <a:gd name="T43" fmla="*/ 82949199 h 118"/>
                  <a:gd name="T44" fmla="*/ 674169479 w 205"/>
                  <a:gd name="T45" fmla="*/ 107344452 h 118"/>
                  <a:gd name="T46" fmla="*/ 674169479 w 205"/>
                  <a:gd name="T47" fmla="*/ 126862423 h 118"/>
                  <a:gd name="T48" fmla="*/ 674169479 w 205"/>
                  <a:gd name="T49" fmla="*/ 204929920 h 118"/>
                  <a:gd name="T50" fmla="*/ 327314252 w 205"/>
                  <a:gd name="T51" fmla="*/ 204929920 h 118"/>
                  <a:gd name="T52" fmla="*/ 327314252 w 205"/>
                  <a:gd name="T53" fmla="*/ 126862423 h 118"/>
                  <a:gd name="T54" fmla="*/ 493413654 w 205"/>
                  <a:gd name="T55" fmla="*/ 492809004 h 118"/>
                  <a:gd name="T56" fmla="*/ 415249749 w 205"/>
                  <a:gd name="T57" fmla="*/ 419621034 h 118"/>
                  <a:gd name="T58" fmla="*/ 493413654 w 205"/>
                  <a:gd name="T59" fmla="*/ 341551362 h 118"/>
                  <a:gd name="T60" fmla="*/ 571577559 w 205"/>
                  <a:gd name="T61" fmla="*/ 419621034 h 118"/>
                  <a:gd name="T62" fmla="*/ 493413654 w 205"/>
                  <a:gd name="T63" fmla="*/ 492809004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grpSp>
          <p:nvGrpSpPr>
            <p:cNvPr id="16" name="组合 56"/>
            <p:cNvGrpSpPr/>
            <p:nvPr/>
          </p:nvGrpSpPr>
          <p:grpSpPr bwMode="auto">
            <a:xfrm>
              <a:off x="3227388" y="3709988"/>
              <a:ext cx="454025" cy="488950"/>
              <a:chOff x="0" y="0"/>
              <a:chExt cx="466184" cy="501686"/>
            </a:xfrm>
          </p:grpSpPr>
          <p:sp>
            <p:nvSpPr>
              <p:cNvPr id="17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602 w 23"/>
                  <a:gd name="T1" fmla="*/ 0 h 21"/>
                  <a:gd name="T2" fmla="*/ 76978602 w 23"/>
                  <a:gd name="T3" fmla="*/ 19792543 h 21"/>
                  <a:gd name="T4" fmla="*/ 91411399 w 23"/>
                  <a:gd name="T5" fmla="*/ 54426151 h 21"/>
                  <a:gd name="T6" fmla="*/ 48110800 w 23"/>
                  <a:gd name="T7" fmla="*/ 84112746 h 21"/>
                  <a:gd name="T8" fmla="*/ 19245199 w 23"/>
                  <a:gd name="T9" fmla="*/ 44529883 h 21"/>
                  <a:gd name="T10" fmla="*/ 28867794 w 23"/>
                  <a:gd name="T11" fmla="*/ 24739565 h 21"/>
                  <a:gd name="T12" fmla="*/ 28867794 w 23"/>
                  <a:gd name="T13" fmla="*/ 0 h 21"/>
                  <a:gd name="T14" fmla="*/ 0 w 23"/>
                  <a:gd name="T15" fmla="*/ 49479129 h 21"/>
                  <a:gd name="T16" fmla="*/ 52923194 w 23"/>
                  <a:gd name="T17" fmla="*/ 103905280 h 21"/>
                  <a:gd name="T18" fmla="*/ 110656589 w 23"/>
                  <a:gd name="T19" fmla="*/ 49479129 h 21"/>
                  <a:gd name="T20" fmla="*/ 76978602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18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8 w 118"/>
                  <a:gd name="T1" fmla="*/ 92705975 h 118"/>
                  <a:gd name="T2" fmla="*/ 92705975 w 118"/>
                  <a:gd name="T3" fmla="*/ 458654765 h 118"/>
                  <a:gd name="T4" fmla="*/ 458654765 w 118"/>
                  <a:gd name="T5" fmla="*/ 483052228 h 118"/>
                  <a:gd name="T6" fmla="*/ 483052228 w 118"/>
                  <a:gd name="T7" fmla="*/ 117103438 h 118"/>
                  <a:gd name="T8" fmla="*/ 117103438 w 118"/>
                  <a:gd name="T9" fmla="*/ 92705975 h 118"/>
                  <a:gd name="T10" fmla="*/ 312276616 w 118"/>
                  <a:gd name="T11" fmla="*/ 409862049 h 118"/>
                  <a:gd name="T12" fmla="*/ 312276616 w 118"/>
                  <a:gd name="T13" fmla="*/ 453775272 h 118"/>
                  <a:gd name="T14" fmla="*/ 273240606 w 118"/>
                  <a:gd name="T15" fmla="*/ 453775272 h 118"/>
                  <a:gd name="T16" fmla="*/ 273240606 w 118"/>
                  <a:gd name="T17" fmla="*/ 414741541 h 118"/>
                  <a:gd name="T18" fmla="*/ 200052636 w 118"/>
                  <a:gd name="T19" fmla="*/ 395223571 h 118"/>
                  <a:gd name="T20" fmla="*/ 209809412 w 118"/>
                  <a:gd name="T21" fmla="*/ 346430855 h 118"/>
                  <a:gd name="T22" fmla="*/ 282999591 w 118"/>
                  <a:gd name="T23" fmla="*/ 365948825 h 118"/>
                  <a:gd name="T24" fmla="*/ 322033392 w 118"/>
                  <a:gd name="T25" fmla="*/ 341551362 h 118"/>
                  <a:gd name="T26" fmla="*/ 278120099 w 118"/>
                  <a:gd name="T27" fmla="*/ 302517631 h 118"/>
                  <a:gd name="T28" fmla="*/ 200052636 w 118"/>
                  <a:gd name="T29" fmla="*/ 224447890 h 118"/>
                  <a:gd name="T30" fmla="*/ 273240606 w 118"/>
                  <a:gd name="T31" fmla="*/ 151257711 h 118"/>
                  <a:gd name="T32" fmla="*/ 273240606 w 118"/>
                  <a:gd name="T33" fmla="*/ 112223945 h 118"/>
                  <a:gd name="T34" fmla="*/ 312276616 w 118"/>
                  <a:gd name="T35" fmla="*/ 112223945 h 118"/>
                  <a:gd name="T36" fmla="*/ 312276616 w 118"/>
                  <a:gd name="T37" fmla="*/ 146378218 h 118"/>
                  <a:gd name="T38" fmla="*/ 375705601 w 118"/>
                  <a:gd name="T39" fmla="*/ 161016696 h 118"/>
                  <a:gd name="T40" fmla="*/ 361069332 w 118"/>
                  <a:gd name="T41" fmla="*/ 209809412 h 118"/>
                  <a:gd name="T42" fmla="*/ 302517631 w 118"/>
                  <a:gd name="T43" fmla="*/ 195173144 h 118"/>
                  <a:gd name="T44" fmla="*/ 268361114 w 118"/>
                  <a:gd name="T45" fmla="*/ 219568397 h 118"/>
                  <a:gd name="T46" fmla="*/ 317153899 w 118"/>
                  <a:gd name="T47" fmla="*/ 253724845 h 118"/>
                  <a:gd name="T48" fmla="*/ 385464586 w 118"/>
                  <a:gd name="T49" fmla="*/ 336671869 h 118"/>
                  <a:gd name="T50" fmla="*/ 312276616 w 118"/>
                  <a:gd name="T51" fmla="*/ 4098620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0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85 w 153"/>
                  <a:gd name="T1" fmla="*/ 864539836 h 227"/>
                  <a:gd name="T2" fmla="*/ 78175867 w 153"/>
                  <a:gd name="T3" fmla="*/ 864539836 h 227"/>
                  <a:gd name="T4" fmla="*/ 78175867 w 153"/>
                  <a:gd name="T5" fmla="*/ 78150316 h 227"/>
                  <a:gd name="T6" fmla="*/ 674261585 w 153"/>
                  <a:gd name="T7" fmla="*/ 78150316 h 227"/>
                  <a:gd name="T8" fmla="*/ 674261585 w 153"/>
                  <a:gd name="T9" fmla="*/ 503093818 h 227"/>
                  <a:gd name="T10" fmla="*/ 679146607 w 153"/>
                  <a:gd name="T11" fmla="*/ 498209563 h 227"/>
                  <a:gd name="T12" fmla="*/ 747550185 w 153"/>
                  <a:gd name="T13" fmla="*/ 459135528 h 227"/>
                  <a:gd name="T14" fmla="*/ 747550185 w 153"/>
                  <a:gd name="T15" fmla="*/ 63497535 h 227"/>
                  <a:gd name="T16" fmla="*/ 688918863 w 153"/>
                  <a:gd name="T17" fmla="*/ 0 h 227"/>
                  <a:gd name="T18" fmla="*/ 58631339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36 h 227"/>
                  <a:gd name="T24" fmla="*/ 58631339 w 153"/>
                  <a:gd name="T25" fmla="*/ 1108761399 h 227"/>
                  <a:gd name="T26" fmla="*/ 688918863 w 153"/>
                  <a:gd name="T27" fmla="*/ 1108761399 h 227"/>
                  <a:gd name="T28" fmla="*/ 747550185 w 153"/>
                  <a:gd name="T29" fmla="*/ 1050148136 h 227"/>
                  <a:gd name="T30" fmla="*/ 747550185 w 153"/>
                  <a:gd name="T31" fmla="*/ 859655582 h 227"/>
                  <a:gd name="T32" fmla="*/ 674261585 w 153"/>
                  <a:gd name="T33" fmla="*/ 810813037 h 227"/>
                  <a:gd name="T34" fmla="*/ 674261585 w 153"/>
                  <a:gd name="T35" fmla="*/ 864539836 h 227"/>
                  <a:gd name="T36" fmla="*/ 366445348 w 153"/>
                  <a:gd name="T37" fmla="*/ 1079455873 h 227"/>
                  <a:gd name="T38" fmla="*/ 273612168 w 153"/>
                  <a:gd name="T39" fmla="*/ 981766363 h 227"/>
                  <a:gd name="T40" fmla="*/ 366445348 w 153"/>
                  <a:gd name="T41" fmla="*/ 888963318 h 227"/>
                  <a:gd name="T42" fmla="*/ 464165692 w 153"/>
                  <a:gd name="T43" fmla="*/ 981766363 h 227"/>
                  <a:gd name="T44" fmla="*/ 366445348 w 153"/>
                  <a:gd name="T45" fmla="*/ 1079455873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21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600 w 86"/>
                  <a:gd name="T1" fmla="*/ 83489094 h 86"/>
                  <a:gd name="T2" fmla="*/ 88399954 w 86"/>
                  <a:gd name="T3" fmla="*/ 68754279 h 86"/>
                  <a:gd name="T4" fmla="*/ 68754279 w 86"/>
                  <a:gd name="T5" fmla="*/ 333951942 h 86"/>
                  <a:gd name="T6" fmla="*/ 338862802 w 86"/>
                  <a:gd name="T7" fmla="*/ 353597600 h 86"/>
                  <a:gd name="T8" fmla="*/ 353597600 w 86"/>
                  <a:gd name="T9" fmla="*/ 83489094 h 86"/>
                  <a:gd name="T10" fmla="*/ 225908512 w 86"/>
                  <a:gd name="T11" fmla="*/ 309397640 h 86"/>
                  <a:gd name="T12" fmla="*/ 225908512 w 86"/>
                  <a:gd name="T13" fmla="*/ 343775879 h 86"/>
                  <a:gd name="T14" fmla="*/ 196443349 w 86"/>
                  <a:gd name="T15" fmla="*/ 343775879 h 86"/>
                  <a:gd name="T16" fmla="*/ 196443349 w 86"/>
                  <a:gd name="T17" fmla="*/ 314308500 h 86"/>
                  <a:gd name="T18" fmla="*/ 137510774 w 86"/>
                  <a:gd name="T19" fmla="*/ 299575919 h 86"/>
                  <a:gd name="T20" fmla="*/ 147332529 w 86"/>
                  <a:gd name="T21" fmla="*/ 260286751 h 86"/>
                  <a:gd name="T22" fmla="*/ 201354210 w 86"/>
                  <a:gd name="T23" fmla="*/ 275019332 h 86"/>
                  <a:gd name="T24" fmla="*/ 235730233 w 86"/>
                  <a:gd name="T25" fmla="*/ 255375890 h 86"/>
                  <a:gd name="T26" fmla="*/ 201354210 w 86"/>
                  <a:gd name="T27" fmla="*/ 225908512 h 86"/>
                  <a:gd name="T28" fmla="*/ 142421634 w 86"/>
                  <a:gd name="T29" fmla="*/ 166975971 h 86"/>
                  <a:gd name="T30" fmla="*/ 196443349 w 86"/>
                  <a:gd name="T31" fmla="*/ 108043396 h 86"/>
                  <a:gd name="T32" fmla="*/ 196443349 w 86"/>
                  <a:gd name="T33" fmla="*/ 73665157 h 86"/>
                  <a:gd name="T34" fmla="*/ 230819372 w 86"/>
                  <a:gd name="T35" fmla="*/ 73665157 h 86"/>
                  <a:gd name="T36" fmla="*/ 230819372 w 86"/>
                  <a:gd name="T37" fmla="*/ 103132535 h 86"/>
                  <a:gd name="T38" fmla="*/ 275019332 w 86"/>
                  <a:gd name="T39" fmla="*/ 112954256 h 86"/>
                  <a:gd name="T40" fmla="*/ 265197611 w 86"/>
                  <a:gd name="T41" fmla="*/ 152243390 h 86"/>
                  <a:gd name="T42" fmla="*/ 220997651 w 86"/>
                  <a:gd name="T43" fmla="*/ 142421634 h 86"/>
                  <a:gd name="T44" fmla="*/ 191532489 w 86"/>
                  <a:gd name="T45" fmla="*/ 157154250 h 86"/>
                  <a:gd name="T46" fmla="*/ 230819372 w 86"/>
                  <a:gd name="T47" fmla="*/ 186621629 h 86"/>
                  <a:gd name="T48" fmla="*/ 284841053 w 86"/>
                  <a:gd name="T49" fmla="*/ 250465030 h 86"/>
                  <a:gd name="T50" fmla="*/ 225908512 w 86"/>
                  <a:gd name="T51" fmla="*/ 309397640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5043606" y="1966394"/>
            <a:ext cx="2960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2204153" y="5410510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1110911" y="3021380"/>
            <a:ext cx="2372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</a:t>
            </a:r>
          </a:p>
        </p:txBody>
      </p:sp>
      <p:sp>
        <p:nvSpPr>
          <p:cNvPr id="35" name="矩形 34"/>
          <p:cNvSpPr/>
          <p:nvPr/>
        </p:nvSpPr>
        <p:spPr>
          <a:xfrm>
            <a:off x="7903600" y="5410509"/>
            <a:ext cx="337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 ，点击此处更换文本编辑文字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43091" y="278071"/>
            <a:ext cx="457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工 作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Job 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31247" y="5086748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18542" y="5486858"/>
            <a:ext cx="339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96650" y="5070332"/>
            <a:ext cx="25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输入你的文本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83945" y="5470442"/>
            <a:ext cx="339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点击此处更换文本编辑文字，点击此处更换文本编辑文字。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646126"/>
            <a:ext cx="12192000" cy="2866489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35" y="1412949"/>
            <a:ext cx="4999779" cy="33331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0" y="1412607"/>
            <a:ext cx="4999779" cy="3333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248400" y="2958562"/>
            <a:ext cx="5943600" cy="3902624"/>
            <a:chOff x="5294046" y="2328739"/>
            <a:chExt cx="6897954" cy="4529262"/>
          </a:xfrm>
        </p:grpSpPr>
        <p:sp>
          <p:nvSpPr>
            <p:cNvPr id="2" name="直角三角形 1"/>
            <p:cNvSpPr/>
            <p:nvPr/>
          </p:nvSpPr>
          <p:spPr>
            <a:xfrm flipH="1">
              <a:off x="5294046" y="234696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6959600" y="3436179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0509561" y="232873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0"/>
            <a:ext cx="5943600" cy="3908809"/>
            <a:chOff x="0" y="0"/>
            <a:chExt cx="6897954" cy="4536440"/>
          </a:xfrm>
        </p:grpSpPr>
        <p:sp>
          <p:nvSpPr>
            <p:cNvPr id="4" name="直角三角形 3"/>
            <p:cNvSpPr/>
            <p:nvPr/>
          </p:nvSpPr>
          <p:spPr>
            <a:xfrm flipV="1">
              <a:off x="0" y="0"/>
              <a:ext cx="6897954" cy="4511041"/>
            </a:xfrm>
            <a:prstGeom prst="rtTriangle">
              <a:avLst/>
            </a:prstGeom>
            <a:solidFill>
              <a:srgbClr val="8E8E8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0" y="0"/>
              <a:ext cx="5232400" cy="3421822"/>
            </a:xfrm>
            <a:prstGeom prst="rtTriangl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4128" y="3436179"/>
              <a:ext cx="1682439" cy="1100261"/>
            </a:xfrm>
            <a:prstGeom prst="rtTriangle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22282" y="1939713"/>
            <a:ext cx="6167755" cy="2708428"/>
            <a:chOff x="3022282" y="1370753"/>
            <a:chExt cx="6167755" cy="2708428"/>
          </a:xfrm>
        </p:grpSpPr>
        <p:sp>
          <p:nvSpPr>
            <p:cNvPr id="13" name="矩形 12"/>
            <p:cNvSpPr/>
            <p:nvPr/>
          </p:nvSpPr>
          <p:spPr>
            <a:xfrm>
              <a:off x="3022282" y="3740627"/>
              <a:ext cx="61677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ADD YOUR TITLE HERE.ADD YOUR TITLE HERE.</a:t>
              </a:r>
              <a:endPara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8481" y="1370753"/>
              <a:ext cx="317503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</a:t>
              </a:r>
              <a:endParaRPr lang="zh-CN" altLang="en-US" sz="16600" b="1" dirty="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38"/>
            <p:cNvSpPr txBox="1"/>
            <p:nvPr/>
          </p:nvSpPr>
          <p:spPr>
            <a:xfrm>
              <a:off x="4199820" y="2237654"/>
              <a:ext cx="3802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8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自 我 评 价</a:t>
              </a:r>
              <a:endParaRPr lang="en-US" altLang="zh-CN" sz="48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  <a:p>
              <a:pPr algn="ctr"/>
              <a:r>
                <a:rPr lang="en-US" altLang="zh-CN" sz="2400" dirty="0"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rPr>
                <a:t>Self-evaluation</a:t>
              </a:r>
              <a:endParaRPr lang="zh-CN" altLang="en-US" sz="2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04" y="93096"/>
            <a:ext cx="366754" cy="695568"/>
            <a:chOff x="1451886" y="784860"/>
            <a:chExt cx="443301" cy="840743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1253165" y="983581"/>
              <a:ext cx="840743" cy="443301"/>
            </a:xfrm>
            <a:prstGeom prst="triangle">
              <a:avLst/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1378740" y="1109157"/>
              <a:ext cx="676299" cy="356594"/>
            </a:xfrm>
            <a:prstGeom prst="triangle">
              <a:avLst/>
            </a:prstGeom>
            <a:solidFill>
              <a:srgbClr val="96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43091" y="278071"/>
            <a:ext cx="568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自 我 评 价 </a:t>
            </a:r>
            <a:r>
              <a:rPr lang="en-US" altLang="zh-CN" sz="2400" b="1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/</a:t>
            </a:r>
            <a:r>
              <a:rPr lang="en-US" altLang="zh-CN" sz="20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Self-evaluation</a:t>
            </a:r>
            <a:endParaRPr lang="zh-CN" altLang="en-US" sz="2000" dirty="0">
              <a:latin typeface="锐字工房云字库细圆GBK" panose="02010604000000000000" pitchFamily="2" charset="-122"/>
              <a:ea typeface="锐字工房云字库细圆GBK" panose="02010604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12654" y="2757327"/>
            <a:ext cx="9366691" cy="2390026"/>
            <a:chOff x="1817688" y="3086100"/>
            <a:chExt cx="8610600" cy="2197100"/>
          </a:xfrm>
        </p:grpSpPr>
        <p:sp>
          <p:nvSpPr>
            <p:cNvPr id="8" name="等腰三角形 21"/>
            <p:cNvSpPr>
              <a:spLocks noChangeArrowheads="1"/>
            </p:cNvSpPr>
            <p:nvPr/>
          </p:nvSpPr>
          <p:spPr bwMode="auto">
            <a:xfrm>
              <a:off x="1817688" y="3101975"/>
              <a:ext cx="2520950" cy="2173288"/>
            </a:xfrm>
            <a:prstGeom prst="triangle">
              <a:avLst>
                <a:gd name="adj" fmla="val 50000"/>
              </a:avLst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等腰三角形 25"/>
            <p:cNvSpPr>
              <a:spLocks noChangeArrowheads="1"/>
            </p:cNvSpPr>
            <p:nvPr/>
          </p:nvSpPr>
          <p:spPr bwMode="auto">
            <a:xfrm>
              <a:off x="4846638" y="3094038"/>
              <a:ext cx="2520950" cy="2173287"/>
            </a:xfrm>
            <a:prstGeom prst="triangle">
              <a:avLst>
                <a:gd name="adj" fmla="val 50000"/>
              </a:avLst>
            </a:prstGeom>
            <a:solidFill>
              <a:srgbClr val="9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27"/>
            <p:cNvSpPr>
              <a:spLocks noChangeArrowheads="1"/>
            </p:cNvSpPr>
            <p:nvPr/>
          </p:nvSpPr>
          <p:spPr bwMode="auto">
            <a:xfrm>
              <a:off x="7907338" y="3094038"/>
              <a:ext cx="2520950" cy="2173287"/>
            </a:xfrm>
            <a:prstGeom prst="triangle">
              <a:avLst>
                <a:gd name="adj" fmla="val 50000"/>
              </a:avLst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等腰三角形 28"/>
            <p:cNvSpPr>
              <a:spLocks noChangeArrowheads="1"/>
            </p:cNvSpPr>
            <p:nvPr/>
          </p:nvSpPr>
          <p:spPr bwMode="auto">
            <a:xfrm flipV="1">
              <a:off x="6378575" y="3109913"/>
              <a:ext cx="2520950" cy="2173287"/>
            </a:xfrm>
            <a:prstGeom prst="triangle">
              <a:avLst>
                <a:gd name="adj" fmla="val 50000"/>
              </a:avLst>
            </a:prstGeom>
            <a:solidFill>
              <a:srgbClr val="3C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29"/>
            <p:cNvSpPr>
              <a:spLocks noChangeArrowheads="1"/>
            </p:cNvSpPr>
            <p:nvPr/>
          </p:nvSpPr>
          <p:spPr bwMode="auto">
            <a:xfrm flipV="1">
              <a:off x="3336925" y="3086100"/>
              <a:ext cx="2520950" cy="2173288"/>
            </a:xfrm>
            <a:prstGeom prst="triangle">
              <a:avLst>
                <a:gd name="adj" fmla="val 50000"/>
              </a:avLst>
            </a:prstGeom>
            <a:solidFill>
              <a:srgbClr val="3C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" name="组合 30"/>
            <p:cNvGrpSpPr/>
            <p:nvPr/>
          </p:nvGrpSpPr>
          <p:grpSpPr bwMode="auto">
            <a:xfrm>
              <a:off x="7440613" y="3409950"/>
              <a:ext cx="555625" cy="622300"/>
              <a:chOff x="0" y="0"/>
              <a:chExt cx="402656" cy="450303"/>
            </a:xfrm>
          </p:grpSpPr>
          <p:sp>
            <p:nvSpPr>
              <p:cNvPr id="31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3 w 26"/>
                  <a:gd name="T1" fmla="*/ 0 h 26"/>
                  <a:gd name="T2" fmla="*/ 0 w 26"/>
                  <a:gd name="T3" fmla="*/ 64521765 h 26"/>
                  <a:gd name="T4" fmla="*/ 62454463 w 26"/>
                  <a:gd name="T5" fmla="*/ 129041302 h 26"/>
                  <a:gd name="T6" fmla="*/ 124908926 w 26"/>
                  <a:gd name="T7" fmla="*/ 64521765 h 26"/>
                  <a:gd name="T8" fmla="*/ 62454463 w 26"/>
                  <a:gd name="T9" fmla="*/ 0 h 26"/>
                  <a:gd name="T10" fmla="*/ 62454463 w 26"/>
                  <a:gd name="T11" fmla="*/ 114152867 h 26"/>
                  <a:gd name="T12" fmla="*/ 14413580 w 26"/>
                  <a:gd name="T13" fmla="*/ 64521765 h 26"/>
                  <a:gd name="T14" fmla="*/ 62454463 w 26"/>
                  <a:gd name="T15" fmla="*/ 14888439 h 26"/>
                  <a:gd name="T16" fmla="*/ 110495350 w 26"/>
                  <a:gd name="T17" fmla="*/ 64521765 h 26"/>
                  <a:gd name="T18" fmla="*/ 62454463 w 26"/>
                  <a:gd name="T19" fmla="*/ 11415286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5 w 22"/>
                  <a:gd name="T1" fmla="*/ 0 h 22"/>
                  <a:gd name="T2" fmla="*/ 0 w 22"/>
                  <a:gd name="T3" fmla="*/ 53636735 h 22"/>
                  <a:gd name="T4" fmla="*/ 53636735 w 22"/>
                  <a:gd name="T5" fmla="*/ 107273470 h 22"/>
                  <a:gd name="T6" fmla="*/ 107273470 w 22"/>
                  <a:gd name="T7" fmla="*/ 53636735 h 22"/>
                  <a:gd name="T8" fmla="*/ 53636735 w 22"/>
                  <a:gd name="T9" fmla="*/ 0 h 22"/>
                  <a:gd name="T10" fmla="*/ 53636735 w 22"/>
                  <a:gd name="T11" fmla="*/ 82892943 h 22"/>
                  <a:gd name="T12" fmla="*/ 24380536 w 22"/>
                  <a:gd name="T13" fmla="*/ 53636735 h 22"/>
                  <a:gd name="T14" fmla="*/ 53636735 w 22"/>
                  <a:gd name="T15" fmla="*/ 24380536 h 22"/>
                  <a:gd name="T16" fmla="*/ 82892943 w 22"/>
                  <a:gd name="T17" fmla="*/ 53636735 h 22"/>
                  <a:gd name="T18" fmla="*/ 53636735 w 22"/>
                  <a:gd name="T19" fmla="*/ 8289294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1 w 14"/>
                  <a:gd name="T1" fmla="*/ 0 h 14"/>
                  <a:gd name="T2" fmla="*/ 0 w 14"/>
                  <a:gd name="T3" fmla="*/ 33946031 h 14"/>
                  <a:gd name="T4" fmla="*/ 33946031 w 14"/>
                  <a:gd name="T5" fmla="*/ 67892063 h 14"/>
                  <a:gd name="T6" fmla="*/ 67892063 w 14"/>
                  <a:gd name="T7" fmla="*/ 33946031 h 14"/>
                  <a:gd name="T8" fmla="*/ 33946031 w 14"/>
                  <a:gd name="T9" fmla="*/ 0 h 14"/>
                  <a:gd name="T10" fmla="*/ 33946031 w 14"/>
                  <a:gd name="T11" fmla="*/ 48493392 h 14"/>
                  <a:gd name="T12" fmla="*/ 19398680 w 14"/>
                  <a:gd name="T13" fmla="*/ 33946031 h 14"/>
                  <a:gd name="T14" fmla="*/ 33946031 w 14"/>
                  <a:gd name="T15" fmla="*/ 14547356 h 14"/>
                  <a:gd name="T16" fmla="*/ 53344711 w 14"/>
                  <a:gd name="T17" fmla="*/ 33946031 h 14"/>
                  <a:gd name="T18" fmla="*/ 33946031 w 14"/>
                  <a:gd name="T19" fmla="*/ 48493392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2 w 44"/>
                  <a:gd name="T1" fmla="*/ 0 h 44"/>
                  <a:gd name="T2" fmla="*/ 0 w 44"/>
                  <a:gd name="T3" fmla="*/ 107276782 h 44"/>
                  <a:gd name="T4" fmla="*/ 107276782 w 44"/>
                  <a:gd name="T5" fmla="*/ 214551356 h 44"/>
                  <a:gd name="T6" fmla="*/ 214551356 w 44"/>
                  <a:gd name="T7" fmla="*/ 107276782 h 44"/>
                  <a:gd name="T8" fmla="*/ 107276782 w 44"/>
                  <a:gd name="T9" fmla="*/ 0 h 44"/>
                  <a:gd name="T10" fmla="*/ 107276782 w 44"/>
                  <a:gd name="T11" fmla="*/ 190170579 h 44"/>
                  <a:gd name="T12" fmla="*/ 24380787 w 44"/>
                  <a:gd name="T13" fmla="*/ 107276782 h 44"/>
                  <a:gd name="T14" fmla="*/ 107276782 w 44"/>
                  <a:gd name="T15" fmla="*/ 29256501 h 44"/>
                  <a:gd name="T16" fmla="*/ 190170579 w 44"/>
                  <a:gd name="T17" fmla="*/ 107276782 h 44"/>
                  <a:gd name="T18" fmla="*/ 107276782 w 44"/>
                  <a:gd name="T19" fmla="*/ 19017057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82 w 182"/>
                  <a:gd name="T1" fmla="*/ 467756654 h 204"/>
                  <a:gd name="T2" fmla="*/ 748889300 w 182"/>
                  <a:gd name="T3" fmla="*/ 233879431 h 204"/>
                  <a:gd name="T4" fmla="*/ 381786483 w 182"/>
                  <a:gd name="T5" fmla="*/ 0 h 204"/>
                  <a:gd name="T6" fmla="*/ 4893820 w 182"/>
                  <a:gd name="T7" fmla="*/ 384925208 h 204"/>
                  <a:gd name="T8" fmla="*/ 0 w 182"/>
                  <a:gd name="T9" fmla="*/ 993984252 h 204"/>
                  <a:gd name="T10" fmla="*/ 553101066 w 182"/>
                  <a:gd name="T11" fmla="*/ 857555728 h 204"/>
                  <a:gd name="T12" fmla="*/ 719519759 w 182"/>
                  <a:gd name="T13" fmla="*/ 857555728 h 204"/>
                  <a:gd name="T14" fmla="*/ 719519759 w 182"/>
                  <a:gd name="T15" fmla="*/ 857555728 h 204"/>
                  <a:gd name="T16" fmla="*/ 763572965 w 182"/>
                  <a:gd name="T17" fmla="*/ 735744388 h 204"/>
                  <a:gd name="T18" fmla="*/ 714625941 w 182"/>
                  <a:gd name="T19" fmla="*/ 706507813 h 204"/>
                  <a:gd name="T20" fmla="*/ 763572965 w 182"/>
                  <a:gd name="T21" fmla="*/ 682145103 h 204"/>
                  <a:gd name="T22" fmla="*/ 758676935 w 182"/>
                  <a:gd name="T23" fmla="*/ 672401785 h 204"/>
                  <a:gd name="T24" fmla="*/ 832097471 w 182"/>
                  <a:gd name="T25" fmla="*/ 540844782 h 204"/>
                  <a:gd name="T26" fmla="*/ 303472129 w 182"/>
                  <a:gd name="T27" fmla="*/ 453139470 h 204"/>
                  <a:gd name="T28" fmla="*/ 303472129 w 182"/>
                  <a:gd name="T29" fmla="*/ 496993230 h 204"/>
                  <a:gd name="T30" fmla="*/ 264312671 w 182"/>
                  <a:gd name="T31" fmla="*/ 511610414 h 204"/>
                  <a:gd name="T32" fmla="*/ 234945342 w 182"/>
                  <a:gd name="T33" fmla="*/ 535970916 h 204"/>
                  <a:gd name="T34" fmla="*/ 195788165 w 182"/>
                  <a:gd name="T35" fmla="*/ 521353732 h 204"/>
                  <a:gd name="T36" fmla="*/ 156630988 w 182"/>
                  <a:gd name="T37" fmla="*/ 521353732 h 204"/>
                  <a:gd name="T38" fmla="*/ 137051259 w 182"/>
                  <a:gd name="T39" fmla="*/ 482373838 h 204"/>
                  <a:gd name="T40" fmla="*/ 107683930 w 182"/>
                  <a:gd name="T41" fmla="*/ 453139470 h 204"/>
                  <a:gd name="T42" fmla="*/ 127261412 w 182"/>
                  <a:gd name="T43" fmla="*/ 414159576 h 204"/>
                  <a:gd name="T44" fmla="*/ 127261412 w 182"/>
                  <a:gd name="T45" fmla="*/ 370308024 h 204"/>
                  <a:gd name="T46" fmla="*/ 166418623 w 182"/>
                  <a:gd name="T47" fmla="*/ 355690839 h 204"/>
                  <a:gd name="T48" fmla="*/ 195788165 w 182"/>
                  <a:gd name="T49" fmla="*/ 331328130 h 204"/>
                  <a:gd name="T50" fmla="*/ 234945342 w 182"/>
                  <a:gd name="T51" fmla="*/ 345945314 h 204"/>
                  <a:gd name="T52" fmla="*/ 278998548 w 182"/>
                  <a:gd name="T53" fmla="*/ 345945314 h 204"/>
                  <a:gd name="T54" fmla="*/ 293682282 w 182"/>
                  <a:gd name="T55" fmla="*/ 384925208 h 204"/>
                  <a:gd name="T56" fmla="*/ 323049611 w 182"/>
                  <a:gd name="T57" fmla="*/ 414159576 h 204"/>
                  <a:gd name="T58" fmla="*/ 665678917 w 182"/>
                  <a:gd name="T59" fmla="*/ 375179683 h 204"/>
                  <a:gd name="T60" fmla="*/ 616731893 w 182"/>
                  <a:gd name="T61" fmla="*/ 423905101 h 204"/>
                  <a:gd name="T62" fmla="*/ 592258381 w 182"/>
                  <a:gd name="T63" fmla="*/ 487247704 h 204"/>
                  <a:gd name="T64" fmla="*/ 523731524 w 182"/>
                  <a:gd name="T65" fmla="*/ 487247704 h 204"/>
                  <a:gd name="T66" fmla="*/ 460100836 w 182"/>
                  <a:gd name="T67" fmla="*/ 511610414 h 204"/>
                  <a:gd name="T68" fmla="*/ 406259994 w 182"/>
                  <a:gd name="T69" fmla="*/ 467756654 h 204"/>
                  <a:gd name="T70" fmla="*/ 342629306 w 182"/>
                  <a:gd name="T71" fmla="*/ 443393945 h 204"/>
                  <a:gd name="T72" fmla="*/ 342629306 w 182"/>
                  <a:gd name="T73" fmla="*/ 375179683 h 204"/>
                  <a:gd name="T74" fmla="*/ 313259764 w 182"/>
                  <a:gd name="T75" fmla="*/ 311839287 h 204"/>
                  <a:gd name="T76" fmla="*/ 362206788 w 182"/>
                  <a:gd name="T77" fmla="*/ 258239933 h 204"/>
                  <a:gd name="T78" fmla="*/ 386680300 w 182"/>
                  <a:gd name="T79" fmla="*/ 194899537 h 204"/>
                  <a:gd name="T80" fmla="*/ 460100836 w 182"/>
                  <a:gd name="T81" fmla="*/ 194899537 h 204"/>
                  <a:gd name="T82" fmla="*/ 523731524 w 182"/>
                  <a:gd name="T83" fmla="*/ 170536828 h 204"/>
                  <a:gd name="T84" fmla="*/ 572678548 w 182"/>
                  <a:gd name="T85" fmla="*/ 214388380 h 204"/>
                  <a:gd name="T86" fmla="*/ 636309375 w 182"/>
                  <a:gd name="T87" fmla="*/ 238751090 h 204"/>
                  <a:gd name="T88" fmla="*/ 636309375 w 182"/>
                  <a:gd name="T89" fmla="*/ 311839287 h 204"/>
                  <a:gd name="T90" fmla="*/ 665678917 w 182"/>
                  <a:gd name="T91" fmla="*/ 375179683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组合 37"/>
            <p:cNvGrpSpPr/>
            <p:nvPr/>
          </p:nvGrpSpPr>
          <p:grpSpPr bwMode="auto">
            <a:xfrm>
              <a:off x="8845550" y="4217988"/>
              <a:ext cx="593725" cy="671512"/>
              <a:chOff x="0" y="0"/>
              <a:chExt cx="406393" cy="459645"/>
            </a:xfrm>
          </p:grpSpPr>
          <p:sp>
            <p:nvSpPr>
              <p:cNvPr id="28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090 w 159"/>
                  <a:gd name="T1" fmla="*/ 901080026 h 207"/>
                  <a:gd name="T2" fmla="*/ 434396535 w 159"/>
                  <a:gd name="T3" fmla="*/ 384784579 h 207"/>
                  <a:gd name="T4" fmla="*/ 449037323 w 159"/>
                  <a:gd name="T5" fmla="*/ 116896378 h 207"/>
                  <a:gd name="T6" fmla="*/ 204995402 w 159"/>
                  <a:gd name="T7" fmla="*/ 19483100 h 207"/>
                  <a:gd name="T8" fmla="*/ 341658289 w 159"/>
                  <a:gd name="T9" fmla="*/ 233792756 h 207"/>
                  <a:gd name="T10" fmla="*/ 180591879 w 159"/>
                  <a:gd name="T11" fmla="*/ 336079056 h 207"/>
                  <a:gd name="T12" fmla="*/ 48809271 w 159"/>
                  <a:gd name="T13" fmla="*/ 131508697 h 207"/>
                  <a:gd name="T14" fmla="*/ 48809271 w 159"/>
                  <a:gd name="T15" fmla="*/ 375043033 h 207"/>
                  <a:gd name="T16" fmla="*/ 302611770 w 159"/>
                  <a:gd name="T17" fmla="*/ 467587718 h 207"/>
                  <a:gd name="T18" fmla="*/ 634509534 w 159"/>
                  <a:gd name="T19" fmla="*/ 983880959 h 207"/>
                  <a:gd name="T20" fmla="*/ 697961785 w 159"/>
                  <a:gd name="T21" fmla="*/ 998493278 h 207"/>
                  <a:gd name="T22" fmla="*/ 751651302 w 159"/>
                  <a:gd name="T23" fmla="*/ 959527095 h 207"/>
                  <a:gd name="T24" fmla="*/ 766292090 w 159"/>
                  <a:gd name="T25" fmla="*/ 901080026 h 207"/>
                  <a:gd name="T26" fmla="*/ 702842048 w 159"/>
                  <a:gd name="T27" fmla="*/ 940044003 h 207"/>
                  <a:gd name="T28" fmla="*/ 654032794 w 159"/>
                  <a:gd name="T29" fmla="*/ 930304664 h 207"/>
                  <a:gd name="T30" fmla="*/ 668675791 w 159"/>
                  <a:gd name="T31" fmla="*/ 886467708 h 207"/>
                  <a:gd name="T32" fmla="*/ 712604782 w 159"/>
                  <a:gd name="T33" fmla="*/ 896209253 h 207"/>
                  <a:gd name="T34" fmla="*/ 702842048 w 159"/>
                  <a:gd name="T35" fmla="*/ 94004400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58 w 105"/>
                  <a:gd name="T1" fmla="*/ 127348823 h 103"/>
                  <a:gd name="T2" fmla="*/ 472292175 w 105"/>
                  <a:gd name="T3" fmla="*/ 97960471 h 103"/>
                  <a:gd name="T4" fmla="*/ 408996418 w 105"/>
                  <a:gd name="T5" fmla="*/ 34286051 h 103"/>
                  <a:gd name="T6" fmla="*/ 379781295 w 105"/>
                  <a:gd name="T7" fmla="*/ 63674411 h 103"/>
                  <a:gd name="T8" fmla="*/ 301877977 w 105"/>
                  <a:gd name="T9" fmla="*/ 34286051 h 103"/>
                  <a:gd name="T10" fmla="*/ 301877977 w 105"/>
                  <a:gd name="T11" fmla="*/ 0 h 103"/>
                  <a:gd name="T12" fmla="*/ 209367029 w 105"/>
                  <a:gd name="T13" fmla="*/ 0 h 103"/>
                  <a:gd name="T14" fmla="*/ 209367029 w 105"/>
                  <a:gd name="T15" fmla="*/ 34286051 h 103"/>
                  <a:gd name="T16" fmla="*/ 136331392 w 105"/>
                  <a:gd name="T17" fmla="*/ 63674411 h 103"/>
                  <a:gd name="T18" fmla="*/ 107118476 w 105"/>
                  <a:gd name="T19" fmla="*/ 34286051 h 103"/>
                  <a:gd name="T20" fmla="*/ 38952779 w 105"/>
                  <a:gd name="T21" fmla="*/ 97960471 h 103"/>
                  <a:gd name="T22" fmla="*/ 73035636 w 105"/>
                  <a:gd name="T23" fmla="*/ 132246513 h 103"/>
                  <a:gd name="T24" fmla="*/ 38952779 w 105"/>
                  <a:gd name="T25" fmla="*/ 205716321 h 103"/>
                  <a:gd name="T26" fmla="*/ 0 w 105"/>
                  <a:gd name="T27" fmla="*/ 205716321 h 103"/>
                  <a:gd name="T28" fmla="*/ 0 w 105"/>
                  <a:gd name="T29" fmla="*/ 298779136 h 103"/>
                  <a:gd name="T30" fmla="*/ 43820496 w 105"/>
                  <a:gd name="T31" fmla="*/ 298779136 h 103"/>
                  <a:gd name="T32" fmla="*/ 73035636 w 105"/>
                  <a:gd name="T33" fmla="*/ 372248910 h 103"/>
                  <a:gd name="T34" fmla="*/ 43820496 w 105"/>
                  <a:gd name="T35" fmla="*/ 401637262 h 103"/>
                  <a:gd name="T36" fmla="*/ 107118476 w 105"/>
                  <a:gd name="T37" fmla="*/ 465311656 h 103"/>
                  <a:gd name="T38" fmla="*/ 136331392 w 105"/>
                  <a:gd name="T39" fmla="*/ 435923304 h 103"/>
                  <a:gd name="T40" fmla="*/ 209367029 w 105"/>
                  <a:gd name="T41" fmla="*/ 465311656 h 103"/>
                  <a:gd name="T42" fmla="*/ 209367029 w 105"/>
                  <a:gd name="T43" fmla="*/ 504495388 h 103"/>
                  <a:gd name="T44" fmla="*/ 301877977 w 105"/>
                  <a:gd name="T45" fmla="*/ 504495388 h 103"/>
                  <a:gd name="T46" fmla="*/ 301877977 w 105"/>
                  <a:gd name="T47" fmla="*/ 465311656 h 103"/>
                  <a:gd name="T48" fmla="*/ 374913579 w 105"/>
                  <a:gd name="T49" fmla="*/ 435923304 h 103"/>
                  <a:gd name="T50" fmla="*/ 404126496 w 105"/>
                  <a:gd name="T51" fmla="*/ 465311656 h 103"/>
                  <a:gd name="T52" fmla="*/ 467424458 w 105"/>
                  <a:gd name="T53" fmla="*/ 401637262 h 103"/>
                  <a:gd name="T54" fmla="*/ 443079258 w 105"/>
                  <a:gd name="T55" fmla="*/ 372248910 h 103"/>
                  <a:gd name="T56" fmla="*/ 472292175 w 105"/>
                  <a:gd name="T57" fmla="*/ 298779136 h 103"/>
                  <a:gd name="T58" fmla="*/ 511244937 w 105"/>
                  <a:gd name="T59" fmla="*/ 298779136 h 103"/>
                  <a:gd name="T60" fmla="*/ 511244937 w 105"/>
                  <a:gd name="T61" fmla="*/ 205716321 h 103"/>
                  <a:gd name="T62" fmla="*/ 472292175 w 105"/>
                  <a:gd name="T63" fmla="*/ 205716321 h 103"/>
                  <a:gd name="T64" fmla="*/ 443079258 w 105"/>
                  <a:gd name="T65" fmla="*/ 127348823 h 103"/>
                  <a:gd name="T66" fmla="*/ 258057430 w 105"/>
                  <a:gd name="T67" fmla="*/ 406534952 h 103"/>
                  <a:gd name="T68" fmla="*/ 102248553 w 105"/>
                  <a:gd name="T69" fmla="*/ 249797743 h 103"/>
                  <a:gd name="T70" fmla="*/ 258057430 w 105"/>
                  <a:gd name="T71" fmla="*/ 93062781 h 103"/>
                  <a:gd name="T72" fmla="*/ 413864134 w 105"/>
                  <a:gd name="T73" fmla="*/ 249797743 h 103"/>
                  <a:gd name="T74" fmla="*/ 258057430 w 105"/>
                  <a:gd name="T75" fmla="*/ 406534952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5" name="组合 41"/>
            <p:cNvGrpSpPr/>
            <p:nvPr/>
          </p:nvGrpSpPr>
          <p:grpSpPr bwMode="auto">
            <a:xfrm>
              <a:off x="2767013" y="4338638"/>
              <a:ext cx="571500" cy="546100"/>
              <a:chOff x="0" y="0"/>
              <a:chExt cx="2438400" cy="2332038"/>
            </a:xfrm>
          </p:grpSpPr>
          <p:sp>
            <p:nvSpPr>
              <p:cNvPr id="2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628 w 413"/>
                  <a:gd name="T1" fmla="*/ 1040826208 h 413"/>
                  <a:gd name="T2" fmla="*/ 0 w 413"/>
                  <a:gd name="T3" fmla="*/ 0 h 413"/>
                  <a:gd name="T4" fmla="*/ 1040826208 w 413"/>
                  <a:gd name="T5" fmla="*/ 0 h 413"/>
                  <a:gd name="T6" fmla="*/ 519152628 w 413"/>
                  <a:gd name="T7" fmla="*/ 1040826208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任意多边形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2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2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" name="组合 44"/>
            <p:cNvGrpSpPr/>
            <p:nvPr/>
          </p:nvGrpSpPr>
          <p:grpSpPr bwMode="auto">
            <a:xfrm>
              <a:off x="5843588" y="4262438"/>
              <a:ext cx="569912" cy="612775"/>
              <a:chOff x="0" y="0"/>
              <a:chExt cx="466184" cy="501686"/>
            </a:xfrm>
          </p:grpSpPr>
          <p:sp>
            <p:nvSpPr>
              <p:cNvPr id="21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602 w 23"/>
                  <a:gd name="T1" fmla="*/ 0 h 21"/>
                  <a:gd name="T2" fmla="*/ 76978602 w 23"/>
                  <a:gd name="T3" fmla="*/ 19792543 h 21"/>
                  <a:gd name="T4" fmla="*/ 91411399 w 23"/>
                  <a:gd name="T5" fmla="*/ 54426151 h 21"/>
                  <a:gd name="T6" fmla="*/ 48110800 w 23"/>
                  <a:gd name="T7" fmla="*/ 84112746 h 21"/>
                  <a:gd name="T8" fmla="*/ 19245199 w 23"/>
                  <a:gd name="T9" fmla="*/ 44529883 h 21"/>
                  <a:gd name="T10" fmla="*/ 28867794 w 23"/>
                  <a:gd name="T11" fmla="*/ 24739565 h 21"/>
                  <a:gd name="T12" fmla="*/ 28867794 w 23"/>
                  <a:gd name="T13" fmla="*/ 0 h 21"/>
                  <a:gd name="T14" fmla="*/ 0 w 23"/>
                  <a:gd name="T15" fmla="*/ 49479129 h 21"/>
                  <a:gd name="T16" fmla="*/ 52923194 w 23"/>
                  <a:gd name="T17" fmla="*/ 103905280 h 21"/>
                  <a:gd name="T18" fmla="*/ 110656589 w 23"/>
                  <a:gd name="T19" fmla="*/ 49479129 h 21"/>
                  <a:gd name="T20" fmla="*/ 76978602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8 w 118"/>
                  <a:gd name="T1" fmla="*/ 92705975 h 118"/>
                  <a:gd name="T2" fmla="*/ 92705975 w 118"/>
                  <a:gd name="T3" fmla="*/ 458654765 h 118"/>
                  <a:gd name="T4" fmla="*/ 458654765 w 118"/>
                  <a:gd name="T5" fmla="*/ 483052228 h 118"/>
                  <a:gd name="T6" fmla="*/ 483052228 w 118"/>
                  <a:gd name="T7" fmla="*/ 117103438 h 118"/>
                  <a:gd name="T8" fmla="*/ 117103438 w 118"/>
                  <a:gd name="T9" fmla="*/ 92705975 h 118"/>
                  <a:gd name="T10" fmla="*/ 312276616 w 118"/>
                  <a:gd name="T11" fmla="*/ 409862049 h 118"/>
                  <a:gd name="T12" fmla="*/ 312276616 w 118"/>
                  <a:gd name="T13" fmla="*/ 453775272 h 118"/>
                  <a:gd name="T14" fmla="*/ 273240606 w 118"/>
                  <a:gd name="T15" fmla="*/ 453775272 h 118"/>
                  <a:gd name="T16" fmla="*/ 273240606 w 118"/>
                  <a:gd name="T17" fmla="*/ 414741541 h 118"/>
                  <a:gd name="T18" fmla="*/ 200052636 w 118"/>
                  <a:gd name="T19" fmla="*/ 395223571 h 118"/>
                  <a:gd name="T20" fmla="*/ 209809412 w 118"/>
                  <a:gd name="T21" fmla="*/ 346430855 h 118"/>
                  <a:gd name="T22" fmla="*/ 282999591 w 118"/>
                  <a:gd name="T23" fmla="*/ 365948825 h 118"/>
                  <a:gd name="T24" fmla="*/ 322033392 w 118"/>
                  <a:gd name="T25" fmla="*/ 341551362 h 118"/>
                  <a:gd name="T26" fmla="*/ 278120099 w 118"/>
                  <a:gd name="T27" fmla="*/ 302517631 h 118"/>
                  <a:gd name="T28" fmla="*/ 200052636 w 118"/>
                  <a:gd name="T29" fmla="*/ 224447890 h 118"/>
                  <a:gd name="T30" fmla="*/ 273240606 w 118"/>
                  <a:gd name="T31" fmla="*/ 151257711 h 118"/>
                  <a:gd name="T32" fmla="*/ 273240606 w 118"/>
                  <a:gd name="T33" fmla="*/ 112223945 h 118"/>
                  <a:gd name="T34" fmla="*/ 312276616 w 118"/>
                  <a:gd name="T35" fmla="*/ 112223945 h 118"/>
                  <a:gd name="T36" fmla="*/ 312276616 w 118"/>
                  <a:gd name="T37" fmla="*/ 146378218 h 118"/>
                  <a:gd name="T38" fmla="*/ 375705601 w 118"/>
                  <a:gd name="T39" fmla="*/ 161016696 h 118"/>
                  <a:gd name="T40" fmla="*/ 361069332 w 118"/>
                  <a:gd name="T41" fmla="*/ 209809412 h 118"/>
                  <a:gd name="T42" fmla="*/ 302517631 w 118"/>
                  <a:gd name="T43" fmla="*/ 195173144 h 118"/>
                  <a:gd name="T44" fmla="*/ 268361114 w 118"/>
                  <a:gd name="T45" fmla="*/ 219568397 h 118"/>
                  <a:gd name="T46" fmla="*/ 317153899 w 118"/>
                  <a:gd name="T47" fmla="*/ 253724845 h 118"/>
                  <a:gd name="T48" fmla="*/ 385464586 w 118"/>
                  <a:gd name="T49" fmla="*/ 336671869 h 118"/>
                  <a:gd name="T50" fmla="*/ 312276616 w 118"/>
                  <a:gd name="T51" fmla="*/ 409862049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85 w 153"/>
                  <a:gd name="T1" fmla="*/ 864539836 h 227"/>
                  <a:gd name="T2" fmla="*/ 78175867 w 153"/>
                  <a:gd name="T3" fmla="*/ 864539836 h 227"/>
                  <a:gd name="T4" fmla="*/ 78175867 w 153"/>
                  <a:gd name="T5" fmla="*/ 78150316 h 227"/>
                  <a:gd name="T6" fmla="*/ 674261585 w 153"/>
                  <a:gd name="T7" fmla="*/ 78150316 h 227"/>
                  <a:gd name="T8" fmla="*/ 674261585 w 153"/>
                  <a:gd name="T9" fmla="*/ 503093818 h 227"/>
                  <a:gd name="T10" fmla="*/ 679146607 w 153"/>
                  <a:gd name="T11" fmla="*/ 498209563 h 227"/>
                  <a:gd name="T12" fmla="*/ 747550185 w 153"/>
                  <a:gd name="T13" fmla="*/ 459135528 h 227"/>
                  <a:gd name="T14" fmla="*/ 747550185 w 153"/>
                  <a:gd name="T15" fmla="*/ 63497535 h 227"/>
                  <a:gd name="T16" fmla="*/ 688918863 w 153"/>
                  <a:gd name="T17" fmla="*/ 0 h 227"/>
                  <a:gd name="T18" fmla="*/ 58631339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36 h 227"/>
                  <a:gd name="T24" fmla="*/ 58631339 w 153"/>
                  <a:gd name="T25" fmla="*/ 1108761399 h 227"/>
                  <a:gd name="T26" fmla="*/ 688918863 w 153"/>
                  <a:gd name="T27" fmla="*/ 1108761399 h 227"/>
                  <a:gd name="T28" fmla="*/ 747550185 w 153"/>
                  <a:gd name="T29" fmla="*/ 1050148136 h 227"/>
                  <a:gd name="T30" fmla="*/ 747550185 w 153"/>
                  <a:gd name="T31" fmla="*/ 859655582 h 227"/>
                  <a:gd name="T32" fmla="*/ 674261585 w 153"/>
                  <a:gd name="T33" fmla="*/ 810813037 h 227"/>
                  <a:gd name="T34" fmla="*/ 674261585 w 153"/>
                  <a:gd name="T35" fmla="*/ 864539836 h 227"/>
                  <a:gd name="T36" fmla="*/ 366445348 w 153"/>
                  <a:gd name="T37" fmla="*/ 1079455873 h 227"/>
                  <a:gd name="T38" fmla="*/ 273612168 w 153"/>
                  <a:gd name="T39" fmla="*/ 981766363 h 227"/>
                  <a:gd name="T40" fmla="*/ 366445348 w 153"/>
                  <a:gd name="T41" fmla="*/ 888963318 h 227"/>
                  <a:gd name="T42" fmla="*/ 464165692 w 153"/>
                  <a:gd name="T43" fmla="*/ 981766363 h 227"/>
                  <a:gd name="T44" fmla="*/ 366445348 w 153"/>
                  <a:gd name="T45" fmla="*/ 1079455873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600 w 86"/>
                  <a:gd name="T1" fmla="*/ 83489094 h 86"/>
                  <a:gd name="T2" fmla="*/ 88399954 w 86"/>
                  <a:gd name="T3" fmla="*/ 68754279 h 86"/>
                  <a:gd name="T4" fmla="*/ 68754279 w 86"/>
                  <a:gd name="T5" fmla="*/ 333951942 h 86"/>
                  <a:gd name="T6" fmla="*/ 338862802 w 86"/>
                  <a:gd name="T7" fmla="*/ 353597600 h 86"/>
                  <a:gd name="T8" fmla="*/ 353597600 w 86"/>
                  <a:gd name="T9" fmla="*/ 83489094 h 86"/>
                  <a:gd name="T10" fmla="*/ 225908512 w 86"/>
                  <a:gd name="T11" fmla="*/ 309397640 h 86"/>
                  <a:gd name="T12" fmla="*/ 225908512 w 86"/>
                  <a:gd name="T13" fmla="*/ 343775879 h 86"/>
                  <a:gd name="T14" fmla="*/ 196443349 w 86"/>
                  <a:gd name="T15" fmla="*/ 343775879 h 86"/>
                  <a:gd name="T16" fmla="*/ 196443349 w 86"/>
                  <a:gd name="T17" fmla="*/ 314308500 h 86"/>
                  <a:gd name="T18" fmla="*/ 137510774 w 86"/>
                  <a:gd name="T19" fmla="*/ 299575919 h 86"/>
                  <a:gd name="T20" fmla="*/ 147332529 w 86"/>
                  <a:gd name="T21" fmla="*/ 260286751 h 86"/>
                  <a:gd name="T22" fmla="*/ 201354210 w 86"/>
                  <a:gd name="T23" fmla="*/ 275019332 h 86"/>
                  <a:gd name="T24" fmla="*/ 235730233 w 86"/>
                  <a:gd name="T25" fmla="*/ 255375890 h 86"/>
                  <a:gd name="T26" fmla="*/ 201354210 w 86"/>
                  <a:gd name="T27" fmla="*/ 225908512 h 86"/>
                  <a:gd name="T28" fmla="*/ 142421634 w 86"/>
                  <a:gd name="T29" fmla="*/ 166975971 h 86"/>
                  <a:gd name="T30" fmla="*/ 196443349 w 86"/>
                  <a:gd name="T31" fmla="*/ 108043396 h 86"/>
                  <a:gd name="T32" fmla="*/ 196443349 w 86"/>
                  <a:gd name="T33" fmla="*/ 73665157 h 86"/>
                  <a:gd name="T34" fmla="*/ 230819372 w 86"/>
                  <a:gd name="T35" fmla="*/ 73665157 h 86"/>
                  <a:gd name="T36" fmla="*/ 230819372 w 86"/>
                  <a:gd name="T37" fmla="*/ 103132535 h 86"/>
                  <a:gd name="T38" fmla="*/ 275019332 w 86"/>
                  <a:gd name="T39" fmla="*/ 112954256 h 86"/>
                  <a:gd name="T40" fmla="*/ 265197611 w 86"/>
                  <a:gd name="T41" fmla="*/ 152243390 h 86"/>
                  <a:gd name="T42" fmla="*/ 220997651 w 86"/>
                  <a:gd name="T43" fmla="*/ 142421634 h 86"/>
                  <a:gd name="T44" fmla="*/ 191532489 w 86"/>
                  <a:gd name="T45" fmla="*/ 157154250 h 86"/>
                  <a:gd name="T46" fmla="*/ 230819372 w 86"/>
                  <a:gd name="T47" fmla="*/ 186621629 h 86"/>
                  <a:gd name="T48" fmla="*/ 284841053 w 86"/>
                  <a:gd name="T49" fmla="*/ 250465030 h 86"/>
                  <a:gd name="T50" fmla="*/ 225908512 w 86"/>
                  <a:gd name="T51" fmla="*/ 309397640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" name="组合 50"/>
            <p:cNvGrpSpPr/>
            <p:nvPr/>
          </p:nvGrpSpPr>
          <p:grpSpPr bwMode="auto">
            <a:xfrm>
              <a:off x="4279900" y="3409950"/>
              <a:ext cx="492125" cy="631825"/>
              <a:chOff x="0" y="0"/>
              <a:chExt cx="563562" cy="720725"/>
            </a:xfrm>
          </p:grpSpPr>
          <p:sp>
            <p:nvSpPr>
              <p:cNvPr id="18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63 w 64"/>
                  <a:gd name="T1" fmla="*/ 1456890586 h 321"/>
                  <a:gd name="T2" fmla="*/ 159479748 w 64"/>
                  <a:gd name="T3" fmla="*/ 1618207191 h 321"/>
                  <a:gd name="T4" fmla="*/ 0 w 64"/>
                  <a:gd name="T5" fmla="*/ 1456890586 h 321"/>
                  <a:gd name="T6" fmla="*/ 0 w 64"/>
                  <a:gd name="T7" fmla="*/ 161316675 h 321"/>
                  <a:gd name="T8" fmla="*/ 159479748 w 64"/>
                  <a:gd name="T9" fmla="*/ 0 h 321"/>
                  <a:gd name="T10" fmla="*/ 318957263 w 64"/>
                  <a:gd name="T11" fmla="*/ 161316675 h 321"/>
                  <a:gd name="T12" fmla="*/ 318957263 w 64"/>
                  <a:gd name="T13" fmla="*/ 1456890586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951 w 63"/>
                  <a:gd name="T1" fmla="*/ 469935596 h 125"/>
                  <a:gd name="T2" fmla="*/ 160945004 w 63"/>
                  <a:gd name="T3" fmla="*/ 631634176 h 125"/>
                  <a:gd name="T4" fmla="*/ 0 w 63"/>
                  <a:gd name="T5" fmla="*/ 469935596 h 125"/>
                  <a:gd name="T6" fmla="*/ 0 w 63"/>
                  <a:gd name="T7" fmla="*/ 161698509 h 125"/>
                  <a:gd name="T8" fmla="*/ 160945004 w 63"/>
                  <a:gd name="T9" fmla="*/ 0 h 125"/>
                  <a:gd name="T10" fmla="*/ 316861951 w 63"/>
                  <a:gd name="T11" fmla="*/ 161698509 h 125"/>
                  <a:gd name="T12" fmla="*/ 316861951 w 63"/>
                  <a:gd name="T13" fmla="*/ 469935596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63 w 64"/>
                  <a:gd name="T1" fmla="*/ 935684345 h 218"/>
                  <a:gd name="T2" fmla="*/ 159479748 w 64"/>
                  <a:gd name="T3" fmla="*/ 1096660994 h 218"/>
                  <a:gd name="T4" fmla="*/ 0 w 64"/>
                  <a:gd name="T5" fmla="*/ 935684345 h 218"/>
                  <a:gd name="T6" fmla="*/ 0 w 64"/>
                  <a:gd name="T7" fmla="*/ 160976720 h 218"/>
                  <a:gd name="T8" fmla="*/ 159479748 w 64"/>
                  <a:gd name="T9" fmla="*/ 0 h 218"/>
                  <a:gd name="T10" fmla="*/ 318957263 w 64"/>
                  <a:gd name="T11" fmla="*/ 160976720 h 218"/>
                  <a:gd name="T12" fmla="*/ 318957263 w 64"/>
                  <a:gd name="T13" fmla="*/ 935684345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1453750" y="1853801"/>
            <a:ext cx="319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7555640" y="1853801"/>
            <a:ext cx="319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4494106" y="5498737"/>
            <a:ext cx="319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39" name="矩形 38"/>
          <p:cNvSpPr/>
          <p:nvPr/>
        </p:nvSpPr>
        <p:spPr>
          <a:xfrm>
            <a:off x="732464" y="5498737"/>
            <a:ext cx="319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8273120" y="5498737"/>
            <a:ext cx="319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点击此处更换文本编辑文字点击此处更换文本编辑文字 点击此处更换文本编辑文字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宽屏</PresentationFormat>
  <Paragraphs>154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锐字工房云字库细圆GBK</vt:lpstr>
      <vt:lpstr>锐字云字库细黑体1.0</vt:lpstr>
      <vt:lpstr>宋体</vt:lpstr>
      <vt:lpstr>微软雅黑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20</cp:revision>
  <dcterms:created xsi:type="dcterms:W3CDTF">2017-07-16T15:39:00Z</dcterms:created>
  <dcterms:modified xsi:type="dcterms:W3CDTF">2021-01-05T16:55:37Z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