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2" r:id="rId2"/>
    <p:sldId id="257" r:id="rId3"/>
    <p:sldId id="258" r:id="rId4"/>
    <p:sldId id="263" r:id="rId5"/>
    <p:sldId id="266" r:id="rId6"/>
    <p:sldId id="265" r:id="rId7"/>
    <p:sldId id="264" r:id="rId8"/>
    <p:sldId id="259" r:id="rId9"/>
    <p:sldId id="267" r:id="rId10"/>
    <p:sldId id="270" r:id="rId11"/>
    <p:sldId id="269" r:id="rId12"/>
    <p:sldId id="268" r:id="rId13"/>
    <p:sldId id="260" r:id="rId14"/>
    <p:sldId id="271" r:id="rId15"/>
    <p:sldId id="274" r:id="rId16"/>
    <p:sldId id="273" r:id="rId17"/>
    <p:sldId id="272" r:id="rId18"/>
    <p:sldId id="261" r:id="rId19"/>
    <p:sldId id="275" r:id="rId20"/>
    <p:sldId id="279" r:id="rId21"/>
    <p:sldId id="278" r:id="rId22"/>
    <p:sldId id="277" r:id="rId23"/>
    <p:sldId id="276" r:id="rId24"/>
    <p:sldId id="283"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2273A4"/>
    <a:srgbClr val="08324B"/>
    <a:srgbClr val="206A8E"/>
    <a:srgbClr val="3C9ADD"/>
    <a:srgbClr val="E23A48"/>
    <a:srgbClr val="2CA6A8"/>
    <a:srgbClr val="3D4048"/>
    <a:srgbClr val="37D5DE"/>
    <a:srgbClr val="97C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50" autoAdjust="0"/>
  </p:normalViewPr>
  <p:slideViewPr>
    <p:cSldViewPr snapToGrid="0" showGuides="1">
      <p:cViewPr varScale="1">
        <p:scale>
          <a:sx n="88" d="100"/>
          <a:sy n="88" d="100"/>
        </p:scale>
        <p:origin x="24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7A431-7073-4350-B682-7ECD0B257AD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41984-7D2B-4B5D-ADB3-1F96236196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241984-7D2B-4B5D-ADB3-1F962361965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1060A0-294A-4BCA-AFC6-92E7A4C597D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253122-1892-45C8-8537-3AE29B3FB0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060A0-294A-4BCA-AFC6-92E7A4C597DA}"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3122-1892-45C8-8537-3AE29B3FB04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29.xml"/><Relationship Id="rId7"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hemeOverride" Target="../theme/themeOverride1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34.xml"/><Relationship Id="rId7"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hemeOverride" Target="../theme/themeOverride16.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39.xml"/><Relationship Id="rId7"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hemeOverride" Target="../theme/themeOverride18.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 Target="slide8.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 Target="slide3.xml"/><Relationship Id="rId2" Type="http://schemas.openxmlformats.org/officeDocument/2006/relationships/tags" Target="../tags/tag5.xml"/><Relationship Id="rId16" Type="http://schemas.openxmlformats.org/officeDocument/2006/relationships/notesSlide" Target="../notesSlides/notesSlide2.xml"/><Relationship Id="rId20" Type="http://schemas.openxmlformats.org/officeDocument/2006/relationships/slide" Target="slide18.xml"/><Relationship Id="rId1" Type="http://schemas.openxmlformats.org/officeDocument/2006/relationships/themeOverride" Target="../theme/themeOverride2.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slideLayout" Target="../slideLayouts/slideLayout7.xml"/><Relationship Id="rId10" Type="http://schemas.openxmlformats.org/officeDocument/2006/relationships/tags" Target="../tags/tag13.xml"/><Relationship Id="rId19" Type="http://schemas.openxmlformats.org/officeDocument/2006/relationships/slide" Target="slide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notesSlide" Target="../notesSlides/notesSlide23.xml"/><Relationship Id="rId2" Type="http://schemas.openxmlformats.org/officeDocument/2006/relationships/tags" Target="../tags/tag43.xml"/><Relationship Id="rId1" Type="http://schemas.openxmlformats.org/officeDocument/2006/relationships/themeOverride" Target="../theme/themeOverride23.xml"/><Relationship Id="rId6" Type="http://schemas.openxmlformats.org/officeDocument/2006/relationships/tags" Target="../tags/tag47.xml"/><Relationship Id="rId11" Type="http://schemas.openxmlformats.org/officeDocument/2006/relationships/slideLayout" Target="../slideLayouts/slideLayout7.xml"/><Relationship Id="rId5" Type="http://schemas.openxmlformats.org/officeDocument/2006/relationships/tags" Target="../tags/tag4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png"/><Relationship Id="rId2" Type="http://schemas.openxmlformats.org/officeDocument/2006/relationships/tags" Target="../tags/tag52.xml"/><Relationship Id="rId1" Type="http://schemas.openxmlformats.org/officeDocument/2006/relationships/themeOverride" Target="../theme/themeOverride24.xml"/><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tags" Target="../tags/tag5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9.xml"/><Relationship Id="rId7"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hemeOverride" Target="../theme/themeOverride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4.xml"/><Relationship Id="rId7"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hemeOverride" Target="../theme/themeOverride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3" name="椭圆 2"/>
          <p:cNvSpPr/>
          <p:nvPr/>
        </p:nvSpPr>
        <p:spPr>
          <a:xfrm>
            <a:off x="3114040" y="609600"/>
            <a:ext cx="5969000" cy="5638800"/>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文本框 2"/>
          <p:cNvSpPr txBox="1"/>
          <p:nvPr>
            <p:custDataLst>
              <p:tags r:id="rId2"/>
            </p:custDataLst>
          </p:nvPr>
        </p:nvSpPr>
        <p:spPr>
          <a:xfrm>
            <a:off x="3720698" y="2267506"/>
            <a:ext cx="4752742" cy="646331"/>
          </a:xfrm>
          <a:prstGeom prst="rect">
            <a:avLst/>
          </a:prstGeom>
          <a:noFill/>
        </p:spPr>
        <p:txBody>
          <a:bodyPr wrap="square" rtlCol="0">
            <a:spAutoFit/>
          </a:bodyPr>
          <a:lstStyle/>
          <a:p>
            <a:pPr algn="ctr"/>
            <a:r>
              <a:rPr lang="en-US" altLang="zh-CN" sz="3600" spc="300" dirty="0">
                <a:solidFill>
                  <a:srgbClr val="2273A4"/>
                </a:solidFill>
                <a:cs typeface="+mn-ea"/>
                <a:sym typeface="+mn-lt"/>
              </a:rPr>
              <a:t>BUSINESS REPORT</a:t>
            </a:r>
            <a:endParaRPr lang="zh-CN" altLang="en-US" sz="3600" spc="300" dirty="0">
              <a:solidFill>
                <a:srgbClr val="2273A4"/>
              </a:solidFill>
              <a:cs typeface="+mn-ea"/>
              <a:sym typeface="+mn-lt"/>
            </a:endParaRPr>
          </a:p>
        </p:txBody>
      </p:sp>
      <p:sp>
        <p:nvSpPr>
          <p:cNvPr id="14" name="PA_文本框 4"/>
          <p:cNvSpPr txBox="1"/>
          <p:nvPr>
            <p:custDataLst>
              <p:tags r:id="rId3"/>
            </p:custDataLst>
          </p:nvPr>
        </p:nvSpPr>
        <p:spPr>
          <a:xfrm>
            <a:off x="3293978" y="3043775"/>
            <a:ext cx="5610683" cy="923330"/>
          </a:xfrm>
          <a:prstGeom prst="rect">
            <a:avLst/>
          </a:prstGeom>
          <a:noFill/>
        </p:spPr>
        <p:txBody>
          <a:bodyPr wrap="square" rtlCol="0">
            <a:spAutoFit/>
          </a:bodyPr>
          <a:lstStyle/>
          <a:p>
            <a:pPr algn="ctr"/>
            <a:r>
              <a:rPr lang="zh-CN" altLang="en-US" sz="5400" spc="600" dirty="0">
                <a:cs typeface="+mn-ea"/>
                <a:sym typeface="+mn-lt"/>
              </a:rPr>
              <a:t>简约述职报告</a:t>
            </a:r>
          </a:p>
        </p:txBody>
      </p:sp>
      <p:sp>
        <p:nvSpPr>
          <p:cNvPr id="15" name="文本框 14"/>
          <p:cNvSpPr txBox="1"/>
          <p:nvPr/>
        </p:nvSpPr>
        <p:spPr>
          <a:xfrm>
            <a:off x="4381098" y="4731192"/>
            <a:ext cx="3439160" cy="337185"/>
          </a:xfrm>
          <a:prstGeom prst="rect">
            <a:avLst/>
          </a:prstGeom>
          <a:noFill/>
        </p:spPr>
        <p:txBody>
          <a:bodyPr wrap="square" rtlCol="0">
            <a:spAutoFit/>
          </a:bodyPr>
          <a:lstStyle/>
          <a:p>
            <a:pPr algn="ctr"/>
            <a:r>
              <a:rPr lang="en-US" altLang="zh-CN" sz="1600">
                <a:cs typeface="+mn-ea"/>
                <a:sym typeface="+mn-lt"/>
              </a:rPr>
              <a:t>Designed by xiazaii</a:t>
            </a:r>
            <a:endParaRPr lang="zh-CN" altLang="en-US" sz="1600" dirty="0">
              <a:ea typeface="宋体" panose="02010600030101010101" pitchFamily="2" charset="-122"/>
              <a:cs typeface="+mn-ea"/>
              <a:sym typeface="+mn-lt"/>
            </a:endParaRPr>
          </a:p>
        </p:txBody>
      </p:sp>
      <p:sp>
        <p:nvSpPr>
          <p:cNvPr id="16" name="矩形 15"/>
          <p:cNvSpPr/>
          <p:nvPr/>
        </p:nvSpPr>
        <p:spPr>
          <a:xfrm>
            <a:off x="3019658" y="4257646"/>
            <a:ext cx="6167755" cy="338554"/>
          </a:xfrm>
          <a:prstGeom prst="rect">
            <a:avLst/>
          </a:prstGeom>
          <a:noFill/>
          <a:ln>
            <a:noFill/>
          </a:ln>
        </p:spPr>
        <p:txBody>
          <a:bodyPr wrap="square">
            <a:spAutoFit/>
          </a:bodyPr>
          <a:lstStyle/>
          <a:p>
            <a:pPr algn="ctr"/>
            <a:r>
              <a:rPr lang="en-US" altLang="zh-CN" sz="1600" dirty="0">
                <a:cs typeface="+mn-ea"/>
                <a:sym typeface="+mn-lt"/>
              </a:rPr>
              <a:t>ADD YOUR TITLE HERE.ADD YOUR TITLE HERE.</a:t>
            </a:r>
            <a:endParaRPr lang="zh-CN" altLang="en-US" sz="1600" dirty="0">
              <a:cs typeface="+mn-ea"/>
              <a:sym typeface="+mn-lt"/>
            </a:endParaRPr>
          </a:p>
        </p:txBody>
      </p:sp>
      <p:sp>
        <p:nvSpPr>
          <p:cNvPr id="18" name="PA_文本框 1"/>
          <p:cNvSpPr txBox="1"/>
          <p:nvPr>
            <p:custDataLst>
              <p:tags r:id="rId4"/>
            </p:custDataLst>
          </p:nvPr>
        </p:nvSpPr>
        <p:spPr>
          <a:xfrm>
            <a:off x="4899258" y="1251843"/>
            <a:ext cx="2396690" cy="1014730"/>
          </a:xfrm>
          <a:prstGeom prst="rect">
            <a:avLst/>
          </a:prstGeom>
          <a:noFill/>
        </p:spPr>
        <p:txBody>
          <a:bodyPr wrap="square" rtlCol="0">
            <a:spAutoFit/>
          </a:bodyPr>
          <a:lstStyle/>
          <a:p>
            <a:pPr algn="ctr"/>
            <a:r>
              <a:rPr lang="en-US" altLang="zh-CN" sz="6000" spc="600" dirty="0">
                <a:cs typeface="+mn-ea"/>
                <a:sym typeface="+mn-lt"/>
              </a:rPr>
              <a:t>2020</a:t>
            </a:r>
            <a:endParaRPr lang="zh-CN" altLang="en-US" sz="6000" spc="600"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 calcmode="lin" valueType="num">
                                      <p:cBhvr>
                                        <p:cTn id="2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4" grpId="0"/>
      <p:bldP spid="15" grpId="0"/>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295400" y="173862"/>
            <a:ext cx="5680363" cy="523220"/>
          </a:xfrm>
          <a:prstGeom prst="rect">
            <a:avLst/>
          </a:prstGeom>
          <a:noFill/>
        </p:spPr>
        <p:txBody>
          <a:bodyPr wrap="square" rtlCol="0">
            <a:spAutoFit/>
          </a:bodyPr>
          <a:lstStyle/>
          <a:p>
            <a:r>
              <a:rPr lang="zh-CN" altLang="en-US" sz="2800" b="1" dirty="0">
                <a:cs typeface="+mn-ea"/>
                <a:sym typeface="+mn-lt"/>
              </a:rPr>
              <a:t>自 我 评 价 </a:t>
            </a:r>
            <a:r>
              <a:rPr lang="en-US" altLang="zh-CN" sz="2800" b="1" dirty="0">
                <a:cs typeface="+mn-ea"/>
                <a:sym typeface="+mn-lt"/>
              </a:rPr>
              <a:t>/</a:t>
            </a:r>
            <a:r>
              <a:rPr lang="en-US" altLang="zh-CN" sz="2400" dirty="0">
                <a:cs typeface="+mn-ea"/>
                <a:sym typeface="+mn-lt"/>
              </a:rPr>
              <a:t>Self-evaluation</a:t>
            </a:r>
            <a:endParaRPr lang="zh-CN" altLang="en-US" sz="2400" dirty="0">
              <a:cs typeface="+mn-ea"/>
              <a:sym typeface="+mn-lt"/>
            </a:endParaRPr>
          </a:p>
        </p:txBody>
      </p:sp>
      <p:grpSp>
        <p:nvGrpSpPr>
          <p:cNvPr id="7" name="22e26f2d-35b2-4758-87e4-99e3bc08fc93"/>
          <p:cNvGrpSpPr>
            <a:grpSpLocks noChangeAspect="1"/>
          </p:cNvGrpSpPr>
          <p:nvPr/>
        </p:nvGrpSpPr>
        <p:grpSpPr>
          <a:xfrm>
            <a:off x="1071532" y="2829212"/>
            <a:ext cx="10253953" cy="3362026"/>
            <a:chOff x="1071532" y="2582635"/>
            <a:chExt cx="10253953" cy="3362026"/>
          </a:xfrm>
        </p:grpSpPr>
        <p:sp>
          <p:nvSpPr>
            <p:cNvPr id="8" name="箭头: 圆角右 1"/>
            <p:cNvSpPr/>
            <p:nvPr/>
          </p:nvSpPr>
          <p:spPr>
            <a:xfrm>
              <a:off x="8896593" y="2582635"/>
              <a:ext cx="2428892" cy="1550916"/>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9" name="箭头: 圆角右 2"/>
            <p:cNvSpPr/>
            <p:nvPr/>
          </p:nvSpPr>
          <p:spPr>
            <a:xfrm>
              <a:off x="1071532" y="4133551"/>
              <a:ext cx="2428892" cy="1550916"/>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10" name="箭头: 圆角右 3"/>
            <p:cNvSpPr/>
            <p:nvPr/>
          </p:nvSpPr>
          <p:spPr>
            <a:xfrm>
              <a:off x="6331404" y="3185768"/>
              <a:ext cx="2428892" cy="1550916"/>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sp>
          <p:nvSpPr>
            <p:cNvPr id="11" name="箭头: 圆角右 4"/>
            <p:cNvSpPr/>
            <p:nvPr/>
          </p:nvSpPr>
          <p:spPr>
            <a:xfrm>
              <a:off x="3693062" y="3616579"/>
              <a:ext cx="2428892" cy="1550916"/>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cs typeface="+mn-ea"/>
                <a:sym typeface="+mn-lt"/>
              </a:endParaRPr>
            </a:p>
          </p:txBody>
        </p:sp>
        <p:grpSp>
          <p:nvGrpSpPr>
            <p:cNvPr id="12" name="组合 11"/>
            <p:cNvGrpSpPr/>
            <p:nvPr/>
          </p:nvGrpSpPr>
          <p:grpSpPr>
            <a:xfrm>
              <a:off x="1498339" y="4927621"/>
              <a:ext cx="1575278" cy="1017040"/>
              <a:chOff x="1531670" y="2415703"/>
              <a:chExt cx="1575278" cy="1017040"/>
            </a:xfrm>
          </p:grpSpPr>
          <p:sp>
            <p:nvSpPr>
              <p:cNvPr id="22" name="任意多边形: 形状 6"/>
              <p:cNvSpPr/>
              <p:nvPr/>
            </p:nvSpPr>
            <p:spPr bwMode="auto">
              <a:xfrm>
                <a:off x="2116389" y="2415703"/>
                <a:ext cx="405841" cy="38704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p:spPr>
            <p:txBody>
              <a:bodyPr lIns="0" tIns="0" rIns="0" bIns="0" anchor="ctr"/>
              <a:lstStyle/>
              <a:p>
                <a:pPr algn="ctr"/>
                <a:endParaRPr>
                  <a:cs typeface="+mn-ea"/>
                  <a:sym typeface="+mn-lt"/>
                </a:endParaRPr>
              </a:p>
            </p:txBody>
          </p:sp>
          <p:sp>
            <p:nvSpPr>
              <p:cNvPr id="23" name="文本框 7"/>
              <p:cNvSpPr txBox="1"/>
              <p:nvPr/>
            </p:nvSpPr>
            <p:spPr>
              <a:xfrm>
                <a:off x="1531670"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关键词</a:t>
                </a:r>
              </a:p>
            </p:txBody>
          </p:sp>
        </p:grpSp>
        <p:grpSp>
          <p:nvGrpSpPr>
            <p:cNvPr id="13" name="组合 12"/>
            <p:cNvGrpSpPr/>
            <p:nvPr/>
          </p:nvGrpSpPr>
          <p:grpSpPr>
            <a:xfrm>
              <a:off x="4119869" y="4420147"/>
              <a:ext cx="1575278" cy="1026154"/>
              <a:chOff x="4229828" y="2406589"/>
              <a:chExt cx="1575278" cy="1026154"/>
            </a:xfrm>
          </p:grpSpPr>
          <p:sp>
            <p:nvSpPr>
              <p:cNvPr id="20" name="任意多边形: 形状 9"/>
              <p:cNvSpPr/>
              <p:nvPr/>
            </p:nvSpPr>
            <p:spPr bwMode="auto">
              <a:xfrm>
                <a:off x="4814547" y="2406589"/>
                <a:ext cx="405841" cy="405275"/>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accent2"/>
              </a:solidFill>
              <a:ln>
                <a:noFill/>
              </a:ln>
            </p:spPr>
            <p:txBody>
              <a:bodyPr lIns="0" tIns="0" rIns="0" bIns="0" anchor="ctr"/>
              <a:lstStyle/>
              <a:p>
                <a:pPr algn="ctr"/>
                <a:endParaRPr>
                  <a:cs typeface="+mn-ea"/>
                  <a:sym typeface="+mn-lt"/>
                </a:endParaRPr>
              </a:p>
            </p:txBody>
          </p:sp>
          <p:sp>
            <p:nvSpPr>
              <p:cNvPr id="21" name="文本框 10"/>
              <p:cNvSpPr txBox="1"/>
              <p:nvPr/>
            </p:nvSpPr>
            <p:spPr>
              <a:xfrm>
                <a:off x="4229828"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关键词</a:t>
                </a:r>
              </a:p>
            </p:txBody>
          </p:sp>
        </p:grpSp>
        <p:grpSp>
          <p:nvGrpSpPr>
            <p:cNvPr id="14" name="组合 13"/>
            <p:cNvGrpSpPr/>
            <p:nvPr/>
          </p:nvGrpSpPr>
          <p:grpSpPr>
            <a:xfrm>
              <a:off x="6758211" y="3984962"/>
              <a:ext cx="1575278" cy="1007041"/>
              <a:chOff x="6425339" y="2425702"/>
              <a:chExt cx="1575278" cy="1007041"/>
            </a:xfrm>
          </p:grpSpPr>
          <p:sp>
            <p:nvSpPr>
              <p:cNvPr id="18" name="任意多边形: 形状 12"/>
              <p:cNvSpPr/>
              <p:nvPr/>
            </p:nvSpPr>
            <p:spPr bwMode="auto">
              <a:xfrm>
                <a:off x="7010058" y="2425702"/>
                <a:ext cx="405841" cy="367048"/>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accent3"/>
              </a:solidFill>
              <a:ln>
                <a:noFill/>
              </a:ln>
            </p:spPr>
            <p:txBody>
              <a:bodyPr lIns="0" tIns="0" rIns="0" bIns="0" anchor="ctr"/>
              <a:lstStyle/>
              <a:p>
                <a:pPr algn="ctr"/>
                <a:endParaRPr>
                  <a:cs typeface="+mn-ea"/>
                  <a:sym typeface="+mn-lt"/>
                </a:endParaRPr>
              </a:p>
            </p:txBody>
          </p:sp>
          <p:sp>
            <p:nvSpPr>
              <p:cNvPr id="19" name="文本框 13"/>
              <p:cNvSpPr txBox="1"/>
              <p:nvPr/>
            </p:nvSpPr>
            <p:spPr>
              <a:xfrm>
                <a:off x="6425339" y="2684592"/>
                <a:ext cx="1575278" cy="748151"/>
              </a:xfrm>
              <a:prstGeom prst="rect">
                <a:avLst/>
              </a:prstGeom>
              <a:noFill/>
            </p:spPr>
            <p:txBody>
              <a:bodyPr wrap="none" lIns="0" tIns="0" rIns="0" bIns="0" anchor="ctr" anchorCtr="0">
                <a:normAutofit/>
              </a:bodyPr>
              <a:lstStyle/>
              <a:p>
                <a:pPr algn="ctr"/>
                <a:r>
                  <a:rPr lang="zh-CN" altLang="en-US" sz="2400" dirty="0">
                    <a:cs typeface="+mn-ea"/>
                    <a:sym typeface="+mn-lt"/>
                  </a:rPr>
                  <a:t>关键词</a:t>
                </a:r>
              </a:p>
            </p:txBody>
          </p:sp>
        </p:grpSp>
        <p:grpSp>
          <p:nvGrpSpPr>
            <p:cNvPr id="15" name="组合 14"/>
            <p:cNvGrpSpPr/>
            <p:nvPr/>
          </p:nvGrpSpPr>
          <p:grpSpPr>
            <a:xfrm>
              <a:off x="9323400" y="3429000"/>
              <a:ext cx="1575278" cy="1026437"/>
              <a:chOff x="8592850" y="2406306"/>
              <a:chExt cx="1575278" cy="1026437"/>
            </a:xfrm>
          </p:grpSpPr>
          <p:sp>
            <p:nvSpPr>
              <p:cNvPr id="16" name="任意多边形: 形状 17"/>
              <p:cNvSpPr/>
              <p:nvPr/>
            </p:nvSpPr>
            <p:spPr bwMode="auto">
              <a:xfrm>
                <a:off x="9201517" y="2406306"/>
                <a:ext cx="357945" cy="405841"/>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accent4"/>
              </a:solidFill>
              <a:ln>
                <a:noFill/>
              </a:ln>
            </p:spPr>
            <p:txBody>
              <a:bodyPr lIns="0" tIns="0" rIns="0" bIns="0" anchor="ctr"/>
              <a:lstStyle/>
              <a:p>
                <a:pPr algn="ctr"/>
                <a:endParaRPr>
                  <a:cs typeface="+mn-ea"/>
                  <a:sym typeface="+mn-lt"/>
                </a:endParaRPr>
              </a:p>
            </p:txBody>
          </p:sp>
          <p:sp>
            <p:nvSpPr>
              <p:cNvPr id="17" name="文本框 18"/>
              <p:cNvSpPr txBox="1"/>
              <p:nvPr/>
            </p:nvSpPr>
            <p:spPr>
              <a:xfrm>
                <a:off x="8592850" y="2684592"/>
                <a:ext cx="1575278" cy="748151"/>
              </a:xfrm>
              <a:prstGeom prst="rect">
                <a:avLst/>
              </a:prstGeom>
              <a:noFill/>
            </p:spPr>
            <p:txBody>
              <a:bodyPr wrap="none" lIns="0" tIns="0" rIns="0" bIns="0" anchor="ctr" anchorCtr="0">
                <a:normAutofit/>
              </a:bodyPr>
              <a:lstStyle/>
              <a:p>
                <a:pPr algn="ctr"/>
                <a:r>
                  <a:rPr lang="zh-CN" altLang="en-US" sz="2400">
                    <a:cs typeface="+mn-ea"/>
                    <a:sym typeface="+mn-lt"/>
                  </a:rPr>
                  <a:t>关键词</a:t>
                </a:r>
                <a:endParaRPr lang="zh-CN" altLang="en-US" sz="2400" dirty="0">
                  <a:cs typeface="+mn-ea"/>
                  <a:sym typeface="+mn-lt"/>
                </a:endParaRPr>
              </a:p>
            </p:txBody>
          </p:sp>
        </p:grpSp>
      </p:grpSp>
      <p:sp>
        <p:nvSpPr>
          <p:cNvPr id="24" name="矩形 23"/>
          <p:cNvSpPr/>
          <p:nvPr/>
        </p:nvSpPr>
        <p:spPr>
          <a:xfrm>
            <a:off x="145011" y="3189171"/>
            <a:ext cx="2928606" cy="830997"/>
          </a:xfrm>
          <a:prstGeom prst="rect">
            <a:avLst/>
          </a:prstGeom>
        </p:spPr>
        <p:txBody>
          <a:bodyPr wrap="square">
            <a:spAutoFit/>
          </a:bodyPr>
          <a:lstStyle/>
          <a:p>
            <a:pPr algn="r">
              <a:lnSpc>
                <a:spcPct val="150000"/>
              </a:lnSpc>
            </a:pPr>
            <a:r>
              <a:rPr lang="zh-CN" altLang="en-US" sz="1600" dirty="0">
                <a:cs typeface="+mn-ea"/>
                <a:sym typeface="+mn-lt"/>
              </a:rPr>
              <a:t>点击此处更换文本编辑文字点击此处更换文本</a:t>
            </a:r>
          </a:p>
        </p:txBody>
      </p:sp>
      <p:sp>
        <p:nvSpPr>
          <p:cNvPr id="25" name="矩形 24"/>
          <p:cNvSpPr/>
          <p:nvPr/>
        </p:nvSpPr>
        <p:spPr>
          <a:xfrm>
            <a:off x="3056499" y="2644987"/>
            <a:ext cx="2928606" cy="830997"/>
          </a:xfrm>
          <a:prstGeom prst="rect">
            <a:avLst/>
          </a:prstGeom>
        </p:spPr>
        <p:txBody>
          <a:bodyPr wrap="square">
            <a:spAutoFit/>
          </a:bodyPr>
          <a:lstStyle/>
          <a:p>
            <a:pPr algn="r">
              <a:lnSpc>
                <a:spcPct val="150000"/>
              </a:lnSpc>
            </a:pPr>
            <a:r>
              <a:rPr lang="zh-CN" altLang="en-US" sz="1600" dirty="0">
                <a:cs typeface="+mn-ea"/>
                <a:sym typeface="+mn-lt"/>
              </a:rPr>
              <a:t>点击此处更换文本编辑文字点击此处更换文本</a:t>
            </a:r>
          </a:p>
        </p:txBody>
      </p:sp>
      <p:sp>
        <p:nvSpPr>
          <p:cNvPr id="26" name="矩形 25"/>
          <p:cNvSpPr/>
          <p:nvPr/>
        </p:nvSpPr>
        <p:spPr>
          <a:xfrm>
            <a:off x="5695147" y="2179464"/>
            <a:ext cx="2928606" cy="830997"/>
          </a:xfrm>
          <a:prstGeom prst="rect">
            <a:avLst/>
          </a:prstGeom>
        </p:spPr>
        <p:txBody>
          <a:bodyPr wrap="square">
            <a:spAutoFit/>
          </a:bodyPr>
          <a:lstStyle/>
          <a:p>
            <a:pPr algn="r">
              <a:lnSpc>
                <a:spcPct val="150000"/>
              </a:lnSpc>
            </a:pPr>
            <a:r>
              <a:rPr lang="zh-CN" altLang="en-US" sz="1600" dirty="0">
                <a:cs typeface="+mn-ea"/>
                <a:sym typeface="+mn-lt"/>
              </a:rPr>
              <a:t>点击此处更换文本编辑文字点击此处更换文本</a:t>
            </a:r>
          </a:p>
        </p:txBody>
      </p:sp>
      <p:sp>
        <p:nvSpPr>
          <p:cNvPr id="27" name="矩形 26"/>
          <p:cNvSpPr/>
          <p:nvPr/>
        </p:nvSpPr>
        <p:spPr>
          <a:xfrm>
            <a:off x="8333489" y="1676329"/>
            <a:ext cx="2928606" cy="830997"/>
          </a:xfrm>
          <a:prstGeom prst="rect">
            <a:avLst/>
          </a:prstGeom>
        </p:spPr>
        <p:txBody>
          <a:bodyPr wrap="square">
            <a:spAutoFit/>
          </a:bodyPr>
          <a:lstStyle/>
          <a:p>
            <a:pPr algn="r">
              <a:lnSpc>
                <a:spcPct val="150000"/>
              </a:lnSpc>
            </a:pPr>
            <a:r>
              <a:rPr lang="zh-CN" altLang="en-US" sz="1600" dirty="0">
                <a:cs typeface="+mn-ea"/>
                <a:sym typeface="+mn-lt"/>
              </a:rPr>
              <a:t>点击此处更换文本编辑文字点击此处更换文本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295400" y="173862"/>
            <a:ext cx="5680363" cy="523220"/>
          </a:xfrm>
          <a:prstGeom prst="rect">
            <a:avLst/>
          </a:prstGeom>
          <a:noFill/>
        </p:spPr>
        <p:txBody>
          <a:bodyPr wrap="square" rtlCol="0">
            <a:spAutoFit/>
          </a:bodyPr>
          <a:lstStyle/>
          <a:p>
            <a:r>
              <a:rPr lang="zh-CN" altLang="en-US" sz="2800" b="1" dirty="0">
                <a:cs typeface="+mn-ea"/>
                <a:sym typeface="+mn-lt"/>
              </a:rPr>
              <a:t>自 我 评 价 </a:t>
            </a:r>
            <a:r>
              <a:rPr lang="en-US" altLang="zh-CN" sz="2800" b="1" dirty="0">
                <a:cs typeface="+mn-ea"/>
                <a:sym typeface="+mn-lt"/>
              </a:rPr>
              <a:t>/</a:t>
            </a:r>
            <a:r>
              <a:rPr lang="en-US" altLang="zh-CN" sz="2400" dirty="0">
                <a:cs typeface="+mn-ea"/>
                <a:sym typeface="+mn-lt"/>
              </a:rPr>
              <a:t>Self-evaluation</a:t>
            </a:r>
            <a:endParaRPr lang="zh-CN" altLang="en-US" sz="2400" dirty="0">
              <a:cs typeface="+mn-ea"/>
              <a:sym typeface="+mn-lt"/>
            </a:endParaRPr>
          </a:p>
        </p:txBody>
      </p:sp>
      <p:grpSp>
        <p:nvGrpSpPr>
          <p:cNvPr id="16" name="组合 15"/>
          <p:cNvGrpSpPr/>
          <p:nvPr/>
        </p:nvGrpSpPr>
        <p:grpSpPr>
          <a:xfrm>
            <a:off x="2818159" y="2464310"/>
            <a:ext cx="815507" cy="815507"/>
            <a:chOff x="1078239" y="3542244"/>
            <a:chExt cx="504056" cy="504056"/>
          </a:xfrm>
        </p:grpSpPr>
        <p:sp>
          <p:nvSpPr>
            <p:cNvPr id="17" name="矩形: 圆角 42"/>
            <p:cNvSpPr/>
            <p:nvPr/>
          </p:nvSpPr>
          <p:spPr bwMode="auto">
            <a:xfrm>
              <a:off x="1078239" y="3542244"/>
              <a:ext cx="504056" cy="504056"/>
            </a:xfrm>
            <a:prstGeom prst="roundRect">
              <a:avLst>
                <a:gd name="adj" fmla="val 11236"/>
              </a:avLst>
            </a:prstGeom>
            <a:solidFill>
              <a:schemeClr val="accent1"/>
            </a:solidFill>
            <a:ln w="19050">
              <a:noFill/>
            </a:ln>
          </p:spPr>
          <p:txBody>
            <a:bodyPr lIns="0" tIns="0" rIns="0" bIns="0" anchor="ctr"/>
            <a:lstStyle/>
            <a:p>
              <a:pPr algn="ctr"/>
              <a:endParaRPr>
                <a:cs typeface="+mn-ea"/>
                <a:sym typeface="+mn-lt"/>
              </a:endParaRPr>
            </a:p>
          </p:txBody>
        </p:sp>
        <p:sp>
          <p:nvSpPr>
            <p:cNvPr id="18" name="任意多边形: 形状 43"/>
            <p:cNvSpPr>
              <a:spLocks noChangeAspect="1"/>
            </p:cNvSpPr>
            <p:nvPr/>
          </p:nvSpPr>
          <p:spPr bwMode="auto">
            <a:xfrm>
              <a:off x="1161783" y="3633589"/>
              <a:ext cx="336969" cy="321365"/>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lIns="0" tIns="0" rIns="0" bIns="0" anchor="ctr"/>
            <a:lstStyle/>
            <a:p>
              <a:pPr algn="ctr"/>
              <a:endParaRPr>
                <a:cs typeface="+mn-ea"/>
                <a:sym typeface="+mn-lt"/>
              </a:endParaRPr>
            </a:p>
          </p:txBody>
        </p:sp>
      </p:grpSp>
      <p:grpSp>
        <p:nvGrpSpPr>
          <p:cNvPr id="19" name="组合 18"/>
          <p:cNvGrpSpPr/>
          <p:nvPr/>
        </p:nvGrpSpPr>
        <p:grpSpPr>
          <a:xfrm>
            <a:off x="2818159" y="4411726"/>
            <a:ext cx="815507" cy="815507"/>
            <a:chOff x="1078239" y="4862394"/>
            <a:chExt cx="504056" cy="504056"/>
          </a:xfrm>
          <a:solidFill>
            <a:srgbClr val="9DC3E6"/>
          </a:solidFill>
        </p:grpSpPr>
        <p:sp>
          <p:nvSpPr>
            <p:cNvPr id="20" name="矩形: 圆角 54"/>
            <p:cNvSpPr/>
            <p:nvPr/>
          </p:nvSpPr>
          <p:spPr bwMode="auto">
            <a:xfrm>
              <a:off x="1078239" y="4862394"/>
              <a:ext cx="504056" cy="504056"/>
            </a:xfrm>
            <a:prstGeom prst="roundRect">
              <a:avLst>
                <a:gd name="adj" fmla="val 11236"/>
              </a:avLst>
            </a:prstGeom>
            <a:solidFill>
              <a:schemeClr val="accent4"/>
            </a:solidFill>
            <a:ln w="19050">
              <a:noFill/>
            </a:ln>
          </p:spPr>
          <p:txBody>
            <a:bodyPr lIns="0" tIns="0" rIns="0" bIns="0" anchor="ctr"/>
            <a:lstStyle/>
            <a:p>
              <a:pPr algn="ctr"/>
              <a:endParaRPr>
                <a:cs typeface="+mn-ea"/>
                <a:sym typeface="+mn-lt"/>
              </a:endParaRPr>
            </a:p>
          </p:txBody>
        </p:sp>
        <p:sp>
          <p:nvSpPr>
            <p:cNvPr id="21" name="任意多边形: 形状 55"/>
            <p:cNvSpPr>
              <a:spLocks noChangeAspect="1"/>
            </p:cNvSpPr>
            <p:nvPr/>
          </p:nvSpPr>
          <p:spPr bwMode="auto">
            <a:xfrm>
              <a:off x="1181667" y="4945937"/>
              <a:ext cx="297201" cy="336969"/>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bg1"/>
            </a:solidFill>
            <a:ln>
              <a:noFill/>
            </a:ln>
          </p:spPr>
          <p:txBody>
            <a:bodyPr lIns="0" tIns="0" rIns="0" bIns="0" anchor="ctr"/>
            <a:lstStyle/>
            <a:p>
              <a:pPr algn="ctr"/>
              <a:endParaRPr>
                <a:cs typeface="+mn-ea"/>
                <a:sym typeface="+mn-lt"/>
              </a:endParaRPr>
            </a:p>
          </p:txBody>
        </p:sp>
      </p:grpSp>
      <p:grpSp>
        <p:nvGrpSpPr>
          <p:cNvPr id="22" name="组合 21"/>
          <p:cNvGrpSpPr/>
          <p:nvPr/>
        </p:nvGrpSpPr>
        <p:grpSpPr>
          <a:xfrm>
            <a:off x="8572332" y="2464310"/>
            <a:ext cx="815507" cy="815507"/>
            <a:chOff x="4269913" y="3542244"/>
            <a:chExt cx="504056" cy="504056"/>
          </a:xfrm>
        </p:grpSpPr>
        <p:sp>
          <p:nvSpPr>
            <p:cNvPr id="23" name="矩形: 圆角 48"/>
            <p:cNvSpPr/>
            <p:nvPr/>
          </p:nvSpPr>
          <p:spPr bwMode="auto">
            <a:xfrm>
              <a:off x="4269913" y="3542244"/>
              <a:ext cx="504056" cy="504056"/>
            </a:xfrm>
            <a:prstGeom prst="roundRect">
              <a:avLst>
                <a:gd name="adj" fmla="val 11236"/>
              </a:avLst>
            </a:prstGeom>
            <a:solidFill>
              <a:schemeClr val="accent2"/>
            </a:solidFill>
            <a:ln w="19050">
              <a:noFill/>
            </a:ln>
          </p:spPr>
          <p:txBody>
            <a:bodyPr lIns="0" tIns="0" rIns="0" bIns="0" anchor="ctr"/>
            <a:lstStyle/>
            <a:p>
              <a:pPr algn="ctr"/>
              <a:endParaRPr>
                <a:cs typeface="+mn-ea"/>
                <a:sym typeface="+mn-lt"/>
              </a:endParaRPr>
            </a:p>
          </p:txBody>
        </p:sp>
        <p:sp>
          <p:nvSpPr>
            <p:cNvPr id="24" name="任意多边形: 形状 49"/>
            <p:cNvSpPr>
              <a:spLocks noChangeAspect="1"/>
            </p:cNvSpPr>
            <p:nvPr/>
          </p:nvSpPr>
          <p:spPr bwMode="auto">
            <a:xfrm>
              <a:off x="4353457" y="3626022"/>
              <a:ext cx="336969" cy="336499"/>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bg1"/>
            </a:solidFill>
            <a:ln>
              <a:noFill/>
            </a:ln>
          </p:spPr>
          <p:txBody>
            <a:bodyPr lIns="0" tIns="0" rIns="0" bIns="0" anchor="ctr"/>
            <a:lstStyle/>
            <a:p>
              <a:pPr algn="ctr"/>
              <a:endParaRPr>
                <a:cs typeface="+mn-ea"/>
                <a:sym typeface="+mn-lt"/>
              </a:endParaRPr>
            </a:p>
          </p:txBody>
        </p:sp>
      </p:grpSp>
      <p:grpSp>
        <p:nvGrpSpPr>
          <p:cNvPr id="25" name="组合 24"/>
          <p:cNvGrpSpPr/>
          <p:nvPr/>
        </p:nvGrpSpPr>
        <p:grpSpPr>
          <a:xfrm>
            <a:off x="8572332" y="4413944"/>
            <a:ext cx="815507" cy="815507"/>
            <a:chOff x="1078239" y="4862394"/>
            <a:chExt cx="504056" cy="504056"/>
          </a:xfrm>
          <a:solidFill>
            <a:srgbClr val="9DC3E6"/>
          </a:solidFill>
        </p:grpSpPr>
        <p:sp>
          <p:nvSpPr>
            <p:cNvPr id="26" name="矩形: 圆角 60"/>
            <p:cNvSpPr/>
            <p:nvPr/>
          </p:nvSpPr>
          <p:spPr bwMode="auto">
            <a:xfrm>
              <a:off x="1078239" y="4862394"/>
              <a:ext cx="504056" cy="504056"/>
            </a:xfrm>
            <a:prstGeom prst="roundRect">
              <a:avLst>
                <a:gd name="adj" fmla="val 11236"/>
              </a:avLst>
            </a:prstGeom>
            <a:solidFill>
              <a:schemeClr val="accent3"/>
            </a:solidFill>
            <a:ln w="19050">
              <a:noFill/>
            </a:ln>
          </p:spPr>
          <p:txBody>
            <a:bodyPr lIns="0" tIns="0" rIns="0" bIns="0" anchor="ctr"/>
            <a:lstStyle/>
            <a:p>
              <a:pPr algn="ctr"/>
              <a:endParaRPr>
                <a:cs typeface="+mn-ea"/>
                <a:sym typeface="+mn-lt"/>
              </a:endParaRPr>
            </a:p>
          </p:txBody>
        </p:sp>
        <p:sp>
          <p:nvSpPr>
            <p:cNvPr id="27" name="任意多边形: 形状 61"/>
            <p:cNvSpPr>
              <a:spLocks noChangeAspect="1"/>
            </p:cNvSpPr>
            <p:nvPr/>
          </p:nvSpPr>
          <p:spPr bwMode="auto">
            <a:xfrm>
              <a:off x="1161783" y="4962041"/>
              <a:ext cx="336969" cy="304760"/>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lIns="0" tIns="0" rIns="0" bIns="0" anchor="ctr"/>
            <a:lstStyle/>
            <a:p>
              <a:pPr algn="ctr"/>
              <a:endParaRPr>
                <a:cs typeface="+mn-ea"/>
                <a:sym typeface="+mn-lt"/>
              </a:endParaRPr>
            </a:p>
          </p:txBody>
        </p:sp>
      </p:grpSp>
      <p:sp>
        <p:nvSpPr>
          <p:cNvPr id="28" name="矩形 27"/>
          <p:cNvSpPr/>
          <p:nvPr/>
        </p:nvSpPr>
        <p:spPr>
          <a:xfrm>
            <a:off x="9523004" y="2271897"/>
            <a:ext cx="2329724" cy="1200329"/>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点击此处更换文本编辑文字点击此处更换文本编辑文字</a:t>
            </a:r>
          </a:p>
        </p:txBody>
      </p:sp>
      <p:sp>
        <p:nvSpPr>
          <p:cNvPr id="29" name="矩形 28"/>
          <p:cNvSpPr/>
          <p:nvPr/>
        </p:nvSpPr>
        <p:spPr>
          <a:xfrm>
            <a:off x="9523004" y="4219313"/>
            <a:ext cx="2329724" cy="1200329"/>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点击此处更换文本编辑文字点击此处更换文本编辑文字</a:t>
            </a:r>
          </a:p>
        </p:txBody>
      </p:sp>
      <p:sp>
        <p:nvSpPr>
          <p:cNvPr id="30" name="矩形 29"/>
          <p:cNvSpPr/>
          <p:nvPr/>
        </p:nvSpPr>
        <p:spPr>
          <a:xfrm>
            <a:off x="222899" y="2271896"/>
            <a:ext cx="2329724" cy="1200329"/>
          </a:xfrm>
          <a:prstGeom prst="rect">
            <a:avLst/>
          </a:prstGeom>
        </p:spPr>
        <p:txBody>
          <a:bodyPr wrap="square">
            <a:spAutoFit/>
          </a:bodyPr>
          <a:lstStyle/>
          <a:p>
            <a:pPr algn="r">
              <a:lnSpc>
                <a:spcPct val="150000"/>
              </a:lnSpc>
            </a:pPr>
            <a:r>
              <a:rPr lang="zh-CN" altLang="en-US" sz="1600" dirty="0">
                <a:cs typeface="+mn-ea"/>
                <a:sym typeface="+mn-lt"/>
              </a:rPr>
              <a:t>点击此处更换文本编辑文字点击此处更换文本编辑文字</a:t>
            </a:r>
          </a:p>
        </p:txBody>
      </p:sp>
      <p:sp>
        <p:nvSpPr>
          <p:cNvPr id="31" name="矩形 30"/>
          <p:cNvSpPr/>
          <p:nvPr/>
        </p:nvSpPr>
        <p:spPr>
          <a:xfrm>
            <a:off x="222899" y="4219312"/>
            <a:ext cx="2329724" cy="1200329"/>
          </a:xfrm>
          <a:prstGeom prst="rect">
            <a:avLst/>
          </a:prstGeom>
        </p:spPr>
        <p:txBody>
          <a:bodyPr wrap="square">
            <a:spAutoFit/>
          </a:bodyPr>
          <a:lstStyle/>
          <a:p>
            <a:pPr algn="r">
              <a:lnSpc>
                <a:spcPct val="150000"/>
              </a:lnSpc>
            </a:pPr>
            <a:r>
              <a:rPr lang="zh-CN" altLang="en-US" sz="1600" dirty="0">
                <a:cs typeface="+mn-ea"/>
                <a:sym typeface="+mn-lt"/>
              </a:rPr>
              <a:t>点击此处更换文本编辑文字点击此处更换文本编辑文字</a:t>
            </a:r>
          </a:p>
        </p:txBody>
      </p:sp>
      <p:grpSp>
        <p:nvGrpSpPr>
          <p:cNvPr id="36" name="组合 35"/>
          <p:cNvGrpSpPr/>
          <p:nvPr/>
        </p:nvGrpSpPr>
        <p:grpSpPr>
          <a:xfrm>
            <a:off x="4662904" y="2337418"/>
            <a:ext cx="2880189" cy="2881902"/>
            <a:chOff x="4654193" y="1990618"/>
            <a:chExt cx="2880189" cy="2881902"/>
          </a:xfrm>
          <a:scene3d>
            <a:camera prst="perspectiveFront" fov="2700000">
              <a:rot lat="600000" lon="600000" rev="0"/>
            </a:camera>
            <a:lightRig rig="threePt" dir="t"/>
          </a:scene3d>
        </p:grpSpPr>
        <p:sp>
          <p:nvSpPr>
            <p:cNvPr id="32" name="直角三角形 31"/>
            <p:cNvSpPr/>
            <p:nvPr/>
          </p:nvSpPr>
          <p:spPr>
            <a:xfrm>
              <a:off x="6092575" y="1993187"/>
              <a:ext cx="1438382" cy="1438382"/>
            </a:xfrm>
            <a:prstGeom prst="rtTriangle">
              <a:avLst/>
            </a:prstGeom>
            <a:solidFill>
              <a:schemeClr val="accent2"/>
            </a:solidFill>
            <a:ln>
              <a:noFill/>
            </a:ln>
            <a:sp3d z="2304151">
              <a:bevelT w="1440094" h="2304151" prst="angle"/>
              <a:bevelB w="1440094" h="2304151"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4048"/>
                </a:solidFill>
              </a:endParaRPr>
            </a:p>
          </p:txBody>
        </p:sp>
        <p:sp>
          <p:nvSpPr>
            <p:cNvPr id="33" name="直角三角形 32"/>
            <p:cNvSpPr/>
            <p:nvPr/>
          </p:nvSpPr>
          <p:spPr>
            <a:xfrm rot="5400000">
              <a:off x="6096000" y="3429001"/>
              <a:ext cx="1438382" cy="1438382"/>
            </a:xfrm>
            <a:prstGeom prst="rtTriangle">
              <a:avLst/>
            </a:prstGeom>
            <a:solidFill>
              <a:schemeClr val="accent3"/>
            </a:solidFill>
            <a:ln>
              <a:noFill/>
            </a:ln>
            <a:sp3d z="2304151">
              <a:bevelT w="1440094" h="2304151" prst="angle"/>
              <a:bevelB w="1440094" h="2304151"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rot="16200000">
              <a:off x="4654193" y="1990618"/>
              <a:ext cx="1438382" cy="1438382"/>
            </a:xfrm>
            <a:prstGeom prst="rtTriangle">
              <a:avLst/>
            </a:prstGeom>
            <a:ln>
              <a:noFill/>
            </a:ln>
            <a:sp3d z="2304151">
              <a:bevelT w="1440094" h="2304151" prst="angle"/>
              <a:bevelB w="1440094" h="2304151"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rot="16200000" flipH="1">
              <a:off x="4657660" y="3434138"/>
              <a:ext cx="1438382" cy="1438382"/>
            </a:xfrm>
            <a:prstGeom prst="rtTriangle">
              <a:avLst/>
            </a:prstGeom>
            <a:solidFill>
              <a:schemeClr val="accent4"/>
            </a:solidFill>
            <a:ln>
              <a:noFill/>
            </a:ln>
            <a:sp3d z="2304151">
              <a:bevelT w="1440094" h="2304151" prst="angle"/>
              <a:bevelB w="1440094" h="2304151"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amond(in)">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295400" y="173862"/>
            <a:ext cx="5680363" cy="523220"/>
          </a:xfrm>
          <a:prstGeom prst="rect">
            <a:avLst/>
          </a:prstGeom>
          <a:noFill/>
        </p:spPr>
        <p:txBody>
          <a:bodyPr wrap="square" rtlCol="0">
            <a:spAutoFit/>
          </a:bodyPr>
          <a:lstStyle/>
          <a:p>
            <a:r>
              <a:rPr lang="zh-CN" altLang="en-US" sz="2800" b="1" dirty="0">
                <a:cs typeface="+mn-ea"/>
                <a:sym typeface="+mn-lt"/>
              </a:rPr>
              <a:t>自 我 评 价 </a:t>
            </a:r>
            <a:r>
              <a:rPr lang="en-US" altLang="zh-CN" sz="2800" b="1" dirty="0">
                <a:cs typeface="+mn-ea"/>
                <a:sym typeface="+mn-lt"/>
              </a:rPr>
              <a:t>/</a:t>
            </a:r>
            <a:r>
              <a:rPr lang="en-US" altLang="zh-CN" sz="2400" dirty="0">
                <a:cs typeface="+mn-ea"/>
                <a:sym typeface="+mn-lt"/>
              </a:rPr>
              <a:t>Self-evaluation</a:t>
            </a:r>
            <a:endParaRPr lang="zh-CN" altLang="en-US" sz="2400" dirty="0">
              <a:cs typeface="+mn-ea"/>
              <a:sym typeface="+mn-lt"/>
            </a:endParaRPr>
          </a:p>
        </p:txBody>
      </p:sp>
      <p:grpSp>
        <p:nvGrpSpPr>
          <p:cNvPr id="7" name="15c58f3c-2a52-43f8-9930-70ccd083cf6a"/>
          <p:cNvGrpSpPr>
            <a:grpSpLocks noChangeAspect="1"/>
          </p:cNvGrpSpPr>
          <p:nvPr/>
        </p:nvGrpSpPr>
        <p:grpSpPr>
          <a:xfrm>
            <a:off x="4168477" y="1191483"/>
            <a:ext cx="4084562" cy="5220580"/>
            <a:chOff x="4090611" y="1088740"/>
            <a:chExt cx="4084562" cy="5220580"/>
          </a:xfrm>
        </p:grpSpPr>
        <p:sp>
          <p:nvSpPr>
            <p:cNvPr id="8" name="Rectangle 51"/>
            <p:cNvSpPr/>
            <p:nvPr/>
          </p:nvSpPr>
          <p:spPr>
            <a:xfrm>
              <a:off x="5987988" y="1088740"/>
              <a:ext cx="45719" cy="5220580"/>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9" name="Group 36"/>
            <p:cNvGrpSpPr/>
            <p:nvPr/>
          </p:nvGrpSpPr>
          <p:grpSpPr>
            <a:xfrm>
              <a:off x="5531344" y="2564845"/>
              <a:ext cx="971272" cy="971272"/>
              <a:chOff x="4876779" y="2512148"/>
              <a:chExt cx="971272" cy="971272"/>
            </a:xfrm>
          </p:grpSpPr>
          <p:sp>
            <p:nvSpPr>
              <p:cNvPr id="30" name="Oval 8"/>
              <p:cNvSpPr/>
              <p:nvPr/>
            </p:nvSpPr>
            <p:spPr>
              <a:xfrm>
                <a:off x="4876779" y="2512148"/>
                <a:ext cx="971272" cy="971272"/>
              </a:xfrm>
              <a:prstGeom prst="ellipse">
                <a:avLst/>
              </a:prstGeom>
              <a:solidFill>
                <a:schemeClr val="bg1">
                  <a:lumMod val="8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Oval 10"/>
              <p:cNvSpPr/>
              <p:nvPr/>
            </p:nvSpPr>
            <p:spPr>
              <a:xfrm>
                <a:off x="4993478" y="2628847"/>
                <a:ext cx="737874" cy="737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Freeform: Shape 24"/>
              <p:cNvSpPr/>
              <p:nvPr/>
            </p:nvSpPr>
            <p:spPr>
              <a:xfrm>
                <a:off x="5223727" y="2794880"/>
                <a:ext cx="277375" cy="405807"/>
              </a:xfrm>
              <a:custGeom>
                <a:avLst/>
                <a:gdLst>
                  <a:gd name="connsiteX0" fmla="*/ 102012 w 208031"/>
                  <a:gd name="connsiteY0" fmla="*/ 264985 h 304355"/>
                  <a:gd name="connsiteX1" fmla="*/ 85817 w 208031"/>
                  <a:gd name="connsiteY1" fmla="*/ 283502 h 304355"/>
                  <a:gd name="connsiteX2" fmla="*/ 102012 w 208031"/>
                  <a:gd name="connsiteY2" fmla="*/ 302019 h 304355"/>
                  <a:gd name="connsiteX3" fmla="*/ 118207 w 208031"/>
                  <a:gd name="connsiteY3" fmla="*/ 283502 h 304355"/>
                  <a:gd name="connsiteX4" fmla="*/ 102012 w 208031"/>
                  <a:gd name="connsiteY4" fmla="*/ 264985 h 304355"/>
                  <a:gd name="connsiteX5" fmla="*/ 56997 w 208031"/>
                  <a:gd name="connsiteY5" fmla="*/ 57673 h 304355"/>
                  <a:gd name="connsiteX6" fmla="*/ 33778 w 208031"/>
                  <a:gd name="connsiteY6" fmla="*/ 80892 h 304355"/>
                  <a:gd name="connsiteX7" fmla="*/ 33778 w 208031"/>
                  <a:gd name="connsiteY7" fmla="*/ 231129 h 304355"/>
                  <a:gd name="connsiteX8" fmla="*/ 56997 w 208031"/>
                  <a:gd name="connsiteY8" fmla="*/ 254348 h 304355"/>
                  <a:gd name="connsiteX9" fmla="*/ 149871 w 208031"/>
                  <a:gd name="connsiteY9" fmla="*/ 254348 h 304355"/>
                  <a:gd name="connsiteX10" fmla="*/ 173090 w 208031"/>
                  <a:gd name="connsiteY10" fmla="*/ 231129 h 304355"/>
                  <a:gd name="connsiteX11" fmla="*/ 173090 w 208031"/>
                  <a:gd name="connsiteY11" fmla="*/ 80892 h 304355"/>
                  <a:gd name="connsiteX12" fmla="*/ 149871 w 208031"/>
                  <a:gd name="connsiteY12" fmla="*/ 57673 h 304355"/>
                  <a:gd name="connsiteX13" fmla="*/ 66050 w 208031"/>
                  <a:gd name="connsiteY13" fmla="*/ 20948 h 304355"/>
                  <a:gd name="connsiteX14" fmla="*/ 66050 w 208031"/>
                  <a:gd name="connsiteY14" fmla="*/ 29172 h 304355"/>
                  <a:gd name="connsiteX15" fmla="*/ 136737 w 208031"/>
                  <a:gd name="connsiteY15" fmla="*/ 29172 h 304355"/>
                  <a:gd name="connsiteX16" fmla="*/ 136737 w 208031"/>
                  <a:gd name="connsiteY16" fmla="*/ 20948 h 304355"/>
                  <a:gd name="connsiteX17" fmla="*/ 34673 w 208031"/>
                  <a:gd name="connsiteY17" fmla="*/ 0 h 304355"/>
                  <a:gd name="connsiteX18" fmla="*/ 173358 w 208031"/>
                  <a:gd name="connsiteY18" fmla="*/ 0 h 304355"/>
                  <a:gd name="connsiteX19" fmla="*/ 208031 w 208031"/>
                  <a:gd name="connsiteY19" fmla="*/ 34673 h 304355"/>
                  <a:gd name="connsiteX20" fmla="*/ 208031 w 208031"/>
                  <a:gd name="connsiteY20" fmla="*/ 269682 h 304355"/>
                  <a:gd name="connsiteX21" fmla="*/ 173358 w 208031"/>
                  <a:gd name="connsiteY21" fmla="*/ 304355 h 304355"/>
                  <a:gd name="connsiteX22" fmla="*/ 34673 w 208031"/>
                  <a:gd name="connsiteY22" fmla="*/ 304355 h 304355"/>
                  <a:gd name="connsiteX23" fmla="*/ 0 w 208031"/>
                  <a:gd name="connsiteY23" fmla="*/ 269682 h 304355"/>
                  <a:gd name="connsiteX24" fmla="*/ 0 w 208031"/>
                  <a:gd name="connsiteY24" fmla="*/ 34673 h 304355"/>
                  <a:gd name="connsiteX25" fmla="*/ 34673 w 208031"/>
                  <a:gd name="connsiteY25" fmla="*/ 0 h 30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8031" h="304355">
                    <a:moveTo>
                      <a:pt x="102012" y="264985"/>
                    </a:moveTo>
                    <a:cubicBezTo>
                      <a:pt x="93068" y="264985"/>
                      <a:pt x="85817" y="273275"/>
                      <a:pt x="85817" y="283502"/>
                    </a:cubicBezTo>
                    <a:cubicBezTo>
                      <a:pt x="85817" y="293729"/>
                      <a:pt x="93068" y="302019"/>
                      <a:pt x="102012" y="302019"/>
                    </a:cubicBezTo>
                    <a:cubicBezTo>
                      <a:pt x="110956" y="302019"/>
                      <a:pt x="118207" y="293729"/>
                      <a:pt x="118207" y="283502"/>
                    </a:cubicBezTo>
                    <a:cubicBezTo>
                      <a:pt x="118207" y="273275"/>
                      <a:pt x="110956" y="264985"/>
                      <a:pt x="102012" y="264985"/>
                    </a:cubicBezTo>
                    <a:close/>
                    <a:moveTo>
                      <a:pt x="56997" y="57673"/>
                    </a:moveTo>
                    <a:cubicBezTo>
                      <a:pt x="44174" y="57673"/>
                      <a:pt x="33778" y="68069"/>
                      <a:pt x="33778" y="80892"/>
                    </a:cubicBezTo>
                    <a:lnTo>
                      <a:pt x="33778" y="231129"/>
                    </a:lnTo>
                    <a:cubicBezTo>
                      <a:pt x="33778" y="243952"/>
                      <a:pt x="44174" y="254348"/>
                      <a:pt x="56997" y="254348"/>
                    </a:cubicBezTo>
                    <a:lnTo>
                      <a:pt x="149871" y="254348"/>
                    </a:lnTo>
                    <a:cubicBezTo>
                      <a:pt x="162694" y="254348"/>
                      <a:pt x="173090" y="243952"/>
                      <a:pt x="173090" y="231129"/>
                    </a:cubicBezTo>
                    <a:lnTo>
                      <a:pt x="173090" y="80892"/>
                    </a:lnTo>
                    <a:cubicBezTo>
                      <a:pt x="173090" y="68069"/>
                      <a:pt x="162694" y="57673"/>
                      <a:pt x="149871" y="57673"/>
                    </a:cubicBezTo>
                    <a:close/>
                    <a:moveTo>
                      <a:pt x="66050" y="20948"/>
                    </a:moveTo>
                    <a:lnTo>
                      <a:pt x="66050" y="29172"/>
                    </a:lnTo>
                    <a:lnTo>
                      <a:pt x="136737" y="29172"/>
                    </a:lnTo>
                    <a:lnTo>
                      <a:pt x="136737" y="20948"/>
                    </a:lnTo>
                    <a:close/>
                    <a:moveTo>
                      <a:pt x="34673" y="0"/>
                    </a:moveTo>
                    <a:lnTo>
                      <a:pt x="173358" y="0"/>
                    </a:lnTo>
                    <a:cubicBezTo>
                      <a:pt x="192507" y="0"/>
                      <a:pt x="208031" y="15524"/>
                      <a:pt x="208031" y="34673"/>
                    </a:cubicBezTo>
                    <a:lnTo>
                      <a:pt x="208031" y="269682"/>
                    </a:lnTo>
                    <a:cubicBezTo>
                      <a:pt x="208031" y="288831"/>
                      <a:pt x="192507" y="304355"/>
                      <a:pt x="173358" y="304355"/>
                    </a:cubicBezTo>
                    <a:lnTo>
                      <a:pt x="34673" y="304355"/>
                    </a:lnTo>
                    <a:cubicBezTo>
                      <a:pt x="15524" y="304355"/>
                      <a:pt x="0" y="288831"/>
                      <a:pt x="0" y="269682"/>
                    </a:cubicBezTo>
                    <a:lnTo>
                      <a:pt x="0" y="34673"/>
                    </a:lnTo>
                    <a:cubicBezTo>
                      <a:pt x="0" y="15524"/>
                      <a:pt x="15524" y="0"/>
                      <a:pt x="34673" y="0"/>
                    </a:cubicBez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cs typeface="+mn-ea"/>
                  <a:sym typeface="+mn-lt"/>
                </a:endParaRPr>
              </a:p>
            </p:txBody>
          </p:sp>
        </p:grpSp>
        <p:sp>
          <p:nvSpPr>
            <p:cNvPr id="10" name="Rectangle 41"/>
            <p:cNvSpPr/>
            <p:nvPr/>
          </p:nvSpPr>
          <p:spPr>
            <a:xfrm>
              <a:off x="4090611" y="2604662"/>
              <a:ext cx="1440734" cy="323165"/>
            </a:xfrm>
            <a:prstGeom prst="rect">
              <a:avLst/>
            </a:prstGeom>
          </p:spPr>
          <p:txBody>
            <a:bodyPr wrap="none" lIns="0" tIns="0" rIns="360000" bIns="0" anchor="b" anchorCtr="0">
              <a:normAutofit/>
            </a:bodyPr>
            <a:lstStyle/>
            <a:p>
              <a:pPr algn="r"/>
              <a:r>
                <a:rPr lang="zh-CN" altLang="en-US" sz="2000" b="1" dirty="0">
                  <a:cs typeface="+mn-ea"/>
                  <a:sym typeface="+mn-lt"/>
                </a:rPr>
                <a:t>标题文本预设</a:t>
              </a:r>
            </a:p>
          </p:txBody>
        </p:sp>
        <p:grpSp>
          <p:nvGrpSpPr>
            <p:cNvPr id="11" name="Group 35"/>
            <p:cNvGrpSpPr/>
            <p:nvPr/>
          </p:nvGrpSpPr>
          <p:grpSpPr>
            <a:xfrm>
              <a:off x="5545059" y="1322260"/>
              <a:ext cx="971272" cy="971272"/>
              <a:chOff x="3703843" y="1419388"/>
              <a:chExt cx="971272" cy="971272"/>
            </a:xfrm>
          </p:grpSpPr>
          <p:sp>
            <p:nvSpPr>
              <p:cNvPr id="27" name="Oval 4"/>
              <p:cNvSpPr/>
              <p:nvPr/>
            </p:nvSpPr>
            <p:spPr>
              <a:xfrm>
                <a:off x="3703843" y="1419388"/>
                <a:ext cx="971272" cy="971272"/>
              </a:xfrm>
              <a:prstGeom prst="ellipse">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Oval 6"/>
              <p:cNvSpPr/>
              <p:nvPr/>
            </p:nvSpPr>
            <p:spPr>
              <a:xfrm>
                <a:off x="3820542" y="1536087"/>
                <a:ext cx="737874" cy="737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Freeform: Shape 23"/>
              <p:cNvSpPr/>
              <p:nvPr/>
            </p:nvSpPr>
            <p:spPr>
              <a:xfrm flipH="1">
                <a:off x="3980149" y="1745089"/>
                <a:ext cx="368428" cy="316537"/>
              </a:xfrm>
              <a:custGeom>
                <a:avLst/>
                <a:gdLst>
                  <a:gd name="connsiteX0" fmla="*/ 174969 w 276321"/>
                  <a:gd name="connsiteY0" fmla="*/ 216483 h 237403"/>
                  <a:gd name="connsiteX1" fmla="*/ 174969 w 276321"/>
                  <a:gd name="connsiteY1" fmla="*/ 229968 h 237403"/>
                  <a:gd name="connsiteX2" fmla="*/ 101352 w 276321"/>
                  <a:gd name="connsiteY2" fmla="*/ 229968 h 237403"/>
                  <a:gd name="connsiteX3" fmla="*/ 101352 w 276321"/>
                  <a:gd name="connsiteY3" fmla="*/ 216483 h 237403"/>
                  <a:gd name="connsiteX4" fmla="*/ 276321 w 276321"/>
                  <a:gd name="connsiteY4" fmla="*/ 209047 h 237403"/>
                  <a:gd name="connsiteX5" fmla="*/ 0 w 276321"/>
                  <a:gd name="connsiteY5" fmla="*/ 209047 h 237403"/>
                  <a:gd name="connsiteX6" fmla="*/ 0 w 276321"/>
                  <a:gd name="connsiteY6" fmla="*/ 222929 h 237403"/>
                  <a:gd name="connsiteX7" fmla="*/ 8876 w 276321"/>
                  <a:gd name="connsiteY7" fmla="*/ 237403 h 237403"/>
                  <a:gd name="connsiteX8" fmla="*/ 267445 w 276321"/>
                  <a:gd name="connsiteY8" fmla="*/ 237403 h 237403"/>
                  <a:gd name="connsiteX9" fmla="*/ 276321 w 276321"/>
                  <a:gd name="connsiteY9" fmla="*/ 222929 h 237403"/>
                  <a:gd name="connsiteX10" fmla="*/ 215868 w 276321"/>
                  <a:gd name="connsiteY10" fmla="*/ 23987 h 237403"/>
                  <a:gd name="connsiteX11" fmla="*/ 215868 w 276321"/>
                  <a:gd name="connsiteY11" fmla="*/ 170163 h 237403"/>
                  <a:gd name="connsiteX12" fmla="*/ 60453 w 276321"/>
                  <a:gd name="connsiteY12" fmla="*/ 170163 h 237403"/>
                  <a:gd name="connsiteX13" fmla="*/ 60453 w 276321"/>
                  <a:gd name="connsiteY13" fmla="*/ 23987 h 237403"/>
                  <a:gd name="connsiteX14" fmla="*/ 207026 w 276321"/>
                  <a:gd name="connsiteY14" fmla="*/ 0 h 237403"/>
                  <a:gd name="connsiteX15" fmla="*/ 69295 w 276321"/>
                  <a:gd name="connsiteY15" fmla="*/ 0 h 237403"/>
                  <a:gd name="connsiteX16" fmla="*/ 36936 w 276321"/>
                  <a:gd name="connsiteY16" fmla="*/ 32359 h 237403"/>
                  <a:gd name="connsiteX17" fmla="*/ 36936 w 276321"/>
                  <a:gd name="connsiteY17" fmla="*/ 161790 h 237403"/>
                  <a:gd name="connsiteX18" fmla="*/ 69295 w 276321"/>
                  <a:gd name="connsiteY18" fmla="*/ 194149 h 237403"/>
                  <a:gd name="connsiteX19" fmla="*/ 207026 w 276321"/>
                  <a:gd name="connsiteY19" fmla="*/ 194149 h 237403"/>
                  <a:gd name="connsiteX20" fmla="*/ 239385 w 276321"/>
                  <a:gd name="connsiteY20" fmla="*/ 161790 h 237403"/>
                  <a:gd name="connsiteX21" fmla="*/ 239385 w 276321"/>
                  <a:gd name="connsiteY21" fmla="*/ 32359 h 237403"/>
                  <a:gd name="connsiteX22" fmla="*/ 207026 w 276321"/>
                  <a:gd name="connsiteY22" fmla="*/ 0 h 2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321" h="237403">
                    <a:moveTo>
                      <a:pt x="174969" y="216483"/>
                    </a:moveTo>
                    <a:lnTo>
                      <a:pt x="174969" y="229968"/>
                    </a:lnTo>
                    <a:lnTo>
                      <a:pt x="101352" y="229968"/>
                    </a:lnTo>
                    <a:lnTo>
                      <a:pt x="101352" y="216483"/>
                    </a:lnTo>
                    <a:close/>
                    <a:moveTo>
                      <a:pt x="276321" y="209047"/>
                    </a:moveTo>
                    <a:lnTo>
                      <a:pt x="0" y="209047"/>
                    </a:lnTo>
                    <a:lnTo>
                      <a:pt x="0" y="222929"/>
                    </a:lnTo>
                    <a:cubicBezTo>
                      <a:pt x="0" y="230923"/>
                      <a:pt x="3974" y="237403"/>
                      <a:pt x="8876" y="237403"/>
                    </a:cubicBezTo>
                    <a:lnTo>
                      <a:pt x="267445" y="237403"/>
                    </a:lnTo>
                    <a:cubicBezTo>
                      <a:pt x="272347" y="237403"/>
                      <a:pt x="276321" y="230923"/>
                      <a:pt x="276321" y="222929"/>
                    </a:cubicBezTo>
                    <a:close/>
                    <a:moveTo>
                      <a:pt x="215868" y="23987"/>
                    </a:moveTo>
                    <a:lnTo>
                      <a:pt x="215868" y="170163"/>
                    </a:lnTo>
                    <a:lnTo>
                      <a:pt x="60453" y="170163"/>
                    </a:lnTo>
                    <a:lnTo>
                      <a:pt x="60453" y="23987"/>
                    </a:lnTo>
                    <a:close/>
                    <a:moveTo>
                      <a:pt x="207026" y="0"/>
                    </a:moveTo>
                    <a:lnTo>
                      <a:pt x="69295" y="0"/>
                    </a:lnTo>
                    <a:cubicBezTo>
                      <a:pt x="51424" y="0"/>
                      <a:pt x="36936" y="14488"/>
                      <a:pt x="36936" y="32359"/>
                    </a:cubicBezTo>
                    <a:lnTo>
                      <a:pt x="36936" y="161790"/>
                    </a:lnTo>
                    <a:cubicBezTo>
                      <a:pt x="36936" y="179661"/>
                      <a:pt x="51424" y="194149"/>
                      <a:pt x="69295" y="194149"/>
                    </a:cubicBezTo>
                    <a:lnTo>
                      <a:pt x="207026" y="194149"/>
                    </a:lnTo>
                    <a:cubicBezTo>
                      <a:pt x="224897" y="194149"/>
                      <a:pt x="239385" y="179661"/>
                      <a:pt x="239385" y="161790"/>
                    </a:cubicBezTo>
                    <a:lnTo>
                      <a:pt x="239385" y="32359"/>
                    </a:lnTo>
                    <a:cubicBezTo>
                      <a:pt x="239385" y="14488"/>
                      <a:pt x="224897" y="0"/>
                      <a:pt x="207026"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2" name="Rectangle 44"/>
            <p:cNvSpPr/>
            <p:nvPr/>
          </p:nvSpPr>
          <p:spPr>
            <a:xfrm>
              <a:off x="6516330" y="1359793"/>
              <a:ext cx="1658843" cy="323165"/>
            </a:xfrm>
            <a:prstGeom prst="rect">
              <a:avLst/>
            </a:prstGeom>
          </p:spPr>
          <p:txBody>
            <a:bodyPr wrap="none" lIns="360000" tIns="0" rIns="216000" bIns="0" anchor="ctr" anchorCtr="0">
              <a:normAutofit/>
            </a:bodyPr>
            <a:lstStyle/>
            <a:p>
              <a:r>
                <a:rPr lang="zh-CN" altLang="en-US" sz="2000" b="1" dirty="0">
                  <a:cs typeface="+mn-ea"/>
                  <a:sym typeface="+mn-lt"/>
                </a:rPr>
                <a:t>标题文本预设</a:t>
              </a:r>
            </a:p>
          </p:txBody>
        </p:sp>
        <p:grpSp>
          <p:nvGrpSpPr>
            <p:cNvPr id="13" name="Group 38"/>
            <p:cNvGrpSpPr/>
            <p:nvPr/>
          </p:nvGrpSpPr>
          <p:grpSpPr>
            <a:xfrm>
              <a:off x="5531344" y="5050016"/>
              <a:ext cx="971272" cy="971272"/>
              <a:chOff x="7301044" y="4844782"/>
              <a:chExt cx="971272" cy="971272"/>
            </a:xfrm>
          </p:grpSpPr>
          <p:sp>
            <p:nvSpPr>
              <p:cNvPr id="20" name="Oval 16"/>
              <p:cNvSpPr/>
              <p:nvPr/>
            </p:nvSpPr>
            <p:spPr>
              <a:xfrm>
                <a:off x="7301044" y="4844782"/>
                <a:ext cx="971272" cy="971272"/>
              </a:xfrm>
              <a:prstGeom prst="ellipse">
                <a:avLst/>
              </a:prstGeom>
              <a:solidFill>
                <a:schemeClr val="bg1">
                  <a:lumMod val="8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Oval 18"/>
              <p:cNvSpPr/>
              <p:nvPr/>
            </p:nvSpPr>
            <p:spPr>
              <a:xfrm>
                <a:off x="7417743" y="4961481"/>
                <a:ext cx="737874" cy="7378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2" name="Group 25"/>
              <p:cNvGrpSpPr/>
              <p:nvPr/>
            </p:nvGrpSpPr>
            <p:grpSpPr>
              <a:xfrm>
                <a:off x="7630450" y="5137375"/>
                <a:ext cx="270417" cy="311212"/>
                <a:chOff x="5947555" y="3802810"/>
                <a:chExt cx="202813" cy="233409"/>
              </a:xfrm>
            </p:grpSpPr>
            <p:sp>
              <p:nvSpPr>
                <p:cNvPr id="23" name="Freeform: Shape 26"/>
                <p:cNvSpPr/>
                <p:nvPr/>
              </p:nvSpPr>
              <p:spPr>
                <a:xfrm rot="10800000" flipH="1">
                  <a:off x="5947555" y="3802810"/>
                  <a:ext cx="202813" cy="233409"/>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Flowchart: Process 27"/>
                <p:cNvSpPr/>
                <p:nvPr/>
              </p:nvSpPr>
              <p:spPr>
                <a:xfrm>
                  <a:off x="5987185" y="3897158"/>
                  <a:ext cx="26900" cy="13186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Flowchart: Process 28"/>
                <p:cNvSpPr/>
                <p:nvPr/>
              </p:nvSpPr>
              <p:spPr>
                <a:xfrm>
                  <a:off x="6115122" y="3804596"/>
                  <a:ext cx="30774" cy="226979"/>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Flowchart: Process 29"/>
                <p:cNvSpPr/>
                <p:nvPr/>
              </p:nvSpPr>
              <p:spPr>
                <a:xfrm>
                  <a:off x="6048416" y="3850766"/>
                  <a:ext cx="26901" cy="17772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sp>
          <p:nvSpPr>
            <p:cNvPr id="14" name="Rectangle 47"/>
            <p:cNvSpPr/>
            <p:nvPr/>
          </p:nvSpPr>
          <p:spPr>
            <a:xfrm>
              <a:off x="4090611" y="4945997"/>
              <a:ext cx="1440734" cy="323165"/>
            </a:xfrm>
            <a:prstGeom prst="rect">
              <a:avLst/>
            </a:prstGeom>
          </p:spPr>
          <p:txBody>
            <a:bodyPr wrap="none" lIns="0" tIns="0" rIns="360000" bIns="0" anchor="b" anchorCtr="0">
              <a:normAutofit/>
            </a:bodyPr>
            <a:lstStyle/>
            <a:p>
              <a:pPr algn="r"/>
              <a:r>
                <a:rPr lang="zh-CN" altLang="en-US" sz="2000" b="1" dirty="0">
                  <a:cs typeface="+mn-ea"/>
                  <a:sym typeface="+mn-lt"/>
                </a:rPr>
                <a:t>标题文本预设</a:t>
              </a:r>
            </a:p>
          </p:txBody>
        </p:sp>
        <p:grpSp>
          <p:nvGrpSpPr>
            <p:cNvPr id="15" name="Group 37"/>
            <p:cNvGrpSpPr/>
            <p:nvPr/>
          </p:nvGrpSpPr>
          <p:grpSpPr>
            <a:xfrm>
              <a:off x="5545059" y="3807430"/>
              <a:ext cx="971272" cy="971272"/>
              <a:chOff x="6017505" y="3607058"/>
              <a:chExt cx="971272" cy="971272"/>
            </a:xfrm>
          </p:grpSpPr>
          <p:sp>
            <p:nvSpPr>
              <p:cNvPr id="17" name="Oval 12"/>
              <p:cNvSpPr/>
              <p:nvPr/>
            </p:nvSpPr>
            <p:spPr>
              <a:xfrm>
                <a:off x="6017505" y="3607058"/>
                <a:ext cx="971272" cy="971272"/>
              </a:xfrm>
              <a:prstGeom prst="ellipse">
                <a:avLst/>
              </a:prstGeom>
              <a:solidFill>
                <a:schemeClr val="bg1">
                  <a:lumMod val="8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Oval 14"/>
              <p:cNvSpPr/>
              <p:nvPr/>
            </p:nvSpPr>
            <p:spPr>
              <a:xfrm>
                <a:off x="6171679" y="3761232"/>
                <a:ext cx="662924" cy="6629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Freeform: Shape 34"/>
              <p:cNvSpPr/>
              <p:nvPr/>
            </p:nvSpPr>
            <p:spPr bwMode="auto">
              <a:xfrm>
                <a:off x="6345997" y="3891965"/>
                <a:ext cx="327376" cy="3764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a:endParaRPr>
                  <a:cs typeface="+mn-ea"/>
                  <a:sym typeface="+mn-lt"/>
                </a:endParaRPr>
              </a:p>
            </p:txBody>
          </p:sp>
        </p:grpSp>
        <p:sp>
          <p:nvSpPr>
            <p:cNvPr id="16" name="Rectangle 50"/>
            <p:cNvSpPr/>
            <p:nvPr/>
          </p:nvSpPr>
          <p:spPr>
            <a:xfrm>
              <a:off x="6516330" y="3844963"/>
              <a:ext cx="1658843" cy="323165"/>
            </a:xfrm>
            <a:prstGeom prst="rect">
              <a:avLst/>
            </a:prstGeom>
          </p:spPr>
          <p:txBody>
            <a:bodyPr wrap="none" lIns="360000" tIns="0" rIns="216000" bIns="0" anchor="ctr" anchorCtr="0">
              <a:normAutofit/>
            </a:bodyPr>
            <a:lstStyle/>
            <a:p>
              <a:r>
                <a:rPr lang="zh-CN" altLang="en-US" sz="2000" b="1">
                  <a:cs typeface="+mn-ea"/>
                  <a:sym typeface="+mn-lt"/>
                </a:rPr>
                <a:t>标题文本预设</a:t>
              </a:r>
            </a:p>
          </p:txBody>
        </p:sp>
      </p:grpSp>
      <p:sp>
        <p:nvSpPr>
          <p:cNvPr id="33" name="矩形 32"/>
          <p:cNvSpPr/>
          <p:nvPr/>
        </p:nvSpPr>
        <p:spPr>
          <a:xfrm>
            <a:off x="2393296" y="3090037"/>
            <a:ext cx="2790490" cy="1200329"/>
          </a:xfrm>
          <a:prstGeom prst="rect">
            <a:avLst/>
          </a:prstGeom>
        </p:spPr>
        <p:txBody>
          <a:bodyPr wrap="square">
            <a:spAutoFit/>
          </a:bodyPr>
          <a:lstStyle/>
          <a:p>
            <a:pPr algn="r">
              <a:lnSpc>
                <a:spcPct val="150000"/>
              </a:lnSpc>
            </a:pPr>
            <a:r>
              <a:rPr lang="zh-CN" altLang="en-US" sz="1600" dirty="0">
                <a:cs typeface="+mn-ea"/>
                <a:sym typeface="+mn-lt"/>
              </a:rPr>
              <a:t>点击此处更换文本编辑文字点击此处更换文本编辑文字点击此处更换文本</a:t>
            </a:r>
          </a:p>
        </p:txBody>
      </p:sp>
      <p:sp>
        <p:nvSpPr>
          <p:cNvPr id="34" name="矩形 33"/>
          <p:cNvSpPr/>
          <p:nvPr/>
        </p:nvSpPr>
        <p:spPr>
          <a:xfrm>
            <a:off x="2390390" y="5404388"/>
            <a:ext cx="2793395" cy="830997"/>
          </a:xfrm>
          <a:prstGeom prst="rect">
            <a:avLst/>
          </a:prstGeom>
        </p:spPr>
        <p:txBody>
          <a:bodyPr wrap="square">
            <a:spAutoFit/>
          </a:bodyPr>
          <a:lstStyle/>
          <a:p>
            <a:pPr algn="r">
              <a:lnSpc>
                <a:spcPct val="150000"/>
              </a:lnSpc>
            </a:pPr>
            <a:r>
              <a:rPr lang="zh-CN" altLang="en-US" sz="1600" dirty="0">
                <a:cs typeface="+mn-ea"/>
                <a:sym typeface="+mn-lt"/>
              </a:rPr>
              <a:t>点击此处更换文本编辑文字点击此处更换文本编辑文字</a:t>
            </a:r>
          </a:p>
        </p:txBody>
      </p:sp>
      <p:sp>
        <p:nvSpPr>
          <p:cNvPr id="35" name="矩形 34"/>
          <p:cNvSpPr/>
          <p:nvPr/>
        </p:nvSpPr>
        <p:spPr>
          <a:xfrm>
            <a:off x="6975763" y="1750949"/>
            <a:ext cx="2854757" cy="1200329"/>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点击此处更换文本编辑文字点击此处更换文本编辑文字点击此处更换文本</a:t>
            </a:r>
          </a:p>
        </p:txBody>
      </p:sp>
      <p:sp>
        <p:nvSpPr>
          <p:cNvPr id="36" name="矩形 35"/>
          <p:cNvSpPr/>
          <p:nvPr/>
        </p:nvSpPr>
        <p:spPr>
          <a:xfrm>
            <a:off x="6975763" y="4214977"/>
            <a:ext cx="2823540" cy="1200329"/>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点击此处更换文本编辑文字点击此处更换文本编辑文字点击此处更换文本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MH_Others_3"/>
          <p:cNvSpPr txBox="1"/>
          <p:nvPr>
            <p:custDataLst>
              <p:tags r:id="rId3"/>
            </p:custDataLst>
          </p:nvPr>
        </p:nvSpPr>
        <p:spPr>
          <a:xfrm>
            <a:off x="10314453" y="996884"/>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4"/>
                </a:solidFill>
                <a:cs typeface="+mn-ea"/>
                <a:sym typeface="+mn-lt"/>
              </a:rPr>
              <a:t>C</a:t>
            </a:r>
            <a:r>
              <a:rPr lang="en-US" altLang="zh-CN" sz="2800" spc="200" dirty="0">
                <a:solidFill>
                  <a:schemeClr val="accent4"/>
                </a:solidFill>
                <a:cs typeface="+mn-ea"/>
                <a:sym typeface="+mn-lt"/>
              </a:rPr>
              <a:t>hapter</a:t>
            </a:r>
            <a:endParaRPr lang="zh-CN" altLang="en-US" sz="2800" spc="200" dirty="0">
              <a:solidFill>
                <a:schemeClr val="accent4"/>
              </a:solidFill>
              <a:cs typeface="+mn-ea"/>
              <a:sym typeface="+mn-lt"/>
            </a:endParaRPr>
          </a:p>
        </p:txBody>
      </p:sp>
      <p:sp>
        <p:nvSpPr>
          <p:cNvPr id="4" name="PA_MH_Others_4"/>
          <p:cNvSpPr txBox="1"/>
          <p:nvPr>
            <p:custDataLst>
              <p:tags r:id="rId4"/>
            </p:custDataLst>
          </p:nvPr>
        </p:nvSpPr>
        <p:spPr>
          <a:xfrm>
            <a:off x="10843244" y="560418"/>
            <a:ext cx="1015663" cy="1653988"/>
          </a:xfrm>
          <a:prstGeom prst="rect">
            <a:avLst/>
          </a:prstGeom>
          <a:noFill/>
        </p:spPr>
        <p:txBody>
          <a:bodyPr vert="eaVert" wrap="square" rtlCol="0" anchor="ctr" anchorCtr="0">
            <a:normAutofit/>
          </a:bodyPr>
          <a:lstStyle/>
          <a:p>
            <a:r>
              <a:rPr lang="zh-CN" altLang="en-US" sz="5400" dirty="0">
                <a:solidFill>
                  <a:srgbClr val="3D4048"/>
                </a:solidFill>
                <a:cs typeface="+mn-ea"/>
                <a:sym typeface="+mn-lt"/>
              </a:rPr>
              <a:t>章节</a:t>
            </a:r>
          </a:p>
        </p:txBody>
      </p:sp>
      <p:sp>
        <p:nvSpPr>
          <p:cNvPr id="8" name="MH_Number"/>
          <p:cNvSpPr/>
          <p:nvPr>
            <p:custDataLst>
              <p:tags r:id="rId5"/>
            </p:custDataLst>
          </p:nvPr>
        </p:nvSpPr>
        <p:spPr>
          <a:xfrm>
            <a:off x="9514547" y="2214407"/>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a:solidFill>
                  <a:srgbClr val="FFFFFF"/>
                </a:solidFill>
                <a:cs typeface="+mn-ea"/>
                <a:sym typeface="+mn-lt"/>
              </a:rPr>
              <a:t>3</a:t>
            </a:r>
            <a:endParaRPr lang="zh-CN" altLang="en-US" sz="4800" dirty="0">
              <a:solidFill>
                <a:srgbClr val="FFFFFF"/>
              </a:solidFill>
              <a:cs typeface="+mn-ea"/>
              <a:sym typeface="+mn-lt"/>
            </a:endParaRPr>
          </a:p>
        </p:txBody>
      </p:sp>
      <p:sp>
        <p:nvSpPr>
          <p:cNvPr id="9" name="MH_Title"/>
          <p:cNvSpPr txBox="1"/>
          <p:nvPr>
            <p:custDataLst>
              <p:tags r:id="rId6"/>
            </p:custDataLst>
          </p:nvPr>
        </p:nvSpPr>
        <p:spPr>
          <a:xfrm>
            <a:off x="5504925" y="2635486"/>
            <a:ext cx="3922984" cy="2473724"/>
          </a:xfrm>
          <a:prstGeom prst="rect">
            <a:avLst/>
          </a:prstGeom>
          <a:noFill/>
        </p:spPr>
        <p:txBody>
          <a:bodyPr vert="horz" wrap="square" lIns="0" tIns="0" rIns="0" bIns="0" rtlCol="0" anchor="t" anchorCtr="0">
            <a:normAutofit/>
          </a:bodyPr>
          <a:lstStyle/>
          <a:p>
            <a:pPr algn="just">
              <a:lnSpc>
                <a:spcPct val="130000"/>
              </a:lnSpc>
            </a:pPr>
            <a:r>
              <a:rPr lang="zh-CN" altLang="en-US" sz="3200" spc="600" dirty="0">
                <a:cs typeface="+mn-ea"/>
                <a:sym typeface="+mn-lt"/>
              </a:rPr>
              <a:t>工作体会</a:t>
            </a:r>
            <a:endParaRPr lang="en-US" altLang="zh-CN" sz="3200" spc="600" dirty="0">
              <a:cs typeface="+mn-ea"/>
              <a:sym typeface="+mn-lt"/>
            </a:endParaRPr>
          </a:p>
          <a:p>
            <a:pPr algn="just">
              <a:lnSpc>
                <a:spcPct val="130000"/>
              </a:lnSpc>
            </a:pPr>
            <a:r>
              <a:rPr lang="zh-CN" altLang="en-US" sz="1600" dirty="0">
                <a:cs typeface="+mn-ea"/>
                <a:sym typeface="+mn-lt"/>
              </a:rPr>
              <a:t>点击此处更换文本编辑文字，点击此处更换文本编辑文字 ，点击此处更换文本编辑文字，点击此处更换文本点击此处更换</a:t>
            </a:r>
            <a:endParaRPr lang="zh-CN" altLang="en-US" sz="2800" spc="200" dirty="0">
              <a:cs typeface="+mn-ea"/>
              <a:sym typeface="+mn-lt"/>
            </a:endParaRPr>
          </a:p>
        </p:txBody>
      </p:sp>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107" y="1363837"/>
            <a:ext cx="3651924" cy="4130326"/>
          </a:xfrm>
          <a:prstGeom prst="rect">
            <a:avLst/>
          </a:prstGeom>
        </p:spPr>
      </p:pic>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1234440" y="173862"/>
            <a:ext cx="5680363" cy="523220"/>
          </a:xfrm>
          <a:prstGeom prst="rect">
            <a:avLst/>
          </a:prstGeom>
          <a:noFill/>
        </p:spPr>
        <p:txBody>
          <a:bodyPr wrap="square" rtlCol="0">
            <a:spAutoFit/>
          </a:bodyPr>
          <a:lstStyle/>
          <a:p>
            <a:r>
              <a:rPr lang="zh-CN" altLang="en-US" sz="2800" b="1" dirty="0">
                <a:cs typeface="+mn-ea"/>
                <a:sym typeface="+mn-lt"/>
              </a:rPr>
              <a:t>工 作 体 会 </a:t>
            </a:r>
            <a:r>
              <a:rPr lang="en-US" altLang="zh-CN" sz="2800" b="1" dirty="0">
                <a:cs typeface="+mn-ea"/>
                <a:sym typeface="+mn-lt"/>
              </a:rPr>
              <a:t>/</a:t>
            </a:r>
            <a:r>
              <a:rPr lang="en-US" altLang="zh-CN" sz="2400" dirty="0">
                <a:cs typeface="+mn-ea"/>
                <a:sym typeface="+mn-lt"/>
              </a:rPr>
              <a:t>Working Experience</a:t>
            </a:r>
            <a:endParaRPr lang="en-US" altLang="zh-CN" sz="2800" dirty="0">
              <a:cs typeface="+mn-ea"/>
              <a:sym typeface="+mn-lt"/>
            </a:endParaRPr>
          </a:p>
        </p:txBody>
      </p:sp>
      <p:grpSp>
        <p:nvGrpSpPr>
          <p:cNvPr id="8" name="15ce9144-2a0b-414e-a8c4-460eec62b747"/>
          <p:cNvGrpSpPr>
            <a:grpSpLocks noChangeAspect="1"/>
          </p:cNvGrpSpPr>
          <p:nvPr/>
        </p:nvGrpSpPr>
        <p:grpSpPr>
          <a:xfrm>
            <a:off x="1164493" y="1876105"/>
            <a:ext cx="9874419" cy="3905237"/>
            <a:chOff x="1226137" y="1814461"/>
            <a:chExt cx="9874419" cy="3905237"/>
          </a:xfrm>
        </p:grpSpPr>
        <p:grpSp>
          <p:nvGrpSpPr>
            <p:cNvPr id="9" name="Group 3"/>
            <p:cNvGrpSpPr/>
            <p:nvPr/>
          </p:nvGrpSpPr>
          <p:grpSpPr>
            <a:xfrm>
              <a:off x="1226137" y="1871300"/>
              <a:ext cx="3559875" cy="3848398"/>
              <a:chOff x="4316062" y="1899009"/>
              <a:chExt cx="3559875" cy="3848398"/>
            </a:xfrm>
          </p:grpSpPr>
          <p:sp>
            <p:nvSpPr>
              <p:cNvPr id="22" name="Freeform: Shape 4"/>
              <p:cNvSpPr/>
              <p:nvPr/>
            </p:nvSpPr>
            <p:spPr bwMode="auto">
              <a:xfrm>
                <a:off x="5137082" y="1899009"/>
                <a:ext cx="1474442" cy="1071357"/>
              </a:xfrm>
              <a:custGeom>
                <a:avLst/>
                <a:gdLst>
                  <a:gd name="T0" fmla="*/ 190 w 293"/>
                  <a:gd name="T1" fmla="*/ 0 h 213"/>
                  <a:gd name="T2" fmla="*/ 293 w 293"/>
                  <a:gd name="T3" fmla="*/ 82 h 213"/>
                  <a:gd name="T4" fmla="*/ 101 w 293"/>
                  <a:gd name="T5" fmla="*/ 213 h 213"/>
                  <a:gd name="T6" fmla="*/ 0 w 293"/>
                  <a:gd name="T7" fmla="*/ 121 h 213"/>
                  <a:gd name="T8" fmla="*/ 190 w 293"/>
                  <a:gd name="T9" fmla="*/ 0 h 213"/>
                </a:gdLst>
                <a:ahLst/>
                <a:cxnLst>
                  <a:cxn ang="0">
                    <a:pos x="T0" y="T1"/>
                  </a:cxn>
                  <a:cxn ang="0">
                    <a:pos x="T2" y="T3"/>
                  </a:cxn>
                  <a:cxn ang="0">
                    <a:pos x="T4" y="T5"/>
                  </a:cxn>
                  <a:cxn ang="0">
                    <a:pos x="T6" y="T7"/>
                  </a:cxn>
                  <a:cxn ang="0">
                    <a:pos x="T8" y="T9"/>
                  </a:cxn>
                </a:cxnLst>
                <a:rect l="0" t="0" r="r" b="b"/>
                <a:pathLst>
                  <a:path w="293" h="213">
                    <a:moveTo>
                      <a:pt x="190" y="0"/>
                    </a:moveTo>
                    <a:cubicBezTo>
                      <a:pt x="293" y="82"/>
                      <a:pt x="293" y="82"/>
                      <a:pt x="293" y="82"/>
                    </a:cubicBezTo>
                    <a:cubicBezTo>
                      <a:pt x="101" y="213"/>
                      <a:pt x="101" y="213"/>
                      <a:pt x="101" y="213"/>
                    </a:cubicBezTo>
                    <a:cubicBezTo>
                      <a:pt x="0" y="121"/>
                      <a:pt x="0" y="121"/>
                      <a:pt x="0" y="121"/>
                    </a:cubicBezTo>
                    <a:cubicBezTo>
                      <a:pt x="2" y="119"/>
                      <a:pt x="189" y="1"/>
                      <a:pt x="190" y="0"/>
                    </a:cubicBezTo>
                    <a:close/>
                  </a:path>
                </a:pathLst>
              </a:custGeom>
              <a:gradFill flip="none" rotWithShape="1">
                <a:gsLst>
                  <a:gs pos="0">
                    <a:schemeClr val="accent4"/>
                  </a:gs>
                  <a:gs pos="57000">
                    <a:schemeClr val="accent4">
                      <a:lumMod val="60000"/>
                      <a:lumOff val="40000"/>
                    </a:schemeClr>
                  </a:gs>
                  <a:gs pos="83000">
                    <a:schemeClr val="accent4">
                      <a:lumMod val="60000"/>
                      <a:lumOff val="40000"/>
                    </a:schemeClr>
                  </a:gs>
                  <a:gs pos="100000">
                    <a:schemeClr val="accent4"/>
                  </a:gs>
                </a:gsLst>
                <a:lin ang="2700000" scaled="1"/>
                <a:tileRect/>
              </a:gradFill>
              <a:ln>
                <a:noFill/>
              </a:ln>
            </p:spPr>
            <p:txBody>
              <a:bodyPr anchor="ctr"/>
              <a:lstStyle/>
              <a:p>
                <a:pPr algn="ctr"/>
                <a:endParaRPr>
                  <a:cs typeface="+mn-ea"/>
                  <a:sym typeface="+mn-lt"/>
                </a:endParaRPr>
              </a:p>
            </p:txBody>
          </p:sp>
          <p:sp>
            <p:nvSpPr>
              <p:cNvPr id="23" name="Freeform: Shape 5"/>
              <p:cNvSpPr/>
              <p:nvPr/>
            </p:nvSpPr>
            <p:spPr bwMode="auto">
              <a:xfrm>
                <a:off x="5646242" y="2312701"/>
                <a:ext cx="965282" cy="697973"/>
              </a:xfrm>
              <a:custGeom>
                <a:avLst/>
                <a:gdLst>
                  <a:gd name="T0" fmla="*/ 182 w 192"/>
                  <a:gd name="T1" fmla="*/ 14 h 139"/>
                  <a:gd name="T2" fmla="*/ 191 w 192"/>
                  <a:gd name="T3" fmla="*/ 8 h 139"/>
                  <a:gd name="T4" fmla="*/ 192 w 192"/>
                  <a:gd name="T5" fmla="*/ 0 h 139"/>
                  <a:gd name="T6" fmla="*/ 0 w 192"/>
                  <a:gd name="T7" fmla="*/ 131 h 139"/>
                  <a:gd name="T8" fmla="*/ 0 w 192"/>
                  <a:gd name="T9" fmla="*/ 138 h 139"/>
                  <a:gd name="T10" fmla="*/ 67 w 192"/>
                  <a:gd name="T11" fmla="*/ 93 h 139"/>
                  <a:gd name="T12" fmla="*/ 67 w 192"/>
                  <a:gd name="T13" fmla="*/ 93 h 139"/>
                  <a:gd name="T14" fmla="*/ 182 w 192"/>
                  <a:gd name="T15" fmla="*/ 14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39">
                    <a:moveTo>
                      <a:pt x="182" y="14"/>
                    </a:moveTo>
                    <a:cubicBezTo>
                      <a:pt x="191" y="8"/>
                      <a:pt x="191" y="8"/>
                      <a:pt x="191" y="8"/>
                    </a:cubicBezTo>
                    <a:cubicBezTo>
                      <a:pt x="192" y="0"/>
                      <a:pt x="192" y="0"/>
                      <a:pt x="192" y="0"/>
                    </a:cubicBezTo>
                    <a:cubicBezTo>
                      <a:pt x="0" y="131"/>
                      <a:pt x="0" y="131"/>
                      <a:pt x="0" y="131"/>
                    </a:cubicBezTo>
                    <a:cubicBezTo>
                      <a:pt x="0" y="138"/>
                      <a:pt x="0" y="138"/>
                      <a:pt x="0" y="138"/>
                    </a:cubicBezTo>
                    <a:cubicBezTo>
                      <a:pt x="1" y="139"/>
                      <a:pt x="67" y="93"/>
                      <a:pt x="67" y="93"/>
                    </a:cubicBezTo>
                    <a:cubicBezTo>
                      <a:pt x="67" y="93"/>
                      <a:pt x="67" y="93"/>
                      <a:pt x="67" y="93"/>
                    </a:cubicBezTo>
                    <a:lnTo>
                      <a:pt x="182" y="14"/>
                    </a:lnTo>
                    <a:close/>
                  </a:path>
                </a:pathLst>
              </a:custGeom>
              <a:solidFill>
                <a:schemeClr val="accent4">
                  <a:lumMod val="40000"/>
                  <a:lumOff val="60000"/>
                </a:schemeClr>
              </a:solidFill>
              <a:ln>
                <a:noFill/>
              </a:ln>
            </p:spPr>
            <p:txBody>
              <a:bodyPr anchor="ctr"/>
              <a:lstStyle/>
              <a:p>
                <a:pPr algn="ctr"/>
                <a:endParaRPr>
                  <a:cs typeface="+mn-ea"/>
                  <a:sym typeface="+mn-lt"/>
                </a:endParaRPr>
              </a:p>
            </p:txBody>
          </p:sp>
          <p:sp>
            <p:nvSpPr>
              <p:cNvPr id="24" name="Freeform: Shape 6"/>
              <p:cNvSpPr/>
              <p:nvPr/>
            </p:nvSpPr>
            <p:spPr bwMode="auto">
              <a:xfrm>
                <a:off x="5983560" y="2382711"/>
                <a:ext cx="784955" cy="572805"/>
              </a:xfrm>
              <a:custGeom>
                <a:avLst/>
                <a:gdLst>
                  <a:gd name="T0" fmla="*/ 115 w 156"/>
                  <a:gd name="T1" fmla="*/ 0 h 114"/>
                  <a:gd name="T2" fmla="*/ 156 w 156"/>
                  <a:gd name="T3" fmla="*/ 33 h 114"/>
                  <a:gd name="T4" fmla="*/ 42 w 156"/>
                  <a:gd name="T5" fmla="*/ 114 h 114"/>
                  <a:gd name="T6" fmla="*/ 0 w 156"/>
                  <a:gd name="T7" fmla="*/ 79 h 114"/>
                  <a:gd name="T8" fmla="*/ 115 w 156"/>
                  <a:gd name="T9" fmla="*/ 0 h 114"/>
                </a:gdLst>
                <a:ahLst/>
                <a:cxnLst>
                  <a:cxn ang="0">
                    <a:pos x="T0" y="T1"/>
                  </a:cxn>
                  <a:cxn ang="0">
                    <a:pos x="T2" y="T3"/>
                  </a:cxn>
                  <a:cxn ang="0">
                    <a:pos x="T4" y="T5"/>
                  </a:cxn>
                  <a:cxn ang="0">
                    <a:pos x="T6" y="T7"/>
                  </a:cxn>
                  <a:cxn ang="0">
                    <a:pos x="T8" y="T9"/>
                  </a:cxn>
                </a:cxnLst>
                <a:rect l="0" t="0" r="r" b="b"/>
                <a:pathLst>
                  <a:path w="156" h="114">
                    <a:moveTo>
                      <a:pt x="115" y="0"/>
                    </a:moveTo>
                    <a:cubicBezTo>
                      <a:pt x="156" y="33"/>
                      <a:pt x="156" y="33"/>
                      <a:pt x="156" y="33"/>
                    </a:cubicBezTo>
                    <a:cubicBezTo>
                      <a:pt x="135" y="48"/>
                      <a:pt x="44" y="113"/>
                      <a:pt x="42" y="114"/>
                    </a:cubicBezTo>
                    <a:cubicBezTo>
                      <a:pt x="0" y="79"/>
                      <a:pt x="0" y="79"/>
                      <a:pt x="0" y="79"/>
                    </a:cubicBezTo>
                    <a:lnTo>
                      <a:pt x="115" y="0"/>
                    </a:lnTo>
                    <a:close/>
                  </a:path>
                </a:pathLst>
              </a:custGeom>
              <a:gradFill flip="none" rotWithShape="1">
                <a:gsLst>
                  <a:gs pos="0">
                    <a:schemeClr val="accent4"/>
                  </a:gs>
                  <a:gs pos="57000">
                    <a:schemeClr val="accent4">
                      <a:lumMod val="60000"/>
                      <a:lumOff val="40000"/>
                    </a:schemeClr>
                  </a:gs>
                  <a:gs pos="83000">
                    <a:schemeClr val="accent4">
                      <a:lumMod val="60000"/>
                      <a:lumOff val="40000"/>
                    </a:schemeClr>
                  </a:gs>
                  <a:gs pos="100000">
                    <a:schemeClr val="accent4"/>
                  </a:gs>
                </a:gsLst>
                <a:lin ang="2700000" scaled="1"/>
                <a:tileRect/>
              </a:gradFill>
              <a:ln>
                <a:noFill/>
              </a:ln>
            </p:spPr>
            <p:txBody>
              <a:bodyPr anchor="ctr"/>
              <a:lstStyle/>
              <a:p>
                <a:pPr algn="ctr"/>
                <a:endParaRPr>
                  <a:cs typeface="+mn-ea"/>
                  <a:sym typeface="+mn-lt"/>
                </a:endParaRPr>
              </a:p>
            </p:txBody>
          </p:sp>
          <p:sp>
            <p:nvSpPr>
              <p:cNvPr id="25" name="Freeform: Shape 7"/>
              <p:cNvSpPr/>
              <p:nvPr/>
            </p:nvSpPr>
            <p:spPr bwMode="auto">
              <a:xfrm>
                <a:off x="6189345" y="2548187"/>
                <a:ext cx="579169" cy="447636"/>
              </a:xfrm>
              <a:custGeom>
                <a:avLst/>
                <a:gdLst>
                  <a:gd name="T0" fmla="*/ 115 w 115"/>
                  <a:gd name="T1" fmla="*/ 0 h 89"/>
                  <a:gd name="T2" fmla="*/ 115 w 115"/>
                  <a:gd name="T3" fmla="*/ 8 h 89"/>
                  <a:gd name="T4" fmla="*/ 106 w 115"/>
                  <a:gd name="T5" fmla="*/ 14 h 89"/>
                  <a:gd name="T6" fmla="*/ 0 w 115"/>
                  <a:gd name="T7" fmla="*/ 89 h 89"/>
                  <a:gd name="T8" fmla="*/ 1 w 115"/>
                  <a:gd name="T9" fmla="*/ 81 h 89"/>
                  <a:gd name="T10" fmla="*/ 115 w 115"/>
                  <a:gd name="T11" fmla="*/ 0 h 89"/>
                </a:gdLst>
                <a:ahLst/>
                <a:cxnLst>
                  <a:cxn ang="0">
                    <a:pos x="T0" y="T1"/>
                  </a:cxn>
                  <a:cxn ang="0">
                    <a:pos x="T2" y="T3"/>
                  </a:cxn>
                  <a:cxn ang="0">
                    <a:pos x="T4" y="T5"/>
                  </a:cxn>
                  <a:cxn ang="0">
                    <a:pos x="T6" y="T7"/>
                  </a:cxn>
                  <a:cxn ang="0">
                    <a:pos x="T8" y="T9"/>
                  </a:cxn>
                  <a:cxn ang="0">
                    <a:pos x="T10" y="T11"/>
                  </a:cxn>
                </a:cxnLst>
                <a:rect l="0" t="0" r="r" b="b"/>
                <a:pathLst>
                  <a:path w="115" h="89">
                    <a:moveTo>
                      <a:pt x="115" y="0"/>
                    </a:moveTo>
                    <a:cubicBezTo>
                      <a:pt x="115" y="8"/>
                      <a:pt x="115" y="8"/>
                      <a:pt x="115" y="8"/>
                    </a:cubicBezTo>
                    <a:cubicBezTo>
                      <a:pt x="106" y="14"/>
                      <a:pt x="106" y="14"/>
                      <a:pt x="106" y="14"/>
                    </a:cubicBezTo>
                    <a:cubicBezTo>
                      <a:pt x="105" y="14"/>
                      <a:pt x="1" y="88"/>
                      <a:pt x="0" y="89"/>
                    </a:cubicBezTo>
                    <a:cubicBezTo>
                      <a:pt x="1" y="81"/>
                      <a:pt x="1" y="81"/>
                      <a:pt x="1" y="81"/>
                    </a:cubicBezTo>
                    <a:cubicBezTo>
                      <a:pt x="3" y="80"/>
                      <a:pt x="93" y="16"/>
                      <a:pt x="115" y="0"/>
                    </a:cubicBezTo>
                    <a:close/>
                  </a:path>
                </a:pathLst>
              </a:custGeom>
              <a:solidFill>
                <a:schemeClr val="accent4">
                  <a:lumMod val="40000"/>
                  <a:lumOff val="60000"/>
                </a:schemeClr>
              </a:solidFill>
              <a:ln>
                <a:noFill/>
              </a:ln>
            </p:spPr>
            <p:txBody>
              <a:bodyPr anchor="ctr"/>
              <a:lstStyle/>
              <a:p>
                <a:pPr algn="ctr"/>
                <a:endParaRPr>
                  <a:cs typeface="+mn-ea"/>
                  <a:sym typeface="+mn-lt"/>
                </a:endParaRPr>
              </a:p>
            </p:txBody>
          </p:sp>
          <p:sp>
            <p:nvSpPr>
              <p:cNvPr id="26" name="Freeform: Shape 8"/>
              <p:cNvSpPr/>
              <p:nvPr/>
            </p:nvSpPr>
            <p:spPr bwMode="auto">
              <a:xfrm>
                <a:off x="5137082" y="2507879"/>
                <a:ext cx="509160" cy="498552"/>
              </a:xfrm>
              <a:custGeom>
                <a:avLst/>
                <a:gdLst>
                  <a:gd name="T0" fmla="*/ 2 w 101"/>
                  <a:gd name="T1" fmla="*/ 7 h 99"/>
                  <a:gd name="T2" fmla="*/ 0 w 101"/>
                  <a:gd name="T3" fmla="*/ 0 h 99"/>
                  <a:gd name="T4" fmla="*/ 101 w 101"/>
                  <a:gd name="T5" fmla="*/ 92 h 99"/>
                  <a:gd name="T6" fmla="*/ 101 w 101"/>
                  <a:gd name="T7" fmla="*/ 99 h 99"/>
                  <a:gd name="T8" fmla="*/ 2 w 101"/>
                  <a:gd name="T9" fmla="*/ 7 h 99"/>
                </a:gdLst>
                <a:ahLst/>
                <a:cxnLst>
                  <a:cxn ang="0">
                    <a:pos x="T0" y="T1"/>
                  </a:cxn>
                  <a:cxn ang="0">
                    <a:pos x="T2" y="T3"/>
                  </a:cxn>
                  <a:cxn ang="0">
                    <a:pos x="T4" y="T5"/>
                  </a:cxn>
                  <a:cxn ang="0">
                    <a:pos x="T6" y="T7"/>
                  </a:cxn>
                  <a:cxn ang="0">
                    <a:pos x="T8" y="T9"/>
                  </a:cxn>
                </a:cxnLst>
                <a:rect l="0" t="0" r="r" b="b"/>
                <a:pathLst>
                  <a:path w="101" h="99">
                    <a:moveTo>
                      <a:pt x="2" y="7"/>
                    </a:moveTo>
                    <a:cubicBezTo>
                      <a:pt x="0" y="0"/>
                      <a:pt x="0" y="0"/>
                      <a:pt x="0" y="0"/>
                    </a:cubicBezTo>
                    <a:cubicBezTo>
                      <a:pt x="101" y="92"/>
                      <a:pt x="101" y="92"/>
                      <a:pt x="101" y="92"/>
                    </a:cubicBezTo>
                    <a:cubicBezTo>
                      <a:pt x="101" y="99"/>
                      <a:pt x="101" y="99"/>
                      <a:pt x="101" y="99"/>
                    </a:cubicBezTo>
                    <a:cubicBezTo>
                      <a:pt x="30" y="33"/>
                      <a:pt x="60" y="61"/>
                      <a:pt x="2" y="7"/>
                    </a:cubicBezTo>
                    <a:close/>
                  </a:path>
                </a:pathLst>
              </a:custGeom>
              <a:solidFill>
                <a:schemeClr val="accent4">
                  <a:lumMod val="60000"/>
                  <a:lumOff val="40000"/>
                </a:schemeClr>
              </a:solidFill>
              <a:ln>
                <a:noFill/>
              </a:ln>
            </p:spPr>
            <p:txBody>
              <a:bodyPr anchor="ctr"/>
              <a:lstStyle/>
              <a:p>
                <a:pPr algn="ctr"/>
                <a:endParaRPr>
                  <a:cs typeface="+mn-ea"/>
                  <a:sym typeface="+mn-lt"/>
                </a:endParaRPr>
              </a:p>
            </p:txBody>
          </p:sp>
          <p:sp>
            <p:nvSpPr>
              <p:cNvPr id="27" name="Freeform: Shape 9"/>
              <p:cNvSpPr/>
              <p:nvPr/>
            </p:nvSpPr>
            <p:spPr bwMode="auto">
              <a:xfrm>
                <a:off x="5983560" y="2779431"/>
                <a:ext cx="210028" cy="216393"/>
              </a:xfrm>
              <a:custGeom>
                <a:avLst/>
                <a:gdLst>
                  <a:gd name="T0" fmla="*/ 0 w 42"/>
                  <a:gd name="T1" fmla="*/ 0 h 43"/>
                  <a:gd name="T2" fmla="*/ 0 w 42"/>
                  <a:gd name="T3" fmla="*/ 0 h 43"/>
                  <a:gd name="T4" fmla="*/ 1 w 42"/>
                  <a:gd name="T5" fmla="*/ 6 h 43"/>
                  <a:gd name="T6" fmla="*/ 40 w 42"/>
                  <a:gd name="T7" fmla="*/ 42 h 43"/>
                  <a:gd name="T8" fmla="*/ 41 w 42"/>
                  <a:gd name="T9" fmla="*/ 42 h 43"/>
                  <a:gd name="T10" fmla="*/ 41 w 42"/>
                  <a:gd name="T11" fmla="*/ 43 h 43"/>
                  <a:gd name="T12" fmla="*/ 42 w 42"/>
                  <a:gd name="T13" fmla="*/ 35 h 43"/>
                  <a:gd name="T14" fmla="*/ 0 w 42"/>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0"/>
                    </a:moveTo>
                    <a:cubicBezTo>
                      <a:pt x="0" y="0"/>
                      <a:pt x="0" y="0"/>
                      <a:pt x="0" y="0"/>
                    </a:cubicBezTo>
                    <a:cubicBezTo>
                      <a:pt x="1" y="6"/>
                      <a:pt x="1" y="6"/>
                      <a:pt x="1" y="6"/>
                    </a:cubicBezTo>
                    <a:cubicBezTo>
                      <a:pt x="1" y="7"/>
                      <a:pt x="39" y="41"/>
                      <a:pt x="40" y="42"/>
                    </a:cubicBezTo>
                    <a:cubicBezTo>
                      <a:pt x="41" y="42"/>
                      <a:pt x="41" y="42"/>
                      <a:pt x="41" y="42"/>
                    </a:cubicBezTo>
                    <a:cubicBezTo>
                      <a:pt x="41" y="43"/>
                      <a:pt x="41" y="43"/>
                      <a:pt x="41" y="43"/>
                    </a:cubicBezTo>
                    <a:cubicBezTo>
                      <a:pt x="42" y="35"/>
                      <a:pt x="42" y="35"/>
                      <a:pt x="42" y="35"/>
                    </a:cubicBezTo>
                    <a:lnTo>
                      <a:pt x="0" y="0"/>
                    </a:lnTo>
                    <a:close/>
                  </a:path>
                </a:pathLst>
              </a:custGeom>
              <a:solidFill>
                <a:schemeClr val="accent4">
                  <a:lumMod val="60000"/>
                  <a:lumOff val="40000"/>
                </a:schemeClr>
              </a:solidFill>
              <a:ln>
                <a:noFill/>
              </a:ln>
            </p:spPr>
            <p:txBody>
              <a:bodyPr anchor="ctr"/>
              <a:lstStyle/>
              <a:p>
                <a:pPr algn="ctr"/>
                <a:endParaRPr>
                  <a:cs typeface="+mn-ea"/>
                  <a:sym typeface="+mn-lt"/>
                </a:endParaRPr>
              </a:p>
            </p:txBody>
          </p:sp>
          <p:sp>
            <p:nvSpPr>
              <p:cNvPr id="28" name="Freeform: Shape 10"/>
              <p:cNvSpPr/>
              <p:nvPr/>
            </p:nvSpPr>
            <p:spPr bwMode="auto">
              <a:xfrm>
                <a:off x="6149037" y="3017039"/>
                <a:ext cx="212150" cy="216393"/>
              </a:xfrm>
              <a:custGeom>
                <a:avLst/>
                <a:gdLst>
                  <a:gd name="T0" fmla="*/ 100 w 100"/>
                  <a:gd name="T1" fmla="*/ 87 h 102"/>
                  <a:gd name="T2" fmla="*/ 0 w 100"/>
                  <a:gd name="T3" fmla="*/ 0 h 102"/>
                  <a:gd name="T4" fmla="*/ 2 w 100"/>
                  <a:gd name="T5" fmla="*/ 16 h 102"/>
                  <a:gd name="T6" fmla="*/ 95 w 100"/>
                  <a:gd name="T7" fmla="*/ 99 h 102"/>
                  <a:gd name="T8" fmla="*/ 100 w 100"/>
                  <a:gd name="T9" fmla="*/ 102 h 102"/>
                  <a:gd name="T10" fmla="*/ 100 w 100"/>
                  <a:gd name="T11" fmla="*/ 87 h 102"/>
                </a:gdLst>
                <a:ahLst/>
                <a:cxnLst>
                  <a:cxn ang="0">
                    <a:pos x="T0" y="T1"/>
                  </a:cxn>
                  <a:cxn ang="0">
                    <a:pos x="T2" y="T3"/>
                  </a:cxn>
                  <a:cxn ang="0">
                    <a:pos x="T4" y="T5"/>
                  </a:cxn>
                  <a:cxn ang="0">
                    <a:pos x="T6" y="T7"/>
                  </a:cxn>
                  <a:cxn ang="0">
                    <a:pos x="T8" y="T9"/>
                  </a:cxn>
                  <a:cxn ang="0">
                    <a:pos x="T10" y="T11"/>
                  </a:cxn>
                </a:cxnLst>
                <a:rect l="0" t="0" r="r" b="b"/>
                <a:pathLst>
                  <a:path w="100" h="102">
                    <a:moveTo>
                      <a:pt x="100" y="87"/>
                    </a:moveTo>
                    <a:lnTo>
                      <a:pt x="0" y="0"/>
                    </a:lnTo>
                    <a:lnTo>
                      <a:pt x="2" y="16"/>
                    </a:lnTo>
                    <a:lnTo>
                      <a:pt x="95" y="99"/>
                    </a:lnTo>
                    <a:lnTo>
                      <a:pt x="100" y="102"/>
                    </a:lnTo>
                    <a:lnTo>
                      <a:pt x="100" y="87"/>
                    </a:lnTo>
                    <a:close/>
                  </a:path>
                </a:pathLst>
              </a:custGeom>
              <a:solidFill>
                <a:schemeClr val="accent4">
                  <a:lumMod val="60000"/>
                  <a:lumOff val="40000"/>
                </a:schemeClr>
              </a:solidFill>
              <a:ln>
                <a:noFill/>
              </a:ln>
            </p:spPr>
            <p:txBody>
              <a:bodyPr anchor="ctr"/>
              <a:lstStyle/>
              <a:p>
                <a:pPr algn="ctr"/>
                <a:endParaRPr>
                  <a:cs typeface="+mn-ea"/>
                  <a:sym typeface="+mn-lt"/>
                </a:endParaRPr>
              </a:p>
            </p:txBody>
          </p:sp>
          <p:sp>
            <p:nvSpPr>
              <p:cNvPr id="29" name="Freeform: Shape 11"/>
              <p:cNvSpPr/>
              <p:nvPr/>
            </p:nvSpPr>
            <p:spPr bwMode="auto">
              <a:xfrm>
                <a:off x="6149037" y="2618197"/>
                <a:ext cx="780712" cy="615235"/>
              </a:xfrm>
              <a:custGeom>
                <a:avLst/>
                <a:gdLst>
                  <a:gd name="T0" fmla="*/ 114 w 155"/>
                  <a:gd name="T1" fmla="*/ 0 h 122"/>
                  <a:gd name="T2" fmla="*/ 155 w 155"/>
                  <a:gd name="T3" fmla="*/ 33 h 122"/>
                  <a:gd name="T4" fmla="*/ 42 w 155"/>
                  <a:gd name="T5" fmla="*/ 116 h 122"/>
                  <a:gd name="T6" fmla="*/ 0 w 155"/>
                  <a:gd name="T7" fmla="*/ 79 h 122"/>
                  <a:gd name="T8" fmla="*/ 7 w 155"/>
                  <a:gd name="T9" fmla="*/ 74 h 122"/>
                  <a:gd name="T10" fmla="*/ 8 w 155"/>
                  <a:gd name="T11" fmla="*/ 74 h 122"/>
                  <a:gd name="T12" fmla="*/ 8 w 155"/>
                  <a:gd name="T13" fmla="*/ 75 h 122"/>
                  <a:gd name="T14" fmla="*/ 114 w 155"/>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2">
                    <a:moveTo>
                      <a:pt x="114" y="0"/>
                    </a:moveTo>
                    <a:cubicBezTo>
                      <a:pt x="155" y="33"/>
                      <a:pt x="155" y="33"/>
                      <a:pt x="155" y="33"/>
                    </a:cubicBezTo>
                    <a:cubicBezTo>
                      <a:pt x="34" y="122"/>
                      <a:pt x="50" y="110"/>
                      <a:pt x="42" y="116"/>
                    </a:cubicBezTo>
                    <a:cubicBezTo>
                      <a:pt x="0" y="79"/>
                      <a:pt x="0" y="79"/>
                      <a:pt x="0" y="79"/>
                    </a:cubicBezTo>
                    <a:cubicBezTo>
                      <a:pt x="7" y="74"/>
                      <a:pt x="7" y="74"/>
                      <a:pt x="7" y="74"/>
                    </a:cubicBezTo>
                    <a:cubicBezTo>
                      <a:pt x="8" y="74"/>
                      <a:pt x="8" y="74"/>
                      <a:pt x="8" y="74"/>
                    </a:cubicBezTo>
                    <a:cubicBezTo>
                      <a:pt x="8" y="75"/>
                      <a:pt x="8" y="75"/>
                      <a:pt x="8" y="75"/>
                    </a:cubicBezTo>
                    <a:cubicBezTo>
                      <a:pt x="9" y="74"/>
                      <a:pt x="113" y="0"/>
                      <a:pt x="114" y="0"/>
                    </a:cubicBezTo>
                    <a:close/>
                  </a:path>
                </a:pathLst>
              </a:custGeom>
              <a:gradFill flip="none" rotWithShape="1">
                <a:gsLst>
                  <a:gs pos="0">
                    <a:schemeClr val="accent4"/>
                  </a:gs>
                  <a:gs pos="57000">
                    <a:schemeClr val="accent4">
                      <a:lumMod val="60000"/>
                      <a:lumOff val="40000"/>
                    </a:schemeClr>
                  </a:gs>
                  <a:gs pos="83000">
                    <a:schemeClr val="accent4">
                      <a:lumMod val="60000"/>
                      <a:lumOff val="40000"/>
                    </a:schemeClr>
                  </a:gs>
                  <a:gs pos="100000">
                    <a:schemeClr val="accent4"/>
                  </a:gs>
                </a:gsLst>
                <a:lin ang="2700000" scaled="1"/>
                <a:tileRect/>
              </a:gradFill>
              <a:ln>
                <a:noFill/>
              </a:ln>
            </p:spPr>
            <p:txBody>
              <a:bodyPr anchor="ctr"/>
              <a:lstStyle/>
              <a:p>
                <a:pPr algn="ctr"/>
                <a:endParaRPr>
                  <a:cs typeface="+mn-ea"/>
                  <a:sym typeface="+mn-lt"/>
                </a:endParaRPr>
              </a:p>
            </p:txBody>
          </p:sp>
          <p:sp>
            <p:nvSpPr>
              <p:cNvPr id="30" name="Freeform: Shape 12"/>
              <p:cNvSpPr/>
              <p:nvPr/>
            </p:nvSpPr>
            <p:spPr bwMode="auto">
              <a:xfrm>
                <a:off x="6325121" y="2783674"/>
                <a:ext cx="604627" cy="449758"/>
              </a:xfrm>
              <a:custGeom>
                <a:avLst/>
                <a:gdLst>
                  <a:gd name="T0" fmla="*/ 119 w 120"/>
                  <a:gd name="T1" fmla="*/ 7 h 89"/>
                  <a:gd name="T2" fmla="*/ 111 w 120"/>
                  <a:gd name="T3" fmla="*/ 13 h 89"/>
                  <a:gd name="T4" fmla="*/ 7 w 120"/>
                  <a:gd name="T5" fmla="*/ 89 h 89"/>
                  <a:gd name="T6" fmla="*/ 7 w 120"/>
                  <a:gd name="T7" fmla="*/ 83 h 89"/>
                  <a:gd name="T8" fmla="*/ 120 w 120"/>
                  <a:gd name="T9" fmla="*/ 0 h 89"/>
                  <a:gd name="T10" fmla="*/ 119 w 120"/>
                  <a:gd name="T11" fmla="*/ 7 h 89"/>
                </a:gdLst>
                <a:ahLst/>
                <a:cxnLst>
                  <a:cxn ang="0">
                    <a:pos x="T0" y="T1"/>
                  </a:cxn>
                  <a:cxn ang="0">
                    <a:pos x="T2" y="T3"/>
                  </a:cxn>
                  <a:cxn ang="0">
                    <a:pos x="T4" y="T5"/>
                  </a:cxn>
                  <a:cxn ang="0">
                    <a:pos x="T6" y="T7"/>
                  </a:cxn>
                  <a:cxn ang="0">
                    <a:pos x="T8" y="T9"/>
                  </a:cxn>
                  <a:cxn ang="0">
                    <a:pos x="T10" y="T11"/>
                  </a:cxn>
                </a:cxnLst>
                <a:rect l="0" t="0" r="r" b="b"/>
                <a:pathLst>
                  <a:path w="120" h="89">
                    <a:moveTo>
                      <a:pt x="119" y="7"/>
                    </a:moveTo>
                    <a:cubicBezTo>
                      <a:pt x="111" y="13"/>
                      <a:pt x="111" y="13"/>
                      <a:pt x="111" y="13"/>
                    </a:cubicBezTo>
                    <a:cubicBezTo>
                      <a:pt x="110" y="14"/>
                      <a:pt x="8" y="89"/>
                      <a:pt x="7" y="89"/>
                    </a:cubicBezTo>
                    <a:cubicBezTo>
                      <a:pt x="7" y="83"/>
                      <a:pt x="7" y="83"/>
                      <a:pt x="7" y="83"/>
                    </a:cubicBezTo>
                    <a:cubicBezTo>
                      <a:pt x="14" y="78"/>
                      <a:pt x="0" y="88"/>
                      <a:pt x="120" y="0"/>
                    </a:cubicBezTo>
                    <a:lnTo>
                      <a:pt x="119" y="7"/>
                    </a:lnTo>
                    <a:close/>
                  </a:path>
                </a:pathLst>
              </a:custGeom>
              <a:solidFill>
                <a:schemeClr val="accent4">
                  <a:lumMod val="40000"/>
                  <a:lumOff val="60000"/>
                </a:schemeClr>
              </a:solidFill>
              <a:ln>
                <a:noFill/>
              </a:ln>
            </p:spPr>
            <p:txBody>
              <a:bodyPr anchor="ctr"/>
              <a:lstStyle/>
              <a:p>
                <a:pPr algn="ctr"/>
                <a:endParaRPr>
                  <a:cs typeface="+mn-ea"/>
                  <a:sym typeface="+mn-lt"/>
                </a:endParaRPr>
              </a:p>
            </p:txBody>
          </p:sp>
          <p:sp>
            <p:nvSpPr>
              <p:cNvPr id="31" name="Freeform: Shape 13"/>
              <p:cNvSpPr/>
              <p:nvPr/>
            </p:nvSpPr>
            <p:spPr bwMode="auto">
              <a:xfrm>
                <a:off x="6314514" y="3252525"/>
                <a:ext cx="212150" cy="220636"/>
              </a:xfrm>
              <a:custGeom>
                <a:avLst/>
                <a:gdLst>
                  <a:gd name="T0" fmla="*/ 0 w 42"/>
                  <a:gd name="T1" fmla="*/ 7 h 44"/>
                  <a:gd name="T2" fmla="*/ 0 w 42"/>
                  <a:gd name="T3" fmla="*/ 0 h 44"/>
                  <a:gd name="T4" fmla="*/ 42 w 42"/>
                  <a:gd name="T5" fmla="*/ 38 h 44"/>
                  <a:gd name="T6" fmla="*/ 41 w 42"/>
                  <a:gd name="T7" fmla="*/ 44 h 44"/>
                  <a:gd name="T8" fmla="*/ 0 w 42"/>
                  <a:gd name="T9" fmla="*/ 7 h 44"/>
                </a:gdLst>
                <a:ahLst/>
                <a:cxnLst>
                  <a:cxn ang="0">
                    <a:pos x="T0" y="T1"/>
                  </a:cxn>
                  <a:cxn ang="0">
                    <a:pos x="T2" y="T3"/>
                  </a:cxn>
                  <a:cxn ang="0">
                    <a:pos x="T4" y="T5"/>
                  </a:cxn>
                  <a:cxn ang="0">
                    <a:pos x="T6" y="T7"/>
                  </a:cxn>
                  <a:cxn ang="0">
                    <a:pos x="T8" y="T9"/>
                  </a:cxn>
                </a:cxnLst>
                <a:rect l="0" t="0" r="r" b="b"/>
                <a:pathLst>
                  <a:path w="42" h="44">
                    <a:moveTo>
                      <a:pt x="0" y="7"/>
                    </a:moveTo>
                    <a:cubicBezTo>
                      <a:pt x="0" y="0"/>
                      <a:pt x="0" y="0"/>
                      <a:pt x="0" y="0"/>
                    </a:cubicBezTo>
                    <a:cubicBezTo>
                      <a:pt x="42" y="38"/>
                      <a:pt x="42" y="38"/>
                      <a:pt x="42" y="38"/>
                    </a:cubicBezTo>
                    <a:cubicBezTo>
                      <a:pt x="41" y="44"/>
                      <a:pt x="41" y="44"/>
                      <a:pt x="41" y="44"/>
                    </a:cubicBezTo>
                    <a:cubicBezTo>
                      <a:pt x="11" y="17"/>
                      <a:pt x="38" y="41"/>
                      <a:pt x="0" y="7"/>
                    </a:cubicBezTo>
                  </a:path>
                </a:pathLst>
              </a:custGeom>
              <a:solidFill>
                <a:schemeClr val="accent4">
                  <a:lumMod val="60000"/>
                  <a:lumOff val="40000"/>
                </a:schemeClr>
              </a:solidFill>
              <a:ln>
                <a:noFill/>
              </a:ln>
            </p:spPr>
            <p:txBody>
              <a:bodyPr anchor="ctr"/>
              <a:lstStyle/>
              <a:p>
                <a:pPr algn="ctr"/>
                <a:endParaRPr>
                  <a:cs typeface="+mn-ea"/>
                  <a:sym typeface="+mn-lt"/>
                </a:endParaRPr>
              </a:p>
            </p:txBody>
          </p:sp>
          <p:sp>
            <p:nvSpPr>
              <p:cNvPr id="32" name="Freeform: Shape 14"/>
              <p:cNvSpPr/>
              <p:nvPr/>
            </p:nvSpPr>
            <p:spPr bwMode="auto">
              <a:xfrm>
                <a:off x="6314514" y="2849440"/>
                <a:ext cx="770104" cy="594020"/>
              </a:xfrm>
              <a:custGeom>
                <a:avLst/>
                <a:gdLst>
                  <a:gd name="T0" fmla="*/ 153 w 153"/>
                  <a:gd name="T1" fmla="*/ 33 h 118"/>
                  <a:gd name="T2" fmla="*/ 113 w 153"/>
                  <a:gd name="T3" fmla="*/ 0 h 118"/>
                  <a:gd name="T4" fmla="*/ 9 w 153"/>
                  <a:gd name="T5" fmla="*/ 76 h 118"/>
                  <a:gd name="T6" fmla="*/ 7 w 153"/>
                  <a:gd name="T7" fmla="*/ 75 h 118"/>
                  <a:gd name="T8" fmla="*/ 0 w 153"/>
                  <a:gd name="T9" fmla="*/ 80 h 118"/>
                  <a:gd name="T10" fmla="*/ 42 w 153"/>
                  <a:gd name="T11" fmla="*/ 118 h 118"/>
                  <a:gd name="T12" fmla="*/ 153 w 153"/>
                  <a:gd name="T13" fmla="*/ 33 h 118"/>
                </a:gdLst>
                <a:ahLst/>
                <a:cxnLst>
                  <a:cxn ang="0">
                    <a:pos x="T0" y="T1"/>
                  </a:cxn>
                  <a:cxn ang="0">
                    <a:pos x="T2" y="T3"/>
                  </a:cxn>
                  <a:cxn ang="0">
                    <a:pos x="T4" y="T5"/>
                  </a:cxn>
                  <a:cxn ang="0">
                    <a:pos x="T6" y="T7"/>
                  </a:cxn>
                  <a:cxn ang="0">
                    <a:pos x="T8" y="T9"/>
                  </a:cxn>
                  <a:cxn ang="0">
                    <a:pos x="T10" y="T11"/>
                  </a:cxn>
                  <a:cxn ang="0">
                    <a:pos x="T12" y="T13"/>
                  </a:cxn>
                </a:cxnLst>
                <a:rect l="0" t="0" r="r" b="b"/>
                <a:pathLst>
                  <a:path w="153" h="118">
                    <a:moveTo>
                      <a:pt x="153" y="33"/>
                    </a:moveTo>
                    <a:cubicBezTo>
                      <a:pt x="113" y="0"/>
                      <a:pt x="113" y="0"/>
                      <a:pt x="113" y="0"/>
                    </a:cubicBezTo>
                    <a:cubicBezTo>
                      <a:pt x="112" y="1"/>
                      <a:pt x="10" y="76"/>
                      <a:pt x="9" y="76"/>
                    </a:cubicBezTo>
                    <a:cubicBezTo>
                      <a:pt x="7" y="75"/>
                      <a:pt x="7" y="75"/>
                      <a:pt x="7" y="75"/>
                    </a:cubicBezTo>
                    <a:cubicBezTo>
                      <a:pt x="0" y="80"/>
                      <a:pt x="0" y="80"/>
                      <a:pt x="0" y="80"/>
                    </a:cubicBezTo>
                    <a:cubicBezTo>
                      <a:pt x="42" y="118"/>
                      <a:pt x="42" y="118"/>
                      <a:pt x="42" y="118"/>
                    </a:cubicBezTo>
                    <a:cubicBezTo>
                      <a:pt x="153" y="33"/>
                      <a:pt x="153" y="33"/>
                      <a:pt x="153" y="33"/>
                    </a:cubicBezTo>
                  </a:path>
                </a:pathLst>
              </a:custGeom>
              <a:gradFill flip="none" rotWithShape="1">
                <a:gsLst>
                  <a:gs pos="0">
                    <a:schemeClr val="accent4"/>
                  </a:gs>
                  <a:gs pos="57000">
                    <a:schemeClr val="accent4">
                      <a:lumMod val="60000"/>
                      <a:lumOff val="40000"/>
                    </a:schemeClr>
                  </a:gs>
                  <a:gs pos="83000">
                    <a:schemeClr val="accent4">
                      <a:lumMod val="60000"/>
                      <a:lumOff val="40000"/>
                    </a:schemeClr>
                  </a:gs>
                  <a:gs pos="100000">
                    <a:schemeClr val="accent4"/>
                  </a:gs>
                </a:gsLst>
                <a:lin ang="2700000" scaled="1"/>
                <a:tileRect/>
              </a:gradFill>
              <a:ln>
                <a:noFill/>
              </a:ln>
            </p:spPr>
            <p:txBody>
              <a:bodyPr anchor="ctr"/>
              <a:lstStyle/>
              <a:p>
                <a:pPr algn="ctr"/>
                <a:endParaRPr>
                  <a:cs typeface="+mn-ea"/>
                  <a:sym typeface="+mn-lt"/>
                </a:endParaRPr>
              </a:p>
            </p:txBody>
          </p:sp>
          <p:sp>
            <p:nvSpPr>
              <p:cNvPr id="33" name="Freeform: Shape 15"/>
              <p:cNvSpPr/>
              <p:nvPr/>
            </p:nvSpPr>
            <p:spPr bwMode="auto">
              <a:xfrm>
                <a:off x="6522421" y="3017039"/>
                <a:ext cx="562197" cy="456122"/>
              </a:xfrm>
              <a:custGeom>
                <a:avLst/>
                <a:gdLst>
                  <a:gd name="T0" fmla="*/ 111 w 112"/>
                  <a:gd name="T1" fmla="*/ 7 h 91"/>
                  <a:gd name="T2" fmla="*/ 112 w 112"/>
                  <a:gd name="T3" fmla="*/ 0 h 91"/>
                  <a:gd name="T4" fmla="*/ 1 w 112"/>
                  <a:gd name="T5" fmla="*/ 85 h 91"/>
                  <a:gd name="T6" fmla="*/ 0 w 112"/>
                  <a:gd name="T7" fmla="*/ 91 h 91"/>
                  <a:gd name="T8" fmla="*/ 104 w 112"/>
                  <a:gd name="T9" fmla="*/ 12 h 91"/>
                  <a:gd name="T10" fmla="*/ 111 w 112"/>
                  <a:gd name="T11" fmla="*/ 7 h 91"/>
                </a:gdLst>
                <a:ahLst/>
                <a:cxnLst>
                  <a:cxn ang="0">
                    <a:pos x="T0" y="T1"/>
                  </a:cxn>
                  <a:cxn ang="0">
                    <a:pos x="T2" y="T3"/>
                  </a:cxn>
                  <a:cxn ang="0">
                    <a:pos x="T4" y="T5"/>
                  </a:cxn>
                  <a:cxn ang="0">
                    <a:pos x="T6" y="T7"/>
                  </a:cxn>
                  <a:cxn ang="0">
                    <a:pos x="T8" y="T9"/>
                  </a:cxn>
                  <a:cxn ang="0">
                    <a:pos x="T10" y="T11"/>
                  </a:cxn>
                </a:cxnLst>
                <a:rect l="0" t="0" r="r" b="b"/>
                <a:pathLst>
                  <a:path w="112" h="91">
                    <a:moveTo>
                      <a:pt x="111" y="7"/>
                    </a:moveTo>
                    <a:cubicBezTo>
                      <a:pt x="112" y="0"/>
                      <a:pt x="112" y="0"/>
                      <a:pt x="112" y="0"/>
                    </a:cubicBezTo>
                    <a:cubicBezTo>
                      <a:pt x="1" y="85"/>
                      <a:pt x="1" y="85"/>
                      <a:pt x="1" y="85"/>
                    </a:cubicBezTo>
                    <a:cubicBezTo>
                      <a:pt x="0" y="91"/>
                      <a:pt x="0" y="91"/>
                      <a:pt x="0" y="91"/>
                    </a:cubicBezTo>
                    <a:cubicBezTo>
                      <a:pt x="104" y="12"/>
                      <a:pt x="104" y="12"/>
                      <a:pt x="104" y="12"/>
                    </a:cubicBezTo>
                    <a:cubicBezTo>
                      <a:pt x="111" y="7"/>
                      <a:pt x="109" y="9"/>
                      <a:pt x="111" y="7"/>
                    </a:cubicBezTo>
                  </a:path>
                </a:pathLst>
              </a:custGeom>
              <a:solidFill>
                <a:schemeClr val="accent4">
                  <a:lumMod val="40000"/>
                  <a:lumOff val="60000"/>
                </a:schemeClr>
              </a:solidFill>
              <a:ln>
                <a:noFill/>
              </a:ln>
            </p:spPr>
            <p:txBody>
              <a:bodyPr anchor="ctr"/>
              <a:lstStyle/>
              <a:p>
                <a:pPr algn="ctr"/>
                <a:endParaRPr>
                  <a:cs typeface="+mn-ea"/>
                  <a:sym typeface="+mn-lt"/>
                </a:endParaRPr>
              </a:p>
            </p:txBody>
          </p:sp>
          <p:sp>
            <p:nvSpPr>
              <p:cNvPr id="34" name="Freeform: Shape 16"/>
              <p:cNvSpPr/>
              <p:nvPr/>
            </p:nvSpPr>
            <p:spPr bwMode="auto">
              <a:xfrm>
                <a:off x="6409981" y="3076441"/>
                <a:ext cx="1465956" cy="1166824"/>
              </a:xfrm>
              <a:custGeom>
                <a:avLst/>
                <a:gdLst>
                  <a:gd name="T0" fmla="*/ 5 w 291"/>
                  <a:gd name="T1" fmla="*/ 64 h 232"/>
                  <a:gd name="T2" fmla="*/ 5 w 291"/>
                  <a:gd name="T3" fmla="*/ 64 h 232"/>
                  <a:gd name="T4" fmla="*/ 0 w 291"/>
                  <a:gd name="T5" fmla="*/ 67 h 232"/>
                  <a:gd name="T6" fmla="*/ 182 w 291"/>
                  <a:gd name="T7" fmla="*/ 232 h 232"/>
                  <a:gd name="T8" fmla="*/ 291 w 291"/>
                  <a:gd name="T9" fmla="*/ 138 h 232"/>
                  <a:gd name="T10" fmla="*/ 126 w 291"/>
                  <a:gd name="T11" fmla="*/ 0 h 232"/>
                  <a:gd name="T12" fmla="*/ 22 w 291"/>
                  <a:gd name="T13" fmla="*/ 79 h 232"/>
                  <a:gd name="T14" fmla="*/ 5 w 291"/>
                  <a:gd name="T15" fmla="*/ 64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32">
                    <a:moveTo>
                      <a:pt x="5" y="64"/>
                    </a:moveTo>
                    <a:cubicBezTo>
                      <a:pt x="5" y="64"/>
                      <a:pt x="5" y="64"/>
                      <a:pt x="5" y="64"/>
                    </a:cubicBezTo>
                    <a:cubicBezTo>
                      <a:pt x="0" y="67"/>
                      <a:pt x="0" y="67"/>
                      <a:pt x="0" y="67"/>
                    </a:cubicBezTo>
                    <a:cubicBezTo>
                      <a:pt x="182" y="232"/>
                      <a:pt x="182" y="232"/>
                      <a:pt x="182" y="232"/>
                    </a:cubicBezTo>
                    <a:cubicBezTo>
                      <a:pt x="185" y="229"/>
                      <a:pt x="288" y="140"/>
                      <a:pt x="291" y="138"/>
                    </a:cubicBezTo>
                    <a:cubicBezTo>
                      <a:pt x="290" y="137"/>
                      <a:pt x="127" y="1"/>
                      <a:pt x="126" y="0"/>
                    </a:cubicBezTo>
                    <a:cubicBezTo>
                      <a:pt x="22" y="79"/>
                      <a:pt x="22" y="79"/>
                      <a:pt x="22" y="79"/>
                    </a:cubicBezTo>
                    <a:cubicBezTo>
                      <a:pt x="5" y="64"/>
                      <a:pt x="5" y="64"/>
                      <a:pt x="5" y="64"/>
                    </a:cubicBezTo>
                  </a:path>
                </a:pathLst>
              </a:custGeom>
              <a:solidFill>
                <a:srgbClr val="33B3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5" name="Freeform: Shape 17"/>
              <p:cNvSpPr/>
              <p:nvPr/>
            </p:nvSpPr>
            <p:spPr bwMode="auto">
              <a:xfrm>
                <a:off x="6409981" y="3076441"/>
                <a:ext cx="1465956" cy="1166824"/>
              </a:xfrm>
              <a:custGeom>
                <a:avLst/>
                <a:gdLst>
                  <a:gd name="T0" fmla="*/ 126 w 291"/>
                  <a:gd name="T1" fmla="*/ 0 h 232"/>
                  <a:gd name="T2" fmla="*/ 22 w 291"/>
                  <a:gd name="T3" fmla="*/ 79 h 232"/>
                  <a:gd name="T4" fmla="*/ 5 w 291"/>
                  <a:gd name="T5" fmla="*/ 64 h 232"/>
                  <a:gd name="T6" fmla="*/ 5 w 291"/>
                  <a:gd name="T7" fmla="*/ 64 h 232"/>
                  <a:gd name="T8" fmla="*/ 5 w 291"/>
                  <a:gd name="T9" fmla="*/ 64 h 232"/>
                  <a:gd name="T10" fmla="*/ 0 w 291"/>
                  <a:gd name="T11" fmla="*/ 67 h 232"/>
                  <a:gd name="T12" fmla="*/ 182 w 291"/>
                  <a:gd name="T13" fmla="*/ 232 h 232"/>
                  <a:gd name="T14" fmla="*/ 291 w 291"/>
                  <a:gd name="T15" fmla="*/ 138 h 232"/>
                  <a:gd name="T16" fmla="*/ 126 w 291"/>
                  <a:gd name="T17" fmla="*/ 0 h 232"/>
                  <a:gd name="T18" fmla="*/ 126 w 291"/>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32">
                    <a:moveTo>
                      <a:pt x="126" y="0"/>
                    </a:moveTo>
                    <a:cubicBezTo>
                      <a:pt x="22" y="79"/>
                      <a:pt x="22" y="79"/>
                      <a:pt x="22" y="79"/>
                    </a:cubicBezTo>
                    <a:cubicBezTo>
                      <a:pt x="5" y="64"/>
                      <a:pt x="5" y="64"/>
                      <a:pt x="5" y="64"/>
                    </a:cubicBezTo>
                    <a:cubicBezTo>
                      <a:pt x="5" y="64"/>
                      <a:pt x="5" y="64"/>
                      <a:pt x="5" y="64"/>
                    </a:cubicBezTo>
                    <a:cubicBezTo>
                      <a:pt x="5" y="64"/>
                      <a:pt x="5" y="64"/>
                      <a:pt x="5" y="64"/>
                    </a:cubicBezTo>
                    <a:cubicBezTo>
                      <a:pt x="0" y="67"/>
                      <a:pt x="0" y="67"/>
                      <a:pt x="0" y="67"/>
                    </a:cubicBezTo>
                    <a:cubicBezTo>
                      <a:pt x="182" y="232"/>
                      <a:pt x="182" y="232"/>
                      <a:pt x="182" y="232"/>
                    </a:cubicBezTo>
                    <a:cubicBezTo>
                      <a:pt x="185" y="229"/>
                      <a:pt x="288" y="140"/>
                      <a:pt x="291" y="138"/>
                    </a:cubicBezTo>
                    <a:cubicBezTo>
                      <a:pt x="290" y="137"/>
                      <a:pt x="127" y="1"/>
                      <a:pt x="126" y="0"/>
                    </a:cubicBezTo>
                    <a:cubicBezTo>
                      <a:pt x="126" y="0"/>
                      <a:pt x="126" y="0"/>
                      <a:pt x="126" y="0"/>
                    </a:cubicBezTo>
                  </a:path>
                </a:pathLst>
              </a:custGeom>
              <a:gradFill flip="none" rotWithShape="1">
                <a:gsLst>
                  <a:gs pos="0">
                    <a:schemeClr val="accent3">
                      <a:lumMod val="75000"/>
                    </a:schemeClr>
                  </a:gs>
                  <a:gs pos="57000">
                    <a:schemeClr val="accent3"/>
                  </a:gs>
                  <a:gs pos="83000">
                    <a:schemeClr val="accent3"/>
                  </a:gs>
                  <a:gs pos="100000">
                    <a:schemeClr val="accent3"/>
                  </a:gs>
                </a:gsLst>
                <a:lin ang="8100000" scaled="1"/>
                <a:tileRect/>
              </a:gradFill>
              <a:ln>
                <a:noFill/>
              </a:ln>
            </p:spPr>
            <p:txBody>
              <a:bodyPr anchor="ctr"/>
              <a:lstStyle/>
              <a:p>
                <a:pPr algn="ctr"/>
                <a:endParaRPr>
                  <a:cs typeface="+mn-ea"/>
                  <a:sym typeface="+mn-lt"/>
                </a:endParaRPr>
              </a:p>
            </p:txBody>
          </p:sp>
          <p:sp>
            <p:nvSpPr>
              <p:cNvPr id="36" name="Freeform: Shape 18"/>
              <p:cNvSpPr/>
              <p:nvPr/>
            </p:nvSpPr>
            <p:spPr bwMode="auto">
              <a:xfrm>
                <a:off x="5272858" y="3594086"/>
                <a:ext cx="524010" cy="549468"/>
              </a:xfrm>
              <a:custGeom>
                <a:avLst/>
                <a:gdLst>
                  <a:gd name="T0" fmla="*/ 0 w 247"/>
                  <a:gd name="T1" fmla="*/ 43 h 259"/>
                  <a:gd name="T2" fmla="*/ 57 w 247"/>
                  <a:gd name="T3" fmla="*/ 0 h 259"/>
                  <a:gd name="T4" fmla="*/ 247 w 247"/>
                  <a:gd name="T5" fmla="*/ 190 h 259"/>
                  <a:gd name="T6" fmla="*/ 154 w 247"/>
                  <a:gd name="T7" fmla="*/ 259 h 259"/>
                  <a:gd name="T8" fmla="*/ 145 w 247"/>
                  <a:gd name="T9" fmla="*/ 247 h 259"/>
                  <a:gd name="T10" fmla="*/ 171 w 247"/>
                  <a:gd name="T11" fmla="*/ 228 h 259"/>
                  <a:gd name="T12" fmla="*/ 169 w 247"/>
                  <a:gd name="T13" fmla="*/ 216 h 259"/>
                  <a:gd name="T14" fmla="*/ 0 w 247"/>
                  <a:gd name="T15" fmla="*/ 43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59">
                    <a:moveTo>
                      <a:pt x="0" y="43"/>
                    </a:moveTo>
                    <a:lnTo>
                      <a:pt x="57" y="0"/>
                    </a:lnTo>
                    <a:lnTo>
                      <a:pt x="247" y="190"/>
                    </a:lnTo>
                    <a:lnTo>
                      <a:pt x="154" y="259"/>
                    </a:lnTo>
                    <a:lnTo>
                      <a:pt x="145" y="247"/>
                    </a:lnTo>
                    <a:lnTo>
                      <a:pt x="171" y="228"/>
                    </a:lnTo>
                    <a:lnTo>
                      <a:pt x="169" y="216"/>
                    </a:lnTo>
                    <a:lnTo>
                      <a:pt x="0" y="43"/>
                    </a:lnTo>
                    <a:close/>
                  </a:path>
                </a:pathLst>
              </a:custGeom>
              <a:gradFill flip="none" rotWithShape="1">
                <a:gsLst>
                  <a:gs pos="0">
                    <a:schemeClr val="accent1">
                      <a:lumMod val="75000"/>
                    </a:schemeClr>
                  </a:gs>
                  <a:gs pos="57000">
                    <a:schemeClr val="accent1"/>
                  </a:gs>
                  <a:gs pos="83000">
                    <a:schemeClr val="accent1"/>
                  </a:gs>
                  <a:gs pos="100000">
                    <a:schemeClr val="accent1"/>
                  </a:gs>
                </a:gsLst>
                <a:lin ang="18900000" scaled="1"/>
                <a:tileRect/>
              </a:gradFill>
              <a:ln>
                <a:noFill/>
              </a:ln>
            </p:spPr>
            <p:txBody>
              <a:bodyPr anchor="ctr"/>
              <a:lstStyle/>
              <a:p>
                <a:pPr algn="ctr"/>
                <a:endParaRPr>
                  <a:cs typeface="+mn-ea"/>
                  <a:sym typeface="+mn-lt"/>
                </a:endParaRPr>
              </a:p>
            </p:txBody>
          </p:sp>
          <p:sp>
            <p:nvSpPr>
              <p:cNvPr id="37" name="Freeform: Shape 19"/>
              <p:cNvSpPr/>
              <p:nvPr/>
            </p:nvSpPr>
            <p:spPr bwMode="auto">
              <a:xfrm>
                <a:off x="5096774" y="3640759"/>
                <a:ext cx="534618" cy="562197"/>
              </a:xfrm>
              <a:custGeom>
                <a:avLst/>
                <a:gdLst>
                  <a:gd name="T0" fmla="*/ 106 w 106"/>
                  <a:gd name="T1" fmla="*/ 82 h 112"/>
                  <a:gd name="T2" fmla="*/ 68 w 106"/>
                  <a:gd name="T3" fmla="*/ 112 h 112"/>
                  <a:gd name="T4" fmla="*/ 67 w 106"/>
                  <a:gd name="T5" fmla="*/ 112 h 112"/>
                  <a:gd name="T6" fmla="*/ 62 w 106"/>
                  <a:gd name="T7" fmla="*/ 108 h 112"/>
                  <a:gd name="T8" fmla="*/ 73 w 106"/>
                  <a:gd name="T9" fmla="*/ 99 h 112"/>
                  <a:gd name="T10" fmla="*/ 72 w 106"/>
                  <a:gd name="T11" fmla="*/ 95 h 112"/>
                  <a:gd name="T12" fmla="*/ 0 w 106"/>
                  <a:gd name="T13" fmla="*/ 19 h 112"/>
                  <a:gd name="T14" fmla="*/ 26 w 106"/>
                  <a:gd name="T15" fmla="*/ 0 h 112"/>
                  <a:gd name="T16" fmla="*/ 35 w 106"/>
                  <a:gd name="T17" fmla="*/ 9 h 112"/>
                  <a:gd name="T18" fmla="*/ 106 w 106"/>
                  <a:gd name="T19" fmla="*/ 8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12">
                    <a:moveTo>
                      <a:pt x="106" y="82"/>
                    </a:moveTo>
                    <a:cubicBezTo>
                      <a:pt x="68" y="112"/>
                      <a:pt x="68" y="112"/>
                      <a:pt x="68" y="112"/>
                    </a:cubicBezTo>
                    <a:cubicBezTo>
                      <a:pt x="67" y="112"/>
                      <a:pt x="67" y="112"/>
                      <a:pt x="67" y="112"/>
                    </a:cubicBezTo>
                    <a:cubicBezTo>
                      <a:pt x="62" y="108"/>
                      <a:pt x="62" y="108"/>
                      <a:pt x="62" y="108"/>
                    </a:cubicBezTo>
                    <a:cubicBezTo>
                      <a:pt x="73" y="99"/>
                      <a:pt x="73" y="99"/>
                      <a:pt x="73" y="99"/>
                    </a:cubicBezTo>
                    <a:cubicBezTo>
                      <a:pt x="73" y="97"/>
                      <a:pt x="72" y="94"/>
                      <a:pt x="72" y="95"/>
                    </a:cubicBezTo>
                    <a:cubicBezTo>
                      <a:pt x="65" y="87"/>
                      <a:pt x="7" y="27"/>
                      <a:pt x="0" y="19"/>
                    </a:cubicBezTo>
                    <a:cubicBezTo>
                      <a:pt x="26" y="0"/>
                      <a:pt x="26" y="0"/>
                      <a:pt x="26" y="0"/>
                    </a:cubicBezTo>
                    <a:cubicBezTo>
                      <a:pt x="35" y="9"/>
                      <a:pt x="35" y="9"/>
                      <a:pt x="35" y="9"/>
                    </a:cubicBezTo>
                    <a:cubicBezTo>
                      <a:pt x="106" y="82"/>
                      <a:pt x="106" y="82"/>
                      <a:pt x="106" y="82"/>
                    </a:cubicBezTo>
                  </a:path>
                </a:pathLst>
              </a:custGeom>
              <a:gradFill flip="none" rotWithShape="1">
                <a:gsLst>
                  <a:gs pos="0">
                    <a:schemeClr val="accent1">
                      <a:lumMod val="75000"/>
                    </a:schemeClr>
                  </a:gs>
                  <a:gs pos="57000">
                    <a:schemeClr val="accent1"/>
                  </a:gs>
                  <a:gs pos="83000">
                    <a:schemeClr val="accent1"/>
                  </a:gs>
                  <a:gs pos="100000">
                    <a:schemeClr val="accent1"/>
                  </a:gs>
                </a:gsLst>
                <a:lin ang="18900000" scaled="1"/>
                <a:tileRect/>
              </a:gradFill>
              <a:ln>
                <a:noFill/>
              </a:ln>
            </p:spPr>
            <p:txBody>
              <a:bodyPr anchor="ctr"/>
              <a:lstStyle/>
              <a:p>
                <a:pPr algn="ctr"/>
                <a:endParaRPr>
                  <a:cs typeface="+mn-ea"/>
                  <a:sym typeface="+mn-lt"/>
                </a:endParaRPr>
              </a:p>
            </p:txBody>
          </p:sp>
          <p:sp>
            <p:nvSpPr>
              <p:cNvPr id="38" name="Freeform: Shape 20"/>
              <p:cNvSpPr/>
              <p:nvPr/>
            </p:nvSpPr>
            <p:spPr bwMode="auto">
              <a:xfrm>
                <a:off x="6409981" y="3413759"/>
                <a:ext cx="916487" cy="854964"/>
              </a:xfrm>
              <a:custGeom>
                <a:avLst/>
                <a:gdLst>
                  <a:gd name="T0" fmla="*/ 167 w 432"/>
                  <a:gd name="T1" fmla="*/ 166 h 403"/>
                  <a:gd name="T2" fmla="*/ 0 w 432"/>
                  <a:gd name="T3" fmla="*/ 16 h 403"/>
                  <a:gd name="T4" fmla="*/ 0 w 432"/>
                  <a:gd name="T5" fmla="*/ 0 h 403"/>
                  <a:gd name="T6" fmla="*/ 432 w 432"/>
                  <a:gd name="T7" fmla="*/ 391 h 403"/>
                  <a:gd name="T8" fmla="*/ 428 w 432"/>
                  <a:gd name="T9" fmla="*/ 401 h 403"/>
                  <a:gd name="T10" fmla="*/ 428 w 432"/>
                  <a:gd name="T11" fmla="*/ 403 h 403"/>
                  <a:gd name="T12" fmla="*/ 167 w 432"/>
                  <a:gd name="T13" fmla="*/ 166 h 403"/>
                </a:gdLst>
                <a:ahLst/>
                <a:cxnLst>
                  <a:cxn ang="0">
                    <a:pos x="T0" y="T1"/>
                  </a:cxn>
                  <a:cxn ang="0">
                    <a:pos x="T2" y="T3"/>
                  </a:cxn>
                  <a:cxn ang="0">
                    <a:pos x="T4" y="T5"/>
                  </a:cxn>
                  <a:cxn ang="0">
                    <a:pos x="T6" y="T7"/>
                  </a:cxn>
                  <a:cxn ang="0">
                    <a:pos x="T8" y="T9"/>
                  </a:cxn>
                  <a:cxn ang="0">
                    <a:pos x="T10" y="T11"/>
                  </a:cxn>
                  <a:cxn ang="0">
                    <a:pos x="T12" y="T13"/>
                  </a:cxn>
                </a:cxnLst>
                <a:rect l="0" t="0" r="r" b="b"/>
                <a:pathLst>
                  <a:path w="432" h="403">
                    <a:moveTo>
                      <a:pt x="167" y="166"/>
                    </a:moveTo>
                    <a:lnTo>
                      <a:pt x="0" y="16"/>
                    </a:lnTo>
                    <a:lnTo>
                      <a:pt x="0" y="0"/>
                    </a:lnTo>
                    <a:lnTo>
                      <a:pt x="432" y="391"/>
                    </a:lnTo>
                    <a:lnTo>
                      <a:pt x="428" y="401"/>
                    </a:lnTo>
                    <a:lnTo>
                      <a:pt x="428" y="403"/>
                    </a:lnTo>
                    <a:lnTo>
                      <a:pt x="167" y="166"/>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39" name="Freeform: Shape 21"/>
              <p:cNvSpPr/>
              <p:nvPr/>
            </p:nvSpPr>
            <p:spPr bwMode="auto">
              <a:xfrm>
                <a:off x="4916446" y="3689554"/>
                <a:ext cx="543104" cy="528253"/>
              </a:xfrm>
              <a:custGeom>
                <a:avLst/>
                <a:gdLst>
                  <a:gd name="T0" fmla="*/ 0 w 108"/>
                  <a:gd name="T1" fmla="*/ 20 h 105"/>
                  <a:gd name="T2" fmla="*/ 27 w 108"/>
                  <a:gd name="T3" fmla="*/ 0 h 105"/>
                  <a:gd name="T4" fmla="*/ 108 w 108"/>
                  <a:gd name="T5" fmla="*/ 85 h 105"/>
                  <a:gd name="T6" fmla="*/ 80 w 108"/>
                  <a:gd name="T7" fmla="*/ 105 h 105"/>
                  <a:gd name="T8" fmla="*/ 0 w 108"/>
                  <a:gd name="T9" fmla="*/ 20 h 105"/>
                </a:gdLst>
                <a:ahLst/>
                <a:cxnLst>
                  <a:cxn ang="0">
                    <a:pos x="T0" y="T1"/>
                  </a:cxn>
                  <a:cxn ang="0">
                    <a:pos x="T2" y="T3"/>
                  </a:cxn>
                  <a:cxn ang="0">
                    <a:pos x="T4" y="T5"/>
                  </a:cxn>
                  <a:cxn ang="0">
                    <a:pos x="T6" y="T7"/>
                  </a:cxn>
                  <a:cxn ang="0">
                    <a:pos x="T8" y="T9"/>
                  </a:cxn>
                </a:cxnLst>
                <a:rect l="0" t="0" r="r" b="b"/>
                <a:pathLst>
                  <a:path w="108" h="105">
                    <a:moveTo>
                      <a:pt x="0" y="20"/>
                    </a:moveTo>
                    <a:cubicBezTo>
                      <a:pt x="27" y="0"/>
                      <a:pt x="27" y="0"/>
                      <a:pt x="27" y="0"/>
                    </a:cubicBezTo>
                    <a:cubicBezTo>
                      <a:pt x="42" y="15"/>
                      <a:pt x="105" y="81"/>
                      <a:pt x="108" y="85"/>
                    </a:cubicBezTo>
                    <a:cubicBezTo>
                      <a:pt x="80" y="105"/>
                      <a:pt x="80" y="105"/>
                      <a:pt x="80" y="105"/>
                    </a:cubicBezTo>
                    <a:cubicBezTo>
                      <a:pt x="0" y="20"/>
                      <a:pt x="0" y="20"/>
                      <a:pt x="0" y="20"/>
                    </a:cubicBezTo>
                  </a:path>
                </a:pathLst>
              </a:custGeom>
              <a:gradFill flip="none" rotWithShape="1">
                <a:gsLst>
                  <a:gs pos="0">
                    <a:schemeClr val="accent1">
                      <a:lumMod val="75000"/>
                    </a:schemeClr>
                  </a:gs>
                  <a:gs pos="57000">
                    <a:schemeClr val="accent1"/>
                  </a:gs>
                  <a:gs pos="83000">
                    <a:schemeClr val="accent1"/>
                  </a:gs>
                  <a:gs pos="100000">
                    <a:schemeClr val="accent1"/>
                  </a:gs>
                </a:gsLst>
                <a:lin ang="18900000" scaled="1"/>
                <a:tileRect/>
              </a:gradFill>
              <a:ln>
                <a:noFill/>
              </a:ln>
            </p:spPr>
            <p:txBody>
              <a:bodyPr anchor="ctr"/>
              <a:lstStyle/>
              <a:p>
                <a:pPr algn="ctr"/>
                <a:endParaRPr>
                  <a:cs typeface="+mn-ea"/>
                  <a:sym typeface="+mn-lt"/>
                </a:endParaRPr>
              </a:p>
            </p:txBody>
          </p:sp>
          <p:sp>
            <p:nvSpPr>
              <p:cNvPr id="40" name="Freeform: Shape 22"/>
              <p:cNvSpPr/>
              <p:nvPr/>
            </p:nvSpPr>
            <p:spPr bwMode="auto">
              <a:xfrm>
                <a:off x="6552122" y="3765928"/>
                <a:ext cx="795562" cy="704337"/>
              </a:xfrm>
              <a:custGeom>
                <a:avLst/>
                <a:gdLst>
                  <a:gd name="T0" fmla="*/ 0 w 158"/>
                  <a:gd name="T1" fmla="*/ 33 h 140"/>
                  <a:gd name="T2" fmla="*/ 42 w 158"/>
                  <a:gd name="T3" fmla="*/ 0 h 140"/>
                  <a:gd name="T4" fmla="*/ 152 w 158"/>
                  <a:gd name="T5" fmla="*/ 100 h 140"/>
                  <a:gd name="T6" fmla="*/ 154 w 158"/>
                  <a:gd name="T7" fmla="*/ 98 h 140"/>
                  <a:gd name="T8" fmla="*/ 158 w 158"/>
                  <a:gd name="T9" fmla="*/ 101 h 140"/>
                  <a:gd name="T10" fmla="*/ 114 w 158"/>
                  <a:gd name="T11" fmla="*/ 140 h 140"/>
                  <a:gd name="T12" fmla="*/ 0 w 158"/>
                  <a:gd name="T13" fmla="*/ 33 h 140"/>
                </a:gdLst>
                <a:ahLst/>
                <a:cxnLst>
                  <a:cxn ang="0">
                    <a:pos x="T0" y="T1"/>
                  </a:cxn>
                  <a:cxn ang="0">
                    <a:pos x="T2" y="T3"/>
                  </a:cxn>
                  <a:cxn ang="0">
                    <a:pos x="T4" y="T5"/>
                  </a:cxn>
                  <a:cxn ang="0">
                    <a:pos x="T6" y="T7"/>
                  </a:cxn>
                  <a:cxn ang="0">
                    <a:pos x="T8" y="T9"/>
                  </a:cxn>
                  <a:cxn ang="0">
                    <a:pos x="T10" y="T11"/>
                  </a:cxn>
                  <a:cxn ang="0">
                    <a:pos x="T12" y="T13"/>
                  </a:cxn>
                </a:cxnLst>
                <a:rect l="0" t="0" r="r" b="b"/>
                <a:pathLst>
                  <a:path w="158" h="140">
                    <a:moveTo>
                      <a:pt x="0" y="33"/>
                    </a:moveTo>
                    <a:cubicBezTo>
                      <a:pt x="42" y="0"/>
                      <a:pt x="42" y="0"/>
                      <a:pt x="42" y="0"/>
                    </a:cubicBezTo>
                    <a:cubicBezTo>
                      <a:pt x="152" y="100"/>
                      <a:pt x="152" y="100"/>
                      <a:pt x="152" y="100"/>
                    </a:cubicBezTo>
                    <a:cubicBezTo>
                      <a:pt x="154" y="98"/>
                      <a:pt x="154" y="98"/>
                      <a:pt x="154" y="98"/>
                    </a:cubicBezTo>
                    <a:cubicBezTo>
                      <a:pt x="158" y="101"/>
                      <a:pt x="158" y="101"/>
                      <a:pt x="158" y="101"/>
                    </a:cubicBezTo>
                    <a:cubicBezTo>
                      <a:pt x="120" y="134"/>
                      <a:pt x="116" y="138"/>
                      <a:pt x="114" y="140"/>
                    </a:cubicBezTo>
                    <a:lnTo>
                      <a:pt x="0" y="33"/>
                    </a:lnTo>
                    <a:close/>
                  </a:path>
                </a:pathLst>
              </a:custGeom>
              <a:gradFill flip="none" rotWithShape="1">
                <a:gsLst>
                  <a:gs pos="0">
                    <a:schemeClr val="accent3">
                      <a:lumMod val="75000"/>
                    </a:schemeClr>
                  </a:gs>
                  <a:gs pos="57000">
                    <a:schemeClr val="accent3"/>
                  </a:gs>
                  <a:gs pos="83000">
                    <a:schemeClr val="accent3"/>
                  </a:gs>
                  <a:gs pos="100000">
                    <a:schemeClr val="accent3"/>
                  </a:gs>
                </a:gsLst>
                <a:lin ang="8100000" scaled="1"/>
                <a:tileRect/>
              </a:gradFill>
              <a:ln>
                <a:noFill/>
              </a:ln>
            </p:spPr>
            <p:txBody>
              <a:bodyPr anchor="ctr"/>
              <a:lstStyle/>
              <a:p>
                <a:pPr algn="ctr"/>
                <a:endParaRPr>
                  <a:cs typeface="+mn-ea"/>
                  <a:sym typeface="+mn-lt"/>
                </a:endParaRPr>
              </a:p>
            </p:txBody>
          </p:sp>
          <p:sp>
            <p:nvSpPr>
              <p:cNvPr id="41" name="Freeform: Shape 23"/>
              <p:cNvSpPr/>
              <p:nvPr/>
            </p:nvSpPr>
            <p:spPr bwMode="auto">
              <a:xfrm>
                <a:off x="6547879" y="3931404"/>
                <a:ext cx="577048" cy="564319"/>
              </a:xfrm>
              <a:custGeom>
                <a:avLst/>
                <a:gdLst>
                  <a:gd name="T0" fmla="*/ 11 w 272"/>
                  <a:gd name="T1" fmla="*/ 24 h 266"/>
                  <a:gd name="T2" fmla="*/ 0 w 272"/>
                  <a:gd name="T3" fmla="*/ 14 h 266"/>
                  <a:gd name="T4" fmla="*/ 2 w 272"/>
                  <a:gd name="T5" fmla="*/ 0 h 266"/>
                  <a:gd name="T6" fmla="*/ 272 w 272"/>
                  <a:gd name="T7" fmla="*/ 254 h 266"/>
                  <a:gd name="T8" fmla="*/ 268 w 272"/>
                  <a:gd name="T9" fmla="*/ 266 h 266"/>
                  <a:gd name="T10" fmla="*/ 11 w 272"/>
                  <a:gd name="T11" fmla="*/ 24 h 266"/>
                </a:gdLst>
                <a:ahLst/>
                <a:cxnLst>
                  <a:cxn ang="0">
                    <a:pos x="T0" y="T1"/>
                  </a:cxn>
                  <a:cxn ang="0">
                    <a:pos x="T2" y="T3"/>
                  </a:cxn>
                  <a:cxn ang="0">
                    <a:pos x="T4" y="T5"/>
                  </a:cxn>
                  <a:cxn ang="0">
                    <a:pos x="T6" y="T7"/>
                  </a:cxn>
                  <a:cxn ang="0">
                    <a:pos x="T8" y="T9"/>
                  </a:cxn>
                  <a:cxn ang="0">
                    <a:pos x="T10" y="T11"/>
                  </a:cxn>
                </a:cxnLst>
                <a:rect l="0" t="0" r="r" b="b"/>
                <a:pathLst>
                  <a:path w="272" h="266">
                    <a:moveTo>
                      <a:pt x="11" y="24"/>
                    </a:moveTo>
                    <a:lnTo>
                      <a:pt x="0" y="14"/>
                    </a:lnTo>
                    <a:lnTo>
                      <a:pt x="2" y="0"/>
                    </a:lnTo>
                    <a:lnTo>
                      <a:pt x="272" y="254"/>
                    </a:lnTo>
                    <a:lnTo>
                      <a:pt x="268" y="266"/>
                    </a:lnTo>
                    <a:lnTo>
                      <a:pt x="11" y="24"/>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42" name="Freeform: Shape 24"/>
              <p:cNvSpPr/>
              <p:nvPr/>
            </p:nvSpPr>
            <p:spPr bwMode="auto">
              <a:xfrm>
                <a:off x="5419241" y="4052330"/>
                <a:ext cx="216393" cy="171841"/>
              </a:xfrm>
              <a:custGeom>
                <a:avLst/>
                <a:gdLst>
                  <a:gd name="T0" fmla="*/ 43 w 43"/>
                  <a:gd name="T1" fmla="*/ 5 h 34"/>
                  <a:gd name="T2" fmla="*/ 42 w 43"/>
                  <a:gd name="T3" fmla="*/ 0 h 34"/>
                  <a:gd name="T4" fmla="*/ 3 w 43"/>
                  <a:gd name="T5" fmla="*/ 30 h 34"/>
                  <a:gd name="T6" fmla="*/ 3 w 43"/>
                  <a:gd name="T7" fmla="*/ 34 h 34"/>
                  <a:gd name="T8" fmla="*/ 43 w 43"/>
                  <a:gd name="T9" fmla="*/ 5 h 34"/>
                </a:gdLst>
                <a:ahLst/>
                <a:cxnLst>
                  <a:cxn ang="0">
                    <a:pos x="T0" y="T1"/>
                  </a:cxn>
                  <a:cxn ang="0">
                    <a:pos x="T2" y="T3"/>
                  </a:cxn>
                  <a:cxn ang="0">
                    <a:pos x="T4" y="T5"/>
                  </a:cxn>
                  <a:cxn ang="0">
                    <a:pos x="T6" y="T7"/>
                  </a:cxn>
                  <a:cxn ang="0">
                    <a:pos x="T8" y="T9"/>
                  </a:cxn>
                </a:cxnLst>
                <a:rect l="0" t="0" r="r" b="b"/>
                <a:pathLst>
                  <a:path w="43" h="34">
                    <a:moveTo>
                      <a:pt x="43" y="5"/>
                    </a:moveTo>
                    <a:cubicBezTo>
                      <a:pt x="42" y="0"/>
                      <a:pt x="42" y="0"/>
                      <a:pt x="42" y="0"/>
                    </a:cubicBezTo>
                    <a:cubicBezTo>
                      <a:pt x="0" y="32"/>
                      <a:pt x="4" y="29"/>
                      <a:pt x="3" y="30"/>
                    </a:cubicBezTo>
                    <a:cubicBezTo>
                      <a:pt x="3" y="34"/>
                      <a:pt x="3" y="34"/>
                      <a:pt x="3" y="34"/>
                    </a:cubicBezTo>
                    <a:cubicBezTo>
                      <a:pt x="4" y="34"/>
                      <a:pt x="42" y="5"/>
                      <a:pt x="43" y="5"/>
                    </a:cubicBezTo>
                    <a:close/>
                  </a:path>
                </a:pathLst>
              </a:custGeom>
              <a:solidFill>
                <a:schemeClr val="accent1">
                  <a:lumMod val="75000"/>
                </a:schemeClr>
              </a:solidFill>
              <a:ln>
                <a:noFill/>
              </a:ln>
            </p:spPr>
            <p:txBody>
              <a:bodyPr anchor="ctr"/>
              <a:lstStyle/>
              <a:p>
                <a:pPr algn="ctr"/>
                <a:endParaRPr>
                  <a:cs typeface="+mn-ea"/>
                  <a:sym typeface="+mn-lt"/>
                </a:endParaRPr>
              </a:p>
            </p:txBody>
          </p:sp>
          <p:sp>
            <p:nvSpPr>
              <p:cNvPr id="43" name="Freeform: Shape 25"/>
              <p:cNvSpPr/>
              <p:nvPr/>
            </p:nvSpPr>
            <p:spPr bwMode="auto">
              <a:xfrm>
                <a:off x="5599569" y="3997171"/>
                <a:ext cx="197299" cy="165477"/>
              </a:xfrm>
              <a:custGeom>
                <a:avLst/>
                <a:gdLst>
                  <a:gd name="T0" fmla="*/ 0 w 93"/>
                  <a:gd name="T1" fmla="*/ 69 h 78"/>
                  <a:gd name="T2" fmla="*/ 93 w 93"/>
                  <a:gd name="T3" fmla="*/ 0 h 78"/>
                  <a:gd name="T4" fmla="*/ 93 w 93"/>
                  <a:gd name="T5" fmla="*/ 9 h 78"/>
                  <a:gd name="T6" fmla="*/ 3 w 93"/>
                  <a:gd name="T7" fmla="*/ 78 h 78"/>
                  <a:gd name="T8" fmla="*/ 0 w 93"/>
                  <a:gd name="T9" fmla="*/ 69 h 78"/>
                </a:gdLst>
                <a:ahLst/>
                <a:cxnLst>
                  <a:cxn ang="0">
                    <a:pos x="T0" y="T1"/>
                  </a:cxn>
                  <a:cxn ang="0">
                    <a:pos x="T2" y="T3"/>
                  </a:cxn>
                  <a:cxn ang="0">
                    <a:pos x="T4" y="T5"/>
                  </a:cxn>
                  <a:cxn ang="0">
                    <a:pos x="T6" y="T7"/>
                  </a:cxn>
                  <a:cxn ang="0">
                    <a:pos x="T8" y="T9"/>
                  </a:cxn>
                </a:cxnLst>
                <a:rect l="0" t="0" r="r" b="b"/>
                <a:pathLst>
                  <a:path w="93" h="78">
                    <a:moveTo>
                      <a:pt x="0" y="69"/>
                    </a:moveTo>
                    <a:lnTo>
                      <a:pt x="93" y="0"/>
                    </a:lnTo>
                    <a:lnTo>
                      <a:pt x="93" y="9"/>
                    </a:lnTo>
                    <a:lnTo>
                      <a:pt x="3" y="78"/>
                    </a:lnTo>
                    <a:lnTo>
                      <a:pt x="0" y="69"/>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44" name="Freeform: Shape 26"/>
              <p:cNvSpPr/>
              <p:nvPr/>
            </p:nvSpPr>
            <p:spPr bwMode="auto">
              <a:xfrm>
                <a:off x="5569868" y="4118096"/>
                <a:ext cx="36065" cy="44551"/>
              </a:xfrm>
              <a:custGeom>
                <a:avLst/>
                <a:gdLst>
                  <a:gd name="T0" fmla="*/ 5 w 17"/>
                  <a:gd name="T1" fmla="*/ 0 h 21"/>
                  <a:gd name="T2" fmla="*/ 0 w 17"/>
                  <a:gd name="T3" fmla="*/ 5 h 21"/>
                  <a:gd name="T4" fmla="*/ 17 w 17"/>
                  <a:gd name="T5" fmla="*/ 21 h 21"/>
                  <a:gd name="T6" fmla="*/ 14 w 17"/>
                  <a:gd name="T7" fmla="*/ 12 h 21"/>
                  <a:gd name="T8" fmla="*/ 5 w 17"/>
                  <a:gd name="T9" fmla="*/ 0 h 21"/>
                </a:gdLst>
                <a:ahLst/>
                <a:cxnLst>
                  <a:cxn ang="0">
                    <a:pos x="T0" y="T1"/>
                  </a:cxn>
                  <a:cxn ang="0">
                    <a:pos x="T2" y="T3"/>
                  </a:cxn>
                  <a:cxn ang="0">
                    <a:pos x="T4" y="T5"/>
                  </a:cxn>
                  <a:cxn ang="0">
                    <a:pos x="T6" y="T7"/>
                  </a:cxn>
                  <a:cxn ang="0">
                    <a:pos x="T8" y="T9"/>
                  </a:cxn>
                </a:cxnLst>
                <a:rect l="0" t="0" r="r" b="b"/>
                <a:pathLst>
                  <a:path w="17" h="21">
                    <a:moveTo>
                      <a:pt x="5" y="0"/>
                    </a:moveTo>
                    <a:lnTo>
                      <a:pt x="0" y="5"/>
                    </a:lnTo>
                    <a:lnTo>
                      <a:pt x="17" y="21"/>
                    </a:lnTo>
                    <a:lnTo>
                      <a:pt x="14" y="12"/>
                    </a:lnTo>
                    <a:lnTo>
                      <a:pt x="5" y="0"/>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45" name="Freeform: Shape 27"/>
              <p:cNvSpPr/>
              <p:nvPr/>
            </p:nvSpPr>
            <p:spPr bwMode="auto">
              <a:xfrm>
                <a:off x="4316062" y="3740470"/>
                <a:ext cx="1143488" cy="1162581"/>
              </a:xfrm>
              <a:custGeom>
                <a:avLst/>
                <a:gdLst>
                  <a:gd name="T0" fmla="*/ 110 w 227"/>
                  <a:gd name="T1" fmla="*/ 0 h 231"/>
                  <a:gd name="T2" fmla="*/ 227 w 227"/>
                  <a:gd name="T3" fmla="*/ 125 h 231"/>
                  <a:gd name="T4" fmla="*/ 118 w 227"/>
                  <a:gd name="T5" fmla="*/ 209 h 231"/>
                  <a:gd name="T6" fmla="*/ 118 w 227"/>
                  <a:gd name="T7" fmla="*/ 209 h 231"/>
                  <a:gd name="T8" fmla="*/ 118 w 227"/>
                  <a:gd name="T9" fmla="*/ 209 h 231"/>
                  <a:gd name="T10" fmla="*/ 120 w 227"/>
                  <a:gd name="T11" fmla="*/ 213 h 231"/>
                  <a:gd name="T12" fmla="*/ 134 w 227"/>
                  <a:gd name="T13" fmla="*/ 229 h 231"/>
                  <a:gd name="T14" fmla="*/ 131 w 227"/>
                  <a:gd name="T15" fmla="*/ 231 h 231"/>
                  <a:gd name="T16" fmla="*/ 0 w 227"/>
                  <a:gd name="T17" fmla="*/ 78 h 231"/>
                  <a:gd name="T18" fmla="*/ 110 w 227"/>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1">
                    <a:moveTo>
                      <a:pt x="110" y="0"/>
                    </a:moveTo>
                    <a:cubicBezTo>
                      <a:pt x="126" y="18"/>
                      <a:pt x="225" y="122"/>
                      <a:pt x="227" y="125"/>
                    </a:cubicBezTo>
                    <a:cubicBezTo>
                      <a:pt x="114" y="212"/>
                      <a:pt x="132" y="199"/>
                      <a:pt x="118" y="209"/>
                    </a:cubicBezTo>
                    <a:cubicBezTo>
                      <a:pt x="118" y="209"/>
                      <a:pt x="118" y="209"/>
                      <a:pt x="118" y="209"/>
                    </a:cubicBezTo>
                    <a:cubicBezTo>
                      <a:pt x="118" y="209"/>
                      <a:pt x="118" y="209"/>
                      <a:pt x="118" y="209"/>
                    </a:cubicBezTo>
                    <a:cubicBezTo>
                      <a:pt x="120" y="213"/>
                      <a:pt x="120" y="213"/>
                      <a:pt x="120" y="213"/>
                    </a:cubicBezTo>
                    <a:cubicBezTo>
                      <a:pt x="134" y="229"/>
                      <a:pt x="134" y="229"/>
                      <a:pt x="134" y="229"/>
                    </a:cubicBezTo>
                    <a:cubicBezTo>
                      <a:pt x="131" y="231"/>
                      <a:pt x="131" y="231"/>
                      <a:pt x="131" y="231"/>
                    </a:cubicBezTo>
                    <a:cubicBezTo>
                      <a:pt x="0" y="78"/>
                      <a:pt x="0" y="78"/>
                      <a:pt x="0" y="78"/>
                    </a:cubicBezTo>
                    <a:cubicBezTo>
                      <a:pt x="110" y="0"/>
                      <a:pt x="110" y="0"/>
                      <a:pt x="110" y="0"/>
                    </a:cubicBezTo>
                  </a:path>
                </a:pathLst>
              </a:custGeom>
              <a:gradFill flip="none" rotWithShape="1">
                <a:gsLst>
                  <a:gs pos="0">
                    <a:schemeClr val="accent1">
                      <a:lumMod val="75000"/>
                    </a:schemeClr>
                  </a:gs>
                  <a:gs pos="57000">
                    <a:schemeClr val="accent1"/>
                  </a:gs>
                  <a:gs pos="83000">
                    <a:schemeClr val="accent1"/>
                  </a:gs>
                  <a:gs pos="100000">
                    <a:schemeClr val="accent1"/>
                  </a:gs>
                </a:gsLst>
                <a:lin ang="18900000" scaled="1"/>
                <a:tileRect/>
              </a:gradFill>
              <a:ln>
                <a:noFill/>
              </a:ln>
            </p:spPr>
            <p:txBody>
              <a:bodyPr anchor="ctr"/>
              <a:lstStyle/>
              <a:p>
                <a:pPr algn="ctr"/>
                <a:endParaRPr>
                  <a:cs typeface="+mn-ea"/>
                  <a:sym typeface="+mn-lt"/>
                </a:endParaRPr>
              </a:p>
            </p:txBody>
          </p:sp>
          <p:sp>
            <p:nvSpPr>
              <p:cNvPr id="46" name="Freeform: Shape 28"/>
              <p:cNvSpPr/>
              <p:nvPr/>
            </p:nvSpPr>
            <p:spPr bwMode="auto">
              <a:xfrm>
                <a:off x="6365430" y="3982320"/>
                <a:ext cx="784955" cy="708580"/>
              </a:xfrm>
              <a:custGeom>
                <a:avLst/>
                <a:gdLst>
                  <a:gd name="T0" fmla="*/ 0 w 156"/>
                  <a:gd name="T1" fmla="*/ 34 h 141"/>
                  <a:gd name="T2" fmla="*/ 41 w 156"/>
                  <a:gd name="T3" fmla="*/ 0 h 141"/>
                  <a:gd name="T4" fmla="*/ 149 w 156"/>
                  <a:gd name="T5" fmla="*/ 102 h 141"/>
                  <a:gd name="T6" fmla="*/ 152 w 156"/>
                  <a:gd name="T7" fmla="*/ 99 h 141"/>
                  <a:gd name="T8" fmla="*/ 156 w 156"/>
                  <a:gd name="T9" fmla="*/ 102 h 141"/>
                  <a:gd name="T10" fmla="*/ 111 w 156"/>
                  <a:gd name="T11" fmla="*/ 141 h 141"/>
                  <a:gd name="T12" fmla="*/ 0 w 156"/>
                  <a:gd name="T13" fmla="*/ 34 h 141"/>
                </a:gdLst>
                <a:ahLst/>
                <a:cxnLst>
                  <a:cxn ang="0">
                    <a:pos x="T0" y="T1"/>
                  </a:cxn>
                  <a:cxn ang="0">
                    <a:pos x="T2" y="T3"/>
                  </a:cxn>
                  <a:cxn ang="0">
                    <a:pos x="T4" y="T5"/>
                  </a:cxn>
                  <a:cxn ang="0">
                    <a:pos x="T6" y="T7"/>
                  </a:cxn>
                  <a:cxn ang="0">
                    <a:pos x="T8" y="T9"/>
                  </a:cxn>
                  <a:cxn ang="0">
                    <a:pos x="T10" y="T11"/>
                  </a:cxn>
                  <a:cxn ang="0">
                    <a:pos x="T12" y="T13"/>
                  </a:cxn>
                </a:cxnLst>
                <a:rect l="0" t="0" r="r" b="b"/>
                <a:pathLst>
                  <a:path w="156" h="141">
                    <a:moveTo>
                      <a:pt x="0" y="34"/>
                    </a:moveTo>
                    <a:cubicBezTo>
                      <a:pt x="41" y="0"/>
                      <a:pt x="41" y="0"/>
                      <a:pt x="41" y="0"/>
                    </a:cubicBezTo>
                    <a:cubicBezTo>
                      <a:pt x="149" y="102"/>
                      <a:pt x="149" y="102"/>
                      <a:pt x="149" y="102"/>
                    </a:cubicBezTo>
                    <a:cubicBezTo>
                      <a:pt x="152" y="99"/>
                      <a:pt x="152" y="99"/>
                      <a:pt x="152" y="99"/>
                    </a:cubicBezTo>
                    <a:cubicBezTo>
                      <a:pt x="156" y="102"/>
                      <a:pt x="156" y="102"/>
                      <a:pt x="156" y="102"/>
                    </a:cubicBezTo>
                    <a:cubicBezTo>
                      <a:pt x="156" y="102"/>
                      <a:pt x="117" y="137"/>
                      <a:pt x="111" y="141"/>
                    </a:cubicBezTo>
                    <a:lnTo>
                      <a:pt x="0" y="34"/>
                    </a:lnTo>
                    <a:close/>
                  </a:path>
                </a:pathLst>
              </a:custGeom>
              <a:gradFill flip="none" rotWithShape="1">
                <a:gsLst>
                  <a:gs pos="0">
                    <a:schemeClr val="accent3">
                      <a:lumMod val="75000"/>
                    </a:schemeClr>
                  </a:gs>
                  <a:gs pos="57000">
                    <a:schemeClr val="accent3"/>
                  </a:gs>
                  <a:gs pos="83000">
                    <a:schemeClr val="accent3"/>
                  </a:gs>
                  <a:gs pos="100000">
                    <a:schemeClr val="accent3"/>
                  </a:gs>
                </a:gsLst>
                <a:lin ang="8100000" scaled="1"/>
                <a:tileRect/>
              </a:gradFill>
              <a:ln>
                <a:noFill/>
              </a:ln>
            </p:spPr>
            <p:txBody>
              <a:bodyPr anchor="ctr"/>
              <a:lstStyle/>
              <a:p>
                <a:pPr algn="ctr"/>
                <a:endParaRPr>
                  <a:cs typeface="+mn-ea"/>
                  <a:sym typeface="+mn-lt"/>
                </a:endParaRPr>
              </a:p>
            </p:txBody>
          </p:sp>
          <p:sp>
            <p:nvSpPr>
              <p:cNvPr id="47" name="Freeform: Shape 29"/>
              <p:cNvSpPr/>
              <p:nvPr/>
            </p:nvSpPr>
            <p:spPr bwMode="auto">
              <a:xfrm>
                <a:off x="5319531" y="4118096"/>
                <a:ext cx="144262" cy="120925"/>
              </a:xfrm>
              <a:custGeom>
                <a:avLst/>
                <a:gdLst>
                  <a:gd name="T0" fmla="*/ 29 w 29"/>
                  <a:gd name="T1" fmla="*/ 4 h 24"/>
                  <a:gd name="T2" fmla="*/ 28 w 29"/>
                  <a:gd name="T3" fmla="*/ 0 h 24"/>
                  <a:gd name="T4" fmla="*/ 0 w 29"/>
                  <a:gd name="T5" fmla="*/ 20 h 24"/>
                  <a:gd name="T6" fmla="*/ 3 w 29"/>
                  <a:gd name="T7" fmla="*/ 24 h 24"/>
                  <a:gd name="T8" fmla="*/ 29 w 29"/>
                  <a:gd name="T9" fmla="*/ 4 h 24"/>
                </a:gdLst>
                <a:ahLst/>
                <a:cxnLst>
                  <a:cxn ang="0">
                    <a:pos x="T0" y="T1"/>
                  </a:cxn>
                  <a:cxn ang="0">
                    <a:pos x="T2" y="T3"/>
                  </a:cxn>
                  <a:cxn ang="0">
                    <a:pos x="T4" y="T5"/>
                  </a:cxn>
                  <a:cxn ang="0">
                    <a:pos x="T6" y="T7"/>
                  </a:cxn>
                  <a:cxn ang="0">
                    <a:pos x="T8" y="T9"/>
                  </a:cxn>
                </a:cxnLst>
                <a:rect l="0" t="0" r="r" b="b"/>
                <a:pathLst>
                  <a:path w="29" h="24">
                    <a:moveTo>
                      <a:pt x="29" y="4"/>
                    </a:moveTo>
                    <a:cubicBezTo>
                      <a:pt x="29" y="3"/>
                      <a:pt x="29" y="4"/>
                      <a:pt x="28" y="0"/>
                    </a:cubicBezTo>
                    <a:cubicBezTo>
                      <a:pt x="0" y="20"/>
                      <a:pt x="0" y="20"/>
                      <a:pt x="0" y="20"/>
                    </a:cubicBezTo>
                    <a:cubicBezTo>
                      <a:pt x="3" y="24"/>
                      <a:pt x="3" y="24"/>
                      <a:pt x="3" y="24"/>
                    </a:cubicBezTo>
                    <a:cubicBezTo>
                      <a:pt x="29" y="4"/>
                      <a:pt x="29" y="4"/>
                      <a:pt x="29" y="4"/>
                    </a:cubicBezTo>
                  </a:path>
                </a:pathLst>
              </a:custGeom>
              <a:solidFill>
                <a:srgbClr val="33B3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8" name="Freeform: Shape 30"/>
              <p:cNvSpPr/>
              <p:nvPr/>
            </p:nvSpPr>
            <p:spPr bwMode="auto">
              <a:xfrm>
                <a:off x="5319531" y="4118096"/>
                <a:ext cx="144262" cy="120925"/>
              </a:xfrm>
              <a:custGeom>
                <a:avLst/>
                <a:gdLst>
                  <a:gd name="T0" fmla="*/ 28 w 29"/>
                  <a:gd name="T1" fmla="*/ 0 h 24"/>
                  <a:gd name="T2" fmla="*/ 28 w 29"/>
                  <a:gd name="T3" fmla="*/ 0 h 24"/>
                  <a:gd name="T4" fmla="*/ 0 w 29"/>
                  <a:gd name="T5" fmla="*/ 20 h 24"/>
                  <a:gd name="T6" fmla="*/ 3 w 29"/>
                  <a:gd name="T7" fmla="*/ 24 h 24"/>
                  <a:gd name="T8" fmla="*/ 29 w 29"/>
                  <a:gd name="T9" fmla="*/ 4 h 24"/>
                  <a:gd name="T10" fmla="*/ 29 w 29"/>
                  <a:gd name="T11" fmla="*/ 3 h 24"/>
                  <a:gd name="T12" fmla="*/ 29 w 29"/>
                  <a:gd name="T13" fmla="*/ 2 h 24"/>
                  <a:gd name="T14" fmla="*/ 28 w 2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28" y="0"/>
                    </a:moveTo>
                    <a:cubicBezTo>
                      <a:pt x="28" y="0"/>
                      <a:pt x="28" y="0"/>
                      <a:pt x="28" y="0"/>
                    </a:cubicBezTo>
                    <a:cubicBezTo>
                      <a:pt x="0" y="20"/>
                      <a:pt x="0" y="20"/>
                      <a:pt x="0" y="20"/>
                    </a:cubicBezTo>
                    <a:cubicBezTo>
                      <a:pt x="3" y="24"/>
                      <a:pt x="3" y="24"/>
                      <a:pt x="3" y="24"/>
                    </a:cubicBezTo>
                    <a:cubicBezTo>
                      <a:pt x="29" y="4"/>
                      <a:pt x="29" y="4"/>
                      <a:pt x="29" y="4"/>
                    </a:cubicBezTo>
                    <a:cubicBezTo>
                      <a:pt x="29" y="4"/>
                      <a:pt x="29" y="4"/>
                      <a:pt x="29" y="3"/>
                    </a:cubicBezTo>
                    <a:cubicBezTo>
                      <a:pt x="29" y="3"/>
                      <a:pt x="29" y="3"/>
                      <a:pt x="29" y="2"/>
                    </a:cubicBezTo>
                    <a:cubicBezTo>
                      <a:pt x="29" y="1"/>
                      <a:pt x="29" y="1"/>
                      <a:pt x="28" y="0"/>
                    </a:cubicBezTo>
                  </a:path>
                </a:pathLst>
              </a:custGeom>
              <a:solidFill>
                <a:schemeClr val="accent1">
                  <a:lumMod val="75000"/>
                </a:schemeClr>
              </a:solidFill>
              <a:ln>
                <a:noFill/>
              </a:ln>
            </p:spPr>
            <p:txBody>
              <a:bodyPr anchor="ctr"/>
              <a:lstStyle/>
              <a:p>
                <a:pPr algn="ctr"/>
                <a:endParaRPr>
                  <a:cs typeface="+mn-ea"/>
                  <a:sym typeface="+mn-lt"/>
                </a:endParaRPr>
              </a:p>
            </p:txBody>
          </p:sp>
          <p:sp>
            <p:nvSpPr>
              <p:cNvPr id="49" name="Freeform: Shape 31"/>
              <p:cNvSpPr/>
              <p:nvPr/>
            </p:nvSpPr>
            <p:spPr bwMode="auto">
              <a:xfrm>
                <a:off x="5400148" y="4183863"/>
                <a:ext cx="33944" cy="40308"/>
              </a:xfrm>
              <a:custGeom>
                <a:avLst/>
                <a:gdLst>
                  <a:gd name="T0" fmla="*/ 4 w 16"/>
                  <a:gd name="T1" fmla="*/ 0 h 19"/>
                  <a:gd name="T2" fmla="*/ 0 w 16"/>
                  <a:gd name="T3" fmla="*/ 2 h 19"/>
                  <a:gd name="T4" fmla="*/ 16 w 16"/>
                  <a:gd name="T5" fmla="*/ 19 h 19"/>
                  <a:gd name="T6" fmla="*/ 16 w 16"/>
                  <a:gd name="T7" fmla="*/ 9 h 19"/>
                  <a:gd name="T8" fmla="*/ 4 w 16"/>
                  <a:gd name="T9" fmla="*/ 0 h 19"/>
                </a:gdLst>
                <a:ahLst/>
                <a:cxnLst>
                  <a:cxn ang="0">
                    <a:pos x="T0" y="T1"/>
                  </a:cxn>
                  <a:cxn ang="0">
                    <a:pos x="T2" y="T3"/>
                  </a:cxn>
                  <a:cxn ang="0">
                    <a:pos x="T4" y="T5"/>
                  </a:cxn>
                  <a:cxn ang="0">
                    <a:pos x="T6" y="T7"/>
                  </a:cxn>
                  <a:cxn ang="0">
                    <a:pos x="T8" y="T9"/>
                  </a:cxn>
                </a:cxnLst>
                <a:rect l="0" t="0" r="r" b="b"/>
                <a:pathLst>
                  <a:path w="16" h="19">
                    <a:moveTo>
                      <a:pt x="4" y="0"/>
                    </a:moveTo>
                    <a:lnTo>
                      <a:pt x="0" y="2"/>
                    </a:lnTo>
                    <a:lnTo>
                      <a:pt x="16" y="19"/>
                    </a:lnTo>
                    <a:lnTo>
                      <a:pt x="16" y="9"/>
                    </a:lnTo>
                    <a:lnTo>
                      <a:pt x="4" y="0"/>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50" name="Freeform: Shape 32"/>
              <p:cNvSpPr/>
              <p:nvPr/>
            </p:nvSpPr>
            <p:spPr bwMode="auto">
              <a:xfrm>
                <a:off x="6361187" y="4152040"/>
                <a:ext cx="564319" cy="564319"/>
              </a:xfrm>
              <a:custGeom>
                <a:avLst/>
                <a:gdLst>
                  <a:gd name="T0" fmla="*/ 12 w 266"/>
                  <a:gd name="T1" fmla="*/ 22 h 266"/>
                  <a:gd name="T2" fmla="*/ 0 w 266"/>
                  <a:gd name="T3" fmla="*/ 12 h 266"/>
                  <a:gd name="T4" fmla="*/ 2 w 266"/>
                  <a:gd name="T5" fmla="*/ 0 h 266"/>
                  <a:gd name="T6" fmla="*/ 266 w 266"/>
                  <a:gd name="T7" fmla="*/ 254 h 266"/>
                  <a:gd name="T8" fmla="*/ 263 w 266"/>
                  <a:gd name="T9" fmla="*/ 266 h 266"/>
                  <a:gd name="T10" fmla="*/ 12 w 266"/>
                  <a:gd name="T11" fmla="*/ 22 h 266"/>
                </a:gdLst>
                <a:ahLst/>
                <a:cxnLst>
                  <a:cxn ang="0">
                    <a:pos x="T0" y="T1"/>
                  </a:cxn>
                  <a:cxn ang="0">
                    <a:pos x="T2" y="T3"/>
                  </a:cxn>
                  <a:cxn ang="0">
                    <a:pos x="T4" y="T5"/>
                  </a:cxn>
                  <a:cxn ang="0">
                    <a:pos x="T6" y="T7"/>
                  </a:cxn>
                  <a:cxn ang="0">
                    <a:pos x="T8" y="T9"/>
                  </a:cxn>
                  <a:cxn ang="0">
                    <a:pos x="T10" y="T11"/>
                  </a:cxn>
                </a:cxnLst>
                <a:rect l="0" t="0" r="r" b="b"/>
                <a:pathLst>
                  <a:path w="266" h="266">
                    <a:moveTo>
                      <a:pt x="12" y="22"/>
                    </a:moveTo>
                    <a:lnTo>
                      <a:pt x="0" y="12"/>
                    </a:lnTo>
                    <a:lnTo>
                      <a:pt x="2" y="0"/>
                    </a:lnTo>
                    <a:lnTo>
                      <a:pt x="266" y="254"/>
                    </a:lnTo>
                    <a:lnTo>
                      <a:pt x="263" y="266"/>
                    </a:lnTo>
                    <a:lnTo>
                      <a:pt x="12" y="22"/>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51" name="Freeform: Shape 33"/>
              <p:cNvSpPr/>
              <p:nvPr/>
            </p:nvSpPr>
            <p:spPr bwMode="auto">
              <a:xfrm>
                <a:off x="7317983" y="3770171"/>
                <a:ext cx="557954" cy="498552"/>
              </a:xfrm>
              <a:custGeom>
                <a:avLst/>
                <a:gdLst>
                  <a:gd name="T0" fmla="*/ 2 w 111"/>
                  <a:gd name="T1" fmla="*/ 94 h 99"/>
                  <a:gd name="T2" fmla="*/ 111 w 111"/>
                  <a:gd name="T3" fmla="*/ 0 h 99"/>
                  <a:gd name="T4" fmla="*/ 108 w 111"/>
                  <a:gd name="T5" fmla="*/ 6 h 99"/>
                  <a:gd name="T6" fmla="*/ 2 w 111"/>
                  <a:gd name="T7" fmla="*/ 97 h 99"/>
                  <a:gd name="T8" fmla="*/ 0 w 111"/>
                  <a:gd name="T9" fmla="*/ 99 h 99"/>
                  <a:gd name="T10" fmla="*/ 0 w 111"/>
                  <a:gd name="T11" fmla="*/ 98 h 99"/>
                  <a:gd name="T12" fmla="*/ 2 w 111"/>
                  <a:gd name="T13" fmla="*/ 94 h 99"/>
                </a:gdLst>
                <a:ahLst/>
                <a:cxnLst>
                  <a:cxn ang="0">
                    <a:pos x="T0" y="T1"/>
                  </a:cxn>
                  <a:cxn ang="0">
                    <a:pos x="T2" y="T3"/>
                  </a:cxn>
                  <a:cxn ang="0">
                    <a:pos x="T4" y="T5"/>
                  </a:cxn>
                  <a:cxn ang="0">
                    <a:pos x="T6" y="T7"/>
                  </a:cxn>
                  <a:cxn ang="0">
                    <a:pos x="T8" y="T9"/>
                  </a:cxn>
                  <a:cxn ang="0">
                    <a:pos x="T10" y="T11"/>
                  </a:cxn>
                  <a:cxn ang="0">
                    <a:pos x="T12" y="T13"/>
                  </a:cxn>
                </a:cxnLst>
                <a:rect l="0" t="0" r="r" b="b"/>
                <a:pathLst>
                  <a:path w="111" h="99">
                    <a:moveTo>
                      <a:pt x="2" y="94"/>
                    </a:moveTo>
                    <a:cubicBezTo>
                      <a:pt x="5" y="91"/>
                      <a:pt x="108" y="2"/>
                      <a:pt x="111" y="0"/>
                    </a:cubicBezTo>
                    <a:cubicBezTo>
                      <a:pt x="110" y="1"/>
                      <a:pt x="109" y="5"/>
                      <a:pt x="108" y="6"/>
                    </a:cubicBezTo>
                    <a:cubicBezTo>
                      <a:pt x="2" y="97"/>
                      <a:pt x="2" y="97"/>
                      <a:pt x="2" y="97"/>
                    </a:cubicBezTo>
                    <a:cubicBezTo>
                      <a:pt x="0" y="99"/>
                      <a:pt x="0" y="99"/>
                      <a:pt x="0" y="99"/>
                    </a:cubicBezTo>
                    <a:cubicBezTo>
                      <a:pt x="0" y="98"/>
                      <a:pt x="0" y="98"/>
                      <a:pt x="0" y="98"/>
                    </a:cubicBezTo>
                    <a:lnTo>
                      <a:pt x="2" y="94"/>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52" name="Freeform: Shape 34"/>
              <p:cNvSpPr/>
              <p:nvPr/>
            </p:nvSpPr>
            <p:spPr bwMode="auto">
              <a:xfrm>
                <a:off x="6919141" y="4495723"/>
                <a:ext cx="231243" cy="220636"/>
              </a:xfrm>
              <a:custGeom>
                <a:avLst/>
                <a:gdLst>
                  <a:gd name="T0" fmla="*/ 1 w 46"/>
                  <a:gd name="T1" fmla="*/ 39 h 44"/>
                  <a:gd name="T2" fmla="*/ 46 w 46"/>
                  <a:gd name="T3" fmla="*/ 0 h 44"/>
                  <a:gd name="T4" fmla="*/ 44 w 46"/>
                  <a:gd name="T5" fmla="*/ 5 h 44"/>
                  <a:gd name="T6" fmla="*/ 0 w 46"/>
                  <a:gd name="T7" fmla="*/ 44 h 44"/>
                  <a:gd name="T8" fmla="*/ 1 w 46"/>
                  <a:gd name="T9" fmla="*/ 39 h 44"/>
                </a:gdLst>
                <a:ahLst/>
                <a:cxnLst>
                  <a:cxn ang="0">
                    <a:pos x="T0" y="T1"/>
                  </a:cxn>
                  <a:cxn ang="0">
                    <a:pos x="T2" y="T3"/>
                  </a:cxn>
                  <a:cxn ang="0">
                    <a:pos x="T4" y="T5"/>
                  </a:cxn>
                  <a:cxn ang="0">
                    <a:pos x="T6" y="T7"/>
                  </a:cxn>
                  <a:cxn ang="0">
                    <a:pos x="T8" y="T9"/>
                  </a:cxn>
                </a:cxnLst>
                <a:rect l="0" t="0" r="r" b="b"/>
                <a:pathLst>
                  <a:path w="46" h="44">
                    <a:moveTo>
                      <a:pt x="1" y="39"/>
                    </a:moveTo>
                    <a:cubicBezTo>
                      <a:pt x="7" y="35"/>
                      <a:pt x="0" y="40"/>
                      <a:pt x="46" y="0"/>
                    </a:cubicBezTo>
                    <a:cubicBezTo>
                      <a:pt x="44" y="5"/>
                      <a:pt x="44" y="5"/>
                      <a:pt x="44" y="5"/>
                    </a:cubicBezTo>
                    <a:cubicBezTo>
                      <a:pt x="44" y="6"/>
                      <a:pt x="0" y="44"/>
                      <a:pt x="0" y="44"/>
                    </a:cubicBezTo>
                    <a:lnTo>
                      <a:pt x="1" y="39"/>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53" name="Freeform: Shape 35"/>
              <p:cNvSpPr/>
              <p:nvPr/>
            </p:nvSpPr>
            <p:spPr bwMode="auto">
              <a:xfrm>
                <a:off x="6723963" y="4716359"/>
                <a:ext cx="231243" cy="220636"/>
              </a:xfrm>
              <a:custGeom>
                <a:avLst/>
                <a:gdLst>
                  <a:gd name="T0" fmla="*/ 14 w 46"/>
                  <a:gd name="T1" fmla="*/ 32 h 44"/>
                  <a:gd name="T2" fmla="*/ 45 w 46"/>
                  <a:gd name="T3" fmla="*/ 5 h 44"/>
                  <a:gd name="T4" fmla="*/ 46 w 46"/>
                  <a:gd name="T5" fmla="*/ 0 h 44"/>
                  <a:gd name="T6" fmla="*/ 1 w 46"/>
                  <a:gd name="T7" fmla="*/ 39 h 44"/>
                  <a:gd name="T8" fmla="*/ 0 w 46"/>
                  <a:gd name="T9" fmla="*/ 43 h 44"/>
                  <a:gd name="T10" fmla="*/ 0 w 46"/>
                  <a:gd name="T11" fmla="*/ 44 h 44"/>
                  <a:gd name="T12" fmla="*/ 14 w 46"/>
                  <a:gd name="T13" fmla="*/ 32 h 44"/>
                </a:gdLst>
                <a:ahLst/>
                <a:cxnLst>
                  <a:cxn ang="0">
                    <a:pos x="T0" y="T1"/>
                  </a:cxn>
                  <a:cxn ang="0">
                    <a:pos x="T2" y="T3"/>
                  </a:cxn>
                  <a:cxn ang="0">
                    <a:pos x="T4" y="T5"/>
                  </a:cxn>
                  <a:cxn ang="0">
                    <a:pos x="T6" y="T7"/>
                  </a:cxn>
                  <a:cxn ang="0">
                    <a:pos x="T8" y="T9"/>
                  </a:cxn>
                  <a:cxn ang="0">
                    <a:pos x="T10" y="T11"/>
                  </a:cxn>
                  <a:cxn ang="0">
                    <a:pos x="T12" y="T13"/>
                  </a:cxn>
                </a:cxnLst>
                <a:rect l="0" t="0" r="r" b="b"/>
                <a:pathLst>
                  <a:path w="46" h="44">
                    <a:moveTo>
                      <a:pt x="14" y="32"/>
                    </a:moveTo>
                    <a:cubicBezTo>
                      <a:pt x="45" y="5"/>
                      <a:pt x="45" y="5"/>
                      <a:pt x="45" y="5"/>
                    </a:cubicBezTo>
                    <a:cubicBezTo>
                      <a:pt x="46" y="0"/>
                      <a:pt x="46" y="0"/>
                      <a:pt x="46" y="0"/>
                    </a:cubicBezTo>
                    <a:cubicBezTo>
                      <a:pt x="46" y="0"/>
                      <a:pt x="9" y="33"/>
                      <a:pt x="1" y="39"/>
                    </a:cubicBezTo>
                    <a:cubicBezTo>
                      <a:pt x="0" y="43"/>
                      <a:pt x="0" y="43"/>
                      <a:pt x="0" y="43"/>
                    </a:cubicBezTo>
                    <a:cubicBezTo>
                      <a:pt x="0" y="44"/>
                      <a:pt x="0" y="44"/>
                      <a:pt x="0" y="44"/>
                    </a:cubicBezTo>
                    <a:cubicBezTo>
                      <a:pt x="2" y="43"/>
                      <a:pt x="12" y="33"/>
                      <a:pt x="14" y="32"/>
                    </a:cubicBezTo>
                    <a:close/>
                  </a:path>
                </a:pathLst>
              </a:custGeom>
              <a:solidFill>
                <a:schemeClr val="accent3">
                  <a:lumMod val="75000"/>
                </a:schemeClr>
              </a:solidFill>
              <a:ln>
                <a:noFill/>
              </a:ln>
            </p:spPr>
            <p:txBody>
              <a:bodyPr anchor="ctr"/>
              <a:lstStyle/>
              <a:p>
                <a:pPr algn="ctr"/>
                <a:endParaRPr>
                  <a:cs typeface="+mn-ea"/>
                  <a:sym typeface="+mn-lt"/>
                </a:endParaRPr>
              </a:p>
            </p:txBody>
          </p:sp>
          <p:sp>
            <p:nvSpPr>
              <p:cNvPr id="54" name="Freeform: Shape 36"/>
              <p:cNvSpPr/>
              <p:nvPr/>
            </p:nvSpPr>
            <p:spPr bwMode="auto">
              <a:xfrm>
                <a:off x="6178738" y="4198713"/>
                <a:ext cx="776469" cy="712823"/>
              </a:xfrm>
              <a:custGeom>
                <a:avLst/>
                <a:gdLst>
                  <a:gd name="T0" fmla="*/ 0 w 154"/>
                  <a:gd name="T1" fmla="*/ 33 h 142"/>
                  <a:gd name="T2" fmla="*/ 41 w 154"/>
                  <a:gd name="T3" fmla="*/ 0 h 142"/>
                  <a:gd name="T4" fmla="*/ 147 w 154"/>
                  <a:gd name="T5" fmla="*/ 103 h 142"/>
                  <a:gd name="T6" fmla="*/ 151 w 154"/>
                  <a:gd name="T7" fmla="*/ 100 h 142"/>
                  <a:gd name="T8" fmla="*/ 154 w 154"/>
                  <a:gd name="T9" fmla="*/ 103 h 142"/>
                  <a:gd name="T10" fmla="*/ 109 w 154"/>
                  <a:gd name="T11" fmla="*/ 142 h 142"/>
                  <a:gd name="T12" fmla="*/ 0 w 154"/>
                  <a:gd name="T13" fmla="*/ 33 h 142"/>
                </a:gdLst>
                <a:ahLst/>
                <a:cxnLst>
                  <a:cxn ang="0">
                    <a:pos x="T0" y="T1"/>
                  </a:cxn>
                  <a:cxn ang="0">
                    <a:pos x="T2" y="T3"/>
                  </a:cxn>
                  <a:cxn ang="0">
                    <a:pos x="T4" y="T5"/>
                  </a:cxn>
                  <a:cxn ang="0">
                    <a:pos x="T6" y="T7"/>
                  </a:cxn>
                  <a:cxn ang="0">
                    <a:pos x="T8" y="T9"/>
                  </a:cxn>
                  <a:cxn ang="0">
                    <a:pos x="T10" y="T11"/>
                  </a:cxn>
                  <a:cxn ang="0">
                    <a:pos x="T12" y="T13"/>
                  </a:cxn>
                </a:cxnLst>
                <a:rect l="0" t="0" r="r" b="b"/>
                <a:pathLst>
                  <a:path w="154" h="142">
                    <a:moveTo>
                      <a:pt x="0" y="33"/>
                    </a:moveTo>
                    <a:cubicBezTo>
                      <a:pt x="41" y="0"/>
                      <a:pt x="41" y="0"/>
                      <a:pt x="41" y="0"/>
                    </a:cubicBezTo>
                    <a:cubicBezTo>
                      <a:pt x="147" y="103"/>
                      <a:pt x="147" y="103"/>
                      <a:pt x="147" y="103"/>
                    </a:cubicBezTo>
                    <a:cubicBezTo>
                      <a:pt x="151" y="100"/>
                      <a:pt x="151" y="100"/>
                      <a:pt x="151" y="100"/>
                    </a:cubicBezTo>
                    <a:cubicBezTo>
                      <a:pt x="154" y="103"/>
                      <a:pt x="154" y="103"/>
                      <a:pt x="154" y="103"/>
                    </a:cubicBezTo>
                    <a:cubicBezTo>
                      <a:pt x="109" y="142"/>
                      <a:pt x="117" y="136"/>
                      <a:pt x="109" y="142"/>
                    </a:cubicBezTo>
                    <a:lnTo>
                      <a:pt x="0" y="33"/>
                    </a:lnTo>
                    <a:close/>
                  </a:path>
                </a:pathLst>
              </a:custGeom>
              <a:gradFill flip="none" rotWithShape="1">
                <a:gsLst>
                  <a:gs pos="0">
                    <a:schemeClr val="accent3">
                      <a:lumMod val="75000"/>
                    </a:schemeClr>
                  </a:gs>
                  <a:gs pos="57000">
                    <a:schemeClr val="accent3"/>
                  </a:gs>
                  <a:gs pos="83000">
                    <a:schemeClr val="accent3"/>
                  </a:gs>
                  <a:gs pos="100000">
                    <a:schemeClr val="accent3"/>
                  </a:gs>
                </a:gsLst>
                <a:lin ang="8100000" scaled="1"/>
                <a:tileRect/>
              </a:gradFill>
              <a:ln>
                <a:noFill/>
              </a:ln>
            </p:spPr>
            <p:txBody>
              <a:bodyPr anchor="ctr"/>
              <a:lstStyle/>
              <a:p>
                <a:pPr algn="ctr"/>
                <a:endParaRPr>
                  <a:cs typeface="+mn-ea"/>
                  <a:sym typeface="+mn-lt"/>
                </a:endParaRPr>
              </a:p>
            </p:txBody>
          </p:sp>
          <p:sp>
            <p:nvSpPr>
              <p:cNvPr id="55" name="Freeform: Shape 37"/>
              <p:cNvSpPr/>
              <p:nvPr/>
            </p:nvSpPr>
            <p:spPr bwMode="auto">
              <a:xfrm>
                <a:off x="4910082" y="4349340"/>
                <a:ext cx="685244" cy="642814"/>
              </a:xfrm>
              <a:custGeom>
                <a:avLst/>
                <a:gdLst>
                  <a:gd name="T0" fmla="*/ 115 w 136"/>
                  <a:gd name="T1" fmla="*/ 0 h 128"/>
                  <a:gd name="T2" fmla="*/ 136 w 136"/>
                  <a:gd name="T3" fmla="*/ 22 h 128"/>
                  <a:gd name="T4" fmla="*/ 24 w 136"/>
                  <a:gd name="T5" fmla="*/ 110 h 128"/>
                  <a:gd name="T6" fmla="*/ 26 w 136"/>
                  <a:gd name="T7" fmla="*/ 114 h 128"/>
                  <a:gd name="T8" fmla="*/ 37 w 136"/>
                  <a:gd name="T9" fmla="*/ 127 h 128"/>
                  <a:gd name="T10" fmla="*/ 35 w 136"/>
                  <a:gd name="T11" fmla="*/ 128 h 128"/>
                  <a:gd name="T12" fmla="*/ 0 w 136"/>
                  <a:gd name="T13" fmla="*/ 88 h 128"/>
                  <a:gd name="T14" fmla="*/ 0 w 136"/>
                  <a:gd name="T15" fmla="*/ 88 h 128"/>
                  <a:gd name="T16" fmla="*/ 0 w 136"/>
                  <a:gd name="T17" fmla="*/ 88 h 128"/>
                  <a:gd name="T18" fmla="*/ 115 w 136"/>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28">
                    <a:moveTo>
                      <a:pt x="115" y="0"/>
                    </a:moveTo>
                    <a:cubicBezTo>
                      <a:pt x="136" y="22"/>
                      <a:pt x="136" y="22"/>
                      <a:pt x="136" y="22"/>
                    </a:cubicBezTo>
                    <a:cubicBezTo>
                      <a:pt x="72" y="73"/>
                      <a:pt x="113" y="40"/>
                      <a:pt x="24" y="110"/>
                    </a:cubicBezTo>
                    <a:cubicBezTo>
                      <a:pt x="26" y="114"/>
                      <a:pt x="26" y="114"/>
                      <a:pt x="26" y="114"/>
                    </a:cubicBezTo>
                    <a:cubicBezTo>
                      <a:pt x="37" y="127"/>
                      <a:pt x="37" y="127"/>
                      <a:pt x="37" y="127"/>
                    </a:cubicBezTo>
                    <a:cubicBezTo>
                      <a:pt x="35" y="128"/>
                      <a:pt x="35" y="128"/>
                      <a:pt x="35" y="128"/>
                    </a:cubicBezTo>
                    <a:cubicBezTo>
                      <a:pt x="0" y="88"/>
                      <a:pt x="0" y="88"/>
                      <a:pt x="0" y="88"/>
                    </a:cubicBezTo>
                    <a:cubicBezTo>
                      <a:pt x="0" y="88"/>
                      <a:pt x="0" y="88"/>
                      <a:pt x="0" y="88"/>
                    </a:cubicBezTo>
                    <a:cubicBezTo>
                      <a:pt x="0" y="88"/>
                      <a:pt x="0" y="88"/>
                      <a:pt x="0" y="88"/>
                    </a:cubicBezTo>
                    <a:cubicBezTo>
                      <a:pt x="20" y="72"/>
                      <a:pt x="82" y="25"/>
                      <a:pt x="115" y="0"/>
                    </a:cubicBezTo>
                    <a:close/>
                  </a:path>
                </a:pathLst>
              </a:custGeom>
              <a:gradFill flip="none" rotWithShape="1">
                <a:gsLst>
                  <a:gs pos="0">
                    <a:schemeClr val="accent2">
                      <a:lumMod val="75000"/>
                    </a:schemeClr>
                  </a:gs>
                  <a:gs pos="57000">
                    <a:schemeClr val="accent2"/>
                  </a:gs>
                  <a:gs pos="83000">
                    <a:schemeClr val="accent2"/>
                  </a:gs>
                  <a:gs pos="100000">
                    <a:schemeClr val="accent2"/>
                  </a:gs>
                </a:gsLst>
                <a:lin ang="16200000" scaled="1"/>
                <a:tileRect/>
              </a:gradFill>
              <a:ln>
                <a:noFill/>
              </a:ln>
            </p:spPr>
            <p:txBody>
              <a:bodyPr anchor="ctr"/>
              <a:lstStyle/>
              <a:p>
                <a:pPr algn="ctr"/>
                <a:endParaRPr>
                  <a:cs typeface="+mn-ea"/>
                  <a:sym typeface="+mn-lt"/>
                </a:endParaRPr>
              </a:p>
            </p:txBody>
          </p:sp>
          <p:sp>
            <p:nvSpPr>
              <p:cNvPr id="56" name="Freeform: Shape 38"/>
              <p:cNvSpPr/>
              <p:nvPr/>
            </p:nvSpPr>
            <p:spPr bwMode="auto">
              <a:xfrm>
                <a:off x="6178738" y="4364190"/>
                <a:ext cx="549468" cy="568562"/>
              </a:xfrm>
              <a:custGeom>
                <a:avLst/>
                <a:gdLst>
                  <a:gd name="T0" fmla="*/ 0 w 109"/>
                  <a:gd name="T1" fmla="*/ 5 h 113"/>
                  <a:gd name="T2" fmla="*/ 0 w 109"/>
                  <a:gd name="T3" fmla="*/ 0 h 113"/>
                  <a:gd name="T4" fmla="*/ 109 w 109"/>
                  <a:gd name="T5" fmla="*/ 109 h 113"/>
                  <a:gd name="T6" fmla="*/ 108 w 109"/>
                  <a:gd name="T7" fmla="*/ 113 h 113"/>
                  <a:gd name="T8" fmla="*/ 0 w 109"/>
                  <a:gd name="T9" fmla="*/ 5 h 113"/>
                </a:gdLst>
                <a:ahLst/>
                <a:cxnLst>
                  <a:cxn ang="0">
                    <a:pos x="T0" y="T1"/>
                  </a:cxn>
                  <a:cxn ang="0">
                    <a:pos x="T2" y="T3"/>
                  </a:cxn>
                  <a:cxn ang="0">
                    <a:pos x="T4" y="T5"/>
                  </a:cxn>
                  <a:cxn ang="0">
                    <a:pos x="T6" y="T7"/>
                  </a:cxn>
                  <a:cxn ang="0">
                    <a:pos x="T8" y="T9"/>
                  </a:cxn>
                </a:cxnLst>
                <a:rect l="0" t="0" r="r" b="b"/>
                <a:pathLst>
                  <a:path w="109" h="113">
                    <a:moveTo>
                      <a:pt x="0" y="5"/>
                    </a:moveTo>
                    <a:cubicBezTo>
                      <a:pt x="0" y="0"/>
                      <a:pt x="0" y="0"/>
                      <a:pt x="0" y="0"/>
                    </a:cubicBezTo>
                    <a:cubicBezTo>
                      <a:pt x="109" y="109"/>
                      <a:pt x="109" y="109"/>
                      <a:pt x="109" y="109"/>
                    </a:cubicBezTo>
                    <a:cubicBezTo>
                      <a:pt x="108" y="113"/>
                      <a:pt x="108" y="113"/>
                      <a:pt x="108" y="113"/>
                    </a:cubicBezTo>
                    <a:cubicBezTo>
                      <a:pt x="107" y="112"/>
                      <a:pt x="6" y="11"/>
                      <a:pt x="0" y="5"/>
                    </a:cubicBezTo>
                    <a:close/>
                  </a:path>
                </a:pathLst>
              </a:custGeom>
              <a:solidFill>
                <a:schemeClr val="accent3">
                  <a:lumMod val="75000"/>
                </a:schemeClr>
              </a:solidFill>
              <a:ln>
                <a:noFill/>
              </a:ln>
            </p:spPr>
            <p:txBody>
              <a:bodyPr anchor="ctr"/>
              <a:lstStyle/>
              <a:p>
                <a:pPr algn="ctr"/>
                <a:endParaRPr>
                  <a:cs typeface="+mn-ea"/>
                  <a:sym typeface="+mn-lt"/>
                </a:endParaRPr>
              </a:p>
            </p:txBody>
          </p:sp>
          <p:sp>
            <p:nvSpPr>
              <p:cNvPr id="57" name="Freeform: Shape 39"/>
              <p:cNvSpPr/>
              <p:nvPr/>
            </p:nvSpPr>
            <p:spPr bwMode="auto">
              <a:xfrm>
                <a:off x="5031007" y="4440564"/>
                <a:ext cx="831628" cy="672515"/>
              </a:xfrm>
              <a:custGeom>
                <a:avLst/>
                <a:gdLst>
                  <a:gd name="T0" fmla="*/ 0 w 165"/>
                  <a:gd name="T1" fmla="*/ 92 h 134"/>
                  <a:gd name="T2" fmla="*/ 37 w 165"/>
                  <a:gd name="T3" fmla="*/ 134 h 134"/>
                  <a:gd name="T4" fmla="*/ 39 w 165"/>
                  <a:gd name="T5" fmla="*/ 132 h 134"/>
                  <a:gd name="T6" fmla="*/ 27 w 165"/>
                  <a:gd name="T7" fmla="*/ 119 h 134"/>
                  <a:gd name="T8" fmla="*/ 26 w 165"/>
                  <a:gd name="T9" fmla="*/ 115 h 134"/>
                  <a:gd name="T10" fmla="*/ 140 w 165"/>
                  <a:gd name="T11" fmla="*/ 24 h 134"/>
                  <a:gd name="T12" fmla="*/ 118 w 165"/>
                  <a:gd name="T13" fmla="*/ 0 h 134"/>
                  <a:gd name="T14" fmla="*/ 0 w 165"/>
                  <a:gd name="T15" fmla="*/ 92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34">
                    <a:moveTo>
                      <a:pt x="0" y="92"/>
                    </a:moveTo>
                    <a:cubicBezTo>
                      <a:pt x="37" y="134"/>
                      <a:pt x="37" y="134"/>
                      <a:pt x="37" y="134"/>
                    </a:cubicBezTo>
                    <a:cubicBezTo>
                      <a:pt x="39" y="132"/>
                      <a:pt x="39" y="132"/>
                      <a:pt x="39" y="132"/>
                    </a:cubicBezTo>
                    <a:cubicBezTo>
                      <a:pt x="27" y="119"/>
                      <a:pt x="27" y="119"/>
                      <a:pt x="27" y="119"/>
                    </a:cubicBezTo>
                    <a:cubicBezTo>
                      <a:pt x="26" y="115"/>
                      <a:pt x="26" y="115"/>
                      <a:pt x="26" y="115"/>
                    </a:cubicBezTo>
                    <a:cubicBezTo>
                      <a:pt x="165" y="4"/>
                      <a:pt x="27" y="114"/>
                      <a:pt x="140" y="24"/>
                    </a:cubicBezTo>
                    <a:cubicBezTo>
                      <a:pt x="118" y="0"/>
                      <a:pt x="118" y="0"/>
                      <a:pt x="118" y="0"/>
                    </a:cubicBezTo>
                    <a:cubicBezTo>
                      <a:pt x="84" y="26"/>
                      <a:pt x="30" y="68"/>
                      <a:pt x="0" y="92"/>
                    </a:cubicBezTo>
                    <a:close/>
                  </a:path>
                </a:pathLst>
              </a:custGeom>
              <a:gradFill flip="none" rotWithShape="1">
                <a:gsLst>
                  <a:gs pos="0">
                    <a:schemeClr val="accent2">
                      <a:lumMod val="75000"/>
                    </a:schemeClr>
                  </a:gs>
                  <a:gs pos="57000">
                    <a:schemeClr val="accent2"/>
                  </a:gs>
                  <a:gs pos="83000">
                    <a:schemeClr val="accent2"/>
                  </a:gs>
                  <a:gs pos="100000">
                    <a:schemeClr val="accent2"/>
                  </a:gs>
                </a:gsLst>
                <a:lin ang="16200000" scaled="1"/>
                <a:tileRect/>
              </a:gradFill>
              <a:ln>
                <a:noFill/>
              </a:ln>
            </p:spPr>
            <p:txBody>
              <a:bodyPr anchor="ctr"/>
              <a:lstStyle/>
              <a:p>
                <a:pPr algn="ctr"/>
                <a:endParaRPr>
                  <a:cs typeface="+mn-ea"/>
                  <a:sym typeface="+mn-lt"/>
                </a:endParaRPr>
              </a:p>
            </p:txBody>
          </p:sp>
          <p:sp>
            <p:nvSpPr>
              <p:cNvPr id="58" name="Freeform: Shape 40"/>
              <p:cNvSpPr/>
              <p:nvPr/>
            </p:nvSpPr>
            <p:spPr bwMode="auto">
              <a:xfrm>
                <a:off x="7116440" y="4272966"/>
                <a:ext cx="231243" cy="222757"/>
              </a:xfrm>
              <a:custGeom>
                <a:avLst/>
                <a:gdLst>
                  <a:gd name="T0" fmla="*/ 2 w 46"/>
                  <a:gd name="T1" fmla="*/ 39 h 44"/>
                  <a:gd name="T2" fmla="*/ 46 w 46"/>
                  <a:gd name="T3" fmla="*/ 0 h 44"/>
                  <a:gd name="T4" fmla="*/ 44 w 46"/>
                  <a:gd name="T5" fmla="*/ 6 h 44"/>
                  <a:gd name="T6" fmla="*/ 0 w 46"/>
                  <a:gd name="T7" fmla="*/ 44 h 44"/>
                  <a:gd name="T8" fmla="*/ 2 w 46"/>
                  <a:gd name="T9" fmla="*/ 39 h 44"/>
                </a:gdLst>
                <a:ahLst/>
                <a:cxnLst>
                  <a:cxn ang="0">
                    <a:pos x="T0" y="T1"/>
                  </a:cxn>
                  <a:cxn ang="0">
                    <a:pos x="T2" y="T3"/>
                  </a:cxn>
                  <a:cxn ang="0">
                    <a:pos x="T4" y="T5"/>
                  </a:cxn>
                  <a:cxn ang="0">
                    <a:pos x="T6" y="T7"/>
                  </a:cxn>
                  <a:cxn ang="0">
                    <a:pos x="T8" y="T9"/>
                  </a:cxn>
                </a:cxnLst>
                <a:rect l="0" t="0" r="r" b="b"/>
                <a:pathLst>
                  <a:path w="46" h="44">
                    <a:moveTo>
                      <a:pt x="2" y="39"/>
                    </a:moveTo>
                    <a:cubicBezTo>
                      <a:pt x="4" y="37"/>
                      <a:pt x="8" y="33"/>
                      <a:pt x="46" y="0"/>
                    </a:cubicBezTo>
                    <a:cubicBezTo>
                      <a:pt x="44" y="6"/>
                      <a:pt x="44" y="6"/>
                      <a:pt x="44" y="6"/>
                    </a:cubicBezTo>
                    <a:cubicBezTo>
                      <a:pt x="44" y="7"/>
                      <a:pt x="1" y="44"/>
                      <a:pt x="0" y="44"/>
                    </a:cubicBezTo>
                    <a:lnTo>
                      <a:pt x="2" y="39"/>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59" name="Freeform: Shape 41"/>
              <p:cNvSpPr/>
              <p:nvPr/>
            </p:nvSpPr>
            <p:spPr bwMode="auto">
              <a:xfrm>
                <a:off x="5162540" y="4540274"/>
                <a:ext cx="729796" cy="700094"/>
              </a:xfrm>
              <a:custGeom>
                <a:avLst/>
                <a:gdLst>
                  <a:gd name="T0" fmla="*/ 120 w 145"/>
                  <a:gd name="T1" fmla="*/ 0 h 139"/>
                  <a:gd name="T2" fmla="*/ 144 w 145"/>
                  <a:gd name="T3" fmla="*/ 25 h 139"/>
                  <a:gd name="T4" fmla="*/ 144 w 145"/>
                  <a:gd name="T5" fmla="*/ 25 h 139"/>
                  <a:gd name="T6" fmla="*/ 27 w 145"/>
                  <a:gd name="T7" fmla="*/ 120 h 139"/>
                  <a:gd name="T8" fmla="*/ 28 w 145"/>
                  <a:gd name="T9" fmla="*/ 124 h 139"/>
                  <a:gd name="T10" fmla="*/ 40 w 145"/>
                  <a:gd name="T11" fmla="*/ 137 h 139"/>
                  <a:gd name="T12" fmla="*/ 38 w 145"/>
                  <a:gd name="T13" fmla="*/ 139 h 139"/>
                  <a:gd name="T14" fmla="*/ 0 w 145"/>
                  <a:gd name="T15" fmla="*/ 95 h 139"/>
                  <a:gd name="T16" fmla="*/ 120 w 145"/>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39">
                    <a:moveTo>
                      <a:pt x="120" y="0"/>
                    </a:moveTo>
                    <a:cubicBezTo>
                      <a:pt x="144" y="25"/>
                      <a:pt x="144" y="25"/>
                      <a:pt x="144" y="25"/>
                    </a:cubicBezTo>
                    <a:cubicBezTo>
                      <a:pt x="144" y="25"/>
                      <a:pt x="144" y="25"/>
                      <a:pt x="144" y="25"/>
                    </a:cubicBezTo>
                    <a:cubicBezTo>
                      <a:pt x="55" y="97"/>
                      <a:pt x="145" y="24"/>
                      <a:pt x="27" y="120"/>
                    </a:cubicBezTo>
                    <a:cubicBezTo>
                      <a:pt x="28" y="124"/>
                      <a:pt x="28" y="124"/>
                      <a:pt x="28" y="124"/>
                    </a:cubicBezTo>
                    <a:cubicBezTo>
                      <a:pt x="40" y="137"/>
                      <a:pt x="40" y="137"/>
                      <a:pt x="40" y="137"/>
                    </a:cubicBezTo>
                    <a:cubicBezTo>
                      <a:pt x="38" y="139"/>
                      <a:pt x="38" y="139"/>
                      <a:pt x="38" y="139"/>
                    </a:cubicBezTo>
                    <a:cubicBezTo>
                      <a:pt x="0" y="95"/>
                      <a:pt x="0" y="95"/>
                      <a:pt x="0" y="95"/>
                    </a:cubicBezTo>
                    <a:cubicBezTo>
                      <a:pt x="22" y="77"/>
                      <a:pt x="99" y="16"/>
                      <a:pt x="120" y="0"/>
                    </a:cubicBezTo>
                    <a:close/>
                  </a:path>
                </a:pathLst>
              </a:custGeom>
              <a:gradFill flip="none" rotWithShape="1">
                <a:gsLst>
                  <a:gs pos="0">
                    <a:schemeClr val="accent2">
                      <a:lumMod val="75000"/>
                    </a:schemeClr>
                  </a:gs>
                  <a:gs pos="57000">
                    <a:schemeClr val="accent2"/>
                  </a:gs>
                  <a:gs pos="83000">
                    <a:schemeClr val="accent2"/>
                  </a:gs>
                  <a:gs pos="100000">
                    <a:schemeClr val="accent2"/>
                  </a:gs>
                </a:gsLst>
                <a:lin ang="16200000" scaled="1"/>
                <a:tileRect/>
              </a:gradFill>
              <a:ln>
                <a:noFill/>
              </a:ln>
            </p:spPr>
            <p:txBody>
              <a:bodyPr anchor="ctr"/>
              <a:lstStyle/>
              <a:p>
                <a:pPr algn="ctr"/>
                <a:endParaRPr>
                  <a:cs typeface="+mn-ea"/>
                  <a:sym typeface="+mn-lt"/>
                </a:endParaRPr>
              </a:p>
            </p:txBody>
          </p:sp>
          <p:sp>
            <p:nvSpPr>
              <p:cNvPr id="60" name="Freeform: Shape 42"/>
              <p:cNvSpPr/>
              <p:nvPr/>
            </p:nvSpPr>
            <p:spPr bwMode="auto">
              <a:xfrm>
                <a:off x="5298316" y="4408742"/>
                <a:ext cx="1506264" cy="1323815"/>
              </a:xfrm>
              <a:custGeom>
                <a:avLst/>
                <a:gdLst>
                  <a:gd name="T0" fmla="*/ 180 w 299"/>
                  <a:gd name="T1" fmla="*/ 1 h 263"/>
                  <a:gd name="T2" fmla="*/ 283 w 299"/>
                  <a:gd name="T3" fmla="*/ 104 h 263"/>
                  <a:gd name="T4" fmla="*/ 283 w 299"/>
                  <a:gd name="T5" fmla="*/ 105 h 263"/>
                  <a:gd name="T6" fmla="*/ 297 w 299"/>
                  <a:gd name="T7" fmla="*/ 93 h 263"/>
                  <a:gd name="T8" fmla="*/ 299 w 299"/>
                  <a:gd name="T9" fmla="*/ 96 h 263"/>
                  <a:gd name="T10" fmla="*/ 299 w 299"/>
                  <a:gd name="T11" fmla="*/ 96 h 263"/>
                  <a:gd name="T12" fmla="*/ 108 w 299"/>
                  <a:gd name="T13" fmla="*/ 263 h 263"/>
                  <a:gd name="T14" fmla="*/ 0 w 299"/>
                  <a:gd name="T15" fmla="*/ 146 h 263"/>
                  <a:gd name="T16" fmla="*/ 180 w 299"/>
                  <a:gd name="T17" fmla="*/ 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63">
                    <a:moveTo>
                      <a:pt x="180" y="1"/>
                    </a:moveTo>
                    <a:cubicBezTo>
                      <a:pt x="282" y="103"/>
                      <a:pt x="283" y="104"/>
                      <a:pt x="283" y="104"/>
                    </a:cubicBezTo>
                    <a:cubicBezTo>
                      <a:pt x="283" y="105"/>
                      <a:pt x="283" y="105"/>
                      <a:pt x="283" y="105"/>
                    </a:cubicBezTo>
                    <a:cubicBezTo>
                      <a:pt x="285" y="104"/>
                      <a:pt x="295" y="94"/>
                      <a:pt x="297" y="93"/>
                    </a:cubicBezTo>
                    <a:cubicBezTo>
                      <a:pt x="299" y="96"/>
                      <a:pt x="299" y="96"/>
                      <a:pt x="299" y="96"/>
                    </a:cubicBezTo>
                    <a:cubicBezTo>
                      <a:pt x="299" y="96"/>
                      <a:pt x="299" y="96"/>
                      <a:pt x="299" y="96"/>
                    </a:cubicBezTo>
                    <a:cubicBezTo>
                      <a:pt x="277" y="116"/>
                      <a:pt x="116" y="256"/>
                      <a:pt x="108" y="263"/>
                    </a:cubicBezTo>
                    <a:cubicBezTo>
                      <a:pt x="0" y="146"/>
                      <a:pt x="0" y="146"/>
                      <a:pt x="0" y="146"/>
                    </a:cubicBezTo>
                    <a:cubicBezTo>
                      <a:pt x="93" y="70"/>
                      <a:pt x="180" y="0"/>
                      <a:pt x="180" y="1"/>
                    </a:cubicBezTo>
                    <a:close/>
                  </a:path>
                </a:pathLst>
              </a:custGeom>
              <a:gradFill flip="none" rotWithShape="1">
                <a:gsLst>
                  <a:gs pos="0">
                    <a:schemeClr val="accent2">
                      <a:lumMod val="75000"/>
                    </a:schemeClr>
                  </a:gs>
                  <a:gs pos="57000">
                    <a:schemeClr val="accent2"/>
                  </a:gs>
                  <a:gs pos="83000">
                    <a:schemeClr val="accent2"/>
                  </a:gs>
                  <a:gs pos="100000">
                    <a:schemeClr val="accent2"/>
                  </a:gs>
                </a:gsLst>
                <a:lin ang="16200000" scaled="1"/>
                <a:tileRect/>
              </a:gradFill>
              <a:ln>
                <a:noFill/>
              </a:ln>
            </p:spPr>
            <p:txBody>
              <a:bodyPr anchor="ctr"/>
              <a:lstStyle/>
              <a:p>
                <a:pPr algn="ctr"/>
                <a:endParaRPr>
                  <a:cs typeface="+mn-ea"/>
                  <a:sym typeface="+mn-lt"/>
                </a:endParaRPr>
              </a:p>
            </p:txBody>
          </p:sp>
          <p:sp>
            <p:nvSpPr>
              <p:cNvPr id="61" name="Freeform: Shape 43"/>
              <p:cNvSpPr/>
              <p:nvPr/>
            </p:nvSpPr>
            <p:spPr bwMode="auto">
              <a:xfrm>
                <a:off x="4910082" y="4792733"/>
                <a:ext cx="182449" cy="220636"/>
              </a:xfrm>
              <a:custGeom>
                <a:avLst/>
                <a:gdLst>
                  <a:gd name="T0" fmla="*/ 2 w 36"/>
                  <a:gd name="T1" fmla="*/ 4 h 44"/>
                  <a:gd name="T2" fmla="*/ 0 w 36"/>
                  <a:gd name="T3" fmla="*/ 0 h 44"/>
                  <a:gd name="T4" fmla="*/ 35 w 36"/>
                  <a:gd name="T5" fmla="*/ 40 h 44"/>
                  <a:gd name="T6" fmla="*/ 36 w 36"/>
                  <a:gd name="T7" fmla="*/ 44 h 44"/>
                  <a:gd name="T8" fmla="*/ 2 w 36"/>
                  <a:gd name="T9" fmla="*/ 4 h 44"/>
                </a:gdLst>
                <a:ahLst/>
                <a:cxnLst>
                  <a:cxn ang="0">
                    <a:pos x="T0" y="T1"/>
                  </a:cxn>
                  <a:cxn ang="0">
                    <a:pos x="T2" y="T3"/>
                  </a:cxn>
                  <a:cxn ang="0">
                    <a:pos x="T4" y="T5"/>
                  </a:cxn>
                  <a:cxn ang="0">
                    <a:pos x="T6" y="T7"/>
                  </a:cxn>
                  <a:cxn ang="0">
                    <a:pos x="T8" y="T9"/>
                  </a:cxn>
                </a:cxnLst>
                <a:rect l="0" t="0" r="r" b="b"/>
                <a:pathLst>
                  <a:path w="36" h="44">
                    <a:moveTo>
                      <a:pt x="2" y="4"/>
                    </a:moveTo>
                    <a:cubicBezTo>
                      <a:pt x="0" y="0"/>
                      <a:pt x="0" y="0"/>
                      <a:pt x="0" y="0"/>
                    </a:cubicBezTo>
                    <a:cubicBezTo>
                      <a:pt x="35" y="40"/>
                      <a:pt x="35" y="40"/>
                      <a:pt x="35" y="40"/>
                    </a:cubicBezTo>
                    <a:cubicBezTo>
                      <a:pt x="36" y="44"/>
                      <a:pt x="36" y="44"/>
                      <a:pt x="36" y="44"/>
                    </a:cubicBezTo>
                    <a:cubicBezTo>
                      <a:pt x="20" y="25"/>
                      <a:pt x="14" y="18"/>
                      <a:pt x="2" y="4"/>
                    </a:cubicBezTo>
                    <a:close/>
                  </a:path>
                </a:pathLst>
              </a:custGeom>
              <a:solidFill>
                <a:schemeClr val="accent2">
                  <a:lumMod val="75000"/>
                </a:schemeClr>
              </a:solidFill>
              <a:ln>
                <a:noFill/>
              </a:ln>
            </p:spPr>
            <p:txBody>
              <a:bodyPr anchor="ctr"/>
              <a:lstStyle/>
              <a:p>
                <a:pPr algn="ctr"/>
                <a:endParaRPr>
                  <a:cs typeface="+mn-ea"/>
                  <a:sym typeface="+mn-lt"/>
                </a:endParaRPr>
              </a:p>
            </p:txBody>
          </p:sp>
          <p:sp>
            <p:nvSpPr>
              <p:cNvPr id="62" name="Freeform: Shape 44"/>
              <p:cNvSpPr/>
              <p:nvPr/>
            </p:nvSpPr>
            <p:spPr bwMode="auto">
              <a:xfrm>
                <a:off x="5031007" y="4903051"/>
                <a:ext cx="190935" cy="231243"/>
              </a:xfrm>
              <a:custGeom>
                <a:avLst/>
                <a:gdLst>
                  <a:gd name="T0" fmla="*/ 2 w 38"/>
                  <a:gd name="T1" fmla="*/ 4 h 46"/>
                  <a:gd name="T2" fmla="*/ 0 w 38"/>
                  <a:gd name="T3" fmla="*/ 0 h 46"/>
                  <a:gd name="T4" fmla="*/ 37 w 38"/>
                  <a:gd name="T5" fmla="*/ 42 h 46"/>
                  <a:gd name="T6" fmla="*/ 38 w 38"/>
                  <a:gd name="T7" fmla="*/ 46 h 46"/>
                  <a:gd name="T8" fmla="*/ 2 w 38"/>
                  <a:gd name="T9" fmla="*/ 4 h 46"/>
                </a:gdLst>
                <a:ahLst/>
                <a:cxnLst>
                  <a:cxn ang="0">
                    <a:pos x="T0" y="T1"/>
                  </a:cxn>
                  <a:cxn ang="0">
                    <a:pos x="T2" y="T3"/>
                  </a:cxn>
                  <a:cxn ang="0">
                    <a:pos x="T4" y="T5"/>
                  </a:cxn>
                  <a:cxn ang="0">
                    <a:pos x="T6" y="T7"/>
                  </a:cxn>
                  <a:cxn ang="0">
                    <a:pos x="T8" y="T9"/>
                  </a:cxn>
                </a:cxnLst>
                <a:rect l="0" t="0" r="r" b="b"/>
                <a:pathLst>
                  <a:path w="38" h="46">
                    <a:moveTo>
                      <a:pt x="2" y="4"/>
                    </a:moveTo>
                    <a:cubicBezTo>
                      <a:pt x="0" y="0"/>
                      <a:pt x="0" y="0"/>
                      <a:pt x="0" y="0"/>
                    </a:cubicBezTo>
                    <a:cubicBezTo>
                      <a:pt x="37" y="42"/>
                      <a:pt x="37" y="42"/>
                      <a:pt x="37" y="42"/>
                    </a:cubicBezTo>
                    <a:cubicBezTo>
                      <a:pt x="38" y="46"/>
                      <a:pt x="38" y="46"/>
                      <a:pt x="38" y="46"/>
                    </a:cubicBezTo>
                    <a:cubicBezTo>
                      <a:pt x="9" y="12"/>
                      <a:pt x="21" y="27"/>
                      <a:pt x="2" y="4"/>
                    </a:cubicBezTo>
                    <a:close/>
                  </a:path>
                </a:pathLst>
              </a:custGeom>
              <a:solidFill>
                <a:schemeClr val="accent2">
                  <a:lumMod val="75000"/>
                </a:schemeClr>
              </a:solidFill>
              <a:ln>
                <a:noFill/>
              </a:ln>
            </p:spPr>
            <p:txBody>
              <a:bodyPr anchor="ctr"/>
              <a:lstStyle/>
              <a:p>
                <a:pPr algn="ctr"/>
                <a:endParaRPr>
                  <a:cs typeface="+mn-ea"/>
                  <a:sym typeface="+mn-lt"/>
                </a:endParaRPr>
              </a:p>
            </p:txBody>
          </p:sp>
          <p:sp>
            <p:nvSpPr>
              <p:cNvPr id="63" name="Freeform: Shape 45"/>
              <p:cNvSpPr/>
              <p:nvPr/>
            </p:nvSpPr>
            <p:spPr bwMode="auto">
              <a:xfrm>
                <a:off x="4316062" y="4132947"/>
                <a:ext cx="670394" cy="784954"/>
              </a:xfrm>
              <a:custGeom>
                <a:avLst/>
                <a:gdLst>
                  <a:gd name="T0" fmla="*/ 311 w 316"/>
                  <a:gd name="T1" fmla="*/ 363 h 370"/>
                  <a:gd name="T2" fmla="*/ 0 w 316"/>
                  <a:gd name="T3" fmla="*/ 0 h 370"/>
                  <a:gd name="T4" fmla="*/ 5 w 316"/>
                  <a:gd name="T5" fmla="*/ 12 h 370"/>
                  <a:gd name="T6" fmla="*/ 316 w 316"/>
                  <a:gd name="T7" fmla="*/ 370 h 370"/>
                  <a:gd name="T8" fmla="*/ 311 w 316"/>
                  <a:gd name="T9" fmla="*/ 363 h 370"/>
                </a:gdLst>
                <a:ahLst/>
                <a:cxnLst>
                  <a:cxn ang="0">
                    <a:pos x="T0" y="T1"/>
                  </a:cxn>
                  <a:cxn ang="0">
                    <a:pos x="T2" y="T3"/>
                  </a:cxn>
                  <a:cxn ang="0">
                    <a:pos x="T4" y="T5"/>
                  </a:cxn>
                  <a:cxn ang="0">
                    <a:pos x="T6" y="T7"/>
                  </a:cxn>
                  <a:cxn ang="0">
                    <a:pos x="T8" y="T9"/>
                  </a:cxn>
                </a:cxnLst>
                <a:rect l="0" t="0" r="r" b="b"/>
                <a:pathLst>
                  <a:path w="316" h="370">
                    <a:moveTo>
                      <a:pt x="311" y="363"/>
                    </a:moveTo>
                    <a:lnTo>
                      <a:pt x="0" y="0"/>
                    </a:lnTo>
                    <a:lnTo>
                      <a:pt x="5" y="12"/>
                    </a:lnTo>
                    <a:lnTo>
                      <a:pt x="316" y="370"/>
                    </a:lnTo>
                    <a:lnTo>
                      <a:pt x="311" y="363"/>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64" name="Freeform: Shape 46"/>
              <p:cNvSpPr/>
              <p:nvPr/>
            </p:nvSpPr>
            <p:spPr bwMode="auto">
              <a:xfrm>
                <a:off x="4975848" y="4892443"/>
                <a:ext cx="25458" cy="29701"/>
              </a:xfrm>
              <a:custGeom>
                <a:avLst/>
                <a:gdLst>
                  <a:gd name="T0" fmla="*/ 7 w 12"/>
                  <a:gd name="T1" fmla="*/ 0 h 14"/>
                  <a:gd name="T2" fmla="*/ 0 w 12"/>
                  <a:gd name="T3" fmla="*/ 5 h 14"/>
                  <a:gd name="T4" fmla="*/ 5 w 12"/>
                  <a:gd name="T5" fmla="*/ 12 h 14"/>
                  <a:gd name="T6" fmla="*/ 5 w 12"/>
                  <a:gd name="T7" fmla="*/ 14 h 14"/>
                  <a:gd name="T8" fmla="*/ 12 w 12"/>
                  <a:gd name="T9" fmla="*/ 7 h 14"/>
                  <a:gd name="T10" fmla="*/ 7 w 12"/>
                  <a:gd name="T11" fmla="*/ 0 h 14"/>
                </a:gdLst>
                <a:ahLst/>
                <a:cxnLst>
                  <a:cxn ang="0">
                    <a:pos x="T0" y="T1"/>
                  </a:cxn>
                  <a:cxn ang="0">
                    <a:pos x="T2" y="T3"/>
                  </a:cxn>
                  <a:cxn ang="0">
                    <a:pos x="T4" y="T5"/>
                  </a:cxn>
                  <a:cxn ang="0">
                    <a:pos x="T6" y="T7"/>
                  </a:cxn>
                  <a:cxn ang="0">
                    <a:pos x="T8" y="T9"/>
                  </a:cxn>
                  <a:cxn ang="0">
                    <a:pos x="T10" y="T11"/>
                  </a:cxn>
                </a:cxnLst>
                <a:rect l="0" t="0" r="r" b="b"/>
                <a:pathLst>
                  <a:path w="12" h="14">
                    <a:moveTo>
                      <a:pt x="7" y="0"/>
                    </a:moveTo>
                    <a:lnTo>
                      <a:pt x="0" y="5"/>
                    </a:lnTo>
                    <a:lnTo>
                      <a:pt x="5" y="12"/>
                    </a:lnTo>
                    <a:lnTo>
                      <a:pt x="5" y="14"/>
                    </a:lnTo>
                    <a:lnTo>
                      <a:pt x="12" y="7"/>
                    </a:lnTo>
                    <a:lnTo>
                      <a:pt x="7" y="0"/>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65" name="Freeform: Shape 47"/>
              <p:cNvSpPr/>
              <p:nvPr/>
            </p:nvSpPr>
            <p:spPr bwMode="auto">
              <a:xfrm>
                <a:off x="5086166" y="4987911"/>
                <a:ext cx="25458" cy="25458"/>
              </a:xfrm>
              <a:custGeom>
                <a:avLst/>
                <a:gdLst>
                  <a:gd name="T0" fmla="*/ 2 w 5"/>
                  <a:gd name="T1" fmla="*/ 0 h 5"/>
                  <a:gd name="T2" fmla="*/ 5 w 5"/>
                  <a:gd name="T3" fmla="*/ 3 h 5"/>
                  <a:gd name="T4" fmla="*/ 1 w 5"/>
                  <a:gd name="T5" fmla="*/ 5 h 5"/>
                  <a:gd name="T6" fmla="*/ 0 w 5"/>
                  <a:gd name="T7" fmla="*/ 1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2" y="1"/>
                      <a:pt x="4" y="3"/>
                      <a:pt x="5" y="3"/>
                    </a:cubicBezTo>
                    <a:cubicBezTo>
                      <a:pt x="1" y="5"/>
                      <a:pt x="1" y="5"/>
                      <a:pt x="1" y="5"/>
                    </a:cubicBezTo>
                    <a:cubicBezTo>
                      <a:pt x="0" y="1"/>
                      <a:pt x="0" y="1"/>
                      <a:pt x="0" y="1"/>
                    </a:cubicBezTo>
                    <a:lnTo>
                      <a:pt x="2" y="0"/>
                    </a:lnTo>
                    <a:close/>
                  </a:path>
                </a:pathLst>
              </a:custGeom>
              <a:solidFill>
                <a:schemeClr val="accent2">
                  <a:lumMod val="75000"/>
                </a:schemeClr>
              </a:solidFill>
              <a:ln>
                <a:noFill/>
              </a:ln>
            </p:spPr>
            <p:txBody>
              <a:bodyPr anchor="ctr"/>
              <a:lstStyle/>
              <a:p>
                <a:pPr algn="ctr"/>
                <a:endParaRPr>
                  <a:cs typeface="+mn-ea"/>
                  <a:sym typeface="+mn-lt"/>
                </a:endParaRPr>
              </a:p>
            </p:txBody>
          </p:sp>
          <p:sp>
            <p:nvSpPr>
              <p:cNvPr id="66" name="Freeform: Shape 48"/>
              <p:cNvSpPr/>
              <p:nvPr/>
            </p:nvSpPr>
            <p:spPr bwMode="auto">
              <a:xfrm>
                <a:off x="5162540" y="5017612"/>
                <a:ext cx="197299" cy="241851"/>
              </a:xfrm>
              <a:custGeom>
                <a:avLst/>
                <a:gdLst>
                  <a:gd name="T0" fmla="*/ 1 w 39"/>
                  <a:gd name="T1" fmla="*/ 4 h 48"/>
                  <a:gd name="T2" fmla="*/ 39 w 39"/>
                  <a:gd name="T3" fmla="*/ 48 h 48"/>
                  <a:gd name="T4" fmla="*/ 38 w 39"/>
                  <a:gd name="T5" fmla="*/ 44 h 48"/>
                  <a:gd name="T6" fmla="*/ 0 w 39"/>
                  <a:gd name="T7" fmla="*/ 0 h 48"/>
                  <a:gd name="T8" fmla="*/ 1 w 39"/>
                  <a:gd name="T9" fmla="*/ 4 h 48"/>
                </a:gdLst>
                <a:ahLst/>
                <a:cxnLst>
                  <a:cxn ang="0">
                    <a:pos x="T0" y="T1"/>
                  </a:cxn>
                  <a:cxn ang="0">
                    <a:pos x="T2" y="T3"/>
                  </a:cxn>
                  <a:cxn ang="0">
                    <a:pos x="T4" y="T5"/>
                  </a:cxn>
                  <a:cxn ang="0">
                    <a:pos x="T6" y="T7"/>
                  </a:cxn>
                  <a:cxn ang="0">
                    <a:pos x="T8" y="T9"/>
                  </a:cxn>
                </a:cxnLst>
                <a:rect l="0" t="0" r="r" b="b"/>
                <a:pathLst>
                  <a:path w="39" h="48">
                    <a:moveTo>
                      <a:pt x="1" y="4"/>
                    </a:moveTo>
                    <a:cubicBezTo>
                      <a:pt x="5" y="9"/>
                      <a:pt x="35" y="43"/>
                      <a:pt x="39" y="48"/>
                    </a:cubicBezTo>
                    <a:cubicBezTo>
                      <a:pt x="38" y="44"/>
                      <a:pt x="38" y="44"/>
                      <a:pt x="38" y="44"/>
                    </a:cubicBezTo>
                    <a:cubicBezTo>
                      <a:pt x="0" y="0"/>
                      <a:pt x="0" y="0"/>
                      <a:pt x="0" y="0"/>
                    </a:cubicBezTo>
                    <a:lnTo>
                      <a:pt x="1" y="4"/>
                    </a:lnTo>
                    <a:close/>
                  </a:path>
                </a:pathLst>
              </a:custGeom>
              <a:solidFill>
                <a:schemeClr val="accent2">
                  <a:lumMod val="75000"/>
                </a:schemeClr>
              </a:solidFill>
              <a:ln>
                <a:noFill/>
              </a:ln>
            </p:spPr>
            <p:txBody>
              <a:bodyPr anchor="ctr"/>
              <a:lstStyle/>
              <a:p>
                <a:pPr algn="ctr"/>
                <a:endParaRPr>
                  <a:cs typeface="+mn-ea"/>
                  <a:sym typeface="+mn-lt"/>
                </a:endParaRPr>
              </a:p>
            </p:txBody>
          </p:sp>
          <p:sp>
            <p:nvSpPr>
              <p:cNvPr id="67" name="Freeform: Shape 49"/>
              <p:cNvSpPr/>
              <p:nvPr/>
            </p:nvSpPr>
            <p:spPr bwMode="auto">
              <a:xfrm>
                <a:off x="5217699" y="5104593"/>
                <a:ext cx="21215" cy="29701"/>
              </a:xfrm>
              <a:custGeom>
                <a:avLst/>
                <a:gdLst>
                  <a:gd name="T0" fmla="*/ 5 w 10"/>
                  <a:gd name="T1" fmla="*/ 0 h 14"/>
                  <a:gd name="T2" fmla="*/ 0 w 10"/>
                  <a:gd name="T3" fmla="*/ 4 h 14"/>
                  <a:gd name="T4" fmla="*/ 2 w 10"/>
                  <a:gd name="T5" fmla="*/ 14 h 14"/>
                  <a:gd name="T6" fmla="*/ 10 w 10"/>
                  <a:gd name="T7" fmla="*/ 7 h 14"/>
                  <a:gd name="T8" fmla="*/ 5 w 10"/>
                  <a:gd name="T9" fmla="*/ 0 h 14"/>
                </a:gdLst>
                <a:ahLst/>
                <a:cxnLst>
                  <a:cxn ang="0">
                    <a:pos x="T0" y="T1"/>
                  </a:cxn>
                  <a:cxn ang="0">
                    <a:pos x="T2" y="T3"/>
                  </a:cxn>
                  <a:cxn ang="0">
                    <a:pos x="T4" y="T5"/>
                  </a:cxn>
                  <a:cxn ang="0">
                    <a:pos x="T6" y="T7"/>
                  </a:cxn>
                  <a:cxn ang="0">
                    <a:pos x="T8" y="T9"/>
                  </a:cxn>
                </a:cxnLst>
                <a:rect l="0" t="0" r="r" b="b"/>
                <a:pathLst>
                  <a:path w="10" h="14">
                    <a:moveTo>
                      <a:pt x="5" y="0"/>
                    </a:moveTo>
                    <a:lnTo>
                      <a:pt x="0" y="4"/>
                    </a:lnTo>
                    <a:lnTo>
                      <a:pt x="2" y="14"/>
                    </a:lnTo>
                    <a:lnTo>
                      <a:pt x="10" y="7"/>
                    </a:lnTo>
                    <a:lnTo>
                      <a:pt x="5" y="0"/>
                    </a:lnTo>
                    <a:close/>
                  </a:path>
                </a:pathLst>
              </a:custGeom>
              <a:solidFill>
                <a:schemeClr val="accent2">
                  <a:lumMod val="75000"/>
                </a:schemeClr>
              </a:solidFill>
              <a:ln>
                <a:noFill/>
              </a:ln>
            </p:spPr>
            <p:txBody>
              <a:bodyPr anchor="ctr"/>
              <a:lstStyle/>
              <a:p>
                <a:pPr algn="ctr"/>
                <a:endParaRPr>
                  <a:cs typeface="+mn-ea"/>
                  <a:sym typeface="+mn-lt"/>
                </a:endParaRPr>
              </a:p>
            </p:txBody>
          </p:sp>
          <p:sp>
            <p:nvSpPr>
              <p:cNvPr id="68" name="Freeform: Shape 50"/>
              <p:cNvSpPr/>
              <p:nvPr/>
            </p:nvSpPr>
            <p:spPr bwMode="auto">
              <a:xfrm>
                <a:off x="5298316" y="5144901"/>
                <a:ext cx="543104" cy="602506"/>
              </a:xfrm>
              <a:custGeom>
                <a:avLst/>
                <a:gdLst>
                  <a:gd name="T0" fmla="*/ 2 w 256"/>
                  <a:gd name="T1" fmla="*/ 9 h 284"/>
                  <a:gd name="T2" fmla="*/ 0 w 256"/>
                  <a:gd name="T3" fmla="*/ 0 h 284"/>
                  <a:gd name="T4" fmla="*/ 256 w 256"/>
                  <a:gd name="T5" fmla="*/ 277 h 284"/>
                  <a:gd name="T6" fmla="*/ 256 w 256"/>
                  <a:gd name="T7" fmla="*/ 284 h 284"/>
                  <a:gd name="T8" fmla="*/ 2 w 256"/>
                  <a:gd name="T9" fmla="*/ 9 h 284"/>
                </a:gdLst>
                <a:ahLst/>
                <a:cxnLst>
                  <a:cxn ang="0">
                    <a:pos x="T0" y="T1"/>
                  </a:cxn>
                  <a:cxn ang="0">
                    <a:pos x="T2" y="T3"/>
                  </a:cxn>
                  <a:cxn ang="0">
                    <a:pos x="T4" y="T5"/>
                  </a:cxn>
                  <a:cxn ang="0">
                    <a:pos x="T6" y="T7"/>
                  </a:cxn>
                  <a:cxn ang="0">
                    <a:pos x="T8" y="T9"/>
                  </a:cxn>
                </a:cxnLst>
                <a:rect l="0" t="0" r="r" b="b"/>
                <a:pathLst>
                  <a:path w="256" h="284">
                    <a:moveTo>
                      <a:pt x="2" y="9"/>
                    </a:moveTo>
                    <a:lnTo>
                      <a:pt x="0" y="0"/>
                    </a:lnTo>
                    <a:lnTo>
                      <a:pt x="256" y="277"/>
                    </a:lnTo>
                    <a:lnTo>
                      <a:pt x="256" y="284"/>
                    </a:lnTo>
                    <a:lnTo>
                      <a:pt x="2" y="9"/>
                    </a:lnTo>
                    <a:close/>
                  </a:path>
                </a:pathLst>
              </a:custGeom>
              <a:solidFill>
                <a:schemeClr val="accent2">
                  <a:lumMod val="75000"/>
                </a:schemeClr>
              </a:solidFill>
              <a:ln>
                <a:noFill/>
              </a:ln>
            </p:spPr>
            <p:txBody>
              <a:bodyPr anchor="ctr"/>
              <a:lstStyle/>
              <a:p>
                <a:pPr algn="ctr"/>
                <a:endParaRPr>
                  <a:cs typeface="+mn-ea"/>
                  <a:sym typeface="+mn-lt"/>
                </a:endParaRPr>
              </a:p>
            </p:txBody>
          </p:sp>
          <p:sp>
            <p:nvSpPr>
              <p:cNvPr id="69" name="Freeform: Shape 51"/>
              <p:cNvSpPr/>
              <p:nvPr/>
            </p:nvSpPr>
            <p:spPr bwMode="auto">
              <a:xfrm>
                <a:off x="5353475" y="5229761"/>
                <a:ext cx="25458" cy="29701"/>
              </a:xfrm>
              <a:custGeom>
                <a:avLst/>
                <a:gdLst>
                  <a:gd name="T0" fmla="*/ 5 w 12"/>
                  <a:gd name="T1" fmla="*/ 0 h 14"/>
                  <a:gd name="T2" fmla="*/ 0 w 12"/>
                  <a:gd name="T3" fmla="*/ 5 h 14"/>
                  <a:gd name="T4" fmla="*/ 3 w 12"/>
                  <a:gd name="T5" fmla="*/ 14 h 14"/>
                  <a:gd name="T6" fmla="*/ 12 w 12"/>
                  <a:gd name="T7" fmla="*/ 7 h 14"/>
                  <a:gd name="T8" fmla="*/ 5 w 12"/>
                  <a:gd name="T9" fmla="*/ 0 h 14"/>
                </a:gdLst>
                <a:ahLst/>
                <a:cxnLst>
                  <a:cxn ang="0">
                    <a:pos x="T0" y="T1"/>
                  </a:cxn>
                  <a:cxn ang="0">
                    <a:pos x="T2" y="T3"/>
                  </a:cxn>
                  <a:cxn ang="0">
                    <a:pos x="T4" y="T5"/>
                  </a:cxn>
                  <a:cxn ang="0">
                    <a:pos x="T6" y="T7"/>
                  </a:cxn>
                  <a:cxn ang="0">
                    <a:pos x="T8" y="T9"/>
                  </a:cxn>
                </a:cxnLst>
                <a:rect l="0" t="0" r="r" b="b"/>
                <a:pathLst>
                  <a:path w="12" h="14">
                    <a:moveTo>
                      <a:pt x="5" y="0"/>
                    </a:moveTo>
                    <a:lnTo>
                      <a:pt x="0" y="5"/>
                    </a:lnTo>
                    <a:lnTo>
                      <a:pt x="3" y="14"/>
                    </a:lnTo>
                    <a:lnTo>
                      <a:pt x="12" y="7"/>
                    </a:lnTo>
                    <a:lnTo>
                      <a:pt x="5" y="0"/>
                    </a:lnTo>
                    <a:close/>
                  </a:path>
                </a:pathLst>
              </a:custGeom>
              <a:solidFill>
                <a:schemeClr val="accent2">
                  <a:lumMod val="75000"/>
                </a:schemeClr>
              </a:solidFill>
              <a:ln>
                <a:noFill/>
              </a:ln>
            </p:spPr>
            <p:txBody>
              <a:bodyPr anchor="ctr"/>
              <a:lstStyle/>
              <a:p>
                <a:pPr algn="ctr"/>
                <a:endParaRPr>
                  <a:cs typeface="+mn-ea"/>
                  <a:sym typeface="+mn-lt"/>
                </a:endParaRPr>
              </a:p>
            </p:txBody>
          </p:sp>
          <p:sp>
            <p:nvSpPr>
              <p:cNvPr id="70" name="Freeform: Shape 52"/>
              <p:cNvSpPr/>
              <p:nvPr/>
            </p:nvSpPr>
            <p:spPr bwMode="auto">
              <a:xfrm>
                <a:off x="5841420" y="4892443"/>
                <a:ext cx="963160" cy="854964"/>
              </a:xfrm>
              <a:custGeom>
                <a:avLst/>
                <a:gdLst>
                  <a:gd name="T0" fmla="*/ 0 w 191"/>
                  <a:gd name="T1" fmla="*/ 167 h 170"/>
                  <a:gd name="T2" fmla="*/ 191 w 191"/>
                  <a:gd name="T3" fmla="*/ 0 h 170"/>
                  <a:gd name="T4" fmla="*/ 190 w 191"/>
                  <a:gd name="T5" fmla="*/ 4 h 170"/>
                  <a:gd name="T6" fmla="*/ 0 w 191"/>
                  <a:gd name="T7" fmla="*/ 170 h 170"/>
                  <a:gd name="T8" fmla="*/ 0 w 191"/>
                  <a:gd name="T9" fmla="*/ 167 h 170"/>
                </a:gdLst>
                <a:ahLst/>
                <a:cxnLst>
                  <a:cxn ang="0">
                    <a:pos x="T0" y="T1"/>
                  </a:cxn>
                  <a:cxn ang="0">
                    <a:pos x="T2" y="T3"/>
                  </a:cxn>
                  <a:cxn ang="0">
                    <a:pos x="T4" y="T5"/>
                  </a:cxn>
                  <a:cxn ang="0">
                    <a:pos x="T6" y="T7"/>
                  </a:cxn>
                  <a:cxn ang="0">
                    <a:pos x="T8" y="T9"/>
                  </a:cxn>
                </a:cxnLst>
                <a:rect l="0" t="0" r="r" b="b"/>
                <a:pathLst>
                  <a:path w="191" h="170">
                    <a:moveTo>
                      <a:pt x="0" y="167"/>
                    </a:moveTo>
                    <a:cubicBezTo>
                      <a:pt x="8" y="160"/>
                      <a:pt x="171" y="18"/>
                      <a:pt x="191" y="0"/>
                    </a:cubicBezTo>
                    <a:cubicBezTo>
                      <a:pt x="190" y="4"/>
                      <a:pt x="190" y="4"/>
                      <a:pt x="190" y="4"/>
                    </a:cubicBezTo>
                    <a:cubicBezTo>
                      <a:pt x="190" y="5"/>
                      <a:pt x="1" y="170"/>
                      <a:pt x="0" y="170"/>
                    </a:cubicBezTo>
                    <a:lnTo>
                      <a:pt x="0" y="167"/>
                    </a:lnTo>
                    <a:close/>
                  </a:path>
                </a:pathLst>
              </a:custGeom>
              <a:solidFill>
                <a:schemeClr val="accent2">
                  <a:lumMod val="75000"/>
                </a:schemeClr>
              </a:solidFill>
              <a:ln>
                <a:noFill/>
              </a:ln>
            </p:spPr>
            <p:txBody>
              <a:bodyPr anchor="ctr"/>
              <a:lstStyle/>
              <a:p>
                <a:pPr algn="ctr"/>
                <a:endParaRPr>
                  <a:cs typeface="+mn-ea"/>
                  <a:sym typeface="+mn-lt"/>
                </a:endParaRPr>
              </a:p>
            </p:txBody>
          </p:sp>
        </p:grpSp>
        <p:sp>
          <p:nvSpPr>
            <p:cNvPr id="10" name="TextBox 53"/>
            <p:cNvSpPr txBox="1"/>
            <p:nvPr/>
          </p:nvSpPr>
          <p:spPr>
            <a:xfrm rot="2914667">
              <a:off x="1505954" y="3935923"/>
              <a:ext cx="601410" cy="523202"/>
            </a:xfrm>
            <a:prstGeom prst="rect">
              <a:avLst/>
            </a:prstGeom>
            <a:noFill/>
          </p:spPr>
          <p:txBody>
            <a:bodyPr wrap="none" lIns="91422" tIns="45711" rIns="91422" bIns="45711">
              <a:normAutofit/>
            </a:bodyPr>
            <a:lstStyle/>
            <a:p>
              <a:pPr algn="ctr"/>
              <a:r>
                <a:rPr lang="en-US" sz="2800" b="1">
                  <a:solidFill>
                    <a:schemeClr val="bg1"/>
                  </a:solidFill>
                  <a:cs typeface="+mn-ea"/>
                  <a:sym typeface="+mn-lt"/>
                </a:rPr>
                <a:t>01</a:t>
              </a:r>
            </a:p>
          </p:txBody>
        </p:sp>
        <p:sp>
          <p:nvSpPr>
            <p:cNvPr id="11" name="TextBox 54"/>
            <p:cNvSpPr txBox="1"/>
            <p:nvPr/>
          </p:nvSpPr>
          <p:spPr>
            <a:xfrm rot="19197881">
              <a:off x="2643089" y="4736584"/>
              <a:ext cx="662325" cy="584757"/>
            </a:xfrm>
            <a:prstGeom prst="rect">
              <a:avLst/>
            </a:prstGeom>
            <a:noFill/>
          </p:spPr>
          <p:txBody>
            <a:bodyPr wrap="none" lIns="91422" tIns="45711" rIns="91422" bIns="45711">
              <a:normAutofit/>
            </a:bodyPr>
            <a:lstStyle/>
            <a:p>
              <a:pPr algn="ctr"/>
              <a:r>
                <a:rPr lang="en-US" sz="3200" b="1">
                  <a:solidFill>
                    <a:schemeClr val="bg1"/>
                  </a:solidFill>
                  <a:cs typeface="+mn-ea"/>
                  <a:sym typeface="+mn-lt"/>
                </a:rPr>
                <a:t>02</a:t>
              </a:r>
            </a:p>
          </p:txBody>
        </p:sp>
        <p:sp>
          <p:nvSpPr>
            <p:cNvPr id="12" name="TextBox 55"/>
            <p:cNvSpPr txBox="1"/>
            <p:nvPr/>
          </p:nvSpPr>
          <p:spPr>
            <a:xfrm rot="2492360">
              <a:off x="3755745" y="3317499"/>
              <a:ext cx="662325" cy="584757"/>
            </a:xfrm>
            <a:prstGeom prst="rect">
              <a:avLst/>
            </a:prstGeom>
            <a:noFill/>
          </p:spPr>
          <p:txBody>
            <a:bodyPr wrap="none" lIns="91422" tIns="45711" rIns="91422" bIns="45711">
              <a:normAutofit/>
            </a:bodyPr>
            <a:lstStyle/>
            <a:p>
              <a:pPr algn="ctr"/>
              <a:r>
                <a:rPr lang="en-US" sz="3200" b="1">
                  <a:solidFill>
                    <a:schemeClr val="bg1"/>
                  </a:solidFill>
                  <a:cs typeface="+mn-ea"/>
                  <a:sym typeface="+mn-lt"/>
                </a:rPr>
                <a:t>03</a:t>
              </a:r>
            </a:p>
          </p:txBody>
        </p:sp>
        <p:sp>
          <p:nvSpPr>
            <p:cNvPr id="13" name="TextBox 56"/>
            <p:cNvSpPr txBox="1"/>
            <p:nvPr/>
          </p:nvSpPr>
          <p:spPr>
            <a:xfrm rot="19507174">
              <a:off x="2434749" y="2113539"/>
              <a:ext cx="662325" cy="584757"/>
            </a:xfrm>
            <a:prstGeom prst="rect">
              <a:avLst/>
            </a:prstGeom>
            <a:noFill/>
          </p:spPr>
          <p:txBody>
            <a:bodyPr wrap="none" lIns="91422" tIns="45711" rIns="91422" bIns="45711">
              <a:normAutofit/>
            </a:bodyPr>
            <a:lstStyle/>
            <a:p>
              <a:pPr algn="ctr"/>
              <a:r>
                <a:rPr lang="en-US" sz="3200" b="1" dirty="0">
                  <a:solidFill>
                    <a:schemeClr val="bg1"/>
                  </a:solidFill>
                  <a:cs typeface="+mn-ea"/>
                  <a:sym typeface="+mn-lt"/>
                </a:rPr>
                <a:t>04</a:t>
              </a:r>
            </a:p>
          </p:txBody>
        </p:sp>
        <p:sp>
          <p:nvSpPr>
            <p:cNvPr id="14" name="Freeform: Shape 65"/>
            <p:cNvSpPr>
              <a:spLocks noChangeAspect="1"/>
            </p:cNvSpPr>
            <p:nvPr/>
          </p:nvSpPr>
          <p:spPr bwMode="auto">
            <a:xfrm>
              <a:off x="6031625" y="4895916"/>
              <a:ext cx="511397" cy="662956"/>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C0392B"/>
            </a:solidFill>
            <a:ln>
              <a:noFill/>
            </a:ln>
            <a:effectLst/>
          </p:spPr>
          <p:txBody>
            <a:bodyPr anchor="ctr"/>
            <a:lstStyle/>
            <a:p>
              <a:pPr algn="ctr"/>
              <a:endParaRPr>
                <a:cs typeface="+mn-ea"/>
                <a:sym typeface="+mn-lt"/>
              </a:endParaRPr>
            </a:p>
          </p:txBody>
        </p:sp>
        <p:sp>
          <p:nvSpPr>
            <p:cNvPr id="15" name="Freeform: Shape 66"/>
            <p:cNvSpPr>
              <a:spLocks noChangeAspect="1"/>
            </p:cNvSpPr>
            <p:nvPr/>
          </p:nvSpPr>
          <p:spPr bwMode="auto">
            <a:xfrm>
              <a:off x="6031625" y="1908555"/>
              <a:ext cx="555172" cy="480467"/>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accent1"/>
            </a:solidFill>
            <a:ln>
              <a:noFill/>
            </a:ln>
            <a:effectLst/>
          </p:spPr>
          <p:txBody>
            <a:bodyPr anchor="ctr"/>
            <a:lstStyle/>
            <a:p>
              <a:pPr algn="ctr"/>
              <a:endParaRPr>
                <a:cs typeface="+mn-ea"/>
                <a:sym typeface="+mn-lt"/>
              </a:endParaRPr>
            </a:p>
          </p:txBody>
        </p:sp>
        <p:sp>
          <p:nvSpPr>
            <p:cNvPr id="16" name="Freeform: Shape 67"/>
            <p:cNvSpPr>
              <a:spLocks noChangeAspect="1"/>
            </p:cNvSpPr>
            <p:nvPr/>
          </p:nvSpPr>
          <p:spPr bwMode="auto">
            <a:xfrm>
              <a:off x="6031625" y="2939946"/>
              <a:ext cx="513189" cy="37699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2"/>
            </a:solidFill>
            <a:ln>
              <a:noFill/>
            </a:ln>
            <a:effectLst/>
          </p:spPr>
          <p:txBody>
            <a:bodyPr anchor="ctr"/>
            <a:lstStyle/>
            <a:p>
              <a:pPr algn="ctr"/>
              <a:endParaRPr>
                <a:cs typeface="+mn-ea"/>
                <a:sym typeface="+mn-lt"/>
              </a:endParaRPr>
            </a:p>
          </p:txBody>
        </p:sp>
        <p:sp>
          <p:nvSpPr>
            <p:cNvPr id="17" name="Freeform: Shape 68"/>
            <p:cNvSpPr>
              <a:spLocks noChangeAspect="1"/>
            </p:cNvSpPr>
            <p:nvPr/>
          </p:nvSpPr>
          <p:spPr bwMode="auto">
            <a:xfrm>
              <a:off x="6031625" y="3947042"/>
              <a:ext cx="626606" cy="485329"/>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3"/>
            </a:solidFill>
            <a:ln>
              <a:noFill/>
            </a:ln>
            <a:effectLst/>
          </p:spPr>
          <p:txBody>
            <a:bodyPr anchor="ctr"/>
            <a:lstStyle/>
            <a:p>
              <a:pPr algn="ctr"/>
              <a:endParaRPr>
                <a:cs typeface="+mn-ea"/>
                <a:sym typeface="+mn-lt"/>
              </a:endParaRPr>
            </a:p>
          </p:txBody>
        </p:sp>
        <p:sp>
          <p:nvSpPr>
            <p:cNvPr id="18" name="TextBox 69"/>
            <p:cNvSpPr txBox="1"/>
            <p:nvPr/>
          </p:nvSpPr>
          <p:spPr>
            <a:xfrm>
              <a:off x="6658232" y="1814461"/>
              <a:ext cx="4442324" cy="333229"/>
            </a:xfrm>
            <a:prstGeom prst="rect">
              <a:avLst/>
            </a:prstGeom>
            <a:noFill/>
          </p:spPr>
          <p:txBody>
            <a:bodyPr wrap="none" lIns="144000" tIns="0" rIns="0" bIns="0" anchor="ctr" anchorCtr="0">
              <a:normAutofit/>
            </a:bodyPr>
            <a:lstStyle/>
            <a:p>
              <a:r>
                <a:rPr lang="zh-CN" altLang="en-US" sz="2000" b="1">
                  <a:cs typeface="+mn-ea"/>
                  <a:sym typeface="+mn-lt"/>
                </a:rPr>
                <a:t>标题文本预设</a:t>
              </a:r>
            </a:p>
          </p:txBody>
        </p:sp>
        <p:sp>
          <p:nvSpPr>
            <p:cNvPr id="19" name="TextBox 73"/>
            <p:cNvSpPr txBox="1"/>
            <p:nvPr/>
          </p:nvSpPr>
          <p:spPr>
            <a:xfrm>
              <a:off x="6658232" y="2821731"/>
              <a:ext cx="4442324" cy="333229"/>
            </a:xfrm>
            <a:prstGeom prst="rect">
              <a:avLst/>
            </a:prstGeom>
            <a:noFill/>
          </p:spPr>
          <p:txBody>
            <a:bodyPr wrap="none" lIns="144000" tIns="0" rIns="0" bIns="0" anchor="ctr" anchorCtr="0">
              <a:normAutofit/>
            </a:bodyPr>
            <a:lstStyle/>
            <a:p>
              <a:r>
                <a:rPr lang="zh-CN" altLang="en-US" sz="2000" b="1">
                  <a:cs typeface="+mn-ea"/>
                  <a:sym typeface="+mn-lt"/>
                </a:rPr>
                <a:t>标题文本预设</a:t>
              </a:r>
            </a:p>
          </p:txBody>
        </p:sp>
        <p:sp>
          <p:nvSpPr>
            <p:cNvPr id="20" name="TextBox 76"/>
            <p:cNvSpPr txBox="1"/>
            <p:nvPr/>
          </p:nvSpPr>
          <p:spPr>
            <a:xfrm>
              <a:off x="6658232" y="3845861"/>
              <a:ext cx="4442324" cy="333229"/>
            </a:xfrm>
            <a:prstGeom prst="rect">
              <a:avLst/>
            </a:prstGeom>
            <a:noFill/>
          </p:spPr>
          <p:txBody>
            <a:bodyPr wrap="none" lIns="144000" tIns="0" rIns="0" bIns="0" anchor="ctr" anchorCtr="0">
              <a:normAutofit/>
            </a:bodyPr>
            <a:lstStyle/>
            <a:p>
              <a:r>
                <a:rPr lang="zh-CN" altLang="en-US" sz="2000" b="1">
                  <a:cs typeface="+mn-ea"/>
                  <a:sym typeface="+mn-lt"/>
                </a:rPr>
                <a:t>标题文本预设</a:t>
              </a:r>
            </a:p>
          </p:txBody>
        </p:sp>
        <p:sp>
          <p:nvSpPr>
            <p:cNvPr id="21" name="TextBox 79"/>
            <p:cNvSpPr txBox="1"/>
            <p:nvPr/>
          </p:nvSpPr>
          <p:spPr>
            <a:xfrm>
              <a:off x="6658232" y="4905043"/>
              <a:ext cx="4442324" cy="333229"/>
            </a:xfrm>
            <a:prstGeom prst="rect">
              <a:avLst/>
            </a:prstGeom>
            <a:noFill/>
          </p:spPr>
          <p:txBody>
            <a:bodyPr wrap="none" lIns="144000" tIns="0" rIns="0" bIns="0" anchor="ctr" anchorCtr="0">
              <a:normAutofit/>
            </a:bodyPr>
            <a:lstStyle/>
            <a:p>
              <a:r>
                <a:rPr lang="zh-CN" altLang="en-US" sz="2000" b="1" dirty="0">
                  <a:cs typeface="+mn-ea"/>
                  <a:sym typeface="+mn-lt"/>
                </a:rPr>
                <a:t>标题文本预设</a:t>
              </a:r>
            </a:p>
          </p:txBody>
        </p:sp>
      </p:grpSp>
      <p:sp>
        <p:nvSpPr>
          <p:cNvPr id="71" name="矩形 70"/>
          <p:cNvSpPr/>
          <p:nvPr/>
        </p:nvSpPr>
        <p:spPr>
          <a:xfrm>
            <a:off x="6914803" y="2169792"/>
            <a:ext cx="4851642" cy="461665"/>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a:t>
            </a:r>
          </a:p>
        </p:txBody>
      </p:sp>
      <p:sp>
        <p:nvSpPr>
          <p:cNvPr id="72" name="矩形 71"/>
          <p:cNvSpPr/>
          <p:nvPr/>
        </p:nvSpPr>
        <p:spPr>
          <a:xfrm>
            <a:off x="6914803" y="3177338"/>
            <a:ext cx="4851642" cy="461665"/>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a:t>
            </a:r>
          </a:p>
        </p:txBody>
      </p:sp>
      <p:sp>
        <p:nvSpPr>
          <p:cNvPr id="73" name="矩形 72"/>
          <p:cNvSpPr/>
          <p:nvPr/>
        </p:nvSpPr>
        <p:spPr>
          <a:xfrm>
            <a:off x="6914803" y="4184884"/>
            <a:ext cx="4851642" cy="461665"/>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a:t>
            </a:r>
          </a:p>
        </p:txBody>
      </p:sp>
      <p:sp>
        <p:nvSpPr>
          <p:cNvPr id="74" name="矩形 73"/>
          <p:cNvSpPr/>
          <p:nvPr/>
        </p:nvSpPr>
        <p:spPr>
          <a:xfrm>
            <a:off x="6914803" y="5192430"/>
            <a:ext cx="4851642" cy="461665"/>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1000"/>
                                        <p:tgtEl>
                                          <p:spTgt spid="73"/>
                                        </p:tgtEl>
                                      </p:cBhvr>
                                    </p:animEffect>
                                    <p:anim calcmode="lin" valueType="num">
                                      <p:cBhvr>
                                        <p:cTn id="27" dur="1000" fill="hold"/>
                                        <p:tgtEl>
                                          <p:spTgt spid="73"/>
                                        </p:tgtEl>
                                        <p:attrNameLst>
                                          <p:attrName>ppt_x</p:attrName>
                                        </p:attrNameLst>
                                      </p:cBhvr>
                                      <p:tavLst>
                                        <p:tav tm="0">
                                          <p:val>
                                            <p:strVal val="#ppt_x"/>
                                          </p:val>
                                        </p:tav>
                                        <p:tav tm="100000">
                                          <p:val>
                                            <p:strVal val="#ppt_x"/>
                                          </p:val>
                                        </p:tav>
                                      </p:tavLst>
                                    </p:anim>
                                    <p:anim calcmode="lin" valueType="num">
                                      <p:cBhvr>
                                        <p:cTn id="28"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1000"/>
                                        <p:tgtEl>
                                          <p:spTgt spid="74"/>
                                        </p:tgtEl>
                                      </p:cBhvr>
                                    </p:animEffect>
                                    <p:anim calcmode="lin" valueType="num">
                                      <p:cBhvr>
                                        <p:cTn id="34" dur="1000" fill="hold"/>
                                        <p:tgtEl>
                                          <p:spTgt spid="74"/>
                                        </p:tgtEl>
                                        <p:attrNameLst>
                                          <p:attrName>ppt_x</p:attrName>
                                        </p:attrNameLst>
                                      </p:cBhvr>
                                      <p:tavLst>
                                        <p:tav tm="0">
                                          <p:val>
                                            <p:strVal val="#ppt_x"/>
                                          </p:val>
                                        </p:tav>
                                        <p:tav tm="100000">
                                          <p:val>
                                            <p:strVal val="#ppt_x"/>
                                          </p:val>
                                        </p:tav>
                                      </p:tavLst>
                                    </p:anim>
                                    <p:anim calcmode="lin" valueType="num">
                                      <p:cBhvr>
                                        <p:cTn id="3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1234440" y="173862"/>
            <a:ext cx="5680363" cy="523220"/>
          </a:xfrm>
          <a:prstGeom prst="rect">
            <a:avLst/>
          </a:prstGeom>
          <a:noFill/>
        </p:spPr>
        <p:txBody>
          <a:bodyPr wrap="square" rtlCol="0">
            <a:spAutoFit/>
          </a:bodyPr>
          <a:lstStyle/>
          <a:p>
            <a:r>
              <a:rPr lang="zh-CN" altLang="en-US" sz="2800" b="1" dirty="0">
                <a:cs typeface="+mn-ea"/>
                <a:sym typeface="+mn-lt"/>
              </a:rPr>
              <a:t>工 作 体 会 </a:t>
            </a:r>
            <a:r>
              <a:rPr lang="en-US" altLang="zh-CN" sz="2800" b="1" dirty="0">
                <a:cs typeface="+mn-ea"/>
                <a:sym typeface="+mn-lt"/>
              </a:rPr>
              <a:t>/</a:t>
            </a:r>
            <a:r>
              <a:rPr lang="en-US" altLang="zh-CN" sz="2400" dirty="0">
                <a:cs typeface="+mn-ea"/>
                <a:sym typeface="+mn-lt"/>
              </a:rPr>
              <a:t>Working Experience</a:t>
            </a:r>
            <a:endParaRPr lang="en-US" altLang="zh-CN" sz="2800" dirty="0">
              <a:cs typeface="+mn-ea"/>
              <a:sym typeface="+mn-lt"/>
            </a:endParaRPr>
          </a:p>
        </p:txBody>
      </p:sp>
      <p:grpSp>
        <p:nvGrpSpPr>
          <p:cNvPr id="6" name="0d626416-39af-47a5-8149-d69eaff81ad1"/>
          <p:cNvGrpSpPr>
            <a:grpSpLocks noChangeAspect="1"/>
          </p:cNvGrpSpPr>
          <p:nvPr/>
        </p:nvGrpSpPr>
        <p:grpSpPr>
          <a:xfrm>
            <a:off x="901700" y="1922066"/>
            <a:ext cx="10388600" cy="1958699"/>
            <a:chOff x="901700" y="2278744"/>
            <a:chExt cx="10388600" cy="1958699"/>
          </a:xfrm>
        </p:grpSpPr>
        <p:sp>
          <p:nvSpPr>
            <p:cNvPr id="8" name="对角圆角矩形 7"/>
            <p:cNvSpPr/>
            <p:nvPr/>
          </p:nvSpPr>
          <p:spPr>
            <a:xfrm>
              <a:off x="901700" y="2278744"/>
              <a:ext cx="2057400" cy="147429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对角圆角矩形 8"/>
            <p:cNvSpPr/>
            <p:nvPr/>
          </p:nvSpPr>
          <p:spPr>
            <a:xfrm>
              <a:off x="3678767" y="2278744"/>
              <a:ext cx="2057400" cy="147429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对角圆角矩形 9"/>
            <p:cNvSpPr/>
            <p:nvPr/>
          </p:nvSpPr>
          <p:spPr>
            <a:xfrm>
              <a:off x="6455834" y="2278744"/>
              <a:ext cx="2057400" cy="147429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对角圆角矩形 10"/>
            <p:cNvSpPr/>
            <p:nvPr/>
          </p:nvSpPr>
          <p:spPr>
            <a:xfrm>
              <a:off x="9232900" y="2278744"/>
              <a:ext cx="2057400" cy="147429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文本框 5"/>
            <p:cNvSpPr txBox="1"/>
            <p:nvPr/>
          </p:nvSpPr>
          <p:spPr>
            <a:xfrm>
              <a:off x="1453346" y="3213390"/>
              <a:ext cx="954107" cy="400110"/>
            </a:xfrm>
            <a:prstGeom prst="rect">
              <a:avLst/>
            </a:prstGeom>
            <a:noFill/>
          </p:spPr>
          <p:txBody>
            <a:bodyPr wrap="none">
              <a:normAutofit/>
            </a:bodyPr>
            <a:lstStyle/>
            <a:p>
              <a:pPr algn="ctr"/>
              <a:r>
                <a:rPr lang="zh-CN" altLang="en-US" sz="2000">
                  <a:solidFill>
                    <a:schemeClr val="bg1"/>
                  </a:solidFill>
                  <a:cs typeface="+mn-ea"/>
                  <a:sym typeface="+mn-lt"/>
                </a:rPr>
                <a:t>关键词</a:t>
              </a:r>
            </a:p>
          </p:txBody>
        </p:sp>
        <p:sp>
          <p:nvSpPr>
            <p:cNvPr id="13" name="文本框 6"/>
            <p:cNvSpPr txBox="1"/>
            <p:nvPr/>
          </p:nvSpPr>
          <p:spPr>
            <a:xfrm>
              <a:off x="4238590" y="3213390"/>
              <a:ext cx="954107" cy="400110"/>
            </a:xfrm>
            <a:prstGeom prst="rect">
              <a:avLst/>
            </a:prstGeom>
            <a:noFill/>
          </p:spPr>
          <p:txBody>
            <a:bodyPr wrap="none">
              <a:normAutofit/>
            </a:bodyPr>
            <a:lstStyle/>
            <a:p>
              <a:pPr algn="ctr"/>
              <a:r>
                <a:rPr lang="zh-CN" altLang="en-US" sz="2000">
                  <a:solidFill>
                    <a:schemeClr val="bg1"/>
                  </a:solidFill>
                  <a:cs typeface="+mn-ea"/>
                  <a:sym typeface="+mn-lt"/>
                </a:rPr>
                <a:t>关键词</a:t>
              </a:r>
            </a:p>
          </p:txBody>
        </p:sp>
        <p:sp>
          <p:nvSpPr>
            <p:cNvPr id="14" name="文本框 7"/>
            <p:cNvSpPr txBox="1"/>
            <p:nvPr/>
          </p:nvSpPr>
          <p:spPr>
            <a:xfrm>
              <a:off x="7004536" y="3213390"/>
              <a:ext cx="954107" cy="400110"/>
            </a:xfrm>
            <a:prstGeom prst="rect">
              <a:avLst/>
            </a:prstGeom>
            <a:noFill/>
          </p:spPr>
          <p:txBody>
            <a:bodyPr wrap="none">
              <a:normAutofit/>
            </a:bodyPr>
            <a:lstStyle/>
            <a:p>
              <a:pPr algn="ctr"/>
              <a:r>
                <a:rPr lang="zh-CN" altLang="en-US" sz="2000">
                  <a:solidFill>
                    <a:schemeClr val="bg1"/>
                  </a:solidFill>
                  <a:cs typeface="+mn-ea"/>
                  <a:sym typeface="+mn-lt"/>
                </a:rPr>
                <a:t>关键词</a:t>
              </a:r>
            </a:p>
          </p:txBody>
        </p:sp>
        <p:sp>
          <p:nvSpPr>
            <p:cNvPr id="15" name="文本框 8"/>
            <p:cNvSpPr txBox="1"/>
            <p:nvPr/>
          </p:nvSpPr>
          <p:spPr>
            <a:xfrm>
              <a:off x="9784548" y="3213390"/>
              <a:ext cx="954107" cy="400110"/>
            </a:xfrm>
            <a:prstGeom prst="rect">
              <a:avLst/>
            </a:prstGeom>
            <a:noFill/>
          </p:spPr>
          <p:txBody>
            <a:bodyPr wrap="none">
              <a:normAutofit/>
            </a:bodyPr>
            <a:lstStyle/>
            <a:p>
              <a:pPr algn="ctr"/>
              <a:r>
                <a:rPr lang="zh-CN" altLang="en-US" sz="2000">
                  <a:solidFill>
                    <a:schemeClr val="bg1"/>
                  </a:solidFill>
                  <a:cs typeface="+mn-ea"/>
                  <a:sym typeface="+mn-lt"/>
                </a:rPr>
                <a:t>关键词</a:t>
              </a:r>
            </a:p>
          </p:txBody>
        </p:sp>
        <p:sp>
          <p:nvSpPr>
            <p:cNvPr id="16" name="文本框 10"/>
            <p:cNvSpPr txBox="1"/>
            <p:nvPr/>
          </p:nvSpPr>
          <p:spPr>
            <a:xfrm>
              <a:off x="901701" y="3898889"/>
              <a:ext cx="2039342" cy="338554"/>
            </a:xfrm>
            <a:prstGeom prst="rect">
              <a:avLst/>
            </a:prstGeom>
            <a:noFill/>
          </p:spPr>
          <p:txBody>
            <a:bodyPr wrap="none">
              <a:noAutofit/>
            </a:bodyPr>
            <a:lstStyle/>
            <a:p>
              <a:pPr algn="ctr"/>
              <a:r>
                <a:rPr lang="zh-CN" altLang="en-US" sz="2000" b="1" spc="600" dirty="0">
                  <a:cs typeface="+mn-ea"/>
                  <a:sym typeface="+mn-lt"/>
                </a:rPr>
                <a:t>标题文本</a:t>
              </a:r>
            </a:p>
          </p:txBody>
        </p:sp>
        <p:sp>
          <p:nvSpPr>
            <p:cNvPr id="17" name="文本框 13"/>
            <p:cNvSpPr txBox="1"/>
            <p:nvPr/>
          </p:nvSpPr>
          <p:spPr>
            <a:xfrm>
              <a:off x="3678767" y="3898889"/>
              <a:ext cx="2039342" cy="338554"/>
            </a:xfrm>
            <a:prstGeom prst="rect">
              <a:avLst/>
            </a:prstGeom>
            <a:noFill/>
          </p:spPr>
          <p:txBody>
            <a:bodyPr wrap="none">
              <a:noAutofit/>
            </a:bodyPr>
            <a:lstStyle/>
            <a:p>
              <a:pPr algn="ctr"/>
              <a:r>
                <a:rPr lang="zh-CN" altLang="en-US" sz="2000" b="1" spc="600" dirty="0">
                  <a:cs typeface="+mn-ea"/>
                  <a:sym typeface="+mn-lt"/>
                </a:rPr>
                <a:t>标题文本</a:t>
              </a:r>
            </a:p>
          </p:txBody>
        </p:sp>
        <p:sp>
          <p:nvSpPr>
            <p:cNvPr id="18" name="文本框 16"/>
            <p:cNvSpPr txBox="1"/>
            <p:nvPr/>
          </p:nvSpPr>
          <p:spPr>
            <a:xfrm>
              <a:off x="6455832" y="3898889"/>
              <a:ext cx="2039342" cy="338554"/>
            </a:xfrm>
            <a:prstGeom prst="rect">
              <a:avLst/>
            </a:prstGeom>
            <a:noFill/>
          </p:spPr>
          <p:txBody>
            <a:bodyPr wrap="none">
              <a:noAutofit/>
            </a:bodyPr>
            <a:lstStyle/>
            <a:p>
              <a:pPr algn="ctr"/>
              <a:r>
                <a:rPr lang="zh-CN" altLang="en-US" sz="2000" b="1" spc="600" dirty="0">
                  <a:cs typeface="+mn-ea"/>
                  <a:sym typeface="+mn-lt"/>
                </a:rPr>
                <a:t>标题文本</a:t>
              </a:r>
            </a:p>
          </p:txBody>
        </p:sp>
        <p:sp>
          <p:nvSpPr>
            <p:cNvPr id="19" name="文本框 19"/>
            <p:cNvSpPr txBox="1"/>
            <p:nvPr/>
          </p:nvSpPr>
          <p:spPr>
            <a:xfrm>
              <a:off x="9232896" y="3898889"/>
              <a:ext cx="2039342" cy="338554"/>
            </a:xfrm>
            <a:prstGeom prst="rect">
              <a:avLst/>
            </a:prstGeom>
            <a:noFill/>
          </p:spPr>
          <p:txBody>
            <a:bodyPr wrap="none">
              <a:noAutofit/>
            </a:bodyPr>
            <a:lstStyle/>
            <a:p>
              <a:pPr algn="ctr"/>
              <a:r>
                <a:rPr lang="zh-CN" altLang="en-US" sz="2000" b="1" spc="600" dirty="0">
                  <a:cs typeface="+mn-ea"/>
                  <a:sym typeface="+mn-lt"/>
                </a:rPr>
                <a:t>标题文本</a:t>
              </a:r>
            </a:p>
          </p:txBody>
        </p:sp>
        <p:sp>
          <p:nvSpPr>
            <p:cNvPr id="20" name="任意多边形 19"/>
            <p:cNvSpPr/>
            <p:nvPr/>
          </p:nvSpPr>
          <p:spPr>
            <a:xfrm>
              <a:off x="1694785" y="2554581"/>
              <a:ext cx="471231" cy="512956"/>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任意多边形 20"/>
            <p:cNvSpPr/>
            <p:nvPr/>
          </p:nvSpPr>
          <p:spPr>
            <a:xfrm>
              <a:off x="4480029" y="2554581"/>
              <a:ext cx="471231" cy="512956"/>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任意多边形 21"/>
            <p:cNvSpPr/>
            <p:nvPr/>
          </p:nvSpPr>
          <p:spPr>
            <a:xfrm>
              <a:off x="7239888" y="2554581"/>
              <a:ext cx="471231" cy="512956"/>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任意多边形 22"/>
            <p:cNvSpPr/>
            <p:nvPr/>
          </p:nvSpPr>
          <p:spPr>
            <a:xfrm>
              <a:off x="10016951" y="2554581"/>
              <a:ext cx="471231" cy="512956"/>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4" name="矩形 23"/>
          <p:cNvSpPr/>
          <p:nvPr/>
        </p:nvSpPr>
        <p:spPr>
          <a:xfrm>
            <a:off x="1058590" y="4191468"/>
            <a:ext cx="1696923" cy="1938992"/>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点击此处更换文本编辑文字点击此处更换文本编辑文字点击此处更换文本</a:t>
            </a:r>
          </a:p>
        </p:txBody>
      </p:sp>
      <p:sp>
        <p:nvSpPr>
          <p:cNvPr id="25" name="矩形 24"/>
          <p:cNvSpPr/>
          <p:nvPr/>
        </p:nvSpPr>
        <p:spPr>
          <a:xfrm>
            <a:off x="9413138" y="4191468"/>
            <a:ext cx="1696923" cy="1938992"/>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点击此处更换文本编辑文字点击此处更换文本编辑文字点击此处更换文本</a:t>
            </a:r>
          </a:p>
        </p:txBody>
      </p:sp>
      <p:sp>
        <p:nvSpPr>
          <p:cNvPr id="26" name="矩形 25"/>
          <p:cNvSpPr/>
          <p:nvPr/>
        </p:nvSpPr>
        <p:spPr>
          <a:xfrm>
            <a:off x="6627041" y="4191468"/>
            <a:ext cx="1696923" cy="1938992"/>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点击此处更换文本编辑文字点击此处更换文本编辑文字点击此处更换文本</a:t>
            </a:r>
          </a:p>
        </p:txBody>
      </p:sp>
      <p:sp>
        <p:nvSpPr>
          <p:cNvPr id="27" name="矩形 26"/>
          <p:cNvSpPr/>
          <p:nvPr/>
        </p:nvSpPr>
        <p:spPr>
          <a:xfrm>
            <a:off x="3810122" y="4191468"/>
            <a:ext cx="1696923" cy="1938992"/>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点击此处更换文本编辑文字点击此处更换文本编辑文字点击此处更换文本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1234440" y="173862"/>
            <a:ext cx="5680363" cy="523220"/>
          </a:xfrm>
          <a:prstGeom prst="rect">
            <a:avLst/>
          </a:prstGeom>
          <a:noFill/>
        </p:spPr>
        <p:txBody>
          <a:bodyPr wrap="square" rtlCol="0">
            <a:spAutoFit/>
          </a:bodyPr>
          <a:lstStyle/>
          <a:p>
            <a:r>
              <a:rPr lang="zh-CN" altLang="en-US" sz="2800" b="1" dirty="0">
                <a:cs typeface="+mn-ea"/>
                <a:sym typeface="+mn-lt"/>
              </a:rPr>
              <a:t>工 作 体 会 </a:t>
            </a:r>
            <a:r>
              <a:rPr lang="en-US" altLang="zh-CN" sz="2800" b="1" dirty="0">
                <a:cs typeface="+mn-ea"/>
                <a:sym typeface="+mn-lt"/>
              </a:rPr>
              <a:t>/</a:t>
            </a:r>
            <a:r>
              <a:rPr lang="en-US" altLang="zh-CN" sz="2400" dirty="0">
                <a:cs typeface="+mn-ea"/>
                <a:sym typeface="+mn-lt"/>
              </a:rPr>
              <a:t>Working Experience</a:t>
            </a:r>
            <a:endParaRPr lang="en-US" altLang="zh-CN" sz="2800" dirty="0">
              <a:cs typeface="+mn-ea"/>
              <a:sym typeface="+mn-lt"/>
            </a:endParaRPr>
          </a:p>
        </p:txBody>
      </p:sp>
      <p:grpSp>
        <p:nvGrpSpPr>
          <p:cNvPr id="6" name="d327ee6f-968c-4899-80ba-da1677722480"/>
          <p:cNvGrpSpPr>
            <a:grpSpLocks noChangeAspect="1"/>
          </p:cNvGrpSpPr>
          <p:nvPr/>
        </p:nvGrpSpPr>
        <p:grpSpPr>
          <a:xfrm>
            <a:off x="719137" y="1968112"/>
            <a:ext cx="10753725" cy="3459024"/>
            <a:chOff x="719137" y="1968112"/>
            <a:chExt cx="10753725" cy="3459024"/>
          </a:xfrm>
        </p:grpSpPr>
        <p:sp>
          <p:nvSpPr>
            <p:cNvPr id="8" name="箭头: 五边形 1"/>
            <p:cNvSpPr/>
            <p:nvPr/>
          </p:nvSpPr>
          <p:spPr bwMode="auto">
            <a:xfrm rot="5400000">
              <a:off x="426714" y="2470063"/>
              <a:ext cx="2475611" cy="1890765"/>
            </a:xfrm>
            <a:prstGeom prst="homePlate">
              <a:avLst>
                <a:gd name="adj" fmla="val 20341"/>
              </a:avLst>
            </a:prstGeom>
            <a:noFill/>
            <a:ln w="19050">
              <a:noFill/>
              <a:round/>
            </a:ln>
          </p:spPr>
          <p:txBody>
            <a:bodyPr anchor="ctr"/>
            <a:lstStyle/>
            <a:p>
              <a:pPr algn="ctr"/>
              <a:endParaRPr>
                <a:cs typeface="+mn-ea"/>
                <a:sym typeface="+mn-lt"/>
              </a:endParaRPr>
            </a:p>
          </p:txBody>
        </p:sp>
        <p:sp>
          <p:nvSpPr>
            <p:cNvPr id="9" name="箭头: 五边形 2"/>
            <p:cNvSpPr/>
            <p:nvPr/>
          </p:nvSpPr>
          <p:spPr bwMode="auto">
            <a:xfrm>
              <a:off x="720779" y="1968112"/>
              <a:ext cx="1887483" cy="546905"/>
            </a:xfrm>
            <a:prstGeom prst="homePlate">
              <a:avLst/>
            </a:prstGeom>
            <a:solidFill>
              <a:schemeClr val="accent1"/>
            </a:solidFill>
            <a:ln w="19050">
              <a:noFill/>
              <a:round/>
            </a:ln>
            <a:effectLst/>
          </p:spPr>
          <p:txBody>
            <a:bodyPr vert="horz" wrap="none" lIns="91440" tIns="45720" rIns="91440" bIns="45720" anchor="ctr" anchorCtr="1" compatLnSpc="1"/>
            <a:lstStyle/>
            <a:p>
              <a:pPr algn="ctr"/>
              <a:r>
                <a:rPr lang="zh-CN" altLang="en-US" sz="2400" b="1" spc="300" dirty="0">
                  <a:solidFill>
                    <a:schemeClr val="bg1"/>
                  </a:solidFill>
                  <a:cs typeface="+mn-ea"/>
                  <a:sym typeface="+mn-lt"/>
                </a:rPr>
                <a:t>标题文本</a:t>
              </a:r>
            </a:p>
          </p:txBody>
        </p:sp>
        <p:sp>
          <p:nvSpPr>
            <p:cNvPr id="10" name="椭圆 9"/>
            <p:cNvSpPr/>
            <p:nvPr/>
          </p:nvSpPr>
          <p:spPr bwMode="auto">
            <a:xfrm>
              <a:off x="1323168" y="4744434"/>
              <a:ext cx="682702" cy="682702"/>
            </a:xfrm>
            <a:prstGeom prst="ellipse">
              <a:avLst/>
            </a:prstGeom>
            <a:solidFill>
              <a:schemeClr val="accent1"/>
            </a:solidFill>
            <a:ln w="19050">
              <a:solidFill>
                <a:schemeClr val="bg1"/>
              </a:solidFill>
              <a:round/>
            </a:ln>
            <a:effectLst/>
          </p:spPr>
          <p:txBody>
            <a:bodyPr anchor="ctr"/>
            <a:lstStyle/>
            <a:p>
              <a:pPr algn="ctr"/>
              <a:endParaRPr>
                <a:cs typeface="+mn-ea"/>
                <a:sym typeface="+mn-lt"/>
              </a:endParaRPr>
            </a:p>
          </p:txBody>
        </p:sp>
        <p:sp>
          <p:nvSpPr>
            <p:cNvPr id="11" name="椭圆 10"/>
            <p:cNvSpPr/>
            <p:nvPr/>
          </p:nvSpPr>
          <p:spPr bwMode="auto">
            <a:xfrm>
              <a:off x="3538909" y="4744434"/>
              <a:ext cx="682702" cy="682702"/>
            </a:xfrm>
            <a:prstGeom prst="ellipse">
              <a:avLst/>
            </a:prstGeom>
            <a:solidFill>
              <a:schemeClr val="accent2"/>
            </a:solidFill>
            <a:ln w="19050">
              <a:solidFill>
                <a:schemeClr val="bg1"/>
              </a:solidFill>
              <a:round/>
            </a:ln>
            <a:effectLst/>
          </p:spPr>
          <p:txBody>
            <a:bodyPr anchor="ctr"/>
            <a:lstStyle/>
            <a:p>
              <a:pPr algn="ctr"/>
              <a:endParaRPr>
                <a:cs typeface="+mn-ea"/>
                <a:sym typeface="+mn-lt"/>
              </a:endParaRPr>
            </a:p>
          </p:txBody>
        </p:sp>
        <p:sp>
          <p:nvSpPr>
            <p:cNvPr id="12" name="椭圆 11"/>
            <p:cNvSpPr/>
            <p:nvPr/>
          </p:nvSpPr>
          <p:spPr bwMode="auto">
            <a:xfrm>
              <a:off x="7970389" y="4744434"/>
              <a:ext cx="682702" cy="682702"/>
            </a:xfrm>
            <a:prstGeom prst="ellipse">
              <a:avLst/>
            </a:prstGeom>
            <a:solidFill>
              <a:schemeClr val="accent4"/>
            </a:solidFill>
            <a:ln w="19050">
              <a:solidFill>
                <a:schemeClr val="bg1"/>
              </a:solidFill>
              <a:round/>
            </a:ln>
            <a:effectLst/>
          </p:spPr>
          <p:txBody>
            <a:bodyPr anchor="ctr"/>
            <a:lstStyle/>
            <a:p>
              <a:pPr algn="ctr"/>
              <a:endParaRPr>
                <a:cs typeface="+mn-ea"/>
                <a:sym typeface="+mn-lt"/>
              </a:endParaRPr>
            </a:p>
          </p:txBody>
        </p:sp>
        <p:sp>
          <p:nvSpPr>
            <p:cNvPr id="13" name="椭圆 12"/>
            <p:cNvSpPr/>
            <p:nvPr/>
          </p:nvSpPr>
          <p:spPr bwMode="auto">
            <a:xfrm>
              <a:off x="10186128" y="4744434"/>
              <a:ext cx="682702" cy="682702"/>
            </a:xfrm>
            <a:prstGeom prst="ellipse">
              <a:avLst/>
            </a:prstGeom>
            <a:solidFill>
              <a:schemeClr val="accent5"/>
            </a:solidFill>
            <a:ln w="19050">
              <a:solidFill>
                <a:schemeClr val="bg1"/>
              </a:solidFill>
              <a:round/>
            </a:ln>
            <a:effectLst/>
          </p:spPr>
          <p:txBody>
            <a:bodyPr anchor="ctr"/>
            <a:lstStyle/>
            <a:p>
              <a:pPr algn="ctr"/>
              <a:endParaRPr>
                <a:cs typeface="+mn-ea"/>
                <a:sym typeface="+mn-lt"/>
              </a:endParaRPr>
            </a:p>
          </p:txBody>
        </p:sp>
        <p:sp>
          <p:nvSpPr>
            <p:cNvPr id="14" name="椭圆 13"/>
            <p:cNvSpPr/>
            <p:nvPr/>
          </p:nvSpPr>
          <p:spPr bwMode="auto">
            <a:xfrm>
              <a:off x="5754649" y="4744434"/>
              <a:ext cx="682702" cy="682702"/>
            </a:xfrm>
            <a:prstGeom prst="ellipse">
              <a:avLst/>
            </a:prstGeom>
            <a:solidFill>
              <a:schemeClr val="accent3"/>
            </a:solidFill>
            <a:ln w="19050">
              <a:solidFill>
                <a:schemeClr val="bg1"/>
              </a:solidFill>
              <a:round/>
            </a:ln>
            <a:effectLst/>
          </p:spPr>
          <p:txBody>
            <a:bodyPr anchor="ctr"/>
            <a:lstStyle/>
            <a:p>
              <a:pPr algn="ctr"/>
              <a:endParaRPr>
                <a:cs typeface="+mn-ea"/>
                <a:sym typeface="+mn-lt"/>
              </a:endParaRPr>
            </a:p>
          </p:txBody>
        </p:sp>
        <p:sp>
          <p:nvSpPr>
            <p:cNvPr id="15" name="箭头: 五边形 38"/>
            <p:cNvSpPr/>
            <p:nvPr/>
          </p:nvSpPr>
          <p:spPr bwMode="auto">
            <a:xfrm rot="5400000">
              <a:off x="2642455" y="2470065"/>
              <a:ext cx="2475611" cy="1890765"/>
            </a:xfrm>
            <a:prstGeom prst="homePlate">
              <a:avLst>
                <a:gd name="adj" fmla="val 20341"/>
              </a:avLst>
            </a:prstGeom>
            <a:noFill/>
            <a:ln w="19050">
              <a:noFill/>
              <a:round/>
            </a:ln>
          </p:spPr>
          <p:txBody>
            <a:bodyPr anchor="ctr"/>
            <a:lstStyle/>
            <a:p>
              <a:pPr algn="ctr"/>
              <a:endParaRPr>
                <a:cs typeface="+mn-ea"/>
                <a:sym typeface="+mn-lt"/>
              </a:endParaRPr>
            </a:p>
          </p:txBody>
        </p:sp>
        <p:sp>
          <p:nvSpPr>
            <p:cNvPr id="16" name="箭头: 五边形 39"/>
            <p:cNvSpPr/>
            <p:nvPr/>
          </p:nvSpPr>
          <p:spPr bwMode="auto">
            <a:xfrm>
              <a:off x="2936520" y="1968113"/>
              <a:ext cx="1887483" cy="546905"/>
            </a:xfrm>
            <a:prstGeom prst="homePlate">
              <a:avLst/>
            </a:prstGeom>
            <a:solidFill>
              <a:schemeClr val="accent2"/>
            </a:solidFill>
            <a:ln w="19050">
              <a:noFill/>
              <a:round/>
            </a:ln>
            <a:effectLst/>
          </p:spPr>
          <p:txBody>
            <a:bodyPr vert="horz" wrap="none" lIns="91440" tIns="45720" rIns="91440" bIns="45720" anchor="ctr" anchorCtr="1" compatLnSpc="1"/>
            <a:lstStyle/>
            <a:p>
              <a:pPr lvl="0" algn="ctr"/>
              <a:r>
                <a:rPr lang="zh-CN" altLang="en-US" sz="2400" b="1" spc="300" dirty="0">
                  <a:solidFill>
                    <a:prstClr val="white"/>
                  </a:solidFill>
                  <a:cs typeface="+mn-ea"/>
                  <a:sym typeface="+mn-lt"/>
                </a:rPr>
                <a:t>标题文本</a:t>
              </a:r>
            </a:p>
          </p:txBody>
        </p:sp>
        <p:sp>
          <p:nvSpPr>
            <p:cNvPr id="17" name="箭头: 五边形 41"/>
            <p:cNvSpPr/>
            <p:nvPr/>
          </p:nvSpPr>
          <p:spPr bwMode="auto">
            <a:xfrm rot="5400000">
              <a:off x="4858195" y="2470066"/>
              <a:ext cx="2475611" cy="1890765"/>
            </a:xfrm>
            <a:prstGeom prst="homePlate">
              <a:avLst>
                <a:gd name="adj" fmla="val 20341"/>
              </a:avLst>
            </a:prstGeom>
            <a:noFill/>
            <a:ln w="19050">
              <a:noFill/>
              <a:round/>
            </a:ln>
          </p:spPr>
          <p:txBody>
            <a:bodyPr anchor="ctr"/>
            <a:lstStyle/>
            <a:p>
              <a:pPr algn="ctr"/>
              <a:endParaRPr>
                <a:cs typeface="+mn-ea"/>
                <a:sym typeface="+mn-lt"/>
              </a:endParaRPr>
            </a:p>
          </p:txBody>
        </p:sp>
        <p:sp>
          <p:nvSpPr>
            <p:cNvPr id="18" name="箭头: 五边形 42"/>
            <p:cNvSpPr/>
            <p:nvPr/>
          </p:nvSpPr>
          <p:spPr bwMode="auto">
            <a:xfrm>
              <a:off x="5152260" y="1968115"/>
              <a:ext cx="1887483" cy="546905"/>
            </a:xfrm>
            <a:prstGeom prst="homePlate">
              <a:avLst/>
            </a:prstGeom>
            <a:solidFill>
              <a:schemeClr val="accent3"/>
            </a:solidFill>
            <a:ln w="19050">
              <a:noFill/>
              <a:round/>
            </a:ln>
            <a:effectLst/>
          </p:spPr>
          <p:txBody>
            <a:bodyPr vert="horz" wrap="none" lIns="91440" tIns="45720" rIns="91440" bIns="45720" anchor="ctr" anchorCtr="1" compatLnSpc="1"/>
            <a:lstStyle/>
            <a:p>
              <a:pPr lvl="0" algn="ctr"/>
              <a:r>
                <a:rPr lang="zh-CN" altLang="en-US" sz="2400" b="1" spc="300" dirty="0">
                  <a:solidFill>
                    <a:prstClr val="white"/>
                  </a:solidFill>
                  <a:cs typeface="+mn-ea"/>
                  <a:sym typeface="+mn-lt"/>
                </a:rPr>
                <a:t>标题文本</a:t>
              </a:r>
            </a:p>
          </p:txBody>
        </p:sp>
        <p:sp>
          <p:nvSpPr>
            <p:cNvPr id="19" name="箭头: 五边形 44"/>
            <p:cNvSpPr/>
            <p:nvPr/>
          </p:nvSpPr>
          <p:spPr bwMode="auto">
            <a:xfrm rot="5400000">
              <a:off x="7073935" y="2470067"/>
              <a:ext cx="2475611" cy="1890765"/>
            </a:xfrm>
            <a:prstGeom prst="homePlate">
              <a:avLst>
                <a:gd name="adj" fmla="val 20341"/>
              </a:avLst>
            </a:prstGeom>
            <a:noFill/>
            <a:ln w="19050">
              <a:noFill/>
              <a:round/>
            </a:ln>
          </p:spPr>
          <p:txBody>
            <a:bodyPr anchor="ctr"/>
            <a:lstStyle/>
            <a:p>
              <a:pPr algn="ctr"/>
              <a:endParaRPr>
                <a:cs typeface="+mn-ea"/>
                <a:sym typeface="+mn-lt"/>
              </a:endParaRPr>
            </a:p>
          </p:txBody>
        </p:sp>
        <p:sp>
          <p:nvSpPr>
            <p:cNvPr id="20" name="箭头: 五边形 45"/>
            <p:cNvSpPr/>
            <p:nvPr/>
          </p:nvSpPr>
          <p:spPr bwMode="auto">
            <a:xfrm>
              <a:off x="7368000" y="1968116"/>
              <a:ext cx="1887483" cy="546905"/>
            </a:xfrm>
            <a:prstGeom prst="homePlate">
              <a:avLst/>
            </a:prstGeom>
            <a:solidFill>
              <a:schemeClr val="accent4"/>
            </a:solidFill>
            <a:ln w="19050">
              <a:noFill/>
              <a:round/>
            </a:ln>
            <a:effectLst/>
          </p:spPr>
          <p:txBody>
            <a:bodyPr vert="horz" wrap="none" lIns="91440" tIns="45720" rIns="91440" bIns="45720" anchor="ctr" anchorCtr="1" compatLnSpc="1"/>
            <a:lstStyle/>
            <a:p>
              <a:pPr lvl="0" algn="ctr"/>
              <a:r>
                <a:rPr lang="zh-CN" altLang="en-US" sz="2400" b="1" spc="300" dirty="0">
                  <a:solidFill>
                    <a:prstClr val="white"/>
                  </a:solidFill>
                  <a:cs typeface="+mn-ea"/>
                  <a:sym typeface="+mn-lt"/>
                </a:rPr>
                <a:t>标题文本</a:t>
              </a:r>
            </a:p>
          </p:txBody>
        </p:sp>
        <p:sp>
          <p:nvSpPr>
            <p:cNvPr id="21" name="箭头: 五边形 47"/>
            <p:cNvSpPr/>
            <p:nvPr/>
          </p:nvSpPr>
          <p:spPr bwMode="auto">
            <a:xfrm rot="5400000">
              <a:off x="9289674" y="2470069"/>
              <a:ext cx="2475611" cy="1890765"/>
            </a:xfrm>
            <a:prstGeom prst="homePlate">
              <a:avLst>
                <a:gd name="adj" fmla="val 20341"/>
              </a:avLst>
            </a:prstGeom>
            <a:noFill/>
            <a:ln w="19050">
              <a:noFill/>
              <a:round/>
            </a:ln>
          </p:spPr>
          <p:txBody>
            <a:bodyPr anchor="ctr"/>
            <a:lstStyle/>
            <a:p>
              <a:pPr algn="ctr"/>
              <a:endParaRPr>
                <a:cs typeface="+mn-ea"/>
                <a:sym typeface="+mn-lt"/>
              </a:endParaRPr>
            </a:p>
          </p:txBody>
        </p:sp>
        <p:sp>
          <p:nvSpPr>
            <p:cNvPr id="22" name="箭头: 五边形 48"/>
            <p:cNvSpPr/>
            <p:nvPr/>
          </p:nvSpPr>
          <p:spPr bwMode="auto">
            <a:xfrm>
              <a:off x="9583739" y="1968118"/>
              <a:ext cx="1887483" cy="546905"/>
            </a:xfrm>
            <a:prstGeom prst="homePlate">
              <a:avLst/>
            </a:prstGeom>
            <a:solidFill>
              <a:schemeClr val="accent5"/>
            </a:solidFill>
            <a:ln w="19050">
              <a:noFill/>
              <a:round/>
            </a:ln>
            <a:effectLst/>
          </p:spPr>
          <p:txBody>
            <a:bodyPr vert="horz" wrap="none" lIns="91440" tIns="45720" rIns="91440" bIns="45720" anchor="ctr" anchorCtr="1" compatLnSpc="1"/>
            <a:lstStyle/>
            <a:p>
              <a:pPr lvl="0" algn="ctr"/>
              <a:r>
                <a:rPr lang="zh-CN" altLang="en-US" sz="2400" b="1" spc="300" dirty="0">
                  <a:solidFill>
                    <a:prstClr val="white"/>
                  </a:solidFill>
                  <a:cs typeface="+mn-ea"/>
                  <a:sym typeface="+mn-lt"/>
                </a:rPr>
                <a:t>标题文本</a:t>
              </a:r>
            </a:p>
          </p:txBody>
        </p:sp>
        <p:sp>
          <p:nvSpPr>
            <p:cNvPr id="23" name="任意多边形: 形状 57"/>
            <p:cNvSpPr/>
            <p:nvPr/>
          </p:nvSpPr>
          <p:spPr bwMode="auto">
            <a:xfrm>
              <a:off x="1491627" y="4904624"/>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sp>
          <p:nvSpPr>
            <p:cNvPr id="24" name="任意多边形: 形状 58"/>
            <p:cNvSpPr/>
            <p:nvPr/>
          </p:nvSpPr>
          <p:spPr bwMode="auto">
            <a:xfrm>
              <a:off x="3707369" y="4904624"/>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sp>
          <p:nvSpPr>
            <p:cNvPr id="25" name="任意多边形: 形状 59"/>
            <p:cNvSpPr/>
            <p:nvPr/>
          </p:nvSpPr>
          <p:spPr bwMode="auto">
            <a:xfrm>
              <a:off x="8138848" y="4904624"/>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sp>
          <p:nvSpPr>
            <p:cNvPr id="26" name="任意多边形: 形状 60"/>
            <p:cNvSpPr/>
            <p:nvPr/>
          </p:nvSpPr>
          <p:spPr bwMode="auto">
            <a:xfrm>
              <a:off x="10354587" y="4904624"/>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sp>
          <p:nvSpPr>
            <p:cNvPr id="27" name="任意多边形: 形状 61"/>
            <p:cNvSpPr/>
            <p:nvPr/>
          </p:nvSpPr>
          <p:spPr bwMode="auto">
            <a:xfrm>
              <a:off x="5923109" y="4904624"/>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grpSp>
      <p:sp>
        <p:nvSpPr>
          <p:cNvPr id="28" name="PA_矩形 51"/>
          <p:cNvSpPr/>
          <p:nvPr>
            <p:custDataLst>
              <p:tags r:id="rId2"/>
            </p:custDataLst>
          </p:nvPr>
        </p:nvSpPr>
        <p:spPr>
          <a:xfrm>
            <a:off x="501092" y="3131502"/>
            <a:ext cx="2121679"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a:t>
            </a:r>
          </a:p>
        </p:txBody>
      </p:sp>
      <p:sp>
        <p:nvSpPr>
          <p:cNvPr id="29" name="PA_矩形 52"/>
          <p:cNvSpPr/>
          <p:nvPr>
            <p:custDataLst>
              <p:tags r:id="rId3"/>
            </p:custDataLst>
          </p:nvPr>
        </p:nvSpPr>
        <p:spPr>
          <a:xfrm>
            <a:off x="2793206" y="3131503"/>
            <a:ext cx="2121679"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a:t>
            </a:r>
          </a:p>
        </p:txBody>
      </p:sp>
      <p:sp>
        <p:nvSpPr>
          <p:cNvPr id="30" name="PA_矩形 53"/>
          <p:cNvSpPr/>
          <p:nvPr>
            <p:custDataLst>
              <p:tags r:id="rId4"/>
            </p:custDataLst>
          </p:nvPr>
        </p:nvSpPr>
        <p:spPr>
          <a:xfrm>
            <a:off x="5043744" y="3134747"/>
            <a:ext cx="2121679"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a:t>
            </a:r>
          </a:p>
        </p:txBody>
      </p:sp>
      <p:sp>
        <p:nvSpPr>
          <p:cNvPr id="31" name="PA_矩形 54"/>
          <p:cNvSpPr/>
          <p:nvPr>
            <p:custDataLst>
              <p:tags r:id="rId5"/>
            </p:custDataLst>
          </p:nvPr>
        </p:nvSpPr>
        <p:spPr>
          <a:xfrm>
            <a:off x="7182472" y="3134747"/>
            <a:ext cx="2121679"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a:t>
            </a:r>
          </a:p>
        </p:txBody>
      </p:sp>
      <p:sp>
        <p:nvSpPr>
          <p:cNvPr id="32" name="PA_矩形 55"/>
          <p:cNvSpPr/>
          <p:nvPr>
            <p:custDataLst>
              <p:tags r:id="rId6"/>
            </p:custDataLst>
          </p:nvPr>
        </p:nvSpPr>
        <p:spPr>
          <a:xfrm>
            <a:off x="9466638" y="3136369"/>
            <a:ext cx="2121679"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9"/>
                                        </p:tgtEl>
                                        <p:attrNameLst>
                                          <p:attrName>ppt_y</p:attrName>
                                        </p:attrNameLst>
                                      </p:cBhvr>
                                      <p:tavLst>
                                        <p:tav tm="0">
                                          <p:val>
                                            <p:strVal val="#ppt_y"/>
                                          </p:val>
                                        </p:tav>
                                        <p:tav tm="100000">
                                          <p:val>
                                            <p:strVal val="#ppt_y"/>
                                          </p:val>
                                        </p:tav>
                                      </p:tavLst>
                                    </p:anim>
                                    <p:anim calcmode="lin" valueType="num">
                                      <p:cBhvr>
                                        <p:cTn id="2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9"/>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0"/>
                                        </p:tgtEl>
                                        <p:attrNameLst>
                                          <p:attrName>ppt_y</p:attrName>
                                        </p:attrNameLst>
                                      </p:cBhvr>
                                      <p:tavLst>
                                        <p:tav tm="0">
                                          <p:val>
                                            <p:strVal val="#ppt_y"/>
                                          </p:val>
                                        </p:tav>
                                        <p:tav tm="100000">
                                          <p:val>
                                            <p:strVal val="#ppt_y"/>
                                          </p:val>
                                        </p:tav>
                                      </p:tavLst>
                                    </p:anim>
                                    <p:anim calcmode="lin" valueType="num">
                                      <p:cBhvr>
                                        <p:cTn id="2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0"/>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1"/>
                                        </p:tgtEl>
                                        <p:attrNameLst>
                                          <p:attrName>ppt_y</p:attrName>
                                        </p:attrNameLst>
                                      </p:cBhvr>
                                      <p:tavLst>
                                        <p:tav tm="0">
                                          <p:val>
                                            <p:strVal val="#ppt_y"/>
                                          </p:val>
                                        </p:tav>
                                        <p:tav tm="100000">
                                          <p:val>
                                            <p:strVal val="#ppt_y"/>
                                          </p:val>
                                        </p:tav>
                                      </p:tavLst>
                                    </p:anim>
                                    <p:anim calcmode="lin" valueType="num">
                                      <p:cBhvr>
                                        <p:cTn id="35"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1"/>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2"/>
                                        </p:tgtEl>
                                        <p:attrNameLst>
                                          <p:attrName>ppt_y</p:attrName>
                                        </p:attrNameLst>
                                      </p:cBhvr>
                                      <p:tavLst>
                                        <p:tav tm="0">
                                          <p:val>
                                            <p:strVal val="#ppt_y"/>
                                          </p:val>
                                        </p:tav>
                                        <p:tav tm="100000">
                                          <p:val>
                                            <p:strVal val="#ppt_y"/>
                                          </p:val>
                                        </p:tav>
                                      </p:tavLst>
                                    </p:anim>
                                    <p:anim calcmode="lin" valueType="num">
                                      <p:cBhvr>
                                        <p:cTn id="42"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472440" y="173862"/>
            <a:ext cx="538480" cy="492760"/>
            <a:chOff x="949960" y="467360"/>
            <a:chExt cx="538480" cy="492760"/>
          </a:xfrm>
        </p:grpSpPr>
        <p:sp>
          <p:nvSpPr>
            <p:cNvPr id="27" name="椭圆 26"/>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文本框 28"/>
          <p:cNvSpPr txBox="1"/>
          <p:nvPr/>
        </p:nvSpPr>
        <p:spPr>
          <a:xfrm>
            <a:off x="1234440" y="173862"/>
            <a:ext cx="5680363" cy="523220"/>
          </a:xfrm>
          <a:prstGeom prst="rect">
            <a:avLst/>
          </a:prstGeom>
          <a:noFill/>
        </p:spPr>
        <p:txBody>
          <a:bodyPr wrap="square" rtlCol="0">
            <a:spAutoFit/>
          </a:bodyPr>
          <a:lstStyle/>
          <a:p>
            <a:r>
              <a:rPr lang="zh-CN" altLang="en-US" sz="2800" b="1" dirty="0">
                <a:cs typeface="+mn-ea"/>
                <a:sym typeface="+mn-lt"/>
              </a:rPr>
              <a:t>工 作 体 会 </a:t>
            </a:r>
            <a:r>
              <a:rPr lang="en-US" altLang="zh-CN" sz="2800" b="1" dirty="0">
                <a:cs typeface="+mn-ea"/>
                <a:sym typeface="+mn-lt"/>
              </a:rPr>
              <a:t>/</a:t>
            </a:r>
            <a:r>
              <a:rPr lang="en-US" altLang="zh-CN" sz="2400" dirty="0">
                <a:cs typeface="+mn-ea"/>
                <a:sym typeface="+mn-lt"/>
              </a:rPr>
              <a:t>Working Experience</a:t>
            </a:r>
            <a:endParaRPr lang="en-US" altLang="zh-CN" sz="2800" dirty="0">
              <a:cs typeface="+mn-ea"/>
              <a:sym typeface="+mn-lt"/>
            </a:endParaRPr>
          </a:p>
        </p:txBody>
      </p:sp>
      <p:grpSp>
        <p:nvGrpSpPr>
          <p:cNvPr id="30" name="eabea3db-7b9a-4e60-823d-a3f9834aaf5e"/>
          <p:cNvGrpSpPr>
            <a:grpSpLocks noChangeAspect="1"/>
          </p:cNvGrpSpPr>
          <p:nvPr/>
        </p:nvGrpSpPr>
        <p:grpSpPr>
          <a:xfrm>
            <a:off x="0" y="1592848"/>
            <a:ext cx="12192000" cy="4787825"/>
            <a:chOff x="0" y="1125488"/>
            <a:chExt cx="12192000" cy="4787825"/>
          </a:xfrm>
        </p:grpSpPr>
        <p:sp useBgFill="1">
          <p:nvSpPr>
            <p:cNvPr id="31" name="矩形 30"/>
            <p:cNvSpPr/>
            <p:nvPr/>
          </p:nvSpPr>
          <p:spPr bwMode="auto">
            <a:xfrm>
              <a:off x="0" y="1125488"/>
              <a:ext cx="12192000" cy="2159496"/>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2" name="组合 31"/>
            <p:cNvGrpSpPr/>
            <p:nvPr/>
          </p:nvGrpSpPr>
          <p:grpSpPr>
            <a:xfrm>
              <a:off x="719139" y="3248269"/>
              <a:ext cx="10753723" cy="2665044"/>
              <a:chOff x="236857" y="2949691"/>
              <a:chExt cx="11710668" cy="3027128"/>
            </a:xfrm>
          </p:grpSpPr>
          <p:sp>
            <p:nvSpPr>
              <p:cNvPr id="37" name="矩形 36"/>
              <p:cNvSpPr/>
              <p:nvPr/>
            </p:nvSpPr>
            <p:spPr bwMode="auto">
              <a:xfrm>
                <a:off x="236857" y="2949691"/>
                <a:ext cx="2794190" cy="302712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sp>
            <p:nvSpPr>
              <p:cNvPr id="38" name="矩形 37"/>
              <p:cNvSpPr/>
              <p:nvPr/>
            </p:nvSpPr>
            <p:spPr bwMode="auto">
              <a:xfrm>
                <a:off x="3209016" y="2949691"/>
                <a:ext cx="2794190" cy="302712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sp>
            <p:nvSpPr>
              <p:cNvPr id="39" name="矩形 38"/>
              <p:cNvSpPr/>
              <p:nvPr/>
            </p:nvSpPr>
            <p:spPr bwMode="auto">
              <a:xfrm>
                <a:off x="6181175" y="2949691"/>
                <a:ext cx="2794190" cy="3027128"/>
              </a:xfrm>
              <a:prstGeom prst="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sp>
            <p:nvSpPr>
              <p:cNvPr id="40" name="矩形 39"/>
              <p:cNvSpPr/>
              <p:nvPr/>
            </p:nvSpPr>
            <p:spPr bwMode="auto">
              <a:xfrm>
                <a:off x="9153335" y="2949691"/>
                <a:ext cx="2794190" cy="3027124"/>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sp>
            <p:nvSpPr>
              <p:cNvPr id="41" name="文本框 22"/>
              <p:cNvSpPr txBox="1"/>
              <p:nvPr/>
            </p:nvSpPr>
            <p:spPr bwMode="auto">
              <a:xfrm>
                <a:off x="527378" y="3767617"/>
                <a:ext cx="2213143" cy="193813"/>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400" b="1" spc="300" dirty="0">
                    <a:cs typeface="+mn-ea"/>
                    <a:sym typeface="+mn-lt"/>
                  </a:rPr>
                  <a:t>标题文本</a:t>
                </a:r>
              </a:p>
            </p:txBody>
          </p:sp>
          <p:sp>
            <p:nvSpPr>
              <p:cNvPr id="42" name="文本框 20"/>
              <p:cNvSpPr txBox="1"/>
              <p:nvPr/>
            </p:nvSpPr>
            <p:spPr bwMode="auto">
              <a:xfrm>
                <a:off x="3499029" y="3767625"/>
                <a:ext cx="2213143" cy="193813"/>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400" b="1" spc="300" dirty="0">
                    <a:cs typeface="+mn-ea"/>
                    <a:sym typeface="+mn-lt"/>
                  </a:rPr>
                  <a:t>标题文本</a:t>
                </a:r>
              </a:p>
            </p:txBody>
          </p:sp>
          <p:sp>
            <p:nvSpPr>
              <p:cNvPr id="43" name="文本框 18"/>
              <p:cNvSpPr txBox="1"/>
              <p:nvPr/>
            </p:nvSpPr>
            <p:spPr bwMode="auto">
              <a:xfrm>
                <a:off x="6470678" y="3767625"/>
                <a:ext cx="2213143" cy="193813"/>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400" b="1" spc="300" dirty="0">
                    <a:cs typeface="+mn-ea"/>
                    <a:sym typeface="+mn-lt"/>
                  </a:rPr>
                  <a:t>标题文本</a:t>
                </a:r>
              </a:p>
            </p:txBody>
          </p:sp>
          <p:sp>
            <p:nvSpPr>
              <p:cNvPr id="44" name="文本框 16"/>
              <p:cNvSpPr txBox="1"/>
              <p:nvPr/>
            </p:nvSpPr>
            <p:spPr bwMode="auto">
              <a:xfrm>
                <a:off x="9442328" y="3767625"/>
                <a:ext cx="2213143" cy="193813"/>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400" b="1" spc="300" dirty="0">
                    <a:cs typeface="+mn-ea"/>
                    <a:sym typeface="+mn-lt"/>
                  </a:rPr>
                  <a:t>标题文本</a:t>
                </a:r>
              </a:p>
            </p:txBody>
          </p:sp>
        </p:grpSp>
        <p:sp>
          <p:nvSpPr>
            <p:cNvPr id="33" name="椭圆 32"/>
            <p:cNvSpPr/>
            <p:nvPr/>
          </p:nvSpPr>
          <p:spPr>
            <a:xfrm>
              <a:off x="1684369" y="2930590"/>
              <a:ext cx="635396" cy="635396"/>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schemeClr val="bg1"/>
                  </a:solidFill>
                  <a:cs typeface="+mn-ea"/>
                  <a:sym typeface="+mn-lt"/>
                </a:rPr>
                <a:t>1</a:t>
              </a:r>
              <a:endParaRPr lang="zh-CN" altLang="en-US" sz="2000" b="1" kern="0" dirty="0">
                <a:solidFill>
                  <a:schemeClr val="bg1"/>
                </a:solidFill>
                <a:cs typeface="+mn-ea"/>
                <a:sym typeface="+mn-lt"/>
              </a:endParaRPr>
            </a:p>
          </p:txBody>
        </p:sp>
        <p:sp>
          <p:nvSpPr>
            <p:cNvPr id="34" name="椭圆 33"/>
            <p:cNvSpPr/>
            <p:nvPr/>
          </p:nvSpPr>
          <p:spPr>
            <a:xfrm>
              <a:off x="4413189" y="2930590"/>
              <a:ext cx="635396" cy="635396"/>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schemeClr val="bg1"/>
                  </a:solidFill>
                  <a:cs typeface="+mn-ea"/>
                  <a:sym typeface="+mn-lt"/>
                </a:rPr>
                <a:t>2</a:t>
              </a:r>
              <a:endParaRPr lang="zh-CN" altLang="en-US" sz="2000" b="1" kern="0">
                <a:solidFill>
                  <a:schemeClr val="bg1"/>
                </a:solidFill>
                <a:cs typeface="+mn-ea"/>
                <a:sym typeface="+mn-lt"/>
              </a:endParaRPr>
            </a:p>
          </p:txBody>
        </p:sp>
        <p:sp>
          <p:nvSpPr>
            <p:cNvPr id="35" name="椭圆 34"/>
            <p:cNvSpPr/>
            <p:nvPr/>
          </p:nvSpPr>
          <p:spPr>
            <a:xfrm>
              <a:off x="7142009" y="2930590"/>
              <a:ext cx="635396" cy="635396"/>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schemeClr val="bg1"/>
                  </a:solidFill>
                  <a:cs typeface="+mn-ea"/>
                  <a:sym typeface="+mn-lt"/>
                </a:rPr>
                <a:t>3</a:t>
              </a:r>
              <a:endParaRPr lang="zh-CN" altLang="en-US" sz="2000" b="1" kern="0" dirty="0">
                <a:solidFill>
                  <a:schemeClr val="bg1"/>
                </a:solidFill>
                <a:cs typeface="+mn-ea"/>
                <a:sym typeface="+mn-lt"/>
              </a:endParaRPr>
            </a:p>
          </p:txBody>
        </p:sp>
        <p:sp>
          <p:nvSpPr>
            <p:cNvPr id="36" name="椭圆 35"/>
            <p:cNvSpPr/>
            <p:nvPr/>
          </p:nvSpPr>
          <p:spPr>
            <a:xfrm>
              <a:off x="9870829" y="2930590"/>
              <a:ext cx="635396" cy="635396"/>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schemeClr val="bg1"/>
                  </a:solidFill>
                  <a:cs typeface="+mn-ea"/>
                  <a:sym typeface="+mn-lt"/>
                </a:rPr>
                <a:t>4</a:t>
              </a:r>
              <a:endParaRPr lang="zh-CN" altLang="en-US" sz="2000" b="1" kern="0">
                <a:solidFill>
                  <a:schemeClr val="bg1"/>
                </a:solidFill>
                <a:cs typeface="+mn-ea"/>
                <a:sym typeface="+mn-lt"/>
              </a:endParaRPr>
            </a:p>
          </p:txBody>
        </p:sp>
      </p:grpSp>
      <p:sp>
        <p:nvSpPr>
          <p:cNvPr id="45" name="矩形 44"/>
          <p:cNvSpPr/>
          <p:nvPr/>
        </p:nvSpPr>
        <p:spPr>
          <a:xfrm>
            <a:off x="719139" y="4822365"/>
            <a:ext cx="2565860"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点击此处更换文本编辑文字点击此处更换文本编辑文字点击此处更换文本</a:t>
            </a:r>
          </a:p>
        </p:txBody>
      </p:sp>
      <p:sp>
        <p:nvSpPr>
          <p:cNvPr id="46" name="矩形 45"/>
          <p:cNvSpPr/>
          <p:nvPr/>
        </p:nvSpPr>
        <p:spPr>
          <a:xfrm>
            <a:off x="3464152" y="4810285"/>
            <a:ext cx="2565860"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点击此处更换文本编辑文字点击此处更换文本编辑文字点击此处更换文本</a:t>
            </a:r>
          </a:p>
        </p:txBody>
      </p:sp>
      <p:sp>
        <p:nvSpPr>
          <p:cNvPr id="47" name="矩形 46"/>
          <p:cNvSpPr/>
          <p:nvPr/>
        </p:nvSpPr>
        <p:spPr>
          <a:xfrm>
            <a:off x="6167120" y="4818343"/>
            <a:ext cx="2565860"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点击此处更换文本编辑文字点击此处更换文本编辑文字点击此处更换文本</a:t>
            </a:r>
          </a:p>
        </p:txBody>
      </p:sp>
      <p:sp>
        <p:nvSpPr>
          <p:cNvPr id="48" name="矩形 47"/>
          <p:cNvSpPr/>
          <p:nvPr/>
        </p:nvSpPr>
        <p:spPr>
          <a:xfrm>
            <a:off x="8905596" y="4830240"/>
            <a:ext cx="2565860"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点击此处更换文本编辑文字点击此处更换文本编辑文字点击此处更换文本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1000"/>
                                        <p:tgtEl>
                                          <p:spTgt spid="48"/>
                                        </p:tgtEl>
                                      </p:cBhvr>
                                    </p:animEffect>
                                    <p:anim calcmode="lin" valueType="num">
                                      <p:cBhvr>
                                        <p:cTn id="34" dur="1000" fill="hold"/>
                                        <p:tgtEl>
                                          <p:spTgt spid="48"/>
                                        </p:tgtEl>
                                        <p:attrNameLst>
                                          <p:attrName>ppt_x</p:attrName>
                                        </p:attrNameLst>
                                      </p:cBhvr>
                                      <p:tavLst>
                                        <p:tav tm="0">
                                          <p:val>
                                            <p:strVal val="#ppt_x"/>
                                          </p:val>
                                        </p:tav>
                                        <p:tav tm="100000">
                                          <p:val>
                                            <p:strVal val="#ppt_x"/>
                                          </p:val>
                                        </p:tav>
                                      </p:tavLst>
                                    </p:anim>
                                    <p:anim calcmode="lin" valueType="num">
                                      <p:cBhvr>
                                        <p:cTn id="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MH_Others_3"/>
          <p:cNvSpPr txBox="1"/>
          <p:nvPr>
            <p:custDataLst>
              <p:tags r:id="rId3"/>
            </p:custDataLst>
          </p:nvPr>
        </p:nvSpPr>
        <p:spPr>
          <a:xfrm>
            <a:off x="10314453" y="996884"/>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4"/>
                </a:solidFill>
                <a:cs typeface="+mn-ea"/>
                <a:sym typeface="+mn-lt"/>
              </a:rPr>
              <a:t>C</a:t>
            </a:r>
            <a:r>
              <a:rPr lang="en-US" altLang="zh-CN" sz="2800" spc="200" dirty="0">
                <a:solidFill>
                  <a:schemeClr val="accent4"/>
                </a:solidFill>
                <a:cs typeface="+mn-ea"/>
                <a:sym typeface="+mn-lt"/>
              </a:rPr>
              <a:t>hapter</a:t>
            </a:r>
            <a:endParaRPr lang="zh-CN" altLang="en-US" sz="2800" spc="200" dirty="0">
              <a:solidFill>
                <a:schemeClr val="accent4"/>
              </a:solidFill>
              <a:cs typeface="+mn-ea"/>
              <a:sym typeface="+mn-lt"/>
            </a:endParaRPr>
          </a:p>
        </p:txBody>
      </p:sp>
      <p:sp>
        <p:nvSpPr>
          <p:cNvPr id="4" name="PA_MH_Others_4"/>
          <p:cNvSpPr txBox="1"/>
          <p:nvPr>
            <p:custDataLst>
              <p:tags r:id="rId4"/>
            </p:custDataLst>
          </p:nvPr>
        </p:nvSpPr>
        <p:spPr>
          <a:xfrm>
            <a:off x="10843244" y="560418"/>
            <a:ext cx="1015663" cy="1653988"/>
          </a:xfrm>
          <a:prstGeom prst="rect">
            <a:avLst/>
          </a:prstGeom>
          <a:noFill/>
        </p:spPr>
        <p:txBody>
          <a:bodyPr vert="eaVert" wrap="square" rtlCol="0" anchor="ctr" anchorCtr="0">
            <a:normAutofit/>
          </a:bodyPr>
          <a:lstStyle/>
          <a:p>
            <a:r>
              <a:rPr lang="zh-CN" altLang="en-US" sz="5400" dirty="0">
                <a:solidFill>
                  <a:srgbClr val="3D4048"/>
                </a:solidFill>
                <a:cs typeface="+mn-ea"/>
                <a:sym typeface="+mn-lt"/>
              </a:rPr>
              <a:t>章节</a:t>
            </a:r>
          </a:p>
        </p:txBody>
      </p:sp>
      <p:sp>
        <p:nvSpPr>
          <p:cNvPr id="8" name="MH_Number"/>
          <p:cNvSpPr/>
          <p:nvPr>
            <p:custDataLst>
              <p:tags r:id="rId5"/>
            </p:custDataLst>
          </p:nvPr>
        </p:nvSpPr>
        <p:spPr>
          <a:xfrm>
            <a:off x="9514547" y="2214407"/>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dirty="0">
                <a:solidFill>
                  <a:srgbClr val="FFFFFF"/>
                </a:solidFill>
                <a:cs typeface="+mn-ea"/>
                <a:sym typeface="+mn-lt"/>
              </a:rPr>
              <a:t>4</a:t>
            </a:r>
            <a:endParaRPr lang="zh-CN" altLang="en-US" sz="4800" dirty="0">
              <a:solidFill>
                <a:srgbClr val="FFFFFF"/>
              </a:solidFill>
              <a:cs typeface="+mn-ea"/>
              <a:sym typeface="+mn-lt"/>
            </a:endParaRPr>
          </a:p>
        </p:txBody>
      </p:sp>
      <p:sp>
        <p:nvSpPr>
          <p:cNvPr id="9" name="MH_Title"/>
          <p:cNvSpPr txBox="1"/>
          <p:nvPr>
            <p:custDataLst>
              <p:tags r:id="rId6"/>
            </p:custDataLst>
          </p:nvPr>
        </p:nvSpPr>
        <p:spPr>
          <a:xfrm>
            <a:off x="5504925" y="2635486"/>
            <a:ext cx="3922984" cy="2473724"/>
          </a:xfrm>
          <a:prstGeom prst="rect">
            <a:avLst/>
          </a:prstGeom>
          <a:noFill/>
        </p:spPr>
        <p:txBody>
          <a:bodyPr vert="horz" wrap="square" lIns="0" tIns="0" rIns="0" bIns="0" rtlCol="0" anchor="t" anchorCtr="0">
            <a:normAutofit/>
          </a:bodyPr>
          <a:lstStyle/>
          <a:p>
            <a:pPr algn="just">
              <a:lnSpc>
                <a:spcPct val="130000"/>
              </a:lnSpc>
            </a:pPr>
            <a:r>
              <a:rPr lang="zh-CN" altLang="en-US" sz="3200" spc="600" dirty="0">
                <a:cs typeface="+mn-ea"/>
                <a:sym typeface="+mn-lt"/>
              </a:rPr>
              <a:t>工作规划和展望</a:t>
            </a:r>
            <a:endParaRPr lang="en-US" altLang="zh-CN" sz="3200" spc="600" dirty="0">
              <a:cs typeface="+mn-ea"/>
              <a:sym typeface="+mn-lt"/>
            </a:endParaRPr>
          </a:p>
          <a:p>
            <a:pPr algn="just">
              <a:lnSpc>
                <a:spcPct val="130000"/>
              </a:lnSpc>
            </a:pPr>
            <a:r>
              <a:rPr lang="zh-CN" altLang="en-US" sz="1600" dirty="0">
                <a:cs typeface="+mn-ea"/>
                <a:sym typeface="+mn-lt"/>
              </a:rPr>
              <a:t>点击此处更换文本编辑文字，点击此处更换文本编辑文字 ，点击此处更换文本编辑文字，点击此处更换文本点击此处更换文本</a:t>
            </a:r>
            <a:endParaRPr lang="zh-CN" altLang="en-US" sz="3200" spc="600" dirty="0">
              <a:cs typeface="+mn-ea"/>
              <a:sym typeface="+mn-lt"/>
            </a:endParaRPr>
          </a:p>
        </p:txBody>
      </p:sp>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107" y="1363837"/>
            <a:ext cx="3651924" cy="4130326"/>
          </a:xfrm>
          <a:prstGeom prst="rect">
            <a:avLst/>
          </a:prstGeom>
        </p:spPr>
      </p:pic>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295400" y="173862"/>
            <a:ext cx="6587472" cy="523220"/>
          </a:xfrm>
          <a:prstGeom prst="rect">
            <a:avLst/>
          </a:prstGeom>
          <a:noFill/>
        </p:spPr>
        <p:txBody>
          <a:bodyPr wrap="square" rtlCol="0">
            <a:spAutoFit/>
          </a:bodyPr>
          <a:lstStyle/>
          <a:p>
            <a:r>
              <a:rPr lang="zh-CN" altLang="en-US" sz="2800" b="1" dirty="0">
                <a:cs typeface="+mn-ea"/>
                <a:sym typeface="+mn-lt"/>
              </a:rPr>
              <a:t>工 作 规 划 和 展 望</a:t>
            </a:r>
            <a:r>
              <a:rPr lang="en-US" altLang="zh-CN" sz="2800" b="1" dirty="0">
                <a:cs typeface="+mn-ea"/>
                <a:sym typeface="+mn-lt"/>
              </a:rPr>
              <a:t> /</a:t>
            </a:r>
            <a:r>
              <a:rPr lang="en-US" altLang="zh-CN" sz="2400" dirty="0" err="1">
                <a:cs typeface="+mn-ea"/>
                <a:sym typeface="+mn-lt"/>
              </a:rPr>
              <a:t>Plan&amp;Outlook</a:t>
            </a:r>
            <a:endParaRPr lang="en-US" altLang="zh-CN" sz="2400" dirty="0">
              <a:cs typeface="+mn-ea"/>
              <a:sym typeface="+mn-lt"/>
            </a:endParaRPr>
          </a:p>
        </p:txBody>
      </p:sp>
      <p:sp>
        <p:nvSpPr>
          <p:cNvPr id="8" name="矩形 7"/>
          <p:cNvSpPr/>
          <p:nvPr/>
        </p:nvSpPr>
        <p:spPr>
          <a:xfrm>
            <a:off x="3819561" y="1123950"/>
            <a:ext cx="4552878" cy="957148"/>
          </a:xfrm>
          <a:prstGeom prst="rect">
            <a:avLst/>
          </a:prstGeom>
        </p:spPr>
        <p:txBody>
          <a:bodyPr wrap="square" lIns="0" tIns="0" rIns="0" bIns="0" anchor="ctr">
            <a:normAutofit/>
          </a:bodyPr>
          <a:lstStyle/>
          <a:p>
            <a:pPr algn="ctr"/>
            <a:r>
              <a:rPr lang="zh-CN" altLang="en-US" sz="2000" dirty="0">
                <a:cs typeface="+mn-ea"/>
                <a:sym typeface="+mn-lt"/>
              </a:rPr>
              <a:t>点击此处更换文本编辑文字点击此处更换文本编辑文字</a:t>
            </a:r>
          </a:p>
        </p:txBody>
      </p:sp>
      <p:grpSp>
        <p:nvGrpSpPr>
          <p:cNvPr id="9" name="组合 8"/>
          <p:cNvGrpSpPr/>
          <p:nvPr/>
        </p:nvGrpSpPr>
        <p:grpSpPr>
          <a:xfrm>
            <a:off x="1932423" y="2060848"/>
            <a:ext cx="8298068" cy="3811307"/>
            <a:chOff x="1932423" y="2060848"/>
            <a:chExt cx="8298068" cy="3811307"/>
          </a:xfrm>
        </p:grpSpPr>
        <p:sp>
          <p:nvSpPr>
            <p:cNvPr id="10" name="任意多边形: 形状 36"/>
            <p:cNvSpPr/>
            <p:nvPr/>
          </p:nvSpPr>
          <p:spPr>
            <a:xfrm flipV="1">
              <a:off x="1932423" y="3684203"/>
              <a:ext cx="3515258" cy="2187952"/>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任意多边形: 形状 35"/>
            <p:cNvSpPr/>
            <p:nvPr/>
          </p:nvSpPr>
          <p:spPr>
            <a:xfrm flipH="1">
              <a:off x="7778506" y="2935815"/>
              <a:ext cx="1754659" cy="506627"/>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任意多边形: 形状 34"/>
            <p:cNvSpPr/>
            <p:nvPr/>
          </p:nvSpPr>
          <p:spPr>
            <a:xfrm>
              <a:off x="2717423" y="2935816"/>
              <a:ext cx="1754659" cy="506627"/>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3" name="组合 12"/>
            <p:cNvGrpSpPr>
              <a:grpSpLocks noChangeAspect="1"/>
            </p:cNvGrpSpPr>
            <p:nvPr/>
          </p:nvGrpSpPr>
          <p:grpSpPr bwMode="auto">
            <a:xfrm>
              <a:off x="4294837" y="2060848"/>
              <a:ext cx="3609328" cy="3642193"/>
              <a:chOff x="1973" y="280"/>
              <a:chExt cx="3734" cy="3768"/>
            </a:xfrm>
          </p:grpSpPr>
          <p:sp>
            <p:nvSpPr>
              <p:cNvPr id="15" name="任意多边形: 形状 2"/>
              <p:cNvSpPr/>
              <p:nvPr/>
            </p:nvSpPr>
            <p:spPr bwMode="auto">
              <a:xfrm>
                <a:off x="3681" y="280"/>
                <a:ext cx="327" cy="423"/>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 name="任意多边形: 形状 3"/>
              <p:cNvSpPr/>
              <p:nvPr/>
            </p:nvSpPr>
            <p:spPr bwMode="auto">
              <a:xfrm>
                <a:off x="2396" y="701"/>
                <a:ext cx="1274" cy="734"/>
              </a:xfrm>
              <a:custGeom>
                <a:avLst/>
                <a:gdLst>
                  <a:gd name="T0" fmla="*/ 522 w 538"/>
                  <a:gd name="T1" fmla="*/ 0 h 310"/>
                  <a:gd name="T2" fmla="*/ 522 w 538"/>
                  <a:gd name="T3" fmla="*/ 0 h 310"/>
                  <a:gd name="T4" fmla="*/ 521 w 538"/>
                  <a:gd name="T5" fmla="*/ 0 h 310"/>
                  <a:gd name="T6" fmla="*/ 0 w 538"/>
                  <a:gd name="T7" fmla="*/ 267 h 310"/>
                  <a:gd name="T8" fmla="*/ 108 w 538"/>
                  <a:gd name="T9" fmla="*/ 249 h 310"/>
                  <a:gd name="T10" fmla="*/ 141 w 538"/>
                  <a:gd name="T11" fmla="*/ 248 h 310"/>
                  <a:gd name="T12" fmla="*/ 149 w 538"/>
                  <a:gd name="T13" fmla="*/ 249 h 310"/>
                  <a:gd name="T14" fmla="*/ 149 w 538"/>
                  <a:gd name="T15" fmla="*/ 247 h 310"/>
                  <a:gd name="T16" fmla="*/ 147 w 538"/>
                  <a:gd name="T17" fmla="*/ 239 h 310"/>
                  <a:gd name="T18" fmla="*/ 146 w 538"/>
                  <a:gd name="T19" fmla="*/ 219 h 310"/>
                  <a:gd name="T20" fmla="*/ 158 w 538"/>
                  <a:gd name="T21" fmla="*/ 202 h 310"/>
                  <a:gd name="T22" fmla="*/ 182 w 538"/>
                  <a:gd name="T23" fmla="*/ 200 h 310"/>
                  <a:gd name="T24" fmla="*/ 202 w 538"/>
                  <a:gd name="T25" fmla="*/ 216 h 310"/>
                  <a:gd name="T26" fmla="*/ 202 w 538"/>
                  <a:gd name="T27" fmla="*/ 237 h 310"/>
                  <a:gd name="T28" fmla="*/ 190 w 538"/>
                  <a:gd name="T29" fmla="*/ 252 h 310"/>
                  <a:gd name="T30" fmla="*/ 189 w 538"/>
                  <a:gd name="T31" fmla="*/ 253 h 310"/>
                  <a:gd name="T32" fmla="*/ 318 w 538"/>
                  <a:gd name="T33" fmla="*/ 310 h 310"/>
                  <a:gd name="T34" fmla="*/ 385 w 538"/>
                  <a:gd name="T35" fmla="*/ 190 h 310"/>
                  <a:gd name="T36" fmla="*/ 384 w 538"/>
                  <a:gd name="T37" fmla="*/ 189 h 310"/>
                  <a:gd name="T38" fmla="*/ 376 w 538"/>
                  <a:gd name="T39" fmla="*/ 190 h 310"/>
                  <a:gd name="T40" fmla="*/ 357 w 538"/>
                  <a:gd name="T41" fmla="*/ 186 h 310"/>
                  <a:gd name="T42" fmla="*/ 343 w 538"/>
                  <a:gd name="T43" fmla="*/ 170 h 310"/>
                  <a:gd name="T44" fmla="*/ 347 w 538"/>
                  <a:gd name="T45" fmla="*/ 146 h 310"/>
                  <a:gd name="T46" fmla="*/ 368 w 538"/>
                  <a:gd name="T47" fmla="*/ 131 h 310"/>
                  <a:gd name="T48" fmla="*/ 388 w 538"/>
                  <a:gd name="T49" fmla="*/ 136 h 310"/>
                  <a:gd name="T50" fmla="*/ 399 w 538"/>
                  <a:gd name="T51" fmla="*/ 151 h 310"/>
                  <a:gd name="T52" fmla="*/ 403 w 538"/>
                  <a:gd name="T53" fmla="*/ 157 h 310"/>
                  <a:gd name="T54" fmla="*/ 406 w 538"/>
                  <a:gd name="T55" fmla="*/ 159 h 310"/>
                  <a:gd name="T56" fmla="*/ 531 w 538"/>
                  <a:gd name="T57" fmla="*/ 25 h 310"/>
                  <a:gd name="T58" fmla="*/ 536 w 538"/>
                  <a:gd name="T59" fmla="*/ 9 h 310"/>
                  <a:gd name="T60" fmla="*/ 522 w 538"/>
                  <a:gd name="T6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 name="任意多边形: 形状 4"/>
              <p:cNvSpPr/>
              <p:nvPr/>
            </p:nvSpPr>
            <p:spPr bwMode="auto">
              <a:xfrm>
                <a:off x="1973" y="1198"/>
                <a:ext cx="1152" cy="878"/>
              </a:xfrm>
              <a:custGeom>
                <a:avLst/>
                <a:gdLst>
                  <a:gd name="T0" fmla="*/ 353 w 487"/>
                  <a:gd name="T1" fmla="*/ 43 h 371"/>
                  <a:gd name="T2" fmla="*/ 362 w 487"/>
                  <a:gd name="T3" fmla="*/ 32 h 371"/>
                  <a:gd name="T4" fmla="*/ 370 w 487"/>
                  <a:gd name="T5" fmla="*/ 23 h 371"/>
                  <a:gd name="T6" fmla="*/ 370 w 487"/>
                  <a:gd name="T7" fmla="*/ 10 h 371"/>
                  <a:gd name="T8" fmla="*/ 358 w 487"/>
                  <a:gd name="T9" fmla="*/ 1 h 371"/>
                  <a:gd name="T10" fmla="*/ 351 w 487"/>
                  <a:gd name="T11" fmla="*/ 0 h 371"/>
                  <a:gd name="T12" fmla="*/ 343 w 487"/>
                  <a:gd name="T13" fmla="*/ 2 h 371"/>
                  <a:gd name="T14" fmla="*/ 336 w 487"/>
                  <a:gd name="T15" fmla="*/ 13 h 371"/>
                  <a:gd name="T16" fmla="*/ 337 w 487"/>
                  <a:gd name="T17" fmla="*/ 24 h 371"/>
                  <a:gd name="T18" fmla="*/ 340 w 487"/>
                  <a:gd name="T19" fmla="*/ 39 h 371"/>
                  <a:gd name="T20" fmla="*/ 340 w 487"/>
                  <a:gd name="T21" fmla="*/ 39 h 371"/>
                  <a:gd name="T22" fmla="*/ 332 w 487"/>
                  <a:gd name="T23" fmla="*/ 63 h 371"/>
                  <a:gd name="T24" fmla="*/ 303 w 487"/>
                  <a:gd name="T25" fmla="*/ 62 h 371"/>
                  <a:gd name="T26" fmla="*/ 288 w 487"/>
                  <a:gd name="T27" fmla="*/ 63 h 371"/>
                  <a:gd name="T28" fmla="*/ 147 w 487"/>
                  <a:gd name="T29" fmla="*/ 94 h 371"/>
                  <a:gd name="T30" fmla="*/ 9 w 487"/>
                  <a:gd name="T31" fmla="*/ 303 h 371"/>
                  <a:gd name="T32" fmla="*/ 9 w 487"/>
                  <a:gd name="T33" fmla="*/ 303 h 371"/>
                  <a:gd name="T34" fmla="*/ 18 w 487"/>
                  <a:gd name="T35" fmla="*/ 357 h 371"/>
                  <a:gd name="T36" fmla="*/ 72 w 487"/>
                  <a:gd name="T37" fmla="*/ 354 h 371"/>
                  <a:gd name="T38" fmla="*/ 73 w 487"/>
                  <a:gd name="T39" fmla="*/ 354 h 371"/>
                  <a:gd name="T40" fmla="*/ 73 w 487"/>
                  <a:gd name="T41" fmla="*/ 354 h 371"/>
                  <a:gd name="T42" fmla="*/ 394 w 487"/>
                  <a:gd name="T43" fmla="*/ 361 h 371"/>
                  <a:gd name="T44" fmla="*/ 407 w 487"/>
                  <a:gd name="T45" fmla="*/ 362 h 371"/>
                  <a:gd name="T46" fmla="*/ 416 w 487"/>
                  <a:gd name="T47" fmla="*/ 352 h 371"/>
                  <a:gd name="T48" fmla="*/ 442 w 487"/>
                  <a:gd name="T49" fmla="*/ 251 h 371"/>
                  <a:gd name="T50" fmla="*/ 434 w 487"/>
                  <a:gd name="T51" fmla="*/ 253 h 371"/>
                  <a:gd name="T52" fmla="*/ 415 w 487"/>
                  <a:gd name="T53" fmla="*/ 256 h 371"/>
                  <a:gd name="T54" fmla="*/ 397 w 487"/>
                  <a:gd name="T55" fmla="*/ 245 h 371"/>
                  <a:gd name="T56" fmla="*/ 393 w 487"/>
                  <a:gd name="T57" fmla="*/ 220 h 371"/>
                  <a:gd name="T58" fmla="*/ 408 w 487"/>
                  <a:gd name="T59" fmla="*/ 200 h 371"/>
                  <a:gd name="T60" fmla="*/ 430 w 487"/>
                  <a:gd name="T61" fmla="*/ 199 h 371"/>
                  <a:gd name="T62" fmla="*/ 445 w 487"/>
                  <a:gd name="T63" fmla="*/ 210 h 371"/>
                  <a:gd name="T64" fmla="*/ 450 w 487"/>
                  <a:gd name="T65" fmla="*/ 215 h 371"/>
                  <a:gd name="T66" fmla="*/ 453 w 487"/>
                  <a:gd name="T67" fmla="*/ 215 h 371"/>
                  <a:gd name="T68" fmla="*/ 487 w 487"/>
                  <a:gd name="T69" fmla="*/ 123 h 371"/>
                  <a:gd name="T70" fmla="*/ 346 w 487"/>
                  <a:gd name="T71" fmla="*/ 64 h 371"/>
                  <a:gd name="T72" fmla="*/ 353 w 487"/>
                  <a:gd name="T73" fmla="*/ 4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 name="任意多边形: 形状 5"/>
              <p:cNvSpPr/>
              <p:nvPr/>
            </p:nvSpPr>
            <p:spPr bwMode="auto">
              <a:xfrm>
                <a:off x="4013" y="701"/>
                <a:ext cx="1270" cy="73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9" name="任意多边形: 形状 6"/>
              <p:cNvSpPr/>
              <p:nvPr/>
            </p:nvSpPr>
            <p:spPr bwMode="auto">
              <a:xfrm>
                <a:off x="4557" y="1198"/>
                <a:ext cx="1150" cy="876"/>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 name="任意多边形: 形状 7"/>
              <p:cNvSpPr/>
              <p:nvPr/>
            </p:nvSpPr>
            <p:spPr bwMode="auto">
              <a:xfrm>
                <a:off x="3719" y="601"/>
                <a:ext cx="758" cy="853"/>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1" name="任意多边形: 形状 8"/>
              <p:cNvSpPr/>
              <p:nvPr/>
            </p:nvSpPr>
            <p:spPr bwMode="auto">
              <a:xfrm>
                <a:off x="3866" y="1283"/>
                <a:ext cx="878" cy="767"/>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2" name="任意多边形: 形状 9"/>
              <p:cNvSpPr/>
              <p:nvPr/>
            </p:nvSpPr>
            <p:spPr bwMode="auto">
              <a:xfrm>
                <a:off x="3211" y="732"/>
                <a:ext cx="605" cy="733"/>
              </a:xfrm>
              <a:custGeom>
                <a:avLst/>
                <a:gdLst>
                  <a:gd name="T0" fmla="*/ 242 w 256"/>
                  <a:gd name="T1" fmla="*/ 0 h 310"/>
                  <a:gd name="T2" fmla="*/ 234 w 256"/>
                  <a:gd name="T3" fmla="*/ 3 h 310"/>
                  <a:gd name="T4" fmla="*/ 73 w 256"/>
                  <a:gd name="T5" fmla="*/ 167 h 310"/>
                  <a:gd name="T6" fmla="*/ 52 w 256"/>
                  <a:gd name="T7" fmla="*/ 154 h 310"/>
                  <a:gd name="T8" fmla="*/ 45 w 256"/>
                  <a:gd name="T9" fmla="*/ 142 h 310"/>
                  <a:gd name="T10" fmla="*/ 38 w 256"/>
                  <a:gd name="T11" fmla="*/ 133 h 310"/>
                  <a:gd name="T12" fmla="*/ 25 w 256"/>
                  <a:gd name="T13" fmla="*/ 130 h 310"/>
                  <a:gd name="T14" fmla="*/ 13 w 256"/>
                  <a:gd name="T15" fmla="*/ 139 h 310"/>
                  <a:gd name="T16" fmla="*/ 10 w 256"/>
                  <a:gd name="T17" fmla="*/ 154 h 310"/>
                  <a:gd name="T18" fmla="*/ 19 w 256"/>
                  <a:gd name="T19" fmla="*/ 163 h 310"/>
                  <a:gd name="T20" fmla="*/ 31 w 256"/>
                  <a:gd name="T21" fmla="*/ 165 h 310"/>
                  <a:gd name="T22" fmla="*/ 46 w 256"/>
                  <a:gd name="T23" fmla="*/ 166 h 310"/>
                  <a:gd name="T24" fmla="*/ 46 w 256"/>
                  <a:gd name="T25" fmla="*/ 166 h 310"/>
                  <a:gd name="T26" fmla="*/ 66 w 256"/>
                  <a:gd name="T27" fmla="*/ 178 h 310"/>
                  <a:gd name="T28" fmla="*/ 0 w 256"/>
                  <a:gd name="T29" fmla="*/ 293 h 310"/>
                  <a:gd name="T30" fmla="*/ 100 w 256"/>
                  <a:gd name="T31" fmla="*/ 270 h 310"/>
                  <a:gd name="T32" fmla="*/ 98 w 256"/>
                  <a:gd name="T33" fmla="*/ 266 h 310"/>
                  <a:gd name="T34" fmla="*/ 93 w 256"/>
                  <a:gd name="T35" fmla="*/ 248 h 310"/>
                  <a:gd name="T36" fmla="*/ 102 w 256"/>
                  <a:gd name="T37" fmla="*/ 228 h 310"/>
                  <a:gd name="T38" fmla="*/ 125 w 256"/>
                  <a:gd name="T39" fmla="*/ 221 h 310"/>
                  <a:gd name="T40" fmla="*/ 148 w 256"/>
                  <a:gd name="T41" fmla="*/ 234 h 310"/>
                  <a:gd name="T42" fmla="*/ 151 w 256"/>
                  <a:gd name="T43" fmla="*/ 254 h 310"/>
                  <a:gd name="T44" fmla="*/ 144 w 256"/>
                  <a:gd name="T45" fmla="*/ 270 h 310"/>
                  <a:gd name="T46" fmla="*/ 256 w 256"/>
                  <a:gd name="T47" fmla="*/ 310 h 310"/>
                  <a:gd name="T48" fmla="*/ 256 w 256"/>
                  <a:gd name="T49" fmla="*/ 191 h 310"/>
                  <a:gd name="T50" fmla="*/ 252 w 256"/>
                  <a:gd name="T51" fmla="*/ 194 h 310"/>
                  <a:gd name="T52" fmla="*/ 234 w 256"/>
                  <a:gd name="T53" fmla="*/ 201 h 310"/>
                  <a:gd name="T54" fmla="*/ 214 w 256"/>
                  <a:gd name="T55" fmla="*/ 195 h 310"/>
                  <a:gd name="T56" fmla="*/ 204 w 256"/>
                  <a:gd name="T57" fmla="*/ 172 h 310"/>
                  <a:gd name="T58" fmla="*/ 214 w 256"/>
                  <a:gd name="T59" fmla="*/ 149 h 310"/>
                  <a:gd name="T60" fmla="*/ 234 w 256"/>
                  <a:gd name="T61" fmla="*/ 142 h 310"/>
                  <a:gd name="T62" fmla="*/ 251 w 256"/>
                  <a:gd name="T63" fmla="*/ 149 h 310"/>
                  <a:gd name="T64" fmla="*/ 256 w 256"/>
                  <a:gd name="T65" fmla="*/ 152 h 310"/>
                  <a:gd name="T66" fmla="*/ 256 w 256"/>
                  <a:gd name="T67" fmla="*/ 14 h 310"/>
                  <a:gd name="T68" fmla="*/ 242 w 256"/>
                  <a:gd name="T6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3" name="任意多边形: 形状 10"/>
              <p:cNvSpPr/>
              <p:nvPr/>
            </p:nvSpPr>
            <p:spPr bwMode="auto">
              <a:xfrm>
                <a:off x="2927" y="1283"/>
                <a:ext cx="1034" cy="767"/>
              </a:xfrm>
              <a:custGeom>
                <a:avLst/>
                <a:gdLst>
                  <a:gd name="T0" fmla="*/ 432 w 437"/>
                  <a:gd name="T1" fmla="*/ 181 h 324"/>
                  <a:gd name="T2" fmla="*/ 419 w 437"/>
                  <a:gd name="T3" fmla="*/ 177 h 324"/>
                  <a:gd name="T4" fmla="*/ 408 w 437"/>
                  <a:gd name="T5" fmla="*/ 181 h 324"/>
                  <a:gd name="T6" fmla="*/ 395 w 437"/>
                  <a:gd name="T7" fmla="*/ 187 h 324"/>
                  <a:gd name="T8" fmla="*/ 376 w 437"/>
                  <a:gd name="T9" fmla="*/ 187 h 324"/>
                  <a:gd name="T10" fmla="*/ 376 w 437"/>
                  <a:gd name="T11" fmla="*/ 110 h 324"/>
                  <a:gd name="T12" fmla="*/ 245 w 437"/>
                  <a:gd name="T13" fmla="*/ 60 h 324"/>
                  <a:gd name="T14" fmla="*/ 247 w 437"/>
                  <a:gd name="T15" fmla="*/ 42 h 324"/>
                  <a:gd name="T16" fmla="*/ 254 w 437"/>
                  <a:gd name="T17" fmla="*/ 30 h 324"/>
                  <a:gd name="T18" fmla="*/ 260 w 437"/>
                  <a:gd name="T19" fmla="*/ 20 h 324"/>
                  <a:gd name="T20" fmla="*/ 258 w 437"/>
                  <a:gd name="T21" fmla="*/ 7 h 324"/>
                  <a:gd name="T22" fmla="*/ 244 w 437"/>
                  <a:gd name="T23" fmla="*/ 0 h 324"/>
                  <a:gd name="T24" fmla="*/ 242 w 437"/>
                  <a:gd name="T25" fmla="*/ 0 h 324"/>
                  <a:gd name="T26" fmla="*/ 230 w 437"/>
                  <a:gd name="T27" fmla="*/ 4 h 324"/>
                  <a:gd name="T28" fmla="*/ 225 w 437"/>
                  <a:gd name="T29" fmla="*/ 16 h 324"/>
                  <a:gd name="T30" fmla="*/ 228 w 437"/>
                  <a:gd name="T31" fmla="*/ 27 h 324"/>
                  <a:gd name="T32" fmla="*/ 234 w 437"/>
                  <a:gd name="T33" fmla="*/ 41 h 324"/>
                  <a:gd name="T34" fmla="*/ 234 w 437"/>
                  <a:gd name="T35" fmla="*/ 41 h 324"/>
                  <a:gd name="T36" fmla="*/ 231 w 437"/>
                  <a:gd name="T37" fmla="*/ 60 h 324"/>
                  <a:gd name="T38" fmla="*/ 230 w 437"/>
                  <a:gd name="T39" fmla="*/ 60 h 324"/>
                  <a:gd name="T40" fmla="*/ 105 w 437"/>
                  <a:gd name="T41" fmla="*/ 93 h 324"/>
                  <a:gd name="T42" fmla="*/ 67 w 437"/>
                  <a:gd name="T43" fmla="*/ 196 h 324"/>
                  <a:gd name="T44" fmla="*/ 44 w 437"/>
                  <a:gd name="T45" fmla="*/ 190 h 324"/>
                  <a:gd name="T46" fmla="*/ 33 w 437"/>
                  <a:gd name="T47" fmla="*/ 181 h 324"/>
                  <a:gd name="T48" fmla="*/ 24 w 437"/>
                  <a:gd name="T49" fmla="*/ 174 h 324"/>
                  <a:gd name="T50" fmla="*/ 10 w 437"/>
                  <a:gd name="T51" fmla="*/ 175 h 324"/>
                  <a:gd name="T52" fmla="*/ 2 w 437"/>
                  <a:gd name="T53" fmla="*/ 187 h 324"/>
                  <a:gd name="T54" fmla="*/ 3 w 437"/>
                  <a:gd name="T55" fmla="*/ 202 h 324"/>
                  <a:gd name="T56" fmla="*/ 15 w 437"/>
                  <a:gd name="T57" fmla="*/ 209 h 324"/>
                  <a:gd name="T58" fmla="*/ 26 w 437"/>
                  <a:gd name="T59" fmla="*/ 207 h 324"/>
                  <a:gd name="T60" fmla="*/ 41 w 437"/>
                  <a:gd name="T61" fmla="*/ 203 h 324"/>
                  <a:gd name="T62" fmla="*/ 41 w 437"/>
                  <a:gd name="T63" fmla="*/ 203 h 324"/>
                  <a:gd name="T64" fmla="*/ 63 w 437"/>
                  <a:gd name="T65" fmla="*/ 209 h 324"/>
                  <a:gd name="T66" fmla="*/ 38 w 437"/>
                  <a:gd name="T67" fmla="*/ 300 h 324"/>
                  <a:gd name="T68" fmla="*/ 43 w 437"/>
                  <a:gd name="T69" fmla="*/ 314 h 324"/>
                  <a:gd name="T70" fmla="*/ 58 w 437"/>
                  <a:gd name="T71" fmla="*/ 315 h 324"/>
                  <a:gd name="T72" fmla="*/ 355 w 437"/>
                  <a:gd name="T73" fmla="*/ 321 h 324"/>
                  <a:gd name="T74" fmla="*/ 369 w 437"/>
                  <a:gd name="T75" fmla="*/ 321 h 324"/>
                  <a:gd name="T76" fmla="*/ 376 w 437"/>
                  <a:gd name="T77" fmla="*/ 309 h 324"/>
                  <a:gd name="T78" fmla="*/ 376 w 437"/>
                  <a:gd name="T79" fmla="*/ 201 h 324"/>
                  <a:gd name="T80" fmla="*/ 395 w 437"/>
                  <a:gd name="T81" fmla="*/ 201 h 324"/>
                  <a:gd name="T82" fmla="*/ 395 w 437"/>
                  <a:gd name="T83" fmla="*/ 201 h 324"/>
                  <a:gd name="T84" fmla="*/ 408 w 437"/>
                  <a:gd name="T85" fmla="*/ 208 h 324"/>
                  <a:gd name="T86" fmla="*/ 419 w 437"/>
                  <a:gd name="T87" fmla="*/ 213 h 324"/>
                  <a:gd name="T88" fmla="*/ 431 w 437"/>
                  <a:gd name="T89" fmla="*/ 209 h 324"/>
                  <a:gd name="T90" fmla="*/ 437 w 437"/>
                  <a:gd name="T91" fmla="*/ 195 h 324"/>
                  <a:gd name="T92" fmla="*/ 432 w 437"/>
                  <a:gd name="T93" fmla="*/ 18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4" name="任意多边形: 形状 11"/>
              <p:cNvSpPr/>
              <p:nvPr/>
            </p:nvSpPr>
            <p:spPr bwMode="auto">
              <a:xfrm>
                <a:off x="3757" y="2100"/>
                <a:ext cx="168" cy="56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5" name="任意多边形: 形状 12"/>
              <p:cNvSpPr/>
              <p:nvPr/>
            </p:nvSpPr>
            <p:spPr bwMode="auto">
              <a:xfrm>
                <a:off x="3757" y="2549"/>
                <a:ext cx="168" cy="642"/>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6" name="任意多边形: 形状 13"/>
              <p:cNvSpPr/>
              <p:nvPr/>
            </p:nvSpPr>
            <p:spPr bwMode="auto">
              <a:xfrm>
                <a:off x="3842" y="3676"/>
                <a:ext cx="112" cy="163"/>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7" name="任意多边形: 形状 14"/>
              <p:cNvSpPr/>
              <p:nvPr/>
            </p:nvSpPr>
            <p:spPr bwMode="auto">
              <a:xfrm>
                <a:off x="3790" y="3479"/>
                <a:ext cx="795" cy="569"/>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8" name="任意多边形: 形状 15"/>
              <p:cNvSpPr/>
              <p:nvPr/>
            </p:nvSpPr>
            <p:spPr bwMode="auto">
              <a:xfrm>
                <a:off x="3241" y="3027"/>
                <a:ext cx="864" cy="710"/>
              </a:xfrm>
              <a:custGeom>
                <a:avLst/>
                <a:gdLst>
                  <a:gd name="T0" fmla="*/ 300 w 365"/>
                  <a:gd name="T1" fmla="*/ 158 h 300"/>
                  <a:gd name="T2" fmla="*/ 345 w 365"/>
                  <a:gd name="T3" fmla="*/ 147 h 300"/>
                  <a:gd name="T4" fmla="*/ 361 w 365"/>
                  <a:gd name="T5" fmla="*/ 110 h 300"/>
                  <a:gd name="T6" fmla="*/ 343 w 365"/>
                  <a:gd name="T7" fmla="*/ 88 h 300"/>
                  <a:gd name="T8" fmla="*/ 293 w 365"/>
                  <a:gd name="T9" fmla="*/ 100 h 300"/>
                  <a:gd name="T10" fmla="*/ 286 w 365"/>
                  <a:gd name="T11" fmla="*/ 96 h 300"/>
                  <a:gd name="T12" fmla="*/ 290 w 365"/>
                  <a:gd name="T13" fmla="*/ 89 h 300"/>
                  <a:gd name="T14" fmla="*/ 317 w 365"/>
                  <a:gd name="T15" fmla="*/ 80 h 300"/>
                  <a:gd name="T16" fmla="*/ 334 w 365"/>
                  <a:gd name="T17" fmla="*/ 75 h 300"/>
                  <a:gd name="T18" fmla="*/ 353 w 365"/>
                  <a:gd name="T19" fmla="*/ 39 h 300"/>
                  <a:gd name="T20" fmla="*/ 316 w 365"/>
                  <a:gd name="T21" fmla="*/ 19 h 300"/>
                  <a:gd name="T22" fmla="*/ 209 w 365"/>
                  <a:gd name="T23" fmla="*/ 45 h 300"/>
                  <a:gd name="T24" fmla="*/ 201 w 365"/>
                  <a:gd name="T25" fmla="*/ 41 h 300"/>
                  <a:gd name="T26" fmla="*/ 206 w 365"/>
                  <a:gd name="T27" fmla="*/ 34 h 300"/>
                  <a:gd name="T28" fmla="*/ 218 w 365"/>
                  <a:gd name="T29" fmla="*/ 30 h 300"/>
                  <a:gd name="T30" fmla="*/ 218 w 365"/>
                  <a:gd name="T31" fmla="*/ 0 h 300"/>
                  <a:gd name="T32" fmla="*/ 199 w 365"/>
                  <a:gd name="T33" fmla="*/ 0 h 300"/>
                  <a:gd name="T34" fmla="*/ 143 w 365"/>
                  <a:gd name="T35" fmla="*/ 4 h 300"/>
                  <a:gd name="T36" fmla="*/ 68 w 365"/>
                  <a:gd name="T37" fmla="*/ 99 h 300"/>
                  <a:gd name="T38" fmla="*/ 48 w 365"/>
                  <a:gd name="T39" fmla="*/ 114 h 300"/>
                  <a:gd name="T40" fmla="*/ 0 w 365"/>
                  <a:gd name="T41" fmla="*/ 133 h 300"/>
                  <a:gd name="T42" fmla="*/ 41 w 365"/>
                  <a:gd name="T43" fmla="*/ 297 h 300"/>
                  <a:gd name="T44" fmla="*/ 113 w 365"/>
                  <a:gd name="T45" fmla="*/ 282 h 300"/>
                  <a:gd name="T46" fmla="*/ 267 w 365"/>
                  <a:gd name="T47" fmla="*/ 283 h 300"/>
                  <a:gd name="T48" fmla="*/ 267 w 365"/>
                  <a:gd name="T49" fmla="*/ 283 h 300"/>
                  <a:gd name="T50" fmla="*/ 323 w 365"/>
                  <a:gd name="T51" fmla="*/ 268 h 300"/>
                  <a:gd name="T52" fmla="*/ 339 w 365"/>
                  <a:gd name="T53" fmla="*/ 256 h 300"/>
                  <a:gd name="T54" fmla="*/ 341 w 365"/>
                  <a:gd name="T55" fmla="*/ 237 h 300"/>
                  <a:gd name="T56" fmla="*/ 335 w 365"/>
                  <a:gd name="T57" fmla="*/ 226 h 300"/>
                  <a:gd name="T58" fmla="*/ 293 w 365"/>
                  <a:gd name="T59" fmla="*/ 235 h 300"/>
                  <a:gd name="T60" fmla="*/ 286 w 365"/>
                  <a:gd name="T61" fmla="*/ 230 h 300"/>
                  <a:gd name="T62" fmla="*/ 291 w 365"/>
                  <a:gd name="T63" fmla="*/ 223 h 300"/>
                  <a:gd name="T64" fmla="*/ 339 w 365"/>
                  <a:gd name="T65" fmla="*/ 212 h 300"/>
                  <a:gd name="T66" fmla="*/ 357 w 365"/>
                  <a:gd name="T67" fmla="*/ 199 h 300"/>
                  <a:gd name="T68" fmla="*/ 361 w 365"/>
                  <a:gd name="T69" fmla="*/ 177 h 300"/>
                  <a:gd name="T70" fmla="*/ 347 w 365"/>
                  <a:gd name="T71" fmla="*/ 159 h 300"/>
                  <a:gd name="T72" fmla="*/ 344 w 365"/>
                  <a:gd name="T73" fmla="*/ 160 h 300"/>
                  <a:gd name="T74" fmla="*/ 303 w 365"/>
                  <a:gd name="T75" fmla="*/ 169 h 300"/>
                  <a:gd name="T76" fmla="*/ 296 w 365"/>
                  <a:gd name="T77" fmla="*/ 165 h 300"/>
                  <a:gd name="T78" fmla="*/ 300 w 365"/>
                  <a:gd name="T79" fmla="*/ 1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9" name="任意多边形: 形状 16"/>
              <p:cNvSpPr/>
              <p:nvPr/>
            </p:nvSpPr>
            <p:spPr bwMode="auto">
              <a:xfrm>
                <a:off x="2898" y="3283"/>
                <a:ext cx="445" cy="717"/>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sp>
          <p:nvSpPr>
            <p:cNvPr id="14" name="任意多边形: 形状 40"/>
            <p:cNvSpPr/>
            <p:nvPr/>
          </p:nvSpPr>
          <p:spPr>
            <a:xfrm flipH="1" flipV="1">
              <a:off x="6715233" y="3683580"/>
              <a:ext cx="3515258" cy="2187952"/>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0" name="矩形 29"/>
          <p:cNvSpPr/>
          <p:nvPr/>
        </p:nvSpPr>
        <p:spPr>
          <a:xfrm>
            <a:off x="8221529" y="3520641"/>
            <a:ext cx="2954347" cy="584775"/>
          </a:xfrm>
          <a:prstGeom prst="rect">
            <a:avLst/>
          </a:prstGeom>
        </p:spPr>
        <p:txBody>
          <a:bodyPr wrap="square">
            <a:spAutoFit/>
          </a:bodyPr>
          <a:lstStyle/>
          <a:p>
            <a:r>
              <a:rPr lang="zh-CN" altLang="en-US" sz="1600" dirty="0">
                <a:cs typeface="+mn-ea"/>
                <a:sym typeface="+mn-lt"/>
              </a:rPr>
              <a:t>点击此处更换文本编辑文字点击此处更换文本编辑文字</a:t>
            </a:r>
          </a:p>
        </p:txBody>
      </p:sp>
      <p:sp>
        <p:nvSpPr>
          <p:cNvPr id="31" name="矩形 30"/>
          <p:cNvSpPr/>
          <p:nvPr/>
        </p:nvSpPr>
        <p:spPr>
          <a:xfrm>
            <a:off x="8257360" y="5110035"/>
            <a:ext cx="2954347" cy="584775"/>
          </a:xfrm>
          <a:prstGeom prst="rect">
            <a:avLst/>
          </a:prstGeom>
        </p:spPr>
        <p:txBody>
          <a:bodyPr wrap="square">
            <a:spAutoFit/>
          </a:bodyPr>
          <a:lstStyle/>
          <a:p>
            <a:r>
              <a:rPr lang="zh-CN" altLang="en-US" sz="1600" dirty="0">
                <a:cs typeface="+mn-ea"/>
                <a:sym typeface="+mn-lt"/>
              </a:rPr>
              <a:t>点击此处更换文本编辑文字点击此处更换文本编辑文字</a:t>
            </a:r>
          </a:p>
        </p:txBody>
      </p:sp>
      <p:sp>
        <p:nvSpPr>
          <p:cNvPr id="32" name="矩形 31"/>
          <p:cNvSpPr/>
          <p:nvPr/>
        </p:nvSpPr>
        <p:spPr>
          <a:xfrm>
            <a:off x="1029385" y="3516897"/>
            <a:ext cx="2954347" cy="584775"/>
          </a:xfrm>
          <a:prstGeom prst="rect">
            <a:avLst/>
          </a:prstGeom>
        </p:spPr>
        <p:txBody>
          <a:bodyPr wrap="square">
            <a:spAutoFit/>
          </a:bodyPr>
          <a:lstStyle/>
          <a:p>
            <a:pPr algn="r"/>
            <a:r>
              <a:rPr lang="zh-CN" altLang="en-US" sz="1600" dirty="0">
                <a:cs typeface="+mn-ea"/>
                <a:sym typeface="+mn-lt"/>
              </a:rPr>
              <a:t>点击此处更换文本编辑文字点击此处更换文本编辑文字</a:t>
            </a:r>
          </a:p>
        </p:txBody>
      </p:sp>
      <p:sp>
        <p:nvSpPr>
          <p:cNvPr id="33" name="矩形 32"/>
          <p:cNvSpPr/>
          <p:nvPr/>
        </p:nvSpPr>
        <p:spPr>
          <a:xfrm>
            <a:off x="1027452" y="5110036"/>
            <a:ext cx="2954347" cy="584775"/>
          </a:xfrm>
          <a:prstGeom prst="rect">
            <a:avLst/>
          </a:prstGeom>
        </p:spPr>
        <p:txBody>
          <a:bodyPr wrap="square">
            <a:spAutoFit/>
          </a:bodyPr>
          <a:lstStyle/>
          <a:p>
            <a:pPr algn="r"/>
            <a:r>
              <a:rPr lang="zh-CN" altLang="en-US" sz="1600" dirty="0">
                <a:cs typeface="+mn-ea"/>
                <a:sym typeface="+mn-lt"/>
              </a:rPr>
              <a:t>点击此处更换文本编辑文字点击此处更换文本编辑文字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s_1"/>
          <p:cNvSpPr/>
          <p:nvPr>
            <p:custDataLst>
              <p:tags r:id="rId3"/>
            </p:custDataLst>
          </p:nvPr>
        </p:nvSpPr>
        <p:spPr>
          <a:xfrm>
            <a:off x="9899178" y="1628433"/>
            <a:ext cx="1283172" cy="1283172"/>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2" name="MH_Others_11"/>
          <p:cNvSpPr/>
          <p:nvPr>
            <p:custDataLst>
              <p:tags r:id="rId4"/>
            </p:custDataLst>
          </p:nvPr>
        </p:nvSpPr>
        <p:spPr>
          <a:xfrm>
            <a:off x="8994126" y="736567"/>
            <a:ext cx="886004" cy="886004"/>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3" name="PA_MH_Others_12"/>
          <p:cNvSpPr txBox="1"/>
          <p:nvPr>
            <p:custDataLst>
              <p:tags r:id="rId5"/>
            </p:custDataLst>
          </p:nvPr>
        </p:nvSpPr>
        <p:spPr>
          <a:xfrm>
            <a:off x="9001009" y="947667"/>
            <a:ext cx="1051574" cy="4951897"/>
          </a:xfrm>
          <a:prstGeom prst="rect">
            <a:avLst/>
          </a:prstGeom>
          <a:noFill/>
        </p:spPr>
        <p:txBody>
          <a:bodyPr vert="eaVert" wrap="square" lIns="0" tIns="0" rIns="0" bIns="0" rtlCol="0" anchor="ctr" anchorCtr="0">
            <a:noAutofit/>
          </a:bodyPr>
          <a:lstStyle/>
          <a:p>
            <a:r>
              <a:rPr lang="en-US" altLang="zh-CN" sz="6600" spc="100" dirty="0">
                <a:solidFill>
                  <a:schemeClr val="accent4"/>
                </a:solidFill>
                <a:cs typeface="+mn-ea"/>
                <a:sym typeface="+mn-lt"/>
              </a:rPr>
              <a:t>C</a:t>
            </a:r>
            <a:r>
              <a:rPr lang="en-US" altLang="zh-CN" sz="3600" spc="100" dirty="0">
                <a:solidFill>
                  <a:schemeClr val="accent4"/>
                </a:solidFill>
                <a:cs typeface="+mn-ea"/>
                <a:sym typeface="+mn-lt"/>
              </a:rPr>
              <a:t>ONTENTS</a:t>
            </a:r>
            <a:endParaRPr lang="zh-CN" altLang="en-US" sz="3600" spc="100" dirty="0">
              <a:solidFill>
                <a:schemeClr val="accent4"/>
              </a:solidFill>
              <a:cs typeface="+mn-ea"/>
              <a:sym typeface="+mn-lt"/>
            </a:endParaRPr>
          </a:p>
        </p:txBody>
      </p:sp>
      <p:sp>
        <p:nvSpPr>
          <p:cNvPr id="4" name="PA_MH_Others_13"/>
          <p:cNvSpPr txBox="1"/>
          <p:nvPr>
            <p:custDataLst>
              <p:tags r:id="rId6"/>
            </p:custDataLst>
          </p:nvPr>
        </p:nvSpPr>
        <p:spPr>
          <a:xfrm>
            <a:off x="9747858" y="454549"/>
            <a:ext cx="1434492" cy="2336043"/>
          </a:xfrm>
          <a:prstGeom prst="rect">
            <a:avLst/>
          </a:prstGeom>
          <a:noFill/>
        </p:spPr>
        <p:txBody>
          <a:bodyPr vert="eaVert" wrap="square" rtlCol="0" anchor="ctr" anchorCtr="0">
            <a:normAutofit/>
          </a:bodyPr>
          <a:lstStyle/>
          <a:p>
            <a:r>
              <a:rPr lang="zh-CN" altLang="en-US" sz="7200" dirty="0">
                <a:solidFill>
                  <a:srgbClr val="3D4048"/>
                </a:solidFill>
                <a:cs typeface="+mn-ea"/>
                <a:sym typeface="+mn-lt"/>
              </a:rPr>
              <a:t>目录</a:t>
            </a:r>
          </a:p>
        </p:txBody>
      </p:sp>
      <p:sp>
        <p:nvSpPr>
          <p:cNvPr id="8" name="MH_Number_1">
            <a:hlinkClick r:id="rId17" action="ppaction://hlinksldjump"/>
          </p:cNvPr>
          <p:cNvSpPr/>
          <p:nvPr>
            <p:custDataLst>
              <p:tags r:id="rId7"/>
            </p:custDataLst>
          </p:nvPr>
        </p:nvSpPr>
        <p:spPr>
          <a:xfrm>
            <a:off x="6388851" y="2635535"/>
            <a:ext cx="863044" cy="863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01</a:t>
            </a:r>
            <a:endParaRPr lang="zh-CN" altLang="en-US" sz="2400" dirty="0">
              <a:solidFill>
                <a:srgbClr val="FFFFFF"/>
              </a:solidFill>
              <a:cs typeface="+mn-ea"/>
              <a:sym typeface="+mn-lt"/>
            </a:endParaRPr>
          </a:p>
        </p:txBody>
      </p:sp>
      <p:sp>
        <p:nvSpPr>
          <p:cNvPr id="9" name="PA_MH_Entry_1">
            <a:hlinkClick r:id="rId17" action="ppaction://hlinksldjump"/>
          </p:cNvPr>
          <p:cNvSpPr txBox="1"/>
          <p:nvPr>
            <p:custDataLst>
              <p:tags r:id="rId8"/>
            </p:custDataLst>
          </p:nvPr>
        </p:nvSpPr>
        <p:spPr>
          <a:xfrm>
            <a:off x="6410370" y="3814886"/>
            <a:ext cx="841525" cy="2729752"/>
          </a:xfrm>
          <a:prstGeom prst="rect">
            <a:avLst/>
          </a:prstGeom>
          <a:noFill/>
        </p:spPr>
        <p:txBody>
          <a:bodyPr vert="eaVert" wrap="square" lIns="0" tIns="0" rIns="0" bIns="0" rtlCol="0" anchor="ctr" anchorCtr="0">
            <a:normAutofit/>
          </a:bodyPr>
          <a:lstStyle/>
          <a:p>
            <a:r>
              <a:rPr lang="zh-CN" altLang="en-US" sz="2800" spc="200" dirty="0">
                <a:solidFill>
                  <a:schemeClr val="tx1">
                    <a:lumMod val="95000"/>
                    <a:lumOff val="5000"/>
                  </a:schemeClr>
                </a:solidFill>
                <a:cs typeface="+mn-ea"/>
                <a:sym typeface="+mn-lt"/>
              </a:rPr>
              <a:t>工作评价</a:t>
            </a:r>
          </a:p>
        </p:txBody>
      </p:sp>
      <p:sp>
        <p:nvSpPr>
          <p:cNvPr id="14" name="MH_Number_2">
            <a:hlinkClick r:id="rId18" action="ppaction://hlinksldjump"/>
          </p:cNvPr>
          <p:cNvSpPr/>
          <p:nvPr>
            <p:custDataLst>
              <p:tags r:id="rId9"/>
            </p:custDataLst>
          </p:nvPr>
        </p:nvSpPr>
        <p:spPr>
          <a:xfrm>
            <a:off x="4833715" y="1509134"/>
            <a:ext cx="890690" cy="8906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02</a:t>
            </a:r>
            <a:endParaRPr lang="zh-CN" altLang="en-US" sz="2400" dirty="0">
              <a:solidFill>
                <a:srgbClr val="FFFFFF"/>
              </a:solidFill>
              <a:cs typeface="+mn-ea"/>
              <a:sym typeface="+mn-lt"/>
            </a:endParaRPr>
          </a:p>
        </p:txBody>
      </p:sp>
      <p:sp>
        <p:nvSpPr>
          <p:cNvPr id="10" name="PA_MH_Entry_2">
            <a:hlinkClick r:id="rId18" action="ppaction://hlinksldjump"/>
          </p:cNvPr>
          <p:cNvSpPr txBox="1"/>
          <p:nvPr>
            <p:custDataLst>
              <p:tags r:id="rId10"/>
            </p:custDataLst>
          </p:nvPr>
        </p:nvSpPr>
        <p:spPr>
          <a:xfrm>
            <a:off x="4886567" y="2677283"/>
            <a:ext cx="841525" cy="2805140"/>
          </a:xfrm>
          <a:prstGeom prst="rect">
            <a:avLst/>
          </a:prstGeom>
          <a:noFill/>
        </p:spPr>
        <p:txBody>
          <a:bodyPr vert="eaVert" wrap="square" lIns="0" tIns="0" rIns="0" bIns="0" rtlCol="0" anchor="ctr" anchorCtr="0">
            <a:normAutofit/>
          </a:bodyPr>
          <a:lstStyle/>
          <a:p>
            <a:r>
              <a:rPr lang="zh-CN" altLang="en-US" sz="2800" spc="200">
                <a:solidFill>
                  <a:schemeClr val="tx1">
                    <a:lumMod val="95000"/>
                    <a:lumOff val="5000"/>
                  </a:schemeClr>
                </a:solidFill>
                <a:cs typeface="+mn-ea"/>
                <a:sym typeface="+mn-lt"/>
              </a:rPr>
              <a:t>自我评价</a:t>
            </a:r>
            <a:endParaRPr lang="zh-CN" altLang="en-US" sz="2800" spc="200" dirty="0">
              <a:solidFill>
                <a:schemeClr val="tx1">
                  <a:lumMod val="95000"/>
                  <a:lumOff val="5000"/>
                </a:schemeClr>
              </a:solidFill>
              <a:cs typeface="+mn-ea"/>
              <a:sym typeface="+mn-lt"/>
            </a:endParaRPr>
          </a:p>
        </p:txBody>
      </p:sp>
      <p:sp>
        <p:nvSpPr>
          <p:cNvPr id="12" name="MH_Number_3">
            <a:hlinkClick r:id="rId19" action="ppaction://hlinksldjump"/>
          </p:cNvPr>
          <p:cNvSpPr/>
          <p:nvPr>
            <p:custDataLst>
              <p:tags r:id="rId11"/>
            </p:custDataLst>
          </p:nvPr>
        </p:nvSpPr>
        <p:spPr>
          <a:xfrm>
            <a:off x="3322686" y="2635536"/>
            <a:ext cx="846583" cy="8465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03</a:t>
            </a:r>
            <a:endParaRPr lang="zh-CN" altLang="en-US" sz="2400" dirty="0">
              <a:solidFill>
                <a:srgbClr val="FFFFFF"/>
              </a:solidFill>
              <a:cs typeface="+mn-ea"/>
              <a:sym typeface="+mn-lt"/>
            </a:endParaRPr>
          </a:p>
        </p:txBody>
      </p:sp>
      <p:sp>
        <p:nvSpPr>
          <p:cNvPr id="13" name="PA_MH_Entry_3">
            <a:hlinkClick r:id="rId19" action="ppaction://hlinksldjump"/>
          </p:cNvPr>
          <p:cNvSpPr txBox="1"/>
          <p:nvPr>
            <p:custDataLst>
              <p:tags r:id="rId12"/>
            </p:custDataLst>
          </p:nvPr>
        </p:nvSpPr>
        <p:spPr>
          <a:xfrm>
            <a:off x="3362763" y="3814886"/>
            <a:ext cx="841525" cy="2508060"/>
          </a:xfrm>
          <a:prstGeom prst="rect">
            <a:avLst/>
          </a:prstGeom>
          <a:noFill/>
        </p:spPr>
        <p:txBody>
          <a:bodyPr vert="eaVert" wrap="square" lIns="0" tIns="0" rIns="0" bIns="0" rtlCol="0" anchor="ctr" anchorCtr="0">
            <a:normAutofit/>
          </a:bodyPr>
          <a:lstStyle/>
          <a:p>
            <a:r>
              <a:rPr lang="zh-CN" altLang="en-US" sz="2800" spc="200" dirty="0">
                <a:solidFill>
                  <a:schemeClr val="tx1">
                    <a:lumMod val="95000"/>
                    <a:lumOff val="5000"/>
                  </a:schemeClr>
                </a:solidFill>
                <a:cs typeface="+mn-ea"/>
                <a:sym typeface="+mn-lt"/>
              </a:rPr>
              <a:t>工作体会</a:t>
            </a:r>
          </a:p>
        </p:txBody>
      </p:sp>
      <p:sp>
        <p:nvSpPr>
          <p:cNvPr id="17" name="MH_Number_4">
            <a:hlinkClick r:id="rId20" action="ppaction://hlinksldjump"/>
          </p:cNvPr>
          <p:cNvSpPr/>
          <p:nvPr>
            <p:custDataLst>
              <p:tags r:id="rId13"/>
            </p:custDataLst>
          </p:nvPr>
        </p:nvSpPr>
        <p:spPr>
          <a:xfrm>
            <a:off x="1822972" y="1528823"/>
            <a:ext cx="835269" cy="8352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04</a:t>
            </a:r>
            <a:endParaRPr lang="zh-CN" altLang="en-US" sz="2400" dirty="0">
              <a:solidFill>
                <a:srgbClr val="FFFFFF"/>
              </a:solidFill>
              <a:cs typeface="+mn-ea"/>
              <a:sym typeface="+mn-lt"/>
            </a:endParaRPr>
          </a:p>
        </p:txBody>
      </p:sp>
      <p:sp>
        <p:nvSpPr>
          <p:cNvPr id="16" name="PA_MH_Entry_4">
            <a:hlinkClick r:id="rId20" action="ppaction://hlinksldjump"/>
          </p:cNvPr>
          <p:cNvSpPr txBox="1"/>
          <p:nvPr>
            <p:custDataLst>
              <p:tags r:id="rId14"/>
            </p:custDataLst>
          </p:nvPr>
        </p:nvSpPr>
        <p:spPr>
          <a:xfrm>
            <a:off x="1838960" y="2633276"/>
            <a:ext cx="841525" cy="3838644"/>
          </a:xfrm>
          <a:prstGeom prst="rect">
            <a:avLst/>
          </a:prstGeom>
          <a:noFill/>
        </p:spPr>
        <p:txBody>
          <a:bodyPr vert="eaVert" wrap="square" lIns="0" tIns="0" rIns="0" bIns="0" rtlCol="0" anchor="ctr" anchorCtr="0">
            <a:normAutofit/>
          </a:bodyPr>
          <a:lstStyle/>
          <a:p>
            <a:r>
              <a:rPr lang="zh-CN" altLang="en-US" sz="2800" spc="200" dirty="0">
                <a:solidFill>
                  <a:schemeClr val="tx1">
                    <a:lumMod val="95000"/>
                    <a:lumOff val="5000"/>
                  </a:schemeClr>
                </a:solidFill>
                <a:cs typeface="+mn-ea"/>
                <a:sym typeface="+mn-lt"/>
              </a:rPr>
              <a:t>工作规划和展望</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2"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6"/>
                                        </p:tgtEl>
                                        <p:attrNameLst>
                                          <p:attrName>style.visibility</p:attrName>
                                        </p:attrNameLst>
                                      </p:cBhvr>
                                      <p:to>
                                        <p:strVal val="visible"/>
                                      </p:to>
                                    </p:set>
                                    <p:anim by="(-#ppt_w*2)" calcmode="lin" valueType="num">
                                      <p:cBhvr rctx="PPT">
                                        <p:cTn id="38" dur="500" autoRev="1" fill="hold">
                                          <p:stCondLst>
                                            <p:cond delay="0"/>
                                          </p:stCondLst>
                                        </p:cTn>
                                        <p:tgtEl>
                                          <p:spTgt spid="16"/>
                                        </p:tgtEl>
                                        <p:attrNameLst>
                                          <p:attrName>ppt_w</p:attrName>
                                        </p:attrNameLst>
                                      </p:cBhvr>
                                    </p:anim>
                                    <p:anim by="(#ppt_w*0.50)" calcmode="lin" valueType="num">
                                      <p:cBhvr>
                                        <p:cTn id="39" dur="500" decel="50000" autoRev="1" fill="hold">
                                          <p:stCondLst>
                                            <p:cond delay="0"/>
                                          </p:stCondLst>
                                        </p:cTn>
                                        <p:tgtEl>
                                          <p:spTgt spid="16"/>
                                        </p:tgtEl>
                                        <p:attrNameLst>
                                          <p:attrName>ppt_x</p:attrName>
                                        </p:attrNameLst>
                                      </p:cBhvr>
                                    </p:anim>
                                    <p:anim from="(-#ppt_h/2)" to="(#ppt_y)" calcmode="lin" valueType="num">
                                      <p:cBhvr>
                                        <p:cTn id="40" dur="1000" fill="hold">
                                          <p:stCondLst>
                                            <p:cond delay="0"/>
                                          </p:stCondLst>
                                        </p:cTn>
                                        <p:tgtEl>
                                          <p:spTgt spid="16"/>
                                        </p:tgtEl>
                                        <p:attrNameLst>
                                          <p:attrName>ppt_y</p:attrName>
                                        </p:attrNameLst>
                                      </p:cBhvr>
                                    </p:anim>
                                    <p:animRot by="21600000">
                                      <p:cBhvr>
                                        <p:cTn id="41" dur="1000" fill="hold">
                                          <p:stCondLst>
                                            <p:cond delay="0"/>
                                          </p:stCondLst>
                                        </p:cTn>
                                        <p:tgtEl>
                                          <p:spTgt spid="16"/>
                                        </p:tgtEl>
                                        <p:attrNameLst>
                                          <p:attrName>r</p:attrName>
                                        </p:attrNameLst>
                                      </p:cBhvr>
                                    </p:animRo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by="(-#ppt_w*2)" calcmode="lin" valueType="num">
                                      <p:cBhvr rctx="PPT">
                                        <p:cTn id="44" dur="500" autoRev="1" fill="hold">
                                          <p:stCondLst>
                                            <p:cond delay="0"/>
                                          </p:stCondLst>
                                        </p:cTn>
                                        <p:tgtEl>
                                          <p:spTgt spid="13"/>
                                        </p:tgtEl>
                                        <p:attrNameLst>
                                          <p:attrName>ppt_w</p:attrName>
                                        </p:attrNameLst>
                                      </p:cBhvr>
                                    </p:anim>
                                    <p:anim by="(#ppt_w*0.50)" calcmode="lin" valueType="num">
                                      <p:cBhvr>
                                        <p:cTn id="45" dur="500" decel="50000" autoRev="1" fill="hold">
                                          <p:stCondLst>
                                            <p:cond delay="0"/>
                                          </p:stCondLst>
                                        </p:cTn>
                                        <p:tgtEl>
                                          <p:spTgt spid="13"/>
                                        </p:tgtEl>
                                        <p:attrNameLst>
                                          <p:attrName>ppt_x</p:attrName>
                                        </p:attrNameLst>
                                      </p:cBhvr>
                                    </p:anim>
                                    <p:anim from="(-#ppt_h/2)" to="(#ppt_y)" calcmode="lin" valueType="num">
                                      <p:cBhvr>
                                        <p:cTn id="46" dur="1000" fill="hold">
                                          <p:stCondLst>
                                            <p:cond delay="0"/>
                                          </p:stCondLst>
                                        </p:cTn>
                                        <p:tgtEl>
                                          <p:spTgt spid="13"/>
                                        </p:tgtEl>
                                        <p:attrNameLst>
                                          <p:attrName>ppt_y</p:attrName>
                                        </p:attrNameLst>
                                      </p:cBhvr>
                                    </p:anim>
                                    <p:animRot by="21600000">
                                      <p:cBhvr>
                                        <p:cTn id="47" dur="1000" fill="hold">
                                          <p:stCondLst>
                                            <p:cond delay="0"/>
                                          </p:stCondLst>
                                        </p:cTn>
                                        <p:tgtEl>
                                          <p:spTgt spid="13"/>
                                        </p:tgtEl>
                                        <p:attrNameLst>
                                          <p:attrName>r</p:attrName>
                                        </p:attrNameLst>
                                      </p:cBhvr>
                                    </p:animRot>
                                  </p:childTnLst>
                                </p:cTn>
                              </p:par>
                              <p:par>
                                <p:cTn id="48" presetID="56" presetClass="entr" presetSubtype="0" fill="hold" grpId="0" nodeType="withEffect">
                                  <p:stCondLst>
                                    <p:cond delay="0"/>
                                  </p:stCondLst>
                                  <p:iterate type="lt">
                                    <p:tmPct val="10000"/>
                                  </p:iterate>
                                  <p:childTnLst>
                                    <p:set>
                                      <p:cBhvr>
                                        <p:cTn id="49" dur="1" fill="hold">
                                          <p:stCondLst>
                                            <p:cond delay="0"/>
                                          </p:stCondLst>
                                        </p:cTn>
                                        <p:tgtEl>
                                          <p:spTgt spid="10"/>
                                        </p:tgtEl>
                                        <p:attrNameLst>
                                          <p:attrName>style.visibility</p:attrName>
                                        </p:attrNameLst>
                                      </p:cBhvr>
                                      <p:to>
                                        <p:strVal val="visible"/>
                                      </p:to>
                                    </p:set>
                                    <p:anim by="(-#ppt_w*2)" calcmode="lin" valueType="num">
                                      <p:cBhvr rctx="PPT">
                                        <p:cTn id="50" dur="500" autoRev="1" fill="hold">
                                          <p:stCondLst>
                                            <p:cond delay="0"/>
                                          </p:stCondLst>
                                        </p:cTn>
                                        <p:tgtEl>
                                          <p:spTgt spid="10"/>
                                        </p:tgtEl>
                                        <p:attrNameLst>
                                          <p:attrName>ppt_w</p:attrName>
                                        </p:attrNameLst>
                                      </p:cBhvr>
                                    </p:anim>
                                    <p:anim by="(#ppt_w*0.50)" calcmode="lin" valueType="num">
                                      <p:cBhvr>
                                        <p:cTn id="51" dur="500" decel="50000" autoRev="1" fill="hold">
                                          <p:stCondLst>
                                            <p:cond delay="0"/>
                                          </p:stCondLst>
                                        </p:cTn>
                                        <p:tgtEl>
                                          <p:spTgt spid="10"/>
                                        </p:tgtEl>
                                        <p:attrNameLst>
                                          <p:attrName>ppt_x</p:attrName>
                                        </p:attrNameLst>
                                      </p:cBhvr>
                                    </p:anim>
                                    <p:anim from="(-#ppt_h/2)" to="(#ppt_y)" calcmode="lin" valueType="num">
                                      <p:cBhvr>
                                        <p:cTn id="52" dur="1000" fill="hold">
                                          <p:stCondLst>
                                            <p:cond delay="0"/>
                                          </p:stCondLst>
                                        </p:cTn>
                                        <p:tgtEl>
                                          <p:spTgt spid="10"/>
                                        </p:tgtEl>
                                        <p:attrNameLst>
                                          <p:attrName>ppt_y</p:attrName>
                                        </p:attrNameLst>
                                      </p:cBhvr>
                                    </p:anim>
                                    <p:animRot by="21600000">
                                      <p:cBhvr>
                                        <p:cTn id="53" dur="1000" fill="hold">
                                          <p:stCondLst>
                                            <p:cond delay="0"/>
                                          </p:stCondLst>
                                        </p:cTn>
                                        <p:tgtEl>
                                          <p:spTgt spid="10"/>
                                        </p:tgtEl>
                                        <p:attrNameLst>
                                          <p:attrName>r</p:attrName>
                                        </p:attrNameLst>
                                      </p:cBhvr>
                                    </p:animRot>
                                  </p:childTnLst>
                                </p:cTn>
                              </p:par>
                              <p:par>
                                <p:cTn id="54" presetID="56" presetClass="entr" presetSubtype="0" fill="hold" grpId="0" nodeType="withEffect">
                                  <p:stCondLst>
                                    <p:cond delay="0"/>
                                  </p:stCondLst>
                                  <p:iterate type="lt">
                                    <p:tmPct val="10000"/>
                                  </p:iterate>
                                  <p:childTnLst>
                                    <p:set>
                                      <p:cBhvr>
                                        <p:cTn id="55" dur="1" fill="hold">
                                          <p:stCondLst>
                                            <p:cond delay="0"/>
                                          </p:stCondLst>
                                        </p:cTn>
                                        <p:tgtEl>
                                          <p:spTgt spid="9"/>
                                        </p:tgtEl>
                                        <p:attrNameLst>
                                          <p:attrName>style.visibility</p:attrName>
                                        </p:attrNameLst>
                                      </p:cBhvr>
                                      <p:to>
                                        <p:strVal val="visible"/>
                                      </p:to>
                                    </p:set>
                                    <p:anim by="(-#ppt_w*2)" calcmode="lin" valueType="num">
                                      <p:cBhvr rctx="PPT">
                                        <p:cTn id="56" dur="500" autoRev="1" fill="hold">
                                          <p:stCondLst>
                                            <p:cond delay="0"/>
                                          </p:stCondLst>
                                        </p:cTn>
                                        <p:tgtEl>
                                          <p:spTgt spid="9"/>
                                        </p:tgtEl>
                                        <p:attrNameLst>
                                          <p:attrName>ppt_w</p:attrName>
                                        </p:attrNameLst>
                                      </p:cBhvr>
                                    </p:anim>
                                    <p:anim by="(#ppt_w*0.50)" calcmode="lin" valueType="num">
                                      <p:cBhvr>
                                        <p:cTn id="57" dur="500" decel="50000" autoRev="1" fill="hold">
                                          <p:stCondLst>
                                            <p:cond delay="0"/>
                                          </p:stCondLst>
                                        </p:cTn>
                                        <p:tgtEl>
                                          <p:spTgt spid="9"/>
                                        </p:tgtEl>
                                        <p:attrNameLst>
                                          <p:attrName>ppt_x</p:attrName>
                                        </p:attrNameLst>
                                      </p:cBhvr>
                                    </p:anim>
                                    <p:anim from="(-#ppt_h/2)" to="(#ppt_y)" calcmode="lin" valueType="num">
                                      <p:cBhvr>
                                        <p:cTn id="58" dur="1000" fill="hold">
                                          <p:stCondLst>
                                            <p:cond delay="0"/>
                                          </p:stCondLst>
                                        </p:cTn>
                                        <p:tgtEl>
                                          <p:spTgt spid="9"/>
                                        </p:tgtEl>
                                        <p:attrNameLst>
                                          <p:attrName>ppt_y</p:attrName>
                                        </p:attrNameLst>
                                      </p:cBhvr>
                                    </p:anim>
                                    <p:animRot by="21600000">
                                      <p:cBhvr>
                                        <p:cTn id="59"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2"/>
      <p:bldP spid="8" grpId="0" animBg="1"/>
      <p:bldP spid="9" grpId="0"/>
      <p:bldP spid="14" grpId="0" animBg="1"/>
      <p:bldP spid="10" grpId="0"/>
      <p:bldP spid="12" grpId="0" animBg="1"/>
      <p:bldP spid="13" grpId="0"/>
      <p:bldP spid="17"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295400" y="173862"/>
            <a:ext cx="6587472" cy="523220"/>
          </a:xfrm>
          <a:prstGeom prst="rect">
            <a:avLst/>
          </a:prstGeom>
          <a:noFill/>
        </p:spPr>
        <p:txBody>
          <a:bodyPr wrap="square" rtlCol="0">
            <a:spAutoFit/>
          </a:bodyPr>
          <a:lstStyle/>
          <a:p>
            <a:r>
              <a:rPr lang="zh-CN" altLang="en-US" sz="2800" b="1" dirty="0">
                <a:cs typeface="+mn-ea"/>
                <a:sym typeface="+mn-lt"/>
              </a:rPr>
              <a:t>工 作 规 划 和 展 望</a:t>
            </a:r>
            <a:r>
              <a:rPr lang="en-US" altLang="zh-CN" sz="2800" b="1" dirty="0">
                <a:cs typeface="+mn-ea"/>
                <a:sym typeface="+mn-lt"/>
              </a:rPr>
              <a:t> /</a:t>
            </a:r>
            <a:r>
              <a:rPr lang="en-US" altLang="zh-CN" sz="2400" dirty="0" err="1">
                <a:cs typeface="+mn-ea"/>
                <a:sym typeface="+mn-lt"/>
              </a:rPr>
              <a:t>Plan&amp;Outlook</a:t>
            </a:r>
            <a:endParaRPr lang="en-US" altLang="zh-CN" sz="2400" dirty="0">
              <a:cs typeface="+mn-ea"/>
              <a:sym typeface="+mn-lt"/>
            </a:endParaRPr>
          </a:p>
        </p:txBody>
      </p:sp>
      <p:sp>
        <p:nvSpPr>
          <p:cNvPr id="7" name="任意多边形: 形状 12"/>
          <p:cNvSpPr/>
          <p:nvPr/>
        </p:nvSpPr>
        <p:spPr bwMode="auto">
          <a:xfrm>
            <a:off x="472440" y="1289326"/>
            <a:ext cx="6008823" cy="5449205"/>
          </a:xfrm>
          <a:custGeom>
            <a:avLst/>
            <a:gdLst>
              <a:gd name="T0" fmla="*/ 147 w 1022"/>
              <a:gd name="T1" fmla="*/ 724 h 928"/>
              <a:gd name="T2" fmla="*/ 236 w 1022"/>
              <a:gd name="T3" fmla="*/ 776 h 928"/>
              <a:gd name="T4" fmla="*/ 203 w 1022"/>
              <a:gd name="T5" fmla="*/ 666 h 928"/>
              <a:gd name="T6" fmla="*/ 248 w 1022"/>
              <a:gd name="T7" fmla="*/ 658 h 928"/>
              <a:gd name="T8" fmla="*/ 162 w 1022"/>
              <a:gd name="T9" fmla="*/ 482 h 928"/>
              <a:gd name="T10" fmla="*/ 281 w 1022"/>
              <a:gd name="T11" fmla="*/ 609 h 928"/>
              <a:gd name="T12" fmla="*/ 193 w 1022"/>
              <a:gd name="T13" fmla="*/ 396 h 928"/>
              <a:gd name="T14" fmla="*/ 471 w 1022"/>
              <a:gd name="T15" fmla="*/ 791 h 928"/>
              <a:gd name="T16" fmla="*/ 337 w 1022"/>
              <a:gd name="T17" fmla="*/ 516 h 928"/>
              <a:gd name="T18" fmla="*/ 258 w 1022"/>
              <a:gd name="T19" fmla="*/ 296 h 928"/>
              <a:gd name="T20" fmla="*/ 812 w 1022"/>
              <a:gd name="T21" fmla="*/ 575 h 928"/>
              <a:gd name="T22" fmla="*/ 685 w 1022"/>
              <a:gd name="T23" fmla="*/ 102 h 928"/>
              <a:gd name="T24" fmla="*/ 802 w 1022"/>
              <a:gd name="T25" fmla="*/ 145 h 928"/>
              <a:gd name="T26" fmla="*/ 906 w 1022"/>
              <a:gd name="T27" fmla="*/ 212 h 928"/>
              <a:gd name="T28" fmla="*/ 171 w 1022"/>
              <a:gd name="T29" fmla="*/ 808 h 928"/>
              <a:gd name="T30" fmla="*/ 224 w 1022"/>
              <a:gd name="T31" fmla="*/ 734 h 928"/>
              <a:gd name="T32" fmla="*/ 266 w 1022"/>
              <a:gd name="T33" fmla="*/ 696 h 928"/>
              <a:gd name="T34" fmla="*/ 289 w 1022"/>
              <a:gd name="T35" fmla="*/ 621 h 928"/>
              <a:gd name="T36" fmla="*/ 427 w 1022"/>
              <a:gd name="T37" fmla="*/ 530 h 928"/>
              <a:gd name="T38" fmla="*/ 377 w 1022"/>
              <a:gd name="T39" fmla="*/ 506 h 928"/>
              <a:gd name="T40" fmla="*/ 289 w 1022"/>
              <a:gd name="T41" fmla="*/ 549 h 928"/>
              <a:gd name="T42" fmla="*/ 285 w 1022"/>
              <a:gd name="T43" fmla="*/ 510 h 928"/>
              <a:gd name="T44" fmla="*/ 271 w 1022"/>
              <a:gd name="T45" fmla="*/ 484 h 928"/>
              <a:gd name="T46" fmla="*/ 248 w 1022"/>
              <a:gd name="T47" fmla="*/ 471 h 928"/>
              <a:gd name="T48" fmla="*/ 235 w 1022"/>
              <a:gd name="T49" fmla="*/ 383 h 928"/>
              <a:gd name="T50" fmla="*/ 548 w 1022"/>
              <a:gd name="T51" fmla="*/ 129 h 928"/>
              <a:gd name="T52" fmla="*/ 673 w 1022"/>
              <a:gd name="T53" fmla="*/ 119 h 928"/>
              <a:gd name="T54" fmla="*/ 813 w 1022"/>
              <a:gd name="T55" fmla="*/ 162 h 928"/>
              <a:gd name="T56" fmla="*/ 953 w 1022"/>
              <a:gd name="T57" fmla="*/ 284 h 928"/>
              <a:gd name="T58" fmla="*/ 939 w 1022"/>
              <a:gd name="T59" fmla="*/ 414 h 928"/>
              <a:gd name="T60" fmla="*/ 883 w 1022"/>
              <a:gd name="T61" fmla="*/ 460 h 928"/>
              <a:gd name="T62" fmla="*/ 842 w 1022"/>
              <a:gd name="T63" fmla="*/ 546 h 928"/>
              <a:gd name="T64" fmla="*/ 779 w 1022"/>
              <a:gd name="T65" fmla="*/ 625 h 928"/>
              <a:gd name="T66" fmla="*/ 497 w 1022"/>
              <a:gd name="T67" fmla="*/ 680 h 928"/>
              <a:gd name="T68" fmla="*/ 364 w 1022"/>
              <a:gd name="T69" fmla="*/ 749 h 928"/>
              <a:gd name="T70" fmla="*/ 265 w 1022"/>
              <a:gd name="T71" fmla="*/ 657 h 928"/>
              <a:gd name="T72" fmla="*/ 300 w 1022"/>
              <a:gd name="T73" fmla="*/ 507 h 928"/>
              <a:gd name="T74" fmla="*/ 632 w 1022"/>
              <a:gd name="T75" fmla="*/ 51 h 928"/>
              <a:gd name="T76" fmla="*/ 273 w 1022"/>
              <a:gd name="T77" fmla="*/ 732 h 928"/>
              <a:gd name="T78" fmla="*/ 303 w 1022"/>
              <a:gd name="T79" fmla="*/ 647 h 928"/>
              <a:gd name="T80" fmla="*/ 362 w 1022"/>
              <a:gd name="T81" fmla="*/ 669 h 928"/>
              <a:gd name="T82" fmla="*/ 218 w 1022"/>
              <a:gd name="T83" fmla="*/ 452 h 928"/>
              <a:gd name="T84" fmla="*/ 312 w 1022"/>
              <a:gd name="T85" fmla="*/ 525 h 928"/>
              <a:gd name="T86" fmla="*/ 396 w 1022"/>
              <a:gd name="T87" fmla="*/ 499 h 928"/>
              <a:gd name="T88" fmla="*/ 829 w 1022"/>
              <a:gd name="T89" fmla="*/ 543 h 928"/>
              <a:gd name="T90" fmla="*/ 669 w 1022"/>
              <a:gd name="T91" fmla="*/ 142 h 928"/>
              <a:gd name="T92" fmla="*/ 757 w 1022"/>
              <a:gd name="T93" fmla="*/ 181 h 928"/>
              <a:gd name="T94" fmla="*/ 924 w 1022"/>
              <a:gd name="T95" fmla="*/ 344 h 928"/>
              <a:gd name="T96" fmla="*/ 125 w 1022"/>
              <a:gd name="T97" fmla="*/ 722 h 928"/>
              <a:gd name="T98" fmla="*/ 230 w 1022"/>
              <a:gd name="T99" fmla="*/ 675 h 928"/>
              <a:gd name="T100" fmla="*/ 129 w 1022"/>
              <a:gd name="T101" fmla="*/ 614 h 928"/>
              <a:gd name="T102" fmla="*/ 194 w 1022"/>
              <a:gd name="T103" fmla="*/ 654 h 928"/>
              <a:gd name="T104" fmla="*/ 306 w 1022"/>
              <a:gd name="T105" fmla="*/ 576 h 928"/>
              <a:gd name="T106" fmla="*/ 101 w 1022"/>
              <a:gd name="T107" fmla="*/ 443 h 928"/>
              <a:gd name="T108" fmla="*/ 187 w 1022"/>
              <a:gd name="T109" fmla="*/ 510 h 928"/>
              <a:gd name="T110" fmla="*/ 194 w 1022"/>
              <a:gd name="T111" fmla="*/ 473 h 928"/>
              <a:gd name="T112" fmla="*/ 317 w 1022"/>
              <a:gd name="T113" fmla="*/ 570 h 928"/>
              <a:gd name="T114" fmla="*/ 375 w 1022"/>
              <a:gd name="T115" fmla="*/ 548 h 928"/>
              <a:gd name="T116" fmla="*/ 375 w 1022"/>
              <a:gd name="T117" fmla="*/ 576 h 928"/>
              <a:gd name="T118" fmla="*/ 367 w 1022"/>
              <a:gd name="T119" fmla="*/ 240 h 928"/>
              <a:gd name="T120" fmla="*/ 694 w 1022"/>
              <a:gd name="T121" fmla="*/ 109 h 928"/>
              <a:gd name="T122" fmla="*/ 812 w 1022"/>
              <a:gd name="T123" fmla="*/ 148 h 928"/>
              <a:gd name="T124" fmla="*/ 189 w 1022"/>
              <a:gd name="T125" fmla="*/ 584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2" h="928">
                <a:moveTo>
                  <a:pt x="143" y="894"/>
                </a:moveTo>
                <a:cubicBezTo>
                  <a:pt x="142" y="891"/>
                  <a:pt x="145" y="890"/>
                  <a:pt x="147" y="889"/>
                </a:cubicBezTo>
                <a:cubicBezTo>
                  <a:pt x="151" y="887"/>
                  <a:pt x="156" y="886"/>
                  <a:pt x="158" y="885"/>
                </a:cubicBezTo>
                <a:cubicBezTo>
                  <a:pt x="155" y="889"/>
                  <a:pt x="149" y="889"/>
                  <a:pt x="148" y="894"/>
                </a:cubicBezTo>
                <a:cubicBezTo>
                  <a:pt x="147" y="894"/>
                  <a:pt x="147" y="893"/>
                  <a:pt x="146" y="892"/>
                </a:cubicBezTo>
                <a:cubicBezTo>
                  <a:pt x="144" y="892"/>
                  <a:pt x="147" y="895"/>
                  <a:pt x="145" y="895"/>
                </a:cubicBezTo>
                <a:cubicBezTo>
                  <a:pt x="144" y="894"/>
                  <a:pt x="144" y="894"/>
                  <a:pt x="143" y="894"/>
                </a:cubicBezTo>
                <a:close/>
                <a:moveTo>
                  <a:pt x="78" y="780"/>
                </a:moveTo>
                <a:cubicBezTo>
                  <a:pt x="78" y="780"/>
                  <a:pt x="77" y="780"/>
                  <a:pt x="76" y="779"/>
                </a:cubicBezTo>
                <a:cubicBezTo>
                  <a:pt x="75" y="780"/>
                  <a:pt x="75" y="781"/>
                  <a:pt x="75" y="782"/>
                </a:cubicBezTo>
                <a:cubicBezTo>
                  <a:pt x="76" y="782"/>
                  <a:pt x="78" y="781"/>
                  <a:pt x="78" y="780"/>
                </a:cubicBezTo>
                <a:close/>
                <a:moveTo>
                  <a:pt x="186" y="920"/>
                </a:moveTo>
                <a:cubicBezTo>
                  <a:pt x="182" y="924"/>
                  <a:pt x="174" y="924"/>
                  <a:pt x="174" y="928"/>
                </a:cubicBezTo>
                <a:cubicBezTo>
                  <a:pt x="177" y="927"/>
                  <a:pt x="184" y="925"/>
                  <a:pt x="186" y="920"/>
                </a:cubicBezTo>
                <a:close/>
                <a:moveTo>
                  <a:pt x="62" y="746"/>
                </a:moveTo>
                <a:cubicBezTo>
                  <a:pt x="62" y="743"/>
                  <a:pt x="59" y="743"/>
                  <a:pt x="57" y="742"/>
                </a:cubicBezTo>
                <a:cubicBezTo>
                  <a:pt x="59" y="743"/>
                  <a:pt x="59" y="744"/>
                  <a:pt x="59" y="746"/>
                </a:cubicBezTo>
                <a:cubicBezTo>
                  <a:pt x="60" y="744"/>
                  <a:pt x="61" y="746"/>
                  <a:pt x="62" y="746"/>
                </a:cubicBezTo>
                <a:close/>
                <a:moveTo>
                  <a:pt x="81" y="770"/>
                </a:moveTo>
                <a:cubicBezTo>
                  <a:pt x="80" y="771"/>
                  <a:pt x="81" y="772"/>
                  <a:pt x="81" y="774"/>
                </a:cubicBezTo>
                <a:cubicBezTo>
                  <a:pt x="83" y="773"/>
                  <a:pt x="84" y="772"/>
                  <a:pt x="81" y="770"/>
                </a:cubicBezTo>
                <a:close/>
                <a:moveTo>
                  <a:pt x="64" y="743"/>
                </a:moveTo>
                <a:cubicBezTo>
                  <a:pt x="63" y="743"/>
                  <a:pt x="64" y="741"/>
                  <a:pt x="63" y="740"/>
                </a:cubicBezTo>
                <a:cubicBezTo>
                  <a:pt x="62" y="741"/>
                  <a:pt x="61" y="740"/>
                  <a:pt x="60" y="740"/>
                </a:cubicBezTo>
                <a:cubicBezTo>
                  <a:pt x="61" y="741"/>
                  <a:pt x="62" y="743"/>
                  <a:pt x="63" y="744"/>
                </a:cubicBezTo>
                <a:cubicBezTo>
                  <a:pt x="63" y="743"/>
                  <a:pt x="65" y="745"/>
                  <a:pt x="64" y="743"/>
                </a:cubicBezTo>
                <a:close/>
                <a:moveTo>
                  <a:pt x="57" y="728"/>
                </a:moveTo>
                <a:cubicBezTo>
                  <a:pt x="56" y="727"/>
                  <a:pt x="55" y="726"/>
                  <a:pt x="55" y="725"/>
                </a:cubicBezTo>
                <a:cubicBezTo>
                  <a:pt x="54" y="726"/>
                  <a:pt x="53" y="727"/>
                  <a:pt x="53" y="728"/>
                </a:cubicBezTo>
                <a:cubicBezTo>
                  <a:pt x="55" y="727"/>
                  <a:pt x="56" y="728"/>
                  <a:pt x="57" y="728"/>
                </a:cubicBezTo>
                <a:close/>
                <a:moveTo>
                  <a:pt x="68" y="724"/>
                </a:moveTo>
                <a:cubicBezTo>
                  <a:pt x="66" y="723"/>
                  <a:pt x="70" y="721"/>
                  <a:pt x="68" y="721"/>
                </a:cubicBezTo>
                <a:cubicBezTo>
                  <a:pt x="67" y="724"/>
                  <a:pt x="63" y="716"/>
                  <a:pt x="63" y="720"/>
                </a:cubicBezTo>
                <a:cubicBezTo>
                  <a:pt x="66" y="720"/>
                  <a:pt x="65" y="723"/>
                  <a:pt x="68" y="724"/>
                </a:cubicBezTo>
                <a:close/>
                <a:moveTo>
                  <a:pt x="72" y="728"/>
                </a:moveTo>
                <a:cubicBezTo>
                  <a:pt x="71" y="728"/>
                  <a:pt x="69" y="726"/>
                  <a:pt x="68" y="726"/>
                </a:cubicBezTo>
                <a:cubicBezTo>
                  <a:pt x="69" y="729"/>
                  <a:pt x="71" y="729"/>
                  <a:pt x="72" y="728"/>
                </a:cubicBezTo>
                <a:close/>
                <a:moveTo>
                  <a:pt x="143" y="838"/>
                </a:moveTo>
                <a:cubicBezTo>
                  <a:pt x="145" y="840"/>
                  <a:pt x="146" y="840"/>
                  <a:pt x="147" y="839"/>
                </a:cubicBezTo>
                <a:cubicBezTo>
                  <a:pt x="146" y="836"/>
                  <a:pt x="145" y="837"/>
                  <a:pt x="143" y="838"/>
                </a:cubicBezTo>
                <a:close/>
                <a:moveTo>
                  <a:pt x="75" y="722"/>
                </a:moveTo>
                <a:cubicBezTo>
                  <a:pt x="74" y="721"/>
                  <a:pt x="75" y="720"/>
                  <a:pt x="75" y="719"/>
                </a:cubicBezTo>
                <a:cubicBezTo>
                  <a:pt x="73" y="721"/>
                  <a:pt x="69" y="722"/>
                  <a:pt x="70" y="725"/>
                </a:cubicBezTo>
                <a:cubicBezTo>
                  <a:pt x="73" y="724"/>
                  <a:pt x="72" y="723"/>
                  <a:pt x="75" y="722"/>
                </a:cubicBezTo>
                <a:close/>
                <a:moveTo>
                  <a:pt x="90" y="743"/>
                </a:moveTo>
                <a:cubicBezTo>
                  <a:pt x="88" y="743"/>
                  <a:pt x="84" y="741"/>
                  <a:pt x="86" y="745"/>
                </a:cubicBezTo>
                <a:cubicBezTo>
                  <a:pt x="87" y="743"/>
                  <a:pt x="90" y="745"/>
                  <a:pt x="90" y="743"/>
                </a:cubicBezTo>
                <a:close/>
                <a:moveTo>
                  <a:pt x="197" y="910"/>
                </a:moveTo>
                <a:cubicBezTo>
                  <a:pt x="193" y="913"/>
                  <a:pt x="200" y="911"/>
                  <a:pt x="199" y="909"/>
                </a:cubicBezTo>
                <a:cubicBezTo>
                  <a:pt x="197" y="908"/>
                  <a:pt x="198" y="910"/>
                  <a:pt x="197" y="910"/>
                </a:cubicBezTo>
                <a:close/>
                <a:moveTo>
                  <a:pt x="110" y="737"/>
                </a:moveTo>
                <a:cubicBezTo>
                  <a:pt x="109" y="739"/>
                  <a:pt x="108" y="736"/>
                  <a:pt x="107" y="738"/>
                </a:cubicBezTo>
                <a:cubicBezTo>
                  <a:pt x="108" y="740"/>
                  <a:pt x="108" y="740"/>
                  <a:pt x="108" y="740"/>
                </a:cubicBezTo>
                <a:cubicBezTo>
                  <a:pt x="109" y="738"/>
                  <a:pt x="111" y="740"/>
                  <a:pt x="110" y="737"/>
                </a:cubicBezTo>
                <a:close/>
                <a:moveTo>
                  <a:pt x="115" y="725"/>
                </a:moveTo>
                <a:cubicBezTo>
                  <a:pt x="112" y="721"/>
                  <a:pt x="112" y="722"/>
                  <a:pt x="112" y="725"/>
                </a:cubicBezTo>
                <a:cubicBezTo>
                  <a:pt x="111" y="724"/>
                  <a:pt x="110" y="724"/>
                  <a:pt x="109" y="723"/>
                </a:cubicBezTo>
                <a:cubicBezTo>
                  <a:pt x="109" y="727"/>
                  <a:pt x="102" y="726"/>
                  <a:pt x="103" y="729"/>
                </a:cubicBezTo>
                <a:cubicBezTo>
                  <a:pt x="108" y="727"/>
                  <a:pt x="109" y="727"/>
                  <a:pt x="115" y="725"/>
                </a:cubicBezTo>
                <a:close/>
                <a:moveTo>
                  <a:pt x="121" y="723"/>
                </a:moveTo>
                <a:cubicBezTo>
                  <a:pt x="119" y="720"/>
                  <a:pt x="116" y="722"/>
                  <a:pt x="114" y="723"/>
                </a:cubicBezTo>
                <a:cubicBezTo>
                  <a:pt x="116" y="726"/>
                  <a:pt x="119" y="723"/>
                  <a:pt x="121" y="723"/>
                </a:cubicBezTo>
                <a:close/>
                <a:moveTo>
                  <a:pt x="33" y="582"/>
                </a:moveTo>
                <a:cubicBezTo>
                  <a:pt x="32" y="579"/>
                  <a:pt x="26" y="585"/>
                  <a:pt x="28" y="585"/>
                </a:cubicBezTo>
                <a:cubicBezTo>
                  <a:pt x="31" y="583"/>
                  <a:pt x="31" y="583"/>
                  <a:pt x="33" y="582"/>
                </a:cubicBezTo>
                <a:close/>
                <a:moveTo>
                  <a:pt x="140" y="732"/>
                </a:moveTo>
                <a:cubicBezTo>
                  <a:pt x="139" y="733"/>
                  <a:pt x="139" y="732"/>
                  <a:pt x="138" y="731"/>
                </a:cubicBezTo>
                <a:cubicBezTo>
                  <a:pt x="138" y="734"/>
                  <a:pt x="135" y="734"/>
                  <a:pt x="135" y="737"/>
                </a:cubicBezTo>
                <a:cubicBezTo>
                  <a:pt x="136" y="735"/>
                  <a:pt x="140" y="735"/>
                  <a:pt x="140" y="732"/>
                </a:cubicBezTo>
                <a:close/>
                <a:moveTo>
                  <a:pt x="114" y="696"/>
                </a:moveTo>
                <a:cubicBezTo>
                  <a:pt x="113" y="694"/>
                  <a:pt x="112" y="694"/>
                  <a:pt x="111" y="693"/>
                </a:cubicBezTo>
                <a:cubicBezTo>
                  <a:pt x="111" y="692"/>
                  <a:pt x="112" y="692"/>
                  <a:pt x="111" y="690"/>
                </a:cubicBezTo>
                <a:cubicBezTo>
                  <a:pt x="108" y="692"/>
                  <a:pt x="112" y="697"/>
                  <a:pt x="114" y="696"/>
                </a:cubicBezTo>
                <a:close/>
                <a:moveTo>
                  <a:pt x="172" y="775"/>
                </a:moveTo>
                <a:cubicBezTo>
                  <a:pt x="171" y="776"/>
                  <a:pt x="167" y="776"/>
                  <a:pt x="169" y="779"/>
                </a:cubicBezTo>
                <a:cubicBezTo>
                  <a:pt x="170" y="778"/>
                  <a:pt x="173" y="777"/>
                  <a:pt x="172" y="775"/>
                </a:cubicBezTo>
                <a:close/>
                <a:moveTo>
                  <a:pt x="140" y="724"/>
                </a:moveTo>
                <a:cubicBezTo>
                  <a:pt x="139" y="727"/>
                  <a:pt x="137" y="720"/>
                  <a:pt x="136" y="721"/>
                </a:cubicBezTo>
                <a:cubicBezTo>
                  <a:pt x="137" y="724"/>
                  <a:pt x="135" y="724"/>
                  <a:pt x="135" y="726"/>
                </a:cubicBezTo>
                <a:cubicBezTo>
                  <a:pt x="136" y="725"/>
                  <a:pt x="140" y="728"/>
                  <a:pt x="140" y="724"/>
                </a:cubicBezTo>
                <a:close/>
                <a:moveTo>
                  <a:pt x="54" y="589"/>
                </a:moveTo>
                <a:cubicBezTo>
                  <a:pt x="52" y="587"/>
                  <a:pt x="46" y="589"/>
                  <a:pt x="48" y="591"/>
                </a:cubicBezTo>
                <a:cubicBezTo>
                  <a:pt x="50" y="590"/>
                  <a:pt x="52" y="590"/>
                  <a:pt x="54" y="589"/>
                </a:cubicBezTo>
                <a:close/>
                <a:moveTo>
                  <a:pt x="172" y="768"/>
                </a:moveTo>
                <a:cubicBezTo>
                  <a:pt x="171" y="765"/>
                  <a:pt x="174" y="765"/>
                  <a:pt x="173" y="763"/>
                </a:cubicBezTo>
                <a:cubicBezTo>
                  <a:pt x="171" y="764"/>
                  <a:pt x="170" y="767"/>
                  <a:pt x="169" y="769"/>
                </a:cubicBezTo>
                <a:cubicBezTo>
                  <a:pt x="170" y="767"/>
                  <a:pt x="171" y="769"/>
                  <a:pt x="172" y="768"/>
                </a:cubicBezTo>
                <a:close/>
                <a:moveTo>
                  <a:pt x="147" y="724"/>
                </a:moveTo>
                <a:cubicBezTo>
                  <a:pt x="145" y="725"/>
                  <a:pt x="143" y="725"/>
                  <a:pt x="142" y="728"/>
                </a:cubicBezTo>
                <a:cubicBezTo>
                  <a:pt x="143" y="727"/>
                  <a:pt x="147" y="727"/>
                  <a:pt x="147" y="724"/>
                </a:cubicBezTo>
                <a:close/>
                <a:moveTo>
                  <a:pt x="144" y="718"/>
                </a:moveTo>
                <a:cubicBezTo>
                  <a:pt x="145" y="719"/>
                  <a:pt x="145" y="720"/>
                  <a:pt x="146" y="719"/>
                </a:cubicBezTo>
                <a:cubicBezTo>
                  <a:pt x="145" y="718"/>
                  <a:pt x="144" y="717"/>
                  <a:pt x="144" y="716"/>
                </a:cubicBezTo>
                <a:cubicBezTo>
                  <a:pt x="142" y="717"/>
                  <a:pt x="143" y="719"/>
                  <a:pt x="142" y="720"/>
                </a:cubicBezTo>
                <a:cubicBezTo>
                  <a:pt x="141" y="719"/>
                  <a:pt x="142" y="719"/>
                  <a:pt x="141" y="718"/>
                </a:cubicBezTo>
                <a:cubicBezTo>
                  <a:pt x="140" y="718"/>
                  <a:pt x="140" y="718"/>
                  <a:pt x="140" y="718"/>
                </a:cubicBezTo>
                <a:cubicBezTo>
                  <a:pt x="140" y="718"/>
                  <a:pt x="140" y="717"/>
                  <a:pt x="139" y="718"/>
                </a:cubicBezTo>
                <a:cubicBezTo>
                  <a:pt x="141" y="720"/>
                  <a:pt x="138" y="720"/>
                  <a:pt x="140" y="722"/>
                </a:cubicBezTo>
                <a:cubicBezTo>
                  <a:pt x="143" y="722"/>
                  <a:pt x="142" y="720"/>
                  <a:pt x="144" y="718"/>
                </a:cubicBezTo>
                <a:close/>
                <a:moveTo>
                  <a:pt x="142" y="711"/>
                </a:moveTo>
                <a:cubicBezTo>
                  <a:pt x="139" y="712"/>
                  <a:pt x="136" y="712"/>
                  <a:pt x="135" y="715"/>
                </a:cubicBezTo>
                <a:cubicBezTo>
                  <a:pt x="137" y="714"/>
                  <a:pt x="141" y="714"/>
                  <a:pt x="142" y="711"/>
                </a:cubicBezTo>
                <a:close/>
                <a:moveTo>
                  <a:pt x="66" y="598"/>
                </a:moveTo>
                <a:cubicBezTo>
                  <a:pt x="66" y="599"/>
                  <a:pt x="66" y="600"/>
                  <a:pt x="65" y="601"/>
                </a:cubicBezTo>
                <a:cubicBezTo>
                  <a:pt x="67" y="603"/>
                  <a:pt x="67" y="603"/>
                  <a:pt x="67" y="603"/>
                </a:cubicBezTo>
                <a:cubicBezTo>
                  <a:pt x="68" y="602"/>
                  <a:pt x="68" y="598"/>
                  <a:pt x="66" y="598"/>
                </a:cubicBezTo>
                <a:close/>
                <a:moveTo>
                  <a:pt x="67" y="589"/>
                </a:moveTo>
                <a:cubicBezTo>
                  <a:pt x="66" y="588"/>
                  <a:pt x="67" y="585"/>
                  <a:pt x="65" y="586"/>
                </a:cubicBezTo>
                <a:cubicBezTo>
                  <a:pt x="65" y="587"/>
                  <a:pt x="64" y="589"/>
                  <a:pt x="63" y="588"/>
                </a:cubicBezTo>
                <a:cubicBezTo>
                  <a:pt x="64" y="590"/>
                  <a:pt x="64" y="590"/>
                  <a:pt x="64" y="590"/>
                </a:cubicBezTo>
                <a:cubicBezTo>
                  <a:pt x="64" y="590"/>
                  <a:pt x="64" y="591"/>
                  <a:pt x="65" y="590"/>
                </a:cubicBezTo>
                <a:cubicBezTo>
                  <a:pt x="64" y="587"/>
                  <a:pt x="67" y="592"/>
                  <a:pt x="67" y="589"/>
                </a:cubicBezTo>
                <a:close/>
                <a:moveTo>
                  <a:pt x="203" y="794"/>
                </a:moveTo>
                <a:cubicBezTo>
                  <a:pt x="202" y="792"/>
                  <a:pt x="201" y="792"/>
                  <a:pt x="200" y="791"/>
                </a:cubicBezTo>
                <a:cubicBezTo>
                  <a:pt x="200" y="791"/>
                  <a:pt x="199" y="792"/>
                  <a:pt x="199" y="793"/>
                </a:cubicBezTo>
                <a:cubicBezTo>
                  <a:pt x="201" y="791"/>
                  <a:pt x="202" y="796"/>
                  <a:pt x="203" y="794"/>
                </a:cubicBezTo>
                <a:close/>
                <a:moveTo>
                  <a:pt x="131" y="686"/>
                </a:moveTo>
                <a:cubicBezTo>
                  <a:pt x="132" y="683"/>
                  <a:pt x="128" y="683"/>
                  <a:pt x="129" y="681"/>
                </a:cubicBezTo>
                <a:cubicBezTo>
                  <a:pt x="126" y="682"/>
                  <a:pt x="130" y="685"/>
                  <a:pt x="131" y="686"/>
                </a:cubicBezTo>
                <a:close/>
                <a:moveTo>
                  <a:pt x="159" y="716"/>
                </a:moveTo>
                <a:cubicBezTo>
                  <a:pt x="158" y="717"/>
                  <a:pt x="157" y="717"/>
                  <a:pt x="158" y="718"/>
                </a:cubicBezTo>
                <a:cubicBezTo>
                  <a:pt x="162" y="719"/>
                  <a:pt x="157" y="720"/>
                  <a:pt x="158" y="722"/>
                </a:cubicBezTo>
                <a:cubicBezTo>
                  <a:pt x="160" y="721"/>
                  <a:pt x="161" y="719"/>
                  <a:pt x="159" y="716"/>
                </a:cubicBezTo>
                <a:close/>
                <a:moveTo>
                  <a:pt x="10" y="478"/>
                </a:moveTo>
                <a:cubicBezTo>
                  <a:pt x="6" y="480"/>
                  <a:pt x="2" y="481"/>
                  <a:pt x="0" y="482"/>
                </a:cubicBezTo>
                <a:cubicBezTo>
                  <a:pt x="3" y="484"/>
                  <a:pt x="8" y="480"/>
                  <a:pt x="10" y="478"/>
                </a:cubicBezTo>
                <a:close/>
                <a:moveTo>
                  <a:pt x="280" y="898"/>
                </a:moveTo>
                <a:cubicBezTo>
                  <a:pt x="279" y="895"/>
                  <a:pt x="278" y="897"/>
                  <a:pt x="277" y="895"/>
                </a:cubicBezTo>
                <a:cubicBezTo>
                  <a:pt x="276" y="895"/>
                  <a:pt x="276" y="896"/>
                  <a:pt x="276" y="897"/>
                </a:cubicBezTo>
                <a:cubicBezTo>
                  <a:pt x="278" y="895"/>
                  <a:pt x="279" y="900"/>
                  <a:pt x="280" y="898"/>
                </a:cubicBezTo>
                <a:close/>
                <a:moveTo>
                  <a:pt x="145" y="676"/>
                </a:moveTo>
                <a:cubicBezTo>
                  <a:pt x="142" y="672"/>
                  <a:pt x="138" y="674"/>
                  <a:pt x="137" y="677"/>
                </a:cubicBezTo>
                <a:cubicBezTo>
                  <a:pt x="139" y="679"/>
                  <a:pt x="141" y="677"/>
                  <a:pt x="144" y="678"/>
                </a:cubicBezTo>
                <a:cubicBezTo>
                  <a:pt x="144" y="675"/>
                  <a:pt x="141" y="677"/>
                  <a:pt x="140" y="677"/>
                </a:cubicBezTo>
                <a:cubicBezTo>
                  <a:pt x="140" y="676"/>
                  <a:pt x="140" y="676"/>
                  <a:pt x="140" y="675"/>
                </a:cubicBezTo>
                <a:cubicBezTo>
                  <a:pt x="142" y="675"/>
                  <a:pt x="144" y="677"/>
                  <a:pt x="145" y="676"/>
                </a:cubicBezTo>
                <a:close/>
                <a:moveTo>
                  <a:pt x="195" y="762"/>
                </a:moveTo>
                <a:cubicBezTo>
                  <a:pt x="196" y="762"/>
                  <a:pt x="197" y="761"/>
                  <a:pt x="198" y="762"/>
                </a:cubicBezTo>
                <a:cubicBezTo>
                  <a:pt x="196" y="760"/>
                  <a:pt x="194" y="759"/>
                  <a:pt x="192" y="759"/>
                </a:cubicBezTo>
                <a:cubicBezTo>
                  <a:pt x="193" y="761"/>
                  <a:pt x="194" y="759"/>
                  <a:pt x="195" y="762"/>
                </a:cubicBezTo>
                <a:close/>
                <a:moveTo>
                  <a:pt x="144" y="680"/>
                </a:moveTo>
                <a:cubicBezTo>
                  <a:pt x="145" y="682"/>
                  <a:pt x="147" y="683"/>
                  <a:pt x="146" y="681"/>
                </a:cubicBezTo>
                <a:cubicBezTo>
                  <a:pt x="146" y="681"/>
                  <a:pt x="145" y="681"/>
                  <a:pt x="145" y="680"/>
                </a:cubicBezTo>
                <a:cubicBezTo>
                  <a:pt x="146" y="680"/>
                  <a:pt x="146" y="679"/>
                  <a:pt x="145" y="678"/>
                </a:cubicBezTo>
                <a:cubicBezTo>
                  <a:pt x="145" y="679"/>
                  <a:pt x="142" y="679"/>
                  <a:pt x="143" y="681"/>
                </a:cubicBezTo>
                <a:lnTo>
                  <a:pt x="144" y="680"/>
                </a:lnTo>
                <a:close/>
                <a:moveTo>
                  <a:pt x="84" y="577"/>
                </a:moveTo>
                <a:cubicBezTo>
                  <a:pt x="83" y="578"/>
                  <a:pt x="78" y="577"/>
                  <a:pt x="80" y="580"/>
                </a:cubicBezTo>
                <a:cubicBezTo>
                  <a:pt x="81" y="579"/>
                  <a:pt x="84" y="580"/>
                  <a:pt x="84" y="577"/>
                </a:cubicBezTo>
                <a:close/>
                <a:moveTo>
                  <a:pt x="151" y="670"/>
                </a:moveTo>
                <a:cubicBezTo>
                  <a:pt x="150" y="670"/>
                  <a:pt x="149" y="669"/>
                  <a:pt x="149" y="668"/>
                </a:cubicBezTo>
                <a:cubicBezTo>
                  <a:pt x="146" y="669"/>
                  <a:pt x="147" y="672"/>
                  <a:pt x="147" y="674"/>
                </a:cubicBezTo>
                <a:cubicBezTo>
                  <a:pt x="148" y="674"/>
                  <a:pt x="150" y="671"/>
                  <a:pt x="151" y="670"/>
                </a:cubicBezTo>
                <a:close/>
                <a:moveTo>
                  <a:pt x="265" y="840"/>
                </a:moveTo>
                <a:cubicBezTo>
                  <a:pt x="265" y="838"/>
                  <a:pt x="263" y="837"/>
                  <a:pt x="262" y="837"/>
                </a:cubicBezTo>
                <a:cubicBezTo>
                  <a:pt x="262" y="838"/>
                  <a:pt x="262" y="838"/>
                  <a:pt x="263" y="839"/>
                </a:cubicBezTo>
                <a:cubicBezTo>
                  <a:pt x="264" y="839"/>
                  <a:pt x="264" y="840"/>
                  <a:pt x="265" y="840"/>
                </a:cubicBezTo>
                <a:close/>
                <a:moveTo>
                  <a:pt x="109" y="592"/>
                </a:moveTo>
                <a:cubicBezTo>
                  <a:pt x="108" y="592"/>
                  <a:pt x="107" y="594"/>
                  <a:pt x="106" y="593"/>
                </a:cubicBezTo>
                <a:cubicBezTo>
                  <a:pt x="107" y="596"/>
                  <a:pt x="111" y="595"/>
                  <a:pt x="109" y="592"/>
                </a:cubicBezTo>
                <a:close/>
                <a:moveTo>
                  <a:pt x="194" y="726"/>
                </a:moveTo>
                <a:cubicBezTo>
                  <a:pt x="194" y="722"/>
                  <a:pt x="196" y="726"/>
                  <a:pt x="197" y="723"/>
                </a:cubicBezTo>
                <a:cubicBezTo>
                  <a:pt x="195" y="723"/>
                  <a:pt x="191" y="721"/>
                  <a:pt x="193" y="724"/>
                </a:cubicBezTo>
                <a:cubicBezTo>
                  <a:pt x="193" y="724"/>
                  <a:pt x="194" y="725"/>
                  <a:pt x="194" y="726"/>
                </a:cubicBezTo>
                <a:close/>
                <a:moveTo>
                  <a:pt x="159" y="668"/>
                </a:moveTo>
                <a:cubicBezTo>
                  <a:pt x="159" y="664"/>
                  <a:pt x="164" y="669"/>
                  <a:pt x="164" y="666"/>
                </a:cubicBezTo>
                <a:cubicBezTo>
                  <a:pt x="162" y="663"/>
                  <a:pt x="155" y="663"/>
                  <a:pt x="156" y="667"/>
                </a:cubicBezTo>
                <a:cubicBezTo>
                  <a:pt x="157" y="665"/>
                  <a:pt x="158" y="666"/>
                  <a:pt x="159" y="668"/>
                </a:cubicBezTo>
                <a:close/>
                <a:moveTo>
                  <a:pt x="251" y="797"/>
                </a:moveTo>
                <a:cubicBezTo>
                  <a:pt x="250" y="799"/>
                  <a:pt x="248" y="799"/>
                  <a:pt x="248" y="801"/>
                </a:cubicBezTo>
                <a:cubicBezTo>
                  <a:pt x="250" y="802"/>
                  <a:pt x="253" y="800"/>
                  <a:pt x="251" y="797"/>
                </a:cubicBezTo>
                <a:close/>
                <a:moveTo>
                  <a:pt x="236" y="776"/>
                </a:moveTo>
                <a:cubicBezTo>
                  <a:pt x="236" y="776"/>
                  <a:pt x="236" y="775"/>
                  <a:pt x="235" y="775"/>
                </a:cubicBezTo>
                <a:cubicBezTo>
                  <a:pt x="235" y="774"/>
                  <a:pt x="235" y="774"/>
                  <a:pt x="235" y="774"/>
                </a:cubicBezTo>
                <a:cubicBezTo>
                  <a:pt x="236" y="777"/>
                  <a:pt x="231" y="774"/>
                  <a:pt x="234" y="777"/>
                </a:cubicBezTo>
                <a:cubicBezTo>
                  <a:pt x="235" y="776"/>
                  <a:pt x="235" y="777"/>
                  <a:pt x="236" y="776"/>
                </a:cubicBezTo>
                <a:close/>
                <a:moveTo>
                  <a:pt x="171" y="667"/>
                </a:moveTo>
                <a:cubicBezTo>
                  <a:pt x="172" y="668"/>
                  <a:pt x="169" y="669"/>
                  <a:pt x="168" y="667"/>
                </a:cubicBezTo>
                <a:cubicBezTo>
                  <a:pt x="168" y="666"/>
                  <a:pt x="169" y="665"/>
                  <a:pt x="169" y="664"/>
                </a:cubicBezTo>
                <a:cubicBezTo>
                  <a:pt x="168" y="664"/>
                  <a:pt x="164" y="664"/>
                  <a:pt x="165" y="667"/>
                </a:cubicBezTo>
                <a:cubicBezTo>
                  <a:pt x="169" y="666"/>
                  <a:pt x="165" y="669"/>
                  <a:pt x="167" y="671"/>
                </a:cubicBezTo>
                <a:cubicBezTo>
                  <a:pt x="169" y="671"/>
                  <a:pt x="174" y="669"/>
                  <a:pt x="171" y="667"/>
                </a:cubicBezTo>
                <a:close/>
                <a:moveTo>
                  <a:pt x="181" y="683"/>
                </a:moveTo>
                <a:cubicBezTo>
                  <a:pt x="183" y="680"/>
                  <a:pt x="178" y="681"/>
                  <a:pt x="179" y="677"/>
                </a:cubicBezTo>
                <a:cubicBezTo>
                  <a:pt x="178" y="680"/>
                  <a:pt x="175" y="680"/>
                  <a:pt x="176" y="682"/>
                </a:cubicBezTo>
                <a:cubicBezTo>
                  <a:pt x="178" y="680"/>
                  <a:pt x="181" y="681"/>
                  <a:pt x="181" y="683"/>
                </a:cubicBezTo>
                <a:close/>
                <a:moveTo>
                  <a:pt x="240" y="768"/>
                </a:moveTo>
                <a:cubicBezTo>
                  <a:pt x="239" y="769"/>
                  <a:pt x="238" y="768"/>
                  <a:pt x="237" y="767"/>
                </a:cubicBezTo>
                <a:cubicBezTo>
                  <a:pt x="237" y="767"/>
                  <a:pt x="234" y="769"/>
                  <a:pt x="236" y="769"/>
                </a:cubicBezTo>
                <a:cubicBezTo>
                  <a:pt x="237" y="767"/>
                  <a:pt x="241" y="772"/>
                  <a:pt x="240" y="768"/>
                </a:cubicBezTo>
                <a:close/>
                <a:moveTo>
                  <a:pt x="232" y="757"/>
                </a:moveTo>
                <a:cubicBezTo>
                  <a:pt x="231" y="758"/>
                  <a:pt x="230" y="757"/>
                  <a:pt x="229" y="757"/>
                </a:cubicBezTo>
                <a:cubicBezTo>
                  <a:pt x="229" y="758"/>
                  <a:pt x="228" y="758"/>
                  <a:pt x="229" y="759"/>
                </a:cubicBezTo>
                <a:cubicBezTo>
                  <a:pt x="230" y="759"/>
                  <a:pt x="233" y="760"/>
                  <a:pt x="232" y="757"/>
                </a:cubicBezTo>
                <a:close/>
                <a:moveTo>
                  <a:pt x="191" y="686"/>
                </a:moveTo>
                <a:cubicBezTo>
                  <a:pt x="189" y="684"/>
                  <a:pt x="193" y="684"/>
                  <a:pt x="191" y="682"/>
                </a:cubicBezTo>
                <a:cubicBezTo>
                  <a:pt x="190" y="685"/>
                  <a:pt x="188" y="684"/>
                  <a:pt x="186" y="684"/>
                </a:cubicBezTo>
                <a:cubicBezTo>
                  <a:pt x="186" y="685"/>
                  <a:pt x="187" y="687"/>
                  <a:pt x="188" y="686"/>
                </a:cubicBezTo>
                <a:cubicBezTo>
                  <a:pt x="187" y="684"/>
                  <a:pt x="190" y="687"/>
                  <a:pt x="191" y="686"/>
                </a:cubicBezTo>
                <a:close/>
                <a:moveTo>
                  <a:pt x="230" y="742"/>
                </a:moveTo>
                <a:cubicBezTo>
                  <a:pt x="228" y="740"/>
                  <a:pt x="230" y="740"/>
                  <a:pt x="229" y="738"/>
                </a:cubicBezTo>
                <a:cubicBezTo>
                  <a:pt x="228" y="739"/>
                  <a:pt x="227" y="737"/>
                  <a:pt x="226" y="739"/>
                </a:cubicBezTo>
                <a:cubicBezTo>
                  <a:pt x="226" y="740"/>
                  <a:pt x="226" y="741"/>
                  <a:pt x="228" y="742"/>
                </a:cubicBezTo>
                <a:cubicBezTo>
                  <a:pt x="227" y="742"/>
                  <a:pt x="226" y="743"/>
                  <a:pt x="227" y="744"/>
                </a:cubicBezTo>
                <a:cubicBezTo>
                  <a:pt x="228" y="744"/>
                  <a:pt x="229" y="743"/>
                  <a:pt x="230" y="742"/>
                </a:cubicBezTo>
                <a:close/>
                <a:moveTo>
                  <a:pt x="122" y="566"/>
                </a:moveTo>
                <a:cubicBezTo>
                  <a:pt x="122" y="569"/>
                  <a:pt x="118" y="570"/>
                  <a:pt x="118" y="573"/>
                </a:cubicBezTo>
                <a:cubicBezTo>
                  <a:pt x="121" y="572"/>
                  <a:pt x="124" y="571"/>
                  <a:pt x="126" y="568"/>
                </a:cubicBezTo>
                <a:cubicBezTo>
                  <a:pt x="127" y="568"/>
                  <a:pt x="126" y="571"/>
                  <a:pt x="128" y="570"/>
                </a:cubicBezTo>
                <a:cubicBezTo>
                  <a:pt x="127" y="568"/>
                  <a:pt x="128" y="564"/>
                  <a:pt x="129" y="568"/>
                </a:cubicBezTo>
                <a:cubicBezTo>
                  <a:pt x="132" y="568"/>
                  <a:pt x="128" y="565"/>
                  <a:pt x="129" y="565"/>
                </a:cubicBezTo>
                <a:cubicBezTo>
                  <a:pt x="132" y="567"/>
                  <a:pt x="130" y="562"/>
                  <a:pt x="133" y="564"/>
                </a:cubicBezTo>
                <a:cubicBezTo>
                  <a:pt x="132" y="563"/>
                  <a:pt x="132" y="562"/>
                  <a:pt x="132" y="561"/>
                </a:cubicBezTo>
                <a:cubicBezTo>
                  <a:pt x="128" y="563"/>
                  <a:pt x="126" y="567"/>
                  <a:pt x="122" y="566"/>
                </a:cubicBezTo>
                <a:close/>
                <a:moveTo>
                  <a:pt x="180" y="662"/>
                </a:moveTo>
                <a:cubicBezTo>
                  <a:pt x="179" y="661"/>
                  <a:pt x="178" y="659"/>
                  <a:pt x="178" y="658"/>
                </a:cubicBezTo>
                <a:cubicBezTo>
                  <a:pt x="176" y="659"/>
                  <a:pt x="175" y="658"/>
                  <a:pt x="176" y="660"/>
                </a:cubicBezTo>
                <a:cubicBezTo>
                  <a:pt x="177" y="659"/>
                  <a:pt x="179" y="663"/>
                  <a:pt x="180" y="662"/>
                </a:cubicBezTo>
                <a:close/>
                <a:moveTo>
                  <a:pt x="167" y="629"/>
                </a:moveTo>
                <a:cubicBezTo>
                  <a:pt x="166" y="631"/>
                  <a:pt x="165" y="629"/>
                  <a:pt x="164" y="629"/>
                </a:cubicBezTo>
                <a:cubicBezTo>
                  <a:pt x="165" y="630"/>
                  <a:pt x="164" y="631"/>
                  <a:pt x="164" y="632"/>
                </a:cubicBezTo>
                <a:cubicBezTo>
                  <a:pt x="165" y="632"/>
                  <a:pt x="168" y="631"/>
                  <a:pt x="167" y="629"/>
                </a:cubicBezTo>
                <a:close/>
                <a:moveTo>
                  <a:pt x="139" y="582"/>
                </a:moveTo>
                <a:cubicBezTo>
                  <a:pt x="138" y="584"/>
                  <a:pt x="135" y="585"/>
                  <a:pt x="137" y="588"/>
                </a:cubicBezTo>
                <a:cubicBezTo>
                  <a:pt x="136" y="586"/>
                  <a:pt x="141" y="585"/>
                  <a:pt x="139" y="582"/>
                </a:cubicBezTo>
                <a:close/>
                <a:moveTo>
                  <a:pt x="161" y="617"/>
                </a:moveTo>
                <a:cubicBezTo>
                  <a:pt x="160" y="616"/>
                  <a:pt x="160" y="615"/>
                  <a:pt x="160" y="614"/>
                </a:cubicBezTo>
                <a:cubicBezTo>
                  <a:pt x="159" y="616"/>
                  <a:pt x="156" y="614"/>
                  <a:pt x="157" y="616"/>
                </a:cubicBezTo>
                <a:cubicBezTo>
                  <a:pt x="158" y="615"/>
                  <a:pt x="159" y="617"/>
                  <a:pt x="161" y="617"/>
                </a:cubicBezTo>
                <a:close/>
                <a:moveTo>
                  <a:pt x="193" y="666"/>
                </a:moveTo>
                <a:cubicBezTo>
                  <a:pt x="192" y="666"/>
                  <a:pt x="191" y="663"/>
                  <a:pt x="190" y="665"/>
                </a:cubicBezTo>
                <a:cubicBezTo>
                  <a:pt x="191" y="668"/>
                  <a:pt x="194" y="668"/>
                  <a:pt x="193" y="666"/>
                </a:cubicBezTo>
                <a:close/>
                <a:moveTo>
                  <a:pt x="120" y="552"/>
                </a:moveTo>
                <a:cubicBezTo>
                  <a:pt x="119" y="553"/>
                  <a:pt x="119" y="552"/>
                  <a:pt x="118" y="551"/>
                </a:cubicBezTo>
                <a:cubicBezTo>
                  <a:pt x="117" y="552"/>
                  <a:pt x="117" y="553"/>
                  <a:pt x="117" y="555"/>
                </a:cubicBezTo>
                <a:cubicBezTo>
                  <a:pt x="118" y="553"/>
                  <a:pt x="121" y="555"/>
                  <a:pt x="120" y="552"/>
                </a:cubicBezTo>
                <a:close/>
                <a:moveTo>
                  <a:pt x="124" y="559"/>
                </a:moveTo>
                <a:cubicBezTo>
                  <a:pt x="124" y="559"/>
                  <a:pt x="123" y="556"/>
                  <a:pt x="122" y="558"/>
                </a:cubicBezTo>
                <a:cubicBezTo>
                  <a:pt x="123" y="560"/>
                  <a:pt x="122" y="561"/>
                  <a:pt x="123" y="563"/>
                </a:cubicBezTo>
                <a:cubicBezTo>
                  <a:pt x="125" y="562"/>
                  <a:pt x="125" y="560"/>
                  <a:pt x="124" y="559"/>
                </a:cubicBezTo>
                <a:close/>
                <a:moveTo>
                  <a:pt x="258" y="763"/>
                </a:moveTo>
                <a:cubicBezTo>
                  <a:pt x="257" y="762"/>
                  <a:pt x="256" y="760"/>
                  <a:pt x="255" y="761"/>
                </a:cubicBezTo>
                <a:cubicBezTo>
                  <a:pt x="256" y="763"/>
                  <a:pt x="257" y="762"/>
                  <a:pt x="256" y="763"/>
                </a:cubicBezTo>
                <a:cubicBezTo>
                  <a:pt x="256" y="764"/>
                  <a:pt x="256" y="764"/>
                  <a:pt x="256" y="764"/>
                </a:cubicBezTo>
                <a:lnTo>
                  <a:pt x="258" y="763"/>
                </a:lnTo>
                <a:close/>
                <a:moveTo>
                  <a:pt x="187" y="652"/>
                </a:moveTo>
                <a:cubicBezTo>
                  <a:pt x="185" y="650"/>
                  <a:pt x="187" y="650"/>
                  <a:pt x="186" y="648"/>
                </a:cubicBezTo>
                <a:cubicBezTo>
                  <a:pt x="185" y="649"/>
                  <a:pt x="184" y="649"/>
                  <a:pt x="184" y="651"/>
                </a:cubicBezTo>
                <a:cubicBezTo>
                  <a:pt x="185" y="649"/>
                  <a:pt x="186" y="652"/>
                  <a:pt x="187" y="652"/>
                </a:cubicBezTo>
                <a:close/>
                <a:moveTo>
                  <a:pt x="167" y="620"/>
                </a:moveTo>
                <a:cubicBezTo>
                  <a:pt x="166" y="621"/>
                  <a:pt x="165" y="616"/>
                  <a:pt x="164" y="618"/>
                </a:cubicBezTo>
                <a:cubicBezTo>
                  <a:pt x="165" y="619"/>
                  <a:pt x="163" y="619"/>
                  <a:pt x="164" y="620"/>
                </a:cubicBezTo>
                <a:cubicBezTo>
                  <a:pt x="164" y="618"/>
                  <a:pt x="168" y="623"/>
                  <a:pt x="167" y="620"/>
                </a:cubicBezTo>
                <a:close/>
                <a:moveTo>
                  <a:pt x="150" y="575"/>
                </a:moveTo>
                <a:cubicBezTo>
                  <a:pt x="147" y="574"/>
                  <a:pt x="148" y="579"/>
                  <a:pt x="146" y="579"/>
                </a:cubicBezTo>
                <a:cubicBezTo>
                  <a:pt x="145" y="579"/>
                  <a:pt x="144" y="577"/>
                  <a:pt x="144" y="578"/>
                </a:cubicBezTo>
                <a:cubicBezTo>
                  <a:pt x="146" y="581"/>
                  <a:pt x="140" y="580"/>
                  <a:pt x="141" y="583"/>
                </a:cubicBezTo>
                <a:cubicBezTo>
                  <a:pt x="145" y="582"/>
                  <a:pt x="150" y="580"/>
                  <a:pt x="150" y="575"/>
                </a:cubicBezTo>
                <a:close/>
                <a:moveTo>
                  <a:pt x="193" y="651"/>
                </a:moveTo>
                <a:cubicBezTo>
                  <a:pt x="192" y="649"/>
                  <a:pt x="188" y="650"/>
                  <a:pt x="189" y="652"/>
                </a:cubicBezTo>
                <a:cubicBezTo>
                  <a:pt x="190" y="651"/>
                  <a:pt x="192" y="652"/>
                  <a:pt x="193" y="651"/>
                </a:cubicBezTo>
                <a:close/>
                <a:moveTo>
                  <a:pt x="203" y="666"/>
                </a:moveTo>
                <a:cubicBezTo>
                  <a:pt x="202" y="667"/>
                  <a:pt x="199" y="667"/>
                  <a:pt x="201" y="670"/>
                </a:cubicBezTo>
                <a:cubicBezTo>
                  <a:pt x="203" y="669"/>
                  <a:pt x="204" y="669"/>
                  <a:pt x="203" y="666"/>
                </a:cubicBezTo>
                <a:close/>
                <a:moveTo>
                  <a:pt x="161" y="603"/>
                </a:moveTo>
                <a:cubicBezTo>
                  <a:pt x="160" y="601"/>
                  <a:pt x="156" y="601"/>
                  <a:pt x="157" y="603"/>
                </a:cubicBezTo>
                <a:cubicBezTo>
                  <a:pt x="159" y="603"/>
                  <a:pt x="160" y="604"/>
                  <a:pt x="161" y="603"/>
                </a:cubicBezTo>
                <a:close/>
                <a:moveTo>
                  <a:pt x="139" y="563"/>
                </a:moveTo>
                <a:cubicBezTo>
                  <a:pt x="137" y="564"/>
                  <a:pt x="136" y="565"/>
                  <a:pt x="136" y="567"/>
                </a:cubicBezTo>
                <a:cubicBezTo>
                  <a:pt x="138" y="567"/>
                  <a:pt x="140" y="566"/>
                  <a:pt x="139" y="563"/>
                </a:cubicBezTo>
                <a:close/>
                <a:moveTo>
                  <a:pt x="312" y="824"/>
                </a:moveTo>
                <a:cubicBezTo>
                  <a:pt x="312" y="825"/>
                  <a:pt x="310" y="826"/>
                  <a:pt x="312" y="829"/>
                </a:cubicBezTo>
                <a:cubicBezTo>
                  <a:pt x="314" y="828"/>
                  <a:pt x="314" y="826"/>
                  <a:pt x="312" y="824"/>
                </a:cubicBezTo>
                <a:close/>
                <a:moveTo>
                  <a:pt x="213" y="660"/>
                </a:moveTo>
                <a:cubicBezTo>
                  <a:pt x="212" y="657"/>
                  <a:pt x="208" y="661"/>
                  <a:pt x="208" y="662"/>
                </a:cubicBezTo>
                <a:cubicBezTo>
                  <a:pt x="211" y="662"/>
                  <a:pt x="210" y="660"/>
                  <a:pt x="213" y="660"/>
                </a:cubicBezTo>
                <a:close/>
                <a:moveTo>
                  <a:pt x="140" y="555"/>
                </a:moveTo>
                <a:cubicBezTo>
                  <a:pt x="142" y="557"/>
                  <a:pt x="141" y="558"/>
                  <a:pt x="142" y="559"/>
                </a:cubicBezTo>
                <a:cubicBezTo>
                  <a:pt x="144" y="559"/>
                  <a:pt x="142" y="554"/>
                  <a:pt x="140" y="555"/>
                </a:cubicBezTo>
                <a:close/>
                <a:moveTo>
                  <a:pt x="80" y="451"/>
                </a:moveTo>
                <a:cubicBezTo>
                  <a:pt x="78" y="448"/>
                  <a:pt x="76" y="450"/>
                  <a:pt x="76" y="452"/>
                </a:cubicBezTo>
                <a:cubicBezTo>
                  <a:pt x="78" y="450"/>
                  <a:pt x="79" y="453"/>
                  <a:pt x="80" y="451"/>
                </a:cubicBezTo>
                <a:close/>
                <a:moveTo>
                  <a:pt x="162" y="566"/>
                </a:moveTo>
                <a:cubicBezTo>
                  <a:pt x="161" y="567"/>
                  <a:pt x="159" y="566"/>
                  <a:pt x="158" y="568"/>
                </a:cubicBezTo>
                <a:cubicBezTo>
                  <a:pt x="158" y="569"/>
                  <a:pt x="158" y="570"/>
                  <a:pt x="158" y="571"/>
                </a:cubicBezTo>
                <a:cubicBezTo>
                  <a:pt x="160" y="568"/>
                  <a:pt x="161" y="568"/>
                  <a:pt x="162" y="566"/>
                </a:cubicBezTo>
                <a:close/>
                <a:moveTo>
                  <a:pt x="147" y="545"/>
                </a:moveTo>
                <a:cubicBezTo>
                  <a:pt x="146" y="546"/>
                  <a:pt x="146" y="548"/>
                  <a:pt x="145" y="549"/>
                </a:cubicBezTo>
                <a:cubicBezTo>
                  <a:pt x="147" y="548"/>
                  <a:pt x="149" y="548"/>
                  <a:pt x="147" y="545"/>
                </a:cubicBezTo>
                <a:close/>
                <a:moveTo>
                  <a:pt x="237" y="679"/>
                </a:moveTo>
                <a:cubicBezTo>
                  <a:pt x="236" y="676"/>
                  <a:pt x="232" y="676"/>
                  <a:pt x="232" y="679"/>
                </a:cubicBezTo>
                <a:cubicBezTo>
                  <a:pt x="234" y="678"/>
                  <a:pt x="236" y="679"/>
                  <a:pt x="237" y="679"/>
                </a:cubicBezTo>
                <a:close/>
                <a:moveTo>
                  <a:pt x="182" y="588"/>
                </a:moveTo>
                <a:cubicBezTo>
                  <a:pt x="181" y="589"/>
                  <a:pt x="177" y="587"/>
                  <a:pt x="177" y="590"/>
                </a:cubicBezTo>
                <a:cubicBezTo>
                  <a:pt x="178" y="592"/>
                  <a:pt x="182" y="590"/>
                  <a:pt x="182" y="588"/>
                </a:cubicBezTo>
                <a:close/>
                <a:moveTo>
                  <a:pt x="168" y="566"/>
                </a:moveTo>
                <a:cubicBezTo>
                  <a:pt x="167" y="567"/>
                  <a:pt x="166" y="568"/>
                  <a:pt x="164" y="569"/>
                </a:cubicBezTo>
                <a:cubicBezTo>
                  <a:pt x="166" y="571"/>
                  <a:pt x="170" y="569"/>
                  <a:pt x="168" y="566"/>
                </a:cubicBezTo>
                <a:close/>
                <a:moveTo>
                  <a:pt x="159" y="552"/>
                </a:moveTo>
                <a:cubicBezTo>
                  <a:pt x="158" y="550"/>
                  <a:pt x="159" y="549"/>
                  <a:pt x="158" y="547"/>
                </a:cubicBezTo>
                <a:cubicBezTo>
                  <a:pt x="157" y="550"/>
                  <a:pt x="154" y="551"/>
                  <a:pt x="155" y="555"/>
                </a:cubicBezTo>
                <a:cubicBezTo>
                  <a:pt x="158" y="554"/>
                  <a:pt x="155" y="549"/>
                  <a:pt x="159" y="552"/>
                </a:cubicBezTo>
                <a:close/>
                <a:moveTo>
                  <a:pt x="91" y="446"/>
                </a:moveTo>
                <a:cubicBezTo>
                  <a:pt x="90" y="443"/>
                  <a:pt x="86" y="446"/>
                  <a:pt x="88" y="448"/>
                </a:cubicBezTo>
                <a:cubicBezTo>
                  <a:pt x="89" y="447"/>
                  <a:pt x="90" y="447"/>
                  <a:pt x="91" y="446"/>
                </a:cubicBezTo>
                <a:close/>
                <a:moveTo>
                  <a:pt x="156" y="538"/>
                </a:moveTo>
                <a:cubicBezTo>
                  <a:pt x="154" y="537"/>
                  <a:pt x="156" y="536"/>
                  <a:pt x="155" y="535"/>
                </a:cubicBezTo>
                <a:cubicBezTo>
                  <a:pt x="154" y="538"/>
                  <a:pt x="151" y="537"/>
                  <a:pt x="151" y="541"/>
                </a:cubicBezTo>
                <a:cubicBezTo>
                  <a:pt x="154" y="542"/>
                  <a:pt x="153" y="537"/>
                  <a:pt x="156" y="538"/>
                </a:cubicBezTo>
                <a:close/>
                <a:moveTo>
                  <a:pt x="165" y="549"/>
                </a:moveTo>
                <a:cubicBezTo>
                  <a:pt x="164" y="546"/>
                  <a:pt x="162" y="546"/>
                  <a:pt x="165" y="545"/>
                </a:cubicBezTo>
                <a:cubicBezTo>
                  <a:pt x="164" y="543"/>
                  <a:pt x="163" y="545"/>
                  <a:pt x="161" y="544"/>
                </a:cubicBezTo>
                <a:cubicBezTo>
                  <a:pt x="162" y="546"/>
                  <a:pt x="160" y="546"/>
                  <a:pt x="160" y="548"/>
                </a:cubicBezTo>
                <a:cubicBezTo>
                  <a:pt x="161" y="548"/>
                  <a:pt x="161" y="548"/>
                  <a:pt x="162" y="549"/>
                </a:cubicBezTo>
                <a:cubicBezTo>
                  <a:pt x="163" y="546"/>
                  <a:pt x="162" y="550"/>
                  <a:pt x="165" y="549"/>
                </a:cubicBezTo>
                <a:close/>
                <a:moveTo>
                  <a:pt x="258" y="690"/>
                </a:moveTo>
                <a:cubicBezTo>
                  <a:pt x="259" y="691"/>
                  <a:pt x="256" y="692"/>
                  <a:pt x="258" y="693"/>
                </a:cubicBezTo>
                <a:cubicBezTo>
                  <a:pt x="258" y="693"/>
                  <a:pt x="258" y="693"/>
                  <a:pt x="258" y="694"/>
                </a:cubicBezTo>
                <a:cubicBezTo>
                  <a:pt x="260" y="694"/>
                  <a:pt x="260" y="690"/>
                  <a:pt x="258" y="690"/>
                </a:cubicBezTo>
                <a:close/>
                <a:moveTo>
                  <a:pt x="256" y="680"/>
                </a:moveTo>
                <a:cubicBezTo>
                  <a:pt x="254" y="678"/>
                  <a:pt x="250" y="679"/>
                  <a:pt x="250" y="680"/>
                </a:cubicBezTo>
                <a:cubicBezTo>
                  <a:pt x="252" y="680"/>
                  <a:pt x="254" y="681"/>
                  <a:pt x="256" y="680"/>
                </a:cubicBezTo>
                <a:close/>
                <a:moveTo>
                  <a:pt x="223" y="631"/>
                </a:moveTo>
                <a:cubicBezTo>
                  <a:pt x="222" y="628"/>
                  <a:pt x="217" y="632"/>
                  <a:pt x="219" y="633"/>
                </a:cubicBezTo>
                <a:cubicBezTo>
                  <a:pt x="221" y="633"/>
                  <a:pt x="221" y="630"/>
                  <a:pt x="223" y="631"/>
                </a:cubicBezTo>
                <a:close/>
                <a:moveTo>
                  <a:pt x="317" y="773"/>
                </a:moveTo>
                <a:cubicBezTo>
                  <a:pt x="315" y="770"/>
                  <a:pt x="319" y="773"/>
                  <a:pt x="317" y="770"/>
                </a:cubicBezTo>
                <a:cubicBezTo>
                  <a:pt x="316" y="771"/>
                  <a:pt x="314" y="772"/>
                  <a:pt x="314" y="774"/>
                </a:cubicBezTo>
                <a:cubicBezTo>
                  <a:pt x="315" y="773"/>
                  <a:pt x="316" y="775"/>
                  <a:pt x="317" y="773"/>
                </a:cubicBezTo>
                <a:close/>
                <a:moveTo>
                  <a:pt x="197" y="587"/>
                </a:moveTo>
                <a:cubicBezTo>
                  <a:pt x="196" y="588"/>
                  <a:pt x="195" y="585"/>
                  <a:pt x="194" y="587"/>
                </a:cubicBezTo>
                <a:cubicBezTo>
                  <a:pt x="195" y="588"/>
                  <a:pt x="196" y="589"/>
                  <a:pt x="195" y="590"/>
                </a:cubicBezTo>
                <a:cubicBezTo>
                  <a:pt x="195" y="590"/>
                  <a:pt x="194" y="591"/>
                  <a:pt x="195" y="592"/>
                </a:cubicBezTo>
                <a:cubicBezTo>
                  <a:pt x="197" y="592"/>
                  <a:pt x="197" y="589"/>
                  <a:pt x="197" y="587"/>
                </a:cubicBezTo>
                <a:close/>
                <a:moveTo>
                  <a:pt x="169" y="543"/>
                </a:moveTo>
                <a:cubicBezTo>
                  <a:pt x="168" y="543"/>
                  <a:pt x="167" y="542"/>
                  <a:pt x="166" y="542"/>
                </a:cubicBezTo>
                <a:cubicBezTo>
                  <a:pt x="167" y="541"/>
                  <a:pt x="167" y="540"/>
                  <a:pt x="167" y="539"/>
                </a:cubicBezTo>
                <a:cubicBezTo>
                  <a:pt x="165" y="540"/>
                  <a:pt x="166" y="542"/>
                  <a:pt x="164" y="541"/>
                </a:cubicBezTo>
                <a:cubicBezTo>
                  <a:pt x="165" y="542"/>
                  <a:pt x="164" y="543"/>
                  <a:pt x="165" y="544"/>
                </a:cubicBezTo>
                <a:cubicBezTo>
                  <a:pt x="166" y="542"/>
                  <a:pt x="169" y="546"/>
                  <a:pt x="169" y="543"/>
                </a:cubicBezTo>
                <a:close/>
                <a:moveTo>
                  <a:pt x="264" y="682"/>
                </a:moveTo>
                <a:cubicBezTo>
                  <a:pt x="263" y="680"/>
                  <a:pt x="261" y="680"/>
                  <a:pt x="260" y="679"/>
                </a:cubicBezTo>
                <a:cubicBezTo>
                  <a:pt x="259" y="680"/>
                  <a:pt x="258" y="681"/>
                  <a:pt x="258" y="682"/>
                </a:cubicBezTo>
                <a:cubicBezTo>
                  <a:pt x="260" y="681"/>
                  <a:pt x="262" y="684"/>
                  <a:pt x="264" y="682"/>
                </a:cubicBezTo>
                <a:close/>
                <a:moveTo>
                  <a:pt x="251" y="660"/>
                </a:moveTo>
                <a:cubicBezTo>
                  <a:pt x="249" y="661"/>
                  <a:pt x="246" y="663"/>
                  <a:pt x="248" y="666"/>
                </a:cubicBezTo>
                <a:cubicBezTo>
                  <a:pt x="249" y="664"/>
                  <a:pt x="251" y="663"/>
                  <a:pt x="251" y="660"/>
                </a:cubicBezTo>
                <a:close/>
                <a:moveTo>
                  <a:pt x="248" y="658"/>
                </a:moveTo>
                <a:cubicBezTo>
                  <a:pt x="246" y="659"/>
                  <a:pt x="250" y="657"/>
                  <a:pt x="248" y="656"/>
                </a:cubicBezTo>
                <a:cubicBezTo>
                  <a:pt x="246" y="657"/>
                  <a:pt x="245" y="658"/>
                  <a:pt x="242" y="657"/>
                </a:cubicBezTo>
                <a:cubicBezTo>
                  <a:pt x="243" y="659"/>
                  <a:pt x="243" y="658"/>
                  <a:pt x="244" y="660"/>
                </a:cubicBezTo>
                <a:cubicBezTo>
                  <a:pt x="245" y="659"/>
                  <a:pt x="249" y="660"/>
                  <a:pt x="248" y="658"/>
                </a:cubicBezTo>
                <a:close/>
                <a:moveTo>
                  <a:pt x="271" y="692"/>
                </a:moveTo>
                <a:cubicBezTo>
                  <a:pt x="270" y="693"/>
                  <a:pt x="270" y="695"/>
                  <a:pt x="269" y="696"/>
                </a:cubicBezTo>
                <a:cubicBezTo>
                  <a:pt x="271" y="697"/>
                  <a:pt x="274" y="695"/>
                  <a:pt x="271" y="692"/>
                </a:cubicBezTo>
                <a:close/>
                <a:moveTo>
                  <a:pt x="298" y="735"/>
                </a:moveTo>
                <a:cubicBezTo>
                  <a:pt x="297" y="735"/>
                  <a:pt x="295" y="733"/>
                  <a:pt x="296" y="732"/>
                </a:cubicBezTo>
                <a:cubicBezTo>
                  <a:pt x="292" y="733"/>
                  <a:pt x="299" y="738"/>
                  <a:pt x="298" y="735"/>
                </a:cubicBezTo>
                <a:close/>
                <a:moveTo>
                  <a:pt x="172" y="545"/>
                </a:moveTo>
                <a:cubicBezTo>
                  <a:pt x="172" y="544"/>
                  <a:pt x="175" y="547"/>
                  <a:pt x="174" y="544"/>
                </a:cubicBezTo>
                <a:cubicBezTo>
                  <a:pt x="173" y="544"/>
                  <a:pt x="171" y="542"/>
                  <a:pt x="170" y="544"/>
                </a:cubicBezTo>
                <a:cubicBezTo>
                  <a:pt x="171" y="545"/>
                  <a:pt x="172" y="547"/>
                  <a:pt x="172" y="546"/>
                </a:cubicBezTo>
                <a:cubicBezTo>
                  <a:pt x="172" y="546"/>
                  <a:pt x="172" y="545"/>
                  <a:pt x="172" y="545"/>
                </a:cubicBezTo>
                <a:close/>
                <a:moveTo>
                  <a:pt x="247" y="652"/>
                </a:moveTo>
                <a:cubicBezTo>
                  <a:pt x="246" y="653"/>
                  <a:pt x="243" y="653"/>
                  <a:pt x="244" y="655"/>
                </a:cubicBezTo>
                <a:cubicBezTo>
                  <a:pt x="245" y="653"/>
                  <a:pt x="249" y="656"/>
                  <a:pt x="247" y="652"/>
                </a:cubicBezTo>
                <a:close/>
                <a:moveTo>
                  <a:pt x="169" y="534"/>
                </a:moveTo>
                <a:cubicBezTo>
                  <a:pt x="168" y="533"/>
                  <a:pt x="167" y="532"/>
                  <a:pt x="166" y="531"/>
                </a:cubicBezTo>
                <a:cubicBezTo>
                  <a:pt x="165" y="532"/>
                  <a:pt x="164" y="532"/>
                  <a:pt x="165" y="533"/>
                </a:cubicBezTo>
                <a:cubicBezTo>
                  <a:pt x="166" y="532"/>
                  <a:pt x="167" y="534"/>
                  <a:pt x="169" y="534"/>
                </a:cubicBezTo>
                <a:close/>
                <a:moveTo>
                  <a:pt x="262" y="673"/>
                </a:moveTo>
                <a:cubicBezTo>
                  <a:pt x="262" y="671"/>
                  <a:pt x="258" y="672"/>
                  <a:pt x="259" y="674"/>
                </a:cubicBezTo>
                <a:cubicBezTo>
                  <a:pt x="261" y="674"/>
                  <a:pt x="262" y="676"/>
                  <a:pt x="262" y="673"/>
                </a:cubicBezTo>
                <a:close/>
                <a:moveTo>
                  <a:pt x="178" y="543"/>
                </a:moveTo>
                <a:cubicBezTo>
                  <a:pt x="177" y="544"/>
                  <a:pt x="176" y="541"/>
                  <a:pt x="175" y="542"/>
                </a:cubicBezTo>
                <a:cubicBezTo>
                  <a:pt x="177" y="544"/>
                  <a:pt x="174" y="544"/>
                  <a:pt x="176" y="546"/>
                </a:cubicBezTo>
                <a:cubicBezTo>
                  <a:pt x="176" y="545"/>
                  <a:pt x="179" y="545"/>
                  <a:pt x="178" y="543"/>
                </a:cubicBezTo>
                <a:close/>
                <a:moveTo>
                  <a:pt x="188" y="562"/>
                </a:moveTo>
                <a:cubicBezTo>
                  <a:pt x="186" y="560"/>
                  <a:pt x="189" y="561"/>
                  <a:pt x="189" y="561"/>
                </a:cubicBezTo>
                <a:cubicBezTo>
                  <a:pt x="188" y="557"/>
                  <a:pt x="185" y="562"/>
                  <a:pt x="188" y="562"/>
                </a:cubicBezTo>
                <a:close/>
                <a:moveTo>
                  <a:pt x="280" y="693"/>
                </a:moveTo>
                <a:cubicBezTo>
                  <a:pt x="278" y="695"/>
                  <a:pt x="277" y="696"/>
                  <a:pt x="278" y="698"/>
                </a:cubicBezTo>
                <a:cubicBezTo>
                  <a:pt x="279" y="697"/>
                  <a:pt x="280" y="695"/>
                  <a:pt x="280" y="693"/>
                </a:cubicBezTo>
                <a:close/>
                <a:moveTo>
                  <a:pt x="177" y="541"/>
                </a:moveTo>
                <a:cubicBezTo>
                  <a:pt x="177" y="541"/>
                  <a:pt x="177" y="541"/>
                  <a:pt x="177" y="540"/>
                </a:cubicBezTo>
                <a:cubicBezTo>
                  <a:pt x="177" y="540"/>
                  <a:pt x="178" y="539"/>
                  <a:pt x="177" y="538"/>
                </a:cubicBezTo>
                <a:cubicBezTo>
                  <a:pt x="177" y="539"/>
                  <a:pt x="176" y="537"/>
                  <a:pt x="175" y="537"/>
                </a:cubicBezTo>
                <a:cubicBezTo>
                  <a:pt x="174" y="538"/>
                  <a:pt x="178" y="544"/>
                  <a:pt x="177" y="541"/>
                </a:cubicBezTo>
                <a:close/>
                <a:moveTo>
                  <a:pt x="190" y="556"/>
                </a:moveTo>
                <a:cubicBezTo>
                  <a:pt x="191" y="557"/>
                  <a:pt x="192" y="557"/>
                  <a:pt x="192" y="557"/>
                </a:cubicBezTo>
                <a:cubicBezTo>
                  <a:pt x="189" y="554"/>
                  <a:pt x="189" y="555"/>
                  <a:pt x="190" y="551"/>
                </a:cubicBezTo>
                <a:cubicBezTo>
                  <a:pt x="189" y="552"/>
                  <a:pt x="188" y="552"/>
                  <a:pt x="186" y="551"/>
                </a:cubicBezTo>
                <a:cubicBezTo>
                  <a:pt x="187" y="554"/>
                  <a:pt x="188" y="554"/>
                  <a:pt x="188" y="557"/>
                </a:cubicBezTo>
                <a:cubicBezTo>
                  <a:pt x="190" y="557"/>
                  <a:pt x="190" y="557"/>
                  <a:pt x="190" y="556"/>
                </a:cubicBezTo>
                <a:close/>
                <a:moveTo>
                  <a:pt x="178" y="538"/>
                </a:moveTo>
                <a:cubicBezTo>
                  <a:pt x="179" y="539"/>
                  <a:pt x="180" y="540"/>
                  <a:pt x="180" y="541"/>
                </a:cubicBezTo>
                <a:cubicBezTo>
                  <a:pt x="181" y="540"/>
                  <a:pt x="181" y="541"/>
                  <a:pt x="182" y="540"/>
                </a:cubicBezTo>
                <a:cubicBezTo>
                  <a:pt x="181" y="538"/>
                  <a:pt x="180" y="538"/>
                  <a:pt x="178" y="538"/>
                </a:cubicBezTo>
                <a:close/>
                <a:moveTo>
                  <a:pt x="226" y="603"/>
                </a:moveTo>
                <a:cubicBezTo>
                  <a:pt x="225" y="604"/>
                  <a:pt x="227" y="609"/>
                  <a:pt x="228" y="609"/>
                </a:cubicBezTo>
                <a:cubicBezTo>
                  <a:pt x="227" y="607"/>
                  <a:pt x="227" y="605"/>
                  <a:pt x="226" y="603"/>
                </a:cubicBezTo>
                <a:close/>
                <a:moveTo>
                  <a:pt x="272" y="668"/>
                </a:moveTo>
                <a:cubicBezTo>
                  <a:pt x="271" y="669"/>
                  <a:pt x="268" y="668"/>
                  <a:pt x="269" y="671"/>
                </a:cubicBezTo>
                <a:cubicBezTo>
                  <a:pt x="270" y="670"/>
                  <a:pt x="272" y="670"/>
                  <a:pt x="272" y="668"/>
                </a:cubicBezTo>
                <a:close/>
                <a:moveTo>
                  <a:pt x="388" y="839"/>
                </a:moveTo>
                <a:cubicBezTo>
                  <a:pt x="386" y="839"/>
                  <a:pt x="384" y="839"/>
                  <a:pt x="385" y="842"/>
                </a:cubicBezTo>
                <a:cubicBezTo>
                  <a:pt x="386" y="841"/>
                  <a:pt x="389" y="841"/>
                  <a:pt x="388" y="839"/>
                </a:cubicBezTo>
                <a:close/>
                <a:moveTo>
                  <a:pt x="152" y="483"/>
                </a:moveTo>
                <a:cubicBezTo>
                  <a:pt x="151" y="483"/>
                  <a:pt x="150" y="482"/>
                  <a:pt x="148" y="483"/>
                </a:cubicBezTo>
                <a:cubicBezTo>
                  <a:pt x="149" y="484"/>
                  <a:pt x="153" y="485"/>
                  <a:pt x="152" y="483"/>
                </a:cubicBezTo>
                <a:close/>
                <a:moveTo>
                  <a:pt x="182" y="527"/>
                </a:moveTo>
                <a:cubicBezTo>
                  <a:pt x="180" y="525"/>
                  <a:pt x="183" y="524"/>
                  <a:pt x="181" y="522"/>
                </a:cubicBezTo>
                <a:cubicBezTo>
                  <a:pt x="180" y="523"/>
                  <a:pt x="180" y="524"/>
                  <a:pt x="180" y="526"/>
                </a:cubicBezTo>
                <a:cubicBezTo>
                  <a:pt x="180" y="526"/>
                  <a:pt x="181" y="527"/>
                  <a:pt x="182" y="527"/>
                </a:cubicBezTo>
                <a:close/>
                <a:moveTo>
                  <a:pt x="359" y="796"/>
                </a:moveTo>
                <a:cubicBezTo>
                  <a:pt x="360" y="794"/>
                  <a:pt x="362" y="793"/>
                  <a:pt x="362" y="791"/>
                </a:cubicBezTo>
                <a:cubicBezTo>
                  <a:pt x="360" y="791"/>
                  <a:pt x="358" y="793"/>
                  <a:pt x="359" y="796"/>
                </a:cubicBezTo>
                <a:close/>
                <a:moveTo>
                  <a:pt x="157" y="478"/>
                </a:moveTo>
                <a:cubicBezTo>
                  <a:pt x="155" y="479"/>
                  <a:pt x="156" y="481"/>
                  <a:pt x="154" y="479"/>
                </a:cubicBezTo>
                <a:cubicBezTo>
                  <a:pt x="154" y="480"/>
                  <a:pt x="154" y="480"/>
                  <a:pt x="154" y="481"/>
                </a:cubicBezTo>
                <a:cubicBezTo>
                  <a:pt x="155" y="482"/>
                  <a:pt x="155" y="482"/>
                  <a:pt x="155" y="482"/>
                </a:cubicBezTo>
                <a:cubicBezTo>
                  <a:pt x="156" y="480"/>
                  <a:pt x="159" y="482"/>
                  <a:pt x="157" y="478"/>
                </a:cubicBezTo>
                <a:close/>
                <a:moveTo>
                  <a:pt x="376" y="785"/>
                </a:moveTo>
                <a:cubicBezTo>
                  <a:pt x="379" y="785"/>
                  <a:pt x="376" y="788"/>
                  <a:pt x="378" y="788"/>
                </a:cubicBezTo>
                <a:cubicBezTo>
                  <a:pt x="379" y="784"/>
                  <a:pt x="386" y="783"/>
                  <a:pt x="385" y="781"/>
                </a:cubicBezTo>
                <a:cubicBezTo>
                  <a:pt x="378" y="783"/>
                  <a:pt x="365" y="784"/>
                  <a:pt x="361" y="791"/>
                </a:cubicBezTo>
                <a:cubicBezTo>
                  <a:pt x="366" y="792"/>
                  <a:pt x="374" y="792"/>
                  <a:pt x="376" y="785"/>
                </a:cubicBezTo>
                <a:close/>
                <a:moveTo>
                  <a:pt x="258" y="629"/>
                </a:moveTo>
                <a:cubicBezTo>
                  <a:pt x="258" y="626"/>
                  <a:pt x="251" y="625"/>
                  <a:pt x="253" y="628"/>
                </a:cubicBezTo>
                <a:cubicBezTo>
                  <a:pt x="255" y="626"/>
                  <a:pt x="256" y="630"/>
                  <a:pt x="258" y="629"/>
                </a:cubicBezTo>
                <a:close/>
                <a:moveTo>
                  <a:pt x="234" y="592"/>
                </a:moveTo>
                <a:cubicBezTo>
                  <a:pt x="233" y="589"/>
                  <a:pt x="239" y="591"/>
                  <a:pt x="238" y="588"/>
                </a:cubicBezTo>
                <a:cubicBezTo>
                  <a:pt x="235" y="589"/>
                  <a:pt x="233" y="590"/>
                  <a:pt x="231" y="590"/>
                </a:cubicBezTo>
                <a:cubicBezTo>
                  <a:pt x="232" y="592"/>
                  <a:pt x="233" y="593"/>
                  <a:pt x="234" y="592"/>
                </a:cubicBezTo>
                <a:close/>
                <a:moveTo>
                  <a:pt x="162" y="482"/>
                </a:moveTo>
                <a:cubicBezTo>
                  <a:pt x="161" y="479"/>
                  <a:pt x="162" y="478"/>
                  <a:pt x="164" y="477"/>
                </a:cubicBezTo>
                <a:cubicBezTo>
                  <a:pt x="163" y="474"/>
                  <a:pt x="162" y="478"/>
                  <a:pt x="160" y="476"/>
                </a:cubicBezTo>
                <a:cubicBezTo>
                  <a:pt x="160" y="477"/>
                  <a:pt x="162" y="479"/>
                  <a:pt x="160" y="480"/>
                </a:cubicBezTo>
                <a:cubicBezTo>
                  <a:pt x="159" y="478"/>
                  <a:pt x="160" y="478"/>
                  <a:pt x="159" y="476"/>
                </a:cubicBezTo>
                <a:cubicBezTo>
                  <a:pt x="157" y="478"/>
                  <a:pt x="160" y="481"/>
                  <a:pt x="162" y="482"/>
                </a:cubicBezTo>
                <a:close/>
                <a:moveTo>
                  <a:pt x="285" y="662"/>
                </a:moveTo>
                <a:cubicBezTo>
                  <a:pt x="284" y="662"/>
                  <a:pt x="284" y="662"/>
                  <a:pt x="284" y="661"/>
                </a:cubicBezTo>
                <a:cubicBezTo>
                  <a:pt x="283" y="661"/>
                  <a:pt x="282" y="662"/>
                  <a:pt x="282" y="664"/>
                </a:cubicBezTo>
                <a:cubicBezTo>
                  <a:pt x="283" y="664"/>
                  <a:pt x="286" y="664"/>
                  <a:pt x="285" y="662"/>
                </a:cubicBezTo>
                <a:close/>
                <a:moveTo>
                  <a:pt x="191" y="516"/>
                </a:moveTo>
                <a:cubicBezTo>
                  <a:pt x="190" y="516"/>
                  <a:pt x="186" y="513"/>
                  <a:pt x="187" y="516"/>
                </a:cubicBezTo>
                <a:cubicBezTo>
                  <a:pt x="188" y="514"/>
                  <a:pt x="191" y="519"/>
                  <a:pt x="191" y="516"/>
                </a:cubicBezTo>
                <a:close/>
                <a:moveTo>
                  <a:pt x="234" y="583"/>
                </a:moveTo>
                <a:cubicBezTo>
                  <a:pt x="231" y="580"/>
                  <a:pt x="234" y="579"/>
                  <a:pt x="235" y="578"/>
                </a:cubicBezTo>
                <a:cubicBezTo>
                  <a:pt x="233" y="576"/>
                  <a:pt x="233" y="577"/>
                  <a:pt x="232" y="574"/>
                </a:cubicBezTo>
                <a:cubicBezTo>
                  <a:pt x="233" y="579"/>
                  <a:pt x="230" y="579"/>
                  <a:pt x="230" y="581"/>
                </a:cubicBezTo>
                <a:cubicBezTo>
                  <a:pt x="231" y="581"/>
                  <a:pt x="232" y="584"/>
                  <a:pt x="234" y="583"/>
                </a:cubicBezTo>
                <a:close/>
                <a:moveTo>
                  <a:pt x="240" y="581"/>
                </a:moveTo>
                <a:cubicBezTo>
                  <a:pt x="238" y="579"/>
                  <a:pt x="236" y="579"/>
                  <a:pt x="234" y="581"/>
                </a:cubicBezTo>
                <a:cubicBezTo>
                  <a:pt x="235" y="582"/>
                  <a:pt x="234" y="583"/>
                  <a:pt x="235" y="584"/>
                </a:cubicBezTo>
                <a:cubicBezTo>
                  <a:pt x="236" y="582"/>
                  <a:pt x="237" y="582"/>
                  <a:pt x="240" y="581"/>
                </a:cubicBezTo>
                <a:close/>
                <a:moveTo>
                  <a:pt x="294" y="662"/>
                </a:moveTo>
                <a:cubicBezTo>
                  <a:pt x="293" y="661"/>
                  <a:pt x="292" y="665"/>
                  <a:pt x="290" y="663"/>
                </a:cubicBezTo>
                <a:cubicBezTo>
                  <a:pt x="290" y="661"/>
                  <a:pt x="290" y="660"/>
                  <a:pt x="289" y="658"/>
                </a:cubicBezTo>
                <a:cubicBezTo>
                  <a:pt x="284" y="661"/>
                  <a:pt x="295" y="669"/>
                  <a:pt x="294" y="662"/>
                </a:cubicBezTo>
                <a:close/>
                <a:moveTo>
                  <a:pt x="367" y="773"/>
                </a:moveTo>
                <a:cubicBezTo>
                  <a:pt x="365" y="770"/>
                  <a:pt x="363" y="773"/>
                  <a:pt x="364" y="775"/>
                </a:cubicBezTo>
                <a:cubicBezTo>
                  <a:pt x="365" y="775"/>
                  <a:pt x="366" y="774"/>
                  <a:pt x="367" y="773"/>
                </a:cubicBezTo>
                <a:close/>
                <a:moveTo>
                  <a:pt x="257" y="605"/>
                </a:moveTo>
                <a:cubicBezTo>
                  <a:pt x="255" y="604"/>
                  <a:pt x="255" y="608"/>
                  <a:pt x="256" y="609"/>
                </a:cubicBezTo>
                <a:cubicBezTo>
                  <a:pt x="258" y="609"/>
                  <a:pt x="257" y="607"/>
                  <a:pt x="257" y="605"/>
                </a:cubicBezTo>
                <a:close/>
                <a:moveTo>
                  <a:pt x="224" y="557"/>
                </a:moveTo>
                <a:cubicBezTo>
                  <a:pt x="224" y="558"/>
                  <a:pt x="224" y="559"/>
                  <a:pt x="225" y="558"/>
                </a:cubicBezTo>
                <a:cubicBezTo>
                  <a:pt x="226" y="558"/>
                  <a:pt x="223" y="555"/>
                  <a:pt x="222" y="555"/>
                </a:cubicBezTo>
                <a:cubicBezTo>
                  <a:pt x="223" y="556"/>
                  <a:pt x="221" y="556"/>
                  <a:pt x="222" y="557"/>
                </a:cubicBezTo>
                <a:cubicBezTo>
                  <a:pt x="222" y="557"/>
                  <a:pt x="223" y="556"/>
                  <a:pt x="224" y="557"/>
                </a:cubicBezTo>
                <a:close/>
                <a:moveTo>
                  <a:pt x="271" y="624"/>
                </a:moveTo>
                <a:cubicBezTo>
                  <a:pt x="272" y="623"/>
                  <a:pt x="265" y="624"/>
                  <a:pt x="268" y="626"/>
                </a:cubicBezTo>
                <a:cubicBezTo>
                  <a:pt x="270" y="627"/>
                  <a:pt x="269" y="624"/>
                  <a:pt x="271" y="624"/>
                </a:cubicBezTo>
                <a:close/>
                <a:moveTo>
                  <a:pt x="240" y="576"/>
                </a:moveTo>
                <a:cubicBezTo>
                  <a:pt x="241" y="579"/>
                  <a:pt x="236" y="576"/>
                  <a:pt x="238" y="580"/>
                </a:cubicBezTo>
                <a:cubicBezTo>
                  <a:pt x="240" y="580"/>
                  <a:pt x="242" y="577"/>
                  <a:pt x="240" y="576"/>
                </a:cubicBezTo>
                <a:close/>
                <a:moveTo>
                  <a:pt x="277" y="634"/>
                </a:moveTo>
                <a:cubicBezTo>
                  <a:pt x="275" y="633"/>
                  <a:pt x="273" y="627"/>
                  <a:pt x="271" y="628"/>
                </a:cubicBezTo>
                <a:cubicBezTo>
                  <a:pt x="272" y="628"/>
                  <a:pt x="275" y="637"/>
                  <a:pt x="277" y="634"/>
                </a:cubicBezTo>
                <a:close/>
                <a:moveTo>
                  <a:pt x="206" y="524"/>
                </a:moveTo>
                <a:cubicBezTo>
                  <a:pt x="204" y="524"/>
                  <a:pt x="204" y="526"/>
                  <a:pt x="205" y="528"/>
                </a:cubicBezTo>
                <a:cubicBezTo>
                  <a:pt x="206" y="527"/>
                  <a:pt x="207" y="526"/>
                  <a:pt x="206" y="524"/>
                </a:cubicBezTo>
                <a:close/>
                <a:moveTo>
                  <a:pt x="192" y="501"/>
                </a:moveTo>
                <a:cubicBezTo>
                  <a:pt x="192" y="502"/>
                  <a:pt x="191" y="501"/>
                  <a:pt x="191" y="500"/>
                </a:cubicBezTo>
                <a:cubicBezTo>
                  <a:pt x="190" y="501"/>
                  <a:pt x="188" y="501"/>
                  <a:pt x="189" y="503"/>
                </a:cubicBezTo>
                <a:cubicBezTo>
                  <a:pt x="190" y="501"/>
                  <a:pt x="193" y="505"/>
                  <a:pt x="192" y="501"/>
                </a:cubicBezTo>
                <a:close/>
                <a:moveTo>
                  <a:pt x="270" y="619"/>
                </a:moveTo>
                <a:cubicBezTo>
                  <a:pt x="269" y="620"/>
                  <a:pt x="268" y="619"/>
                  <a:pt x="266" y="620"/>
                </a:cubicBezTo>
                <a:cubicBezTo>
                  <a:pt x="267" y="622"/>
                  <a:pt x="270" y="621"/>
                  <a:pt x="270" y="619"/>
                </a:cubicBezTo>
                <a:close/>
                <a:moveTo>
                  <a:pt x="180" y="479"/>
                </a:moveTo>
                <a:cubicBezTo>
                  <a:pt x="178" y="482"/>
                  <a:pt x="177" y="481"/>
                  <a:pt x="177" y="484"/>
                </a:cubicBezTo>
                <a:cubicBezTo>
                  <a:pt x="179" y="483"/>
                  <a:pt x="180" y="481"/>
                  <a:pt x="180" y="479"/>
                </a:cubicBezTo>
                <a:close/>
                <a:moveTo>
                  <a:pt x="175" y="476"/>
                </a:moveTo>
                <a:cubicBezTo>
                  <a:pt x="176" y="478"/>
                  <a:pt x="175" y="479"/>
                  <a:pt x="175" y="481"/>
                </a:cubicBezTo>
                <a:cubicBezTo>
                  <a:pt x="177" y="481"/>
                  <a:pt x="176" y="476"/>
                  <a:pt x="175" y="476"/>
                </a:cubicBezTo>
                <a:close/>
                <a:moveTo>
                  <a:pt x="362" y="754"/>
                </a:moveTo>
                <a:cubicBezTo>
                  <a:pt x="361" y="752"/>
                  <a:pt x="360" y="753"/>
                  <a:pt x="359" y="753"/>
                </a:cubicBezTo>
                <a:cubicBezTo>
                  <a:pt x="360" y="756"/>
                  <a:pt x="360" y="756"/>
                  <a:pt x="360" y="756"/>
                </a:cubicBezTo>
                <a:lnTo>
                  <a:pt x="362" y="754"/>
                </a:lnTo>
                <a:close/>
                <a:moveTo>
                  <a:pt x="185" y="477"/>
                </a:moveTo>
                <a:cubicBezTo>
                  <a:pt x="183" y="474"/>
                  <a:pt x="187" y="473"/>
                  <a:pt x="187" y="470"/>
                </a:cubicBezTo>
                <a:cubicBezTo>
                  <a:pt x="186" y="469"/>
                  <a:pt x="186" y="468"/>
                  <a:pt x="185" y="468"/>
                </a:cubicBezTo>
                <a:cubicBezTo>
                  <a:pt x="187" y="471"/>
                  <a:pt x="182" y="472"/>
                  <a:pt x="183" y="475"/>
                </a:cubicBezTo>
                <a:cubicBezTo>
                  <a:pt x="185" y="474"/>
                  <a:pt x="183" y="479"/>
                  <a:pt x="181" y="477"/>
                </a:cubicBezTo>
                <a:cubicBezTo>
                  <a:pt x="182" y="478"/>
                  <a:pt x="182" y="479"/>
                  <a:pt x="182" y="480"/>
                </a:cubicBezTo>
                <a:cubicBezTo>
                  <a:pt x="184" y="480"/>
                  <a:pt x="183" y="478"/>
                  <a:pt x="185" y="477"/>
                </a:cubicBezTo>
                <a:close/>
                <a:moveTo>
                  <a:pt x="179" y="461"/>
                </a:moveTo>
                <a:cubicBezTo>
                  <a:pt x="177" y="463"/>
                  <a:pt x="173" y="464"/>
                  <a:pt x="175" y="468"/>
                </a:cubicBezTo>
                <a:cubicBezTo>
                  <a:pt x="175" y="463"/>
                  <a:pt x="180" y="466"/>
                  <a:pt x="179" y="461"/>
                </a:cubicBezTo>
                <a:close/>
                <a:moveTo>
                  <a:pt x="206" y="506"/>
                </a:moveTo>
                <a:cubicBezTo>
                  <a:pt x="204" y="504"/>
                  <a:pt x="206" y="503"/>
                  <a:pt x="204" y="501"/>
                </a:cubicBezTo>
                <a:cubicBezTo>
                  <a:pt x="204" y="504"/>
                  <a:pt x="201" y="505"/>
                  <a:pt x="202" y="507"/>
                </a:cubicBezTo>
                <a:cubicBezTo>
                  <a:pt x="203" y="505"/>
                  <a:pt x="205" y="507"/>
                  <a:pt x="206" y="506"/>
                </a:cubicBezTo>
                <a:close/>
                <a:moveTo>
                  <a:pt x="200" y="495"/>
                </a:moveTo>
                <a:cubicBezTo>
                  <a:pt x="198" y="496"/>
                  <a:pt x="200" y="499"/>
                  <a:pt x="200" y="501"/>
                </a:cubicBezTo>
                <a:cubicBezTo>
                  <a:pt x="201" y="499"/>
                  <a:pt x="201" y="497"/>
                  <a:pt x="200" y="495"/>
                </a:cubicBezTo>
                <a:close/>
                <a:moveTo>
                  <a:pt x="257" y="578"/>
                </a:moveTo>
                <a:cubicBezTo>
                  <a:pt x="256" y="580"/>
                  <a:pt x="252" y="576"/>
                  <a:pt x="254" y="581"/>
                </a:cubicBezTo>
                <a:cubicBezTo>
                  <a:pt x="255" y="579"/>
                  <a:pt x="258" y="581"/>
                  <a:pt x="257" y="578"/>
                </a:cubicBezTo>
                <a:close/>
                <a:moveTo>
                  <a:pt x="218" y="517"/>
                </a:moveTo>
                <a:cubicBezTo>
                  <a:pt x="218" y="519"/>
                  <a:pt x="216" y="520"/>
                  <a:pt x="217" y="522"/>
                </a:cubicBezTo>
                <a:cubicBezTo>
                  <a:pt x="217" y="519"/>
                  <a:pt x="220" y="521"/>
                  <a:pt x="218" y="517"/>
                </a:cubicBezTo>
                <a:close/>
                <a:moveTo>
                  <a:pt x="307" y="650"/>
                </a:moveTo>
                <a:cubicBezTo>
                  <a:pt x="308" y="652"/>
                  <a:pt x="304" y="650"/>
                  <a:pt x="306" y="654"/>
                </a:cubicBezTo>
                <a:cubicBezTo>
                  <a:pt x="308" y="655"/>
                  <a:pt x="310" y="650"/>
                  <a:pt x="307" y="650"/>
                </a:cubicBezTo>
                <a:close/>
                <a:moveTo>
                  <a:pt x="282" y="611"/>
                </a:moveTo>
                <a:cubicBezTo>
                  <a:pt x="281" y="610"/>
                  <a:pt x="281" y="610"/>
                  <a:pt x="281" y="609"/>
                </a:cubicBezTo>
                <a:cubicBezTo>
                  <a:pt x="280" y="610"/>
                  <a:pt x="279" y="611"/>
                  <a:pt x="279" y="612"/>
                </a:cubicBezTo>
                <a:cubicBezTo>
                  <a:pt x="281" y="612"/>
                  <a:pt x="280" y="612"/>
                  <a:pt x="282" y="611"/>
                </a:cubicBezTo>
                <a:close/>
                <a:moveTo>
                  <a:pt x="257" y="571"/>
                </a:moveTo>
                <a:cubicBezTo>
                  <a:pt x="258" y="571"/>
                  <a:pt x="259" y="570"/>
                  <a:pt x="258" y="568"/>
                </a:cubicBezTo>
                <a:cubicBezTo>
                  <a:pt x="257" y="569"/>
                  <a:pt x="256" y="568"/>
                  <a:pt x="254" y="568"/>
                </a:cubicBezTo>
                <a:cubicBezTo>
                  <a:pt x="255" y="569"/>
                  <a:pt x="255" y="570"/>
                  <a:pt x="255" y="571"/>
                </a:cubicBezTo>
                <a:cubicBezTo>
                  <a:pt x="256" y="570"/>
                  <a:pt x="257" y="570"/>
                  <a:pt x="257" y="571"/>
                </a:cubicBezTo>
                <a:close/>
                <a:moveTo>
                  <a:pt x="206" y="491"/>
                </a:moveTo>
                <a:cubicBezTo>
                  <a:pt x="205" y="489"/>
                  <a:pt x="203" y="489"/>
                  <a:pt x="202" y="489"/>
                </a:cubicBezTo>
                <a:cubicBezTo>
                  <a:pt x="203" y="491"/>
                  <a:pt x="205" y="492"/>
                  <a:pt x="206" y="491"/>
                </a:cubicBezTo>
                <a:close/>
                <a:moveTo>
                  <a:pt x="188" y="451"/>
                </a:moveTo>
                <a:cubicBezTo>
                  <a:pt x="187" y="454"/>
                  <a:pt x="184" y="454"/>
                  <a:pt x="184" y="457"/>
                </a:cubicBezTo>
                <a:cubicBezTo>
                  <a:pt x="186" y="454"/>
                  <a:pt x="190" y="456"/>
                  <a:pt x="188" y="451"/>
                </a:cubicBezTo>
                <a:close/>
                <a:moveTo>
                  <a:pt x="282" y="594"/>
                </a:moveTo>
                <a:cubicBezTo>
                  <a:pt x="283" y="596"/>
                  <a:pt x="280" y="595"/>
                  <a:pt x="279" y="596"/>
                </a:cubicBezTo>
                <a:cubicBezTo>
                  <a:pt x="280" y="597"/>
                  <a:pt x="280" y="598"/>
                  <a:pt x="281" y="599"/>
                </a:cubicBezTo>
                <a:cubicBezTo>
                  <a:pt x="283" y="598"/>
                  <a:pt x="284" y="594"/>
                  <a:pt x="282" y="594"/>
                </a:cubicBezTo>
                <a:close/>
                <a:moveTo>
                  <a:pt x="228" y="504"/>
                </a:moveTo>
                <a:cubicBezTo>
                  <a:pt x="226" y="506"/>
                  <a:pt x="225" y="505"/>
                  <a:pt x="223" y="506"/>
                </a:cubicBezTo>
                <a:cubicBezTo>
                  <a:pt x="226" y="510"/>
                  <a:pt x="228" y="507"/>
                  <a:pt x="228" y="504"/>
                </a:cubicBezTo>
                <a:close/>
                <a:moveTo>
                  <a:pt x="297" y="608"/>
                </a:moveTo>
                <a:cubicBezTo>
                  <a:pt x="296" y="610"/>
                  <a:pt x="295" y="609"/>
                  <a:pt x="294" y="607"/>
                </a:cubicBezTo>
                <a:cubicBezTo>
                  <a:pt x="294" y="608"/>
                  <a:pt x="292" y="608"/>
                  <a:pt x="293" y="609"/>
                </a:cubicBezTo>
                <a:cubicBezTo>
                  <a:pt x="294" y="610"/>
                  <a:pt x="299" y="612"/>
                  <a:pt x="297" y="608"/>
                </a:cubicBezTo>
                <a:close/>
                <a:moveTo>
                  <a:pt x="214" y="475"/>
                </a:moveTo>
                <a:cubicBezTo>
                  <a:pt x="213" y="477"/>
                  <a:pt x="208" y="477"/>
                  <a:pt x="209" y="480"/>
                </a:cubicBezTo>
                <a:cubicBezTo>
                  <a:pt x="211" y="477"/>
                  <a:pt x="215" y="479"/>
                  <a:pt x="214" y="475"/>
                </a:cubicBezTo>
                <a:close/>
                <a:moveTo>
                  <a:pt x="250" y="528"/>
                </a:moveTo>
                <a:cubicBezTo>
                  <a:pt x="249" y="530"/>
                  <a:pt x="249" y="531"/>
                  <a:pt x="249" y="533"/>
                </a:cubicBezTo>
                <a:cubicBezTo>
                  <a:pt x="250" y="532"/>
                  <a:pt x="251" y="531"/>
                  <a:pt x="250" y="528"/>
                </a:cubicBezTo>
                <a:close/>
                <a:moveTo>
                  <a:pt x="441" y="810"/>
                </a:moveTo>
                <a:cubicBezTo>
                  <a:pt x="439" y="807"/>
                  <a:pt x="437" y="809"/>
                  <a:pt x="437" y="811"/>
                </a:cubicBezTo>
                <a:cubicBezTo>
                  <a:pt x="438" y="810"/>
                  <a:pt x="440" y="809"/>
                  <a:pt x="441" y="810"/>
                </a:cubicBezTo>
                <a:close/>
                <a:moveTo>
                  <a:pt x="220" y="474"/>
                </a:moveTo>
                <a:cubicBezTo>
                  <a:pt x="219" y="474"/>
                  <a:pt x="217" y="476"/>
                  <a:pt x="218" y="478"/>
                </a:cubicBezTo>
                <a:cubicBezTo>
                  <a:pt x="219" y="477"/>
                  <a:pt x="220" y="476"/>
                  <a:pt x="220" y="474"/>
                </a:cubicBezTo>
                <a:close/>
                <a:moveTo>
                  <a:pt x="391" y="728"/>
                </a:moveTo>
                <a:cubicBezTo>
                  <a:pt x="391" y="728"/>
                  <a:pt x="393" y="728"/>
                  <a:pt x="392" y="726"/>
                </a:cubicBezTo>
                <a:cubicBezTo>
                  <a:pt x="391" y="727"/>
                  <a:pt x="391" y="727"/>
                  <a:pt x="390" y="725"/>
                </a:cubicBezTo>
                <a:cubicBezTo>
                  <a:pt x="389" y="726"/>
                  <a:pt x="387" y="726"/>
                  <a:pt x="388" y="727"/>
                </a:cubicBezTo>
                <a:cubicBezTo>
                  <a:pt x="389" y="726"/>
                  <a:pt x="391" y="727"/>
                  <a:pt x="391" y="728"/>
                </a:cubicBezTo>
                <a:close/>
                <a:moveTo>
                  <a:pt x="307" y="601"/>
                </a:moveTo>
                <a:cubicBezTo>
                  <a:pt x="306" y="599"/>
                  <a:pt x="305" y="597"/>
                  <a:pt x="305" y="596"/>
                </a:cubicBezTo>
                <a:cubicBezTo>
                  <a:pt x="304" y="598"/>
                  <a:pt x="305" y="600"/>
                  <a:pt x="305" y="602"/>
                </a:cubicBezTo>
                <a:lnTo>
                  <a:pt x="307" y="601"/>
                </a:lnTo>
                <a:close/>
                <a:moveTo>
                  <a:pt x="261" y="526"/>
                </a:moveTo>
                <a:cubicBezTo>
                  <a:pt x="260" y="526"/>
                  <a:pt x="257" y="527"/>
                  <a:pt x="258" y="530"/>
                </a:cubicBezTo>
                <a:cubicBezTo>
                  <a:pt x="258" y="527"/>
                  <a:pt x="261" y="529"/>
                  <a:pt x="261" y="526"/>
                </a:cubicBezTo>
                <a:close/>
                <a:moveTo>
                  <a:pt x="297" y="580"/>
                </a:moveTo>
                <a:cubicBezTo>
                  <a:pt x="296" y="581"/>
                  <a:pt x="295" y="582"/>
                  <a:pt x="295" y="584"/>
                </a:cubicBezTo>
                <a:cubicBezTo>
                  <a:pt x="296" y="583"/>
                  <a:pt x="299" y="582"/>
                  <a:pt x="297" y="580"/>
                </a:cubicBezTo>
                <a:close/>
                <a:moveTo>
                  <a:pt x="299" y="577"/>
                </a:moveTo>
                <a:cubicBezTo>
                  <a:pt x="299" y="576"/>
                  <a:pt x="298" y="575"/>
                  <a:pt x="298" y="574"/>
                </a:cubicBezTo>
                <a:cubicBezTo>
                  <a:pt x="296" y="576"/>
                  <a:pt x="296" y="572"/>
                  <a:pt x="295" y="571"/>
                </a:cubicBezTo>
                <a:cubicBezTo>
                  <a:pt x="294" y="571"/>
                  <a:pt x="293" y="570"/>
                  <a:pt x="291" y="570"/>
                </a:cubicBezTo>
                <a:cubicBezTo>
                  <a:pt x="294" y="572"/>
                  <a:pt x="297" y="577"/>
                  <a:pt x="299" y="577"/>
                </a:cubicBezTo>
                <a:close/>
                <a:moveTo>
                  <a:pt x="406" y="731"/>
                </a:moveTo>
                <a:cubicBezTo>
                  <a:pt x="406" y="730"/>
                  <a:pt x="407" y="730"/>
                  <a:pt x="408" y="729"/>
                </a:cubicBezTo>
                <a:cubicBezTo>
                  <a:pt x="408" y="729"/>
                  <a:pt x="408" y="728"/>
                  <a:pt x="407" y="728"/>
                </a:cubicBezTo>
                <a:cubicBezTo>
                  <a:pt x="407" y="727"/>
                  <a:pt x="407" y="727"/>
                  <a:pt x="406" y="727"/>
                </a:cubicBezTo>
                <a:cubicBezTo>
                  <a:pt x="407" y="730"/>
                  <a:pt x="404" y="729"/>
                  <a:pt x="404" y="728"/>
                </a:cubicBezTo>
                <a:cubicBezTo>
                  <a:pt x="405" y="730"/>
                  <a:pt x="404" y="730"/>
                  <a:pt x="406" y="731"/>
                </a:cubicBezTo>
                <a:close/>
                <a:moveTo>
                  <a:pt x="269" y="524"/>
                </a:moveTo>
                <a:cubicBezTo>
                  <a:pt x="267" y="522"/>
                  <a:pt x="272" y="522"/>
                  <a:pt x="270" y="520"/>
                </a:cubicBezTo>
                <a:cubicBezTo>
                  <a:pt x="268" y="520"/>
                  <a:pt x="267" y="524"/>
                  <a:pt x="269" y="524"/>
                </a:cubicBezTo>
                <a:close/>
                <a:moveTo>
                  <a:pt x="236" y="476"/>
                </a:moveTo>
                <a:cubicBezTo>
                  <a:pt x="238" y="474"/>
                  <a:pt x="239" y="475"/>
                  <a:pt x="240" y="475"/>
                </a:cubicBezTo>
                <a:cubicBezTo>
                  <a:pt x="239" y="474"/>
                  <a:pt x="238" y="473"/>
                  <a:pt x="238" y="472"/>
                </a:cubicBezTo>
                <a:cubicBezTo>
                  <a:pt x="236" y="473"/>
                  <a:pt x="235" y="474"/>
                  <a:pt x="236" y="476"/>
                </a:cubicBezTo>
                <a:close/>
                <a:moveTo>
                  <a:pt x="306" y="565"/>
                </a:moveTo>
                <a:cubicBezTo>
                  <a:pt x="305" y="565"/>
                  <a:pt x="305" y="565"/>
                  <a:pt x="305" y="565"/>
                </a:cubicBezTo>
                <a:cubicBezTo>
                  <a:pt x="306" y="568"/>
                  <a:pt x="307" y="570"/>
                  <a:pt x="306" y="572"/>
                </a:cubicBezTo>
                <a:cubicBezTo>
                  <a:pt x="304" y="570"/>
                  <a:pt x="304" y="574"/>
                  <a:pt x="305" y="576"/>
                </a:cubicBezTo>
                <a:cubicBezTo>
                  <a:pt x="307" y="574"/>
                  <a:pt x="307" y="570"/>
                  <a:pt x="310" y="573"/>
                </a:cubicBezTo>
                <a:cubicBezTo>
                  <a:pt x="309" y="570"/>
                  <a:pt x="306" y="567"/>
                  <a:pt x="306" y="565"/>
                </a:cubicBezTo>
                <a:close/>
                <a:moveTo>
                  <a:pt x="294" y="554"/>
                </a:moveTo>
                <a:cubicBezTo>
                  <a:pt x="293" y="554"/>
                  <a:pt x="292" y="553"/>
                  <a:pt x="291" y="554"/>
                </a:cubicBezTo>
                <a:cubicBezTo>
                  <a:pt x="292" y="557"/>
                  <a:pt x="295" y="556"/>
                  <a:pt x="294" y="554"/>
                </a:cubicBezTo>
                <a:close/>
                <a:moveTo>
                  <a:pt x="214" y="433"/>
                </a:moveTo>
                <a:cubicBezTo>
                  <a:pt x="214" y="434"/>
                  <a:pt x="211" y="434"/>
                  <a:pt x="212" y="435"/>
                </a:cubicBezTo>
                <a:cubicBezTo>
                  <a:pt x="214" y="435"/>
                  <a:pt x="216" y="436"/>
                  <a:pt x="214" y="433"/>
                </a:cubicBezTo>
                <a:close/>
                <a:moveTo>
                  <a:pt x="319" y="587"/>
                </a:moveTo>
                <a:cubicBezTo>
                  <a:pt x="317" y="586"/>
                  <a:pt x="315" y="589"/>
                  <a:pt x="316" y="591"/>
                </a:cubicBezTo>
                <a:cubicBezTo>
                  <a:pt x="318" y="589"/>
                  <a:pt x="319" y="589"/>
                  <a:pt x="319" y="587"/>
                </a:cubicBezTo>
                <a:close/>
                <a:moveTo>
                  <a:pt x="193" y="396"/>
                </a:moveTo>
                <a:cubicBezTo>
                  <a:pt x="194" y="398"/>
                  <a:pt x="191" y="397"/>
                  <a:pt x="190" y="398"/>
                </a:cubicBezTo>
                <a:cubicBezTo>
                  <a:pt x="191" y="399"/>
                  <a:pt x="191" y="400"/>
                  <a:pt x="191" y="401"/>
                </a:cubicBezTo>
                <a:cubicBezTo>
                  <a:pt x="192" y="399"/>
                  <a:pt x="196" y="398"/>
                  <a:pt x="193" y="396"/>
                </a:cubicBezTo>
                <a:close/>
                <a:moveTo>
                  <a:pt x="243" y="475"/>
                </a:moveTo>
                <a:cubicBezTo>
                  <a:pt x="242" y="475"/>
                  <a:pt x="242" y="477"/>
                  <a:pt x="243" y="479"/>
                </a:cubicBezTo>
                <a:cubicBezTo>
                  <a:pt x="246" y="478"/>
                  <a:pt x="243" y="476"/>
                  <a:pt x="243" y="475"/>
                </a:cubicBezTo>
                <a:close/>
                <a:moveTo>
                  <a:pt x="322" y="593"/>
                </a:moveTo>
                <a:cubicBezTo>
                  <a:pt x="322" y="592"/>
                  <a:pt x="322" y="591"/>
                  <a:pt x="321" y="589"/>
                </a:cubicBezTo>
                <a:cubicBezTo>
                  <a:pt x="320" y="590"/>
                  <a:pt x="319" y="591"/>
                  <a:pt x="318" y="591"/>
                </a:cubicBezTo>
                <a:cubicBezTo>
                  <a:pt x="320" y="593"/>
                  <a:pt x="321" y="594"/>
                  <a:pt x="322" y="593"/>
                </a:cubicBezTo>
                <a:close/>
                <a:moveTo>
                  <a:pt x="251" y="485"/>
                </a:moveTo>
                <a:cubicBezTo>
                  <a:pt x="252" y="486"/>
                  <a:pt x="249" y="487"/>
                  <a:pt x="252" y="488"/>
                </a:cubicBezTo>
                <a:cubicBezTo>
                  <a:pt x="251" y="488"/>
                  <a:pt x="251" y="489"/>
                  <a:pt x="251" y="489"/>
                </a:cubicBezTo>
                <a:cubicBezTo>
                  <a:pt x="253" y="491"/>
                  <a:pt x="253" y="485"/>
                  <a:pt x="251" y="485"/>
                </a:cubicBezTo>
                <a:close/>
                <a:moveTo>
                  <a:pt x="461" y="794"/>
                </a:moveTo>
                <a:cubicBezTo>
                  <a:pt x="459" y="797"/>
                  <a:pt x="457" y="796"/>
                  <a:pt x="458" y="799"/>
                </a:cubicBezTo>
                <a:cubicBezTo>
                  <a:pt x="460" y="798"/>
                  <a:pt x="461" y="796"/>
                  <a:pt x="461" y="794"/>
                </a:cubicBezTo>
                <a:close/>
                <a:moveTo>
                  <a:pt x="325" y="590"/>
                </a:moveTo>
                <a:cubicBezTo>
                  <a:pt x="324" y="587"/>
                  <a:pt x="323" y="590"/>
                  <a:pt x="322" y="587"/>
                </a:cubicBezTo>
                <a:cubicBezTo>
                  <a:pt x="323" y="587"/>
                  <a:pt x="324" y="586"/>
                  <a:pt x="323" y="585"/>
                </a:cubicBezTo>
                <a:cubicBezTo>
                  <a:pt x="321" y="587"/>
                  <a:pt x="321" y="587"/>
                  <a:pt x="321" y="587"/>
                </a:cubicBezTo>
                <a:cubicBezTo>
                  <a:pt x="322" y="588"/>
                  <a:pt x="322" y="589"/>
                  <a:pt x="322" y="591"/>
                </a:cubicBezTo>
                <a:cubicBezTo>
                  <a:pt x="323" y="589"/>
                  <a:pt x="324" y="591"/>
                  <a:pt x="325" y="590"/>
                </a:cubicBezTo>
                <a:close/>
                <a:moveTo>
                  <a:pt x="304" y="555"/>
                </a:moveTo>
                <a:cubicBezTo>
                  <a:pt x="302" y="556"/>
                  <a:pt x="301" y="557"/>
                  <a:pt x="303" y="559"/>
                </a:cubicBezTo>
                <a:cubicBezTo>
                  <a:pt x="303" y="557"/>
                  <a:pt x="306" y="557"/>
                  <a:pt x="304" y="555"/>
                </a:cubicBezTo>
                <a:close/>
                <a:moveTo>
                  <a:pt x="300" y="550"/>
                </a:moveTo>
                <a:cubicBezTo>
                  <a:pt x="300" y="548"/>
                  <a:pt x="299" y="547"/>
                  <a:pt x="299" y="546"/>
                </a:cubicBezTo>
                <a:cubicBezTo>
                  <a:pt x="299" y="548"/>
                  <a:pt x="297" y="551"/>
                  <a:pt x="299" y="552"/>
                </a:cubicBezTo>
                <a:cubicBezTo>
                  <a:pt x="299" y="551"/>
                  <a:pt x="300" y="550"/>
                  <a:pt x="300" y="550"/>
                </a:cubicBezTo>
                <a:close/>
                <a:moveTo>
                  <a:pt x="271" y="497"/>
                </a:moveTo>
                <a:cubicBezTo>
                  <a:pt x="270" y="496"/>
                  <a:pt x="270" y="496"/>
                  <a:pt x="270" y="496"/>
                </a:cubicBezTo>
                <a:cubicBezTo>
                  <a:pt x="269" y="495"/>
                  <a:pt x="269" y="495"/>
                  <a:pt x="269" y="495"/>
                </a:cubicBezTo>
                <a:cubicBezTo>
                  <a:pt x="269" y="498"/>
                  <a:pt x="266" y="498"/>
                  <a:pt x="265" y="498"/>
                </a:cubicBezTo>
                <a:cubicBezTo>
                  <a:pt x="267" y="501"/>
                  <a:pt x="269" y="499"/>
                  <a:pt x="271" y="499"/>
                </a:cubicBezTo>
                <a:cubicBezTo>
                  <a:pt x="269" y="497"/>
                  <a:pt x="269" y="498"/>
                  <a:pt x="271" y="497"/>
                </a:cubicBezTo>
                <a:close/>
                <a:moveTo>
                  <a:pt x="336" y="592"/>
                </a:moveTo>
                <a:cubicBezTo>
                  <a:pt x="335" y="591"/>
                  <a:pt x="335" y="590"/>
                  <a:pt x="334" y="589"/>
                </a:cubicBezTo>
                <a:cubicBezTo>
                  <a:pt x="333" y="590"/>
                  <a:pt x="333" y="591"/>
                  <a:pt x="333" y="592"/>
                </a:cubicBezTo>
                <a:cubicBezTo>
                  <a:pt x="334" y="592"/>
                  <a:pt x="335" y="594"/>
                  <a:pt x="336" y="592"/>
                </a:cubicBezTo>
                <a:close/>
                <a:moveTo>
                  <a:pt x="312" y="553"/>
                </a:moveTo>
                <a:cubicBezTo>
                  <a:pt x="311" y="551"/>
                  <a:pt x="309" y="551"/>
                  <a:pt x="308" y="551"/>
                </a:cubicBezTo>
                <a:cubicBezTo>
                  <a:pt x="309" y="552"/>
                  <a:pt x="309" y="553"/>
                  <a:pt x="309" y="554"/>
                </a:cubicBezTo>
                <a:cubicBezTo>
                  <a:pt x="310" y="552"/>
                  <a:pt x="311" y="554"/>
                  <a:pt x="312" y="553"/>
                </a:cubicBezTo>
                <a:close/>
                <a:moveTo>
                  <a:pt x="321" y="564"/>
                </a:moveTo>
                <a:cubicBezTo>
                  <a:pt x="320" y="563"/>
                  <a:pt x="319" y="563"/>
                  <a:pt x="319" y="562"/>
                </a:cubicBezTo>
                <a:cubicBezTo>
                  <a:pt x="320" y="562"/>
                  <a:pt x="320" y="562"/>
                  <a:pt x="320" y="562"/>
                </a:cubicBezTo>
                <a:cubicBezTo>
                  <a:pt x="320" y="564"/>
                  <a:pt x="322" y="564"/>
                  <a:pt x="323" y="563"/>
                </a:cubicBezTo>
                <a:cubicBezTo>
                  <a:pt x="322" y="561"/>
                  <a:pt x="320" y="560"/>
                  <a:pt x="319" y="559"/>
                </a:cubicBezTo>
                <a:cubicBezTo>
                  <a:pt x="320" y="561"/>
                  <a:pt x="318" y="561"/>
                  <a:pt x="318" y="562"/>
                </a:cubicBezTo>
                <a:cubicBezTo>
                  <a:pt x="318" y="563"/>
                  <a:pt x="319" y="565"/>
                  <a:pt x="319" y="566"/>
                </a:cubicBezTo>
                <a:lnTo>
                  <a:pt x="321" y="564"/>
                </a:lnTo>
                <a:close/>
                <a:moveTo>
                  <a:pt x="421" y="713"/>
                </a:moveTo>
                <a:cubicBezTo>
                  <a:pt x="420" y="713"/>
                  <a:pt x="419" y="712"/>
                  <a:pt x="418" y="713"/>
                </a:cubicBezTo>
                <a:cubicBezTo>
                  <a:pt x="419" y="715"/>
                  <a:pt x="422" y="716"/>
                  <a:pt x="421" y="713"/>
                </a:cubicBezTo>
                <a:close/>
                <a:moveTo>
                  <a:pt x="339" y="587"/>
                </a:moveTo>
                <a:cubicBezTo>
                  <a:pt x="338" y="585"/>
                  <a:pt x="336" y="586"/>
                  <a:pt x="334" y="586"/>
                </a:cubicBezTo>
                <a:cubicBezTo>
                  <a:pt x="335" y="587"/>
                  <a:pt x="335" y="588"/>
                  <a:pt x="336" y="589"/>
                </a:cubicBezTo>
                <a:cubicBezTo>
                  <a:pt x="337" y="587"/>
                  <a:pt x="337" y="586"/>
                  <a:pt x="339" y="587"/>
                </a:cubicBezTo>
                <a:close/>
                <a:moveTo>
                  <a:pt x="215" y="403"/>
                </a:moveTo>
                <a:cubicBezTo>
                  <a:pt x="216" y="405"/>
                  <a:pt x="215" y="405"/>
                  <a:pt x="217" y="407"/>
                </a:cubicBezTo>
                <a:cubicBezTo>
                  <a:pt x="219" y="406"/>
                  <a:pt x="216" y="403"/>
                  <a:pt x="215" y="403"/>
                </a:cubicBezTo>
                <a:close/>
                <a:moveTo>
                  <a:pt x="423" y="715"/>
                </a:moveTo>
                <a:cubicBezTo>
                  <a:pt x="423" y="714"/>
                  <a:pt x="423" y="714"/>
                  <a:pt x="423" y="714"/>
                </a:cubicBezTo>
                <a:cubicBezTo>
                  <a:pt x="423" y="713"/>
                  <a:pt x="423" y="713"/>
                  <a:pt x="423" y="713"/>
                </a:cubicBezTo>
                <a:cubicBezTo>
                  <a:pt x="423" y="713"/>
                  <a:pt x="423" y="713"/>
                  <a:pt x="423" y="713"/>
                </a:cubicBezTo>
                <a:cubicBezTo>
                  <a:pt x="423" y="713"/>
                  <a:pt x="423" y="713"/>
                  <a:pt x="423" y="713"/>
                </a:cubicBezTo>
                <a:cubicBezTo>
                  <a:pt x="423" y="713"/>
                  <a:pt x="423" y="713"/>
                  <a:pt x="423" y="713"/>
                </a:cubicBezTo>
                <a:cubicBezTo>
                  <a:pt x="423" y="713"/>
                  <a:pt x="423" y="713"/>
                  <a:pt x="423" y="713"/>
                </a:cubicBezTo>
                <a:cubicBezTo>
                  <a:pt x="421" y="715"/>
                  <a:pt x="423" y="714"/>
                  <a:pt x="422" y="714"/>
                </a:cubicBezTo>
                <a:cubicBezTo>
                  <a:pt x="422" y="714"/>
                  <a:pt x="422" y="714"/>
                  <a:pt x="422" y="714"/>
                </a:cubicBezTo>
                <a:cubicBezTo>
                  <a:pt x="422" y="714"/>
                  <a:pt x="422" y="714"/>
                  <a:pt x="422" y="714"/>
                </a:cubicBezTo>
                <a:cubicBezTo>
                  <a:pt x="422" y="714"/>
                  <a:pt x="422" y="714"/>
                  <a:pt x="422" y="714"/>
                </a:cubicBezTo>
                <a:cubicBezTo>
                  <a:pt x="422" y="714"/>
                  <a:pt x="422" y="714"/>
                  <a:pt x="422" y="714"/>
                </a:cubicBezTo>
                <a:cubicBezTo>
                  <a:pt x="422" y="714"/>
                  <a:pt x="423" y="714"/>
                  <a:pt x="423" y="714"/>
                </a:cubicBezTo>
                <a:cubicBezTo>
                  <a:pt x="424" y="714"/>
                  <a:pt x="424" y="714"/>
                  <a:pt x="424" y="712"/>
                </a:cubicBezTo>
                <a:cubicBezTo>
                  <a:pt x="423" y="712"/>
                  <a:pt x="422" y="712"/>
                  <a:pt x="422" y="712"/>
                </a:cubicBezTo>
                <a:cubicBezTo>
                  <a:pt x="421" y="712"/>
                  <a:pt x="421" y="712"/>
                  <a:pt x="421" y="712"/>
                </a:cubicBezTo>
                <a:cubicBezTo>
                  <a:pt x="421" y="712"/>
                  <a:pt x="421" y="712"/>
                  <a:pt x="421" y="712"/>
                </a:cubicBezTo>
                <a:cubicBezTo>
                  <a:pt x="421" y="712"/>
                  <a:pt x="421" y="712"/>
                  <a:pt x="421" y="712"/>
                </a:cubicBezTo>
                <a:cubicBezTo>
                  <a:pt x="421" y="712"/>
                  <a:pt x="421" y="712"/>
                  <a:pt x="421" y="712"/>
                </a:cubicBezTo>
                <a:cubicBezTo>
                  <a:pt x="421" y="712"/>
                  <a:pt x="421" y="712"/>
                  <a:pt x="421" y="712"/>
                </a:cubicBezTo>
                <a:cubicBezTo>
                  <a:pt x="424" y="711"/>
                  <a:pt x="422" y="712"/>
                  <a:pt x="422" y="712"/>
                </a:cubicBezTo>
                <a:cubicBezTo>
                  <a:pt x="422" y="712"/>
                  <a:pt x="422" y="712"/>
                  <a:pt x="422" y="712"/>
                </a:cubicBezTo>
                <a:cubicBezTo>
                  <a:pt x="422" y="712"/>
                  <a:pt x="422" y="712"/>
                  <a:pt x="422" y="712"/>
                </a:cubicBezTo>
                <a:cubicBezTo>
                  <a:pt x="422" y="712"/>
                  <a:pt x="422" y="712"/>
                  <a:pt x="422" y="712"/>
                </a:cubicBezTo>
                <a:cubicBezTo>
                  <a:pt x="422" y="712"/>
                  <a:pt x="422" y="712"/>
                  <a:pt x="422" y="712"/>
                </a:cubicBezTo>
                <a:cubicBezTo>
                  <a:pt x="422" y="712"/>
                  <a:pt x="422" y="712"/>
                  <a:pt x="422" y="712"/>
                </a:cubicBezTo>
                <a:cubicBezTo>
                  <a:pt x="422" y="712"/>
                  <a:pt x="421" y="712"/>
                  <a:pt x="421" y="712"/>
                </a:cubicBezTo>
                <a:cubicBezTo>
                  <a:pt x="422" y="713"/>
                  <a:pt x="422" y="713"/>
                  <a:pt x="423" y="715"/>
                </a:cubicBezTo>
                <a:close/>
                <a:moveTo>
                  <a:pt x="471" y="791"/>
                </a:moveTo>
                <a:cubicBezTo>
                  <a:pt x="472" y="792"/>
                  <a:pt x="476" y="789"/>
                  <a:pt x="475" y="788"/>
                </a:cubicBezTo>
                <a:cubicBezTo>
                  <a:pt x="473" y="788"/>
                  <a:pt x="473" y="790"/>
                  <a:pt x="471" y="791"/>
                </a:cubicBezTo>
                <a:close/>
                <a:moveTo>
                  <a:pt x="320" y="554"/>
                </a:moveTo>
                <a:cubicBezTo>
                  <a:pt x="318" y="552"/>
                  <a:pt x="321" y="552"/>
                  <a:pt x="319" y="551"/>
                </a:cubicBezTo>
                <a:cubicBezTo>
                  <a:pt x="317" y="551"/>
                  <a:pt x="317" y="555"/>
                  <a:pt x="320" y="554"/>
                </a:cubicBezTo>
                <a:close/>
                <a:moveTo>
                  <a:pt x="347" y="590"/>
                </a:moveTo>
                <a:cubicBezTo>
                  <a:pt x="345" y="588"/>
                  <a:pt x="346" y="588"/>
                  <a:pt x="345" y="586"/>
                </a:cubicBezTo>
                <a:cubicBezTo>
                  <a:pt x="343" y="587"/>
                  <a:pt x="346" y="591"/>
                  <a:pt x="347" y="590"/>
                </a:cubicBezTo>
                <a:close/>
                <a:moveTo>
                  <a:pt x="427" y="710"/>
                </a:moveTo>
                <a:cubicBezTo>
                  <a:pt x="426" y="711"/>
                  <a:pt x="424" y="711"/>
                  <a:pt x="425" y="712"/>
                </a:cubicBezTo>
                <a:cubicBezTo>
                  <a:pt x="426" y="713"/>
                  <a:pt x="428" y="712"/>
                  <a:pt x="427" y="710"/>
                </a:cubicBezTo>
                <a:close/>
                <a:moveTo>
                  <a:pt x="349" y="579"/>
                </a:moveTo>
                <a:cubicBezTo>
                  <a:pt x="350" y="578"/>
                  <a:pt x="350" y="577"/>
                  <a:pt x="350" y="575"/>
                </a:cubicBezTo>
                <a:cubicBezTo>
                  <a:pt x="349" y="579"/>
                  <a:pt x="342" y="577"/>
                  <a:pt x="341" y="581"/>
                </a:cubicBezTo>
                <a:cubicBezTo>
                  <a:pt x="344" y="581"/>
                  <a:pt x="346" y="577"/>
                  <a:pt x="349" y="579"/>
                </a:cubicBezTo>
                <a:close/>
                <a:moveTo>
                  <a:pt x="349" y="589"/>
                </a:moveTo>
                <a:cubicBezTo>
                  <a:pt x="350" y="589"/>
                  <a:pt x="350" y="589"/>
                  <a:pt x="350" y="589"/>
                </a:cubicBezTo>
                <a:cubicBezTo>
                  <a:pt x="350" y="589"/>
                  <a:pt x="350" y="589"/>
                  <a:pt x="350" y="589"/>
                </a:cubicBezTo>
                <a:cubicBezTo>
                  <a:pt x="350" y="589"/>
                  <a:pt x="350" y="589"/>
                  <a:pt x="350" y="589"/>
                </a:cubicBezTo>
                <a:cubicBezTo>
                  <a:pt x="350" y="589"/>
                  <a:pt x="350" y="589"/>
                  <a:pt x="351" y="589"/>
                </a:cubicBezTo>
                <a:cubicBezTo>
                  <a:pt x="350" y="588"/>
                  <a:pt x="349" y="588"/>
                  <a:pt x="349" y="587"/>
                </a:cubicBezTo>
                <a:cubicBezTo>
                  <a:pt x="349" y="587"/>
                  <a:pt x="348" y="587"/>
                  <a:pt x="348" y="587"/>
                </a:cubicBezTo>
                <a:cubicBezTo>
                  <a:pt x="348" y="587"/>
                  <a:pt x="348" y="587"/>
                  <a:pt x="348" y="587"/>
                </a:cubicBezTo>
                <a:cubicBezTo>
                  <a:pt x="347" y="586"/>
                  <a:pt x="347" y="587"/>
                  <a:pt x="348" y="589"/>
                </a:cubicBezTo>
                <a:cubicBezTo>
                  <a:pt x="348" y="589"/>
                  <a:pt x="347" y="589"/>
                  <a:pt x="348" y="590"/>
                </a:cubicBezTo>
                <a:cubicBezTo>
                  <a:pt x="348" y="589"/>
                  <a:pt x="349" y="589"/>
                  <a:pt x="349" y="589"/>
                </a:cubicBezTo>
                <a:close/>
                <a:moveTo>
                  <a:pt x="355" y="585"/>
                </a:moveTo>
                <a:cubicBezTo>
                  <a:pt x="355" y="584"/>
                  <a:pt x="354" y="583"/>
                  <a:pt x="354" y="583"/>
                </a:cubicBezTo>
                <a:cubicBezTo>
                  <a:pt x="355" y="582"/>
                  <a:pt x="356" y="582"/>
                  <a:pt x="355" y="581"/>
                </a:cubicBezTo>
                <a:cubicBezTo>
                  <a:pt x="354" y="582"/>
                  <a:pt x="353" y="581"/>
                  <a:pt x="352" y="582"/>
                </a:cubicBezTo>
                <a:cubicBezTo>
                  <a:pt x="353" y="584"/>
                  <a:pt x="354" y="586"/>
                  <a:pt x="355" y="585"/>
                </a:cubicBezTo>
                <a:close/>
                <a:moveTo>
                  <a:pt x="353" y="572"/>
                </a:moveTo>
                <a:cubicBezTo>
                  <a:pt x="352" y="573"/>
                  <a:pt x="351" y="574"/>
                  <a:pt x="352" y="576"/>
                </a:cubicBezTo>
                <a:cubicBezTo>
                  <a:pt x="354" y="576"/>
                  <a:pt x="354" y="574"/>
                  <a:pt x="353" y="572"/>
                </a:cubicBezTo>
                <a:close/>
                <a:moveTo>
                  <a:pt x="481" y="769"/>
                </a:moveTo>
                <a:cubicBezTo>
                  <a:pt x="480" y="767"/>
                  <a:pt x="479" y="768"/>
                  <a:pt x="478" y="769"/>
                </a:cubicBezTo>
                <a:cubicBezTo>
                  <a:pt x="479" y="770"/>
                  <a:pt x="479" y="770"/>
                  <a:pt x="479" y="771"/>
                </a:cubicBezTo>
                <a:cubicBezTo>
                  <a:pt x="480" y="770"/>
                  <a:pt x="480" y="769"/>
                  <a:pt x="481" y="769"/>
                </a:cubicBezTo>
                <a:close/>
                <a:moveTo>
                  <a:pt x="359" y="578"/>
                </a:moveTo>
                <a:cubicBezTo>
                  <a:pt x="357" y="575"/>
                  <a:pt x="356" y="575"/>
                  <a:pt x="354" y="576"/>
                </a:cubicBezTo>
                <a:cubicBezTo>
                  <a:pt x="355" y="577"/>
                  <a:pt x="356" y="578"/>
                  <a:pt x="356" y="579"/>
                </a:cubicBezTo>
                <a:cubicBezTo>
                  <a:pt x="357" y="579"/>
                  <a:pt x="358" y="578"/>
                  <a:pt x="359" y="578"/>
                </a:cubicBezTo>
                <a:close/>
                <a:moveTo>
                  <a:pt x="255" y="414"/>
                </a:moveTo>
                <a:cubicBezTo>
                  <a:pt x="254" y="412"/>
                  <a:pt x="250" y="412"/>
                  <a:pt x="252" y="415"/>
                </a:cubicBezTo>
                <a:cubicBezTo>
                  <a:pt x="253" y="413"/>
                  <a:pt x="254" y="416"/>
                  <a:pt x="255" y="414"/>
                </a:cubicBezTo>
                <a:close/>
                <a:moveTo>
                  <a:pt x="344" y="547"/>
                </a:moveTo>
                <a:cubicBezTo>
                  <a:pt x="341" y="543"/>
                  <a:pt x="341" y="548"/>
                  <a:pt x="338" y="547"/>
                </a:cubicBezTo>
                <a:cubicBezTo>
                  <a:pt x="340" y="551"/>
                  <a:pt x="342" y="548"/>
                  <a:pt x="344" y="547"/>
                </a:cubicBezTo>
                <a:close/>
                <a:moveTo>
                  <a:pt x="209" y="323"/>
                </a:moveTo>
                <a:cubicBezTo>
                  <a:pt x="206" y="328"/>
                  <a:pt x="204" y="327"/>
                  <a:pt x="199" y="328"/>
                </a:cubicBezTo>
                <a:cubicBezTo>
                  <a:pt x="200" y="329"/>
                  <a:pt x="201" y="331"/>
                  <a:pt x="201" y="332"/>
                </a:cubicBezTo>
                <a:cubicBezTo>
                  <a:pt x="204" y="331"/>
                  <a:pt x="205" y="327"/>
                  <a:pt x="209" y="327"/>
                </a:cubicBezTo>
                <a:cubicBezTo>
                  <a:pt x="207" y="325"/>
                  <a:pt x="211" y="325"/>
                  <a:pt x="209" y="323"/>
                </a:cubicBezTo>
                <a:close/>
                <a:moveTo>
                  <a:pt x="364" y="578"/>
                </a:moveTo>
                <a:cubicBezTo>
                  <a:pt x="363" y="576"/>
                  <a:pt x="359" y="574"/>
                  <a:pt x="359" y="577"/>
                </a:cubicBezTo>
                <a:cubicBezTo>
                  <a:pt x="361" y="577"/>
                  <a:pt x="363" y="578"/>
                  <a:pt x="364" y="578"/>
                </a:cubicBezTo>
                <a:close/>
                <a:moveTo>
                  <a:pt x="491" y="772"/>
                </a:moveTo>
                <a:cubicBezTo>
                  <a:pt x="490" y="773"/>
                  <a:pt x="489" y="773"/>
                  <a:pt x="488" y="773"/>
                </a:cubicBezTo>
                <a:cubicBezTo>
                  <a:pt x="489" y="774"/>
                  <a:pt x="489" y="775"/>
                  <a:pt x="489" y="775"/>
                </a:cubicBezTo>
                <a:cubicBezTo>
                  <a:pt x="491" y="775"/>
                  <a:pt x="492" y="774"/>
                  <a:pt x="491" y="772"/>
                </a:cubicBezTo>
                <a:close/>
                <a:moveTo>
                  <a:pt x="340" y="532"/>
                </a:moveTo>
                <a:cubicBezTo>
                  <a:pt x="339" y="530"/>
                  <a:pt x="336" y="529"/>
                  <a:pt x="337" y="526"/>
                </a:cubicBezTo>
                <a:cubicBezTo>
                  <a:pt x="335" y="527"/>
                  <a:pt x="334" y="524"/>
                  <a:pt x="333" y="525"/>
                </a:cubicBezTo>
                <a:cubicBezTo>
                  <a:pt x="336" y="528"/>
                  <a:pt x="336" y="532"/>
                  <a:pt x="338" y="533"/>
                </a:cubicBezTo>
                <a:cubicBezTo>
                  <a:pt x="337" y="531"/>
                  <a:pt x="340" y="533"/>
                  <a:pt x="340" y="532"/>
                </a:cubicBezTo>
                <a:close/>
                <a:moveTo>
                  <a:pt x="374" y="581"/>
                </a:moveTo>
                <a:cubicBezTo>
                  <a:pt x="375" y="582"/>
                  <a:pt x="376" y="582"/>
                  <a:pt x="377" y="583"/>
                </a:cubicBezTo>
                <a:cubicBezTo>
                  <a:pt x="375" y="581"/>
                  <a:pt x="380" y="581"/>
                  <a:pt x="377" y="579"/>
                </a:cubicBezTo>
                <a:cubicBezTo>
                  <a:pt x="376" y="581"/>
                  <a:pt x="376" y="581"/>
                  <a:pt x="374" y="579"/>
                </a:cubicBezTo>
                <a:cubicBezTo>
                  <a:pt x="374" y="578"/>
                  <a:pt x="374" y="577"/>
                  <a:pt x="374" y="576"/>
                </a:cubicBezTo>
                <a:cubicBezTo>
                  <a:pt x="373" y="578"/>
                  <a:pt x="374" y="581"/>
                  <a:pt x="371" y="581"/>
                </a:cubicBezTo>
                <a:cubicBezTo>
                  <a:pt x="371" y="582"/>
                  <a:pt x="371" y="583"/>
                  <a:pt x="373" y="584"/>
                </a:cubicBezTo>
                <a:cubicBezTo>
                  <a:pt x="375" y="584"/>
                  <a:pt x="372" y="581"/>
                  <a:pt x="374" y="581"/>
                </a:cubicBezTo>
                <a:close/>
                <a:moveTo>
                  <a:pt x="352" y="543"/>
                </a:moveTo>
                <a:cubicBezTo>
                  <a:pt x="351" y="543"/>
                  <a:pt x="347" y="544"/>
                  <a:pt x="349" y="546"/>
                </a:cubicBezTo>
                <a:cubicBezTo>
                  <a:pt x="349" y="544"/>
                  <a:pt x="352" y="546"/>
                  <a:pt x="352" y="543"/>
                </a:cubicBezTo>
                <a:close/>
                <a:moveTo>
                  <a:pt x="352" y="533"/>
                </a:moveTo>
                <a:cubicBezTo>
                  <a:pt x="351" y="534"/>
                  <a:pt x="350" y="533"/>
                  <a:pt x="348" y="535"/>
                </a:cubicBezTo>
                <a:cubicBezTo>
                  <a:pt x="347" y="534"/>
                  <a:pt x="346" y="531"/>
                  <a:pt x="345" y="532"/>
                </a:cubicBezTo>
                <a:cubicBezTo>
                  <a:pt x="348" y="534"/>
                  <a:pt x="345" y="535"/>
                  <a:pt x="346" y="537"/>
                </a:cubicBezTo>
                <a:cubicBezTo>
                  <a:pt x="349" y="535"/>
                  <a:pt x="353" y="537"/>
                  <a:pt x="352" y="533"/>
                </a:cubicBezTo>
                <a:close/>
                <a:moveTo>
                  <a:pt x="223" y="336"/>
                </a:moveTo>
                <a:cubicBezTo>
                  <a:pt x="222" y="337"/>
                  <a:pt x="218" y="339"/>
                  <a:pt x="220" y="340"/>
                </a:cubicBezTo>
                <a:cubicBezTo>
                  <a:pt x="221" y="339"/>
                  <a:pt x="225" y="337"/>
                  <a:pt x="223" y="336"/>
                </a:cubicBezTo>
                <a:close/>
                <a:moveTo>
                  <a:pt x="367" y="560"/>
                </a:moveTo>
                <a:cubicBezTo>
                  <a:pt x="367" y="560"/>
                  <a:pt x="362" y="561"/>
                  <a:pt x="364" y="564"/>
                </a:cubicBezTo>
                <a:cubicBezTo>
                  <a:pt x="364" y="561"/>
                  <a:pt x="368" y="563"/>
                  <a:pt x="367" y="560"/>
                </a:cubicBezTo>
                <a:close/>
                <a:moveTo>
                  <a:pt x="337" y="516"/>
                </a:moveTo>
                <a:cubicBezTo>
                  <a:pt x="335" y="512"/>
                  <a:pt x="333" y="513"/>
                  <a:pt x="331" y="513"/>
                </a:cubicBezTo>
                <a:cubicBezTo>
                  <a:pt x="333" y="516"/>
                  <a:pt x="335" y="515"/>
                  <a:pt x="337" y="516"/>
                </a:cubicBezTo>
                <a:close/>
                <a:moveTo>
                  <a:pt x="258" y="387"/>
                </a:moveTo>
                <a:cubicBezTo>
                  <a:pt x="257" y="386"/>
                  <a:pt x="254" y="388"/>
                  <a:pt x="255" y="391"/>
                </a:cubicBezTo>
                <a:cubicBezTo>
                  <a:pt x="257" y="390"/>
                  <a:pt x="258" y="389"/>
                  <a:pt x="258" y="387"/>
                </a:cubicBezTo>
                <a:close/>
                <a:moveTo>
                  <a:pt x="418" y="638"/>
                </a:moveTo>
                <a:cubicBezTo>
                  <a:pt x="416" y="638"/>
                  <a:pt x="417" y="635"/>
                  <a:pt x="417" y="634"/>
                </a:cubicBezTo>
                <a:cubicBezTo>
                  <a:pt x="416" y="634"/>
                  <a:pt x="415" y="636"/>
                  <a:pt x="415" y="637"/>
                </a:cubicBezTo>
                <a:cubicBezTo>
                  <a:pt x="416" y="637"/>
                  <a:pt x="418" y="642"/>
                  <a:pt x="418" y="638"/>
                </a:cubicBezTo>
                <a:close/>
                <a:moveTo>
                  <a:pt x="220" y="319"/>
                </a:moveTo>
                <a:cubicBezTo>
                  <a:pt x="218" y="315"/>
                  <a:pt x="215" y="318"/>
                  <a:pt x="216" y="321"/>
                </a:cubicBezTo>
                <a:cubicBezTo>
                  <a:pt x="218" y="320"/>
                  <a:pt x="219" y="319"/>
                  <a:pt x="220" y="319"/>
                </a:cubicBezTo>
                <a:close/>
                <a:moveTo>
                  <a:pt x="258" y="383"/>
                </a:moveTo>
                <a:cubicBezTo>
                  <a:pt x="259" y="383"/>
                  <a:pt x="261" y="382"/>
                  <a:pt x="259" y="381"/>
                </a:cubicBezTo>
                <a:cubicBezTo>
                  <a:pt x="258" y="381"/>
                  <a:pt x="258" y="382"/>
                  <a:pt x="258" y="382"/>
                </a:cubicBezTo>
                <a:cubicBezTo>
                  <a:pt x="257" y="382"/>
                  <a:pt x="257" y="381"/>
                  <a:pt x="256" y="381"/>
                </a:cubicBezTo>
                <a:cubicBezTo>
                  <a:pt x="257" y="382"/>
                  <a:pt x="257" y="383"/>
                  <a:pt x="258" y="383"/>
                </a:cubicBezTo>
                <a:close/>
                <a:moveTo>
                  <a:pt x="376" y="551"/>
                </a:moveTo>
                <a:cubicBezTo>
                  <a:pt x="376" y="549"/>
                  <a:pt x="371" y="549"/>
                  <a:pt x="374" y="552"/>
                </a:cubicBezTo>
                <a:cubicBezTo>
                  <a:pt x="375" y="550"/>
                  <a:pt x="375" y="552"/>
                  <a:pt x="376" y="551"/>
                </a:cubicBezTo>
                <a:close/>
                <a:moveTo>
                  <a:pt x="379" y="551"/>
                </a:moveTo>
                <a:cubicBezTo>
                  <a:pt x="378" y="549"/>
                  <a:pt x="380" y="548"/>
                  <a:pt x="378" y="545"/>
                </a:cubicBezTo>
                <a:cubicBezTo>
                  <a:pt x="377" y="550"/>
                  <a:pt x="374" y="543"/>
                  <a:pt x="372" y="543"/>
                </a:cubicBezTo>
                <a:cubicBezTo>
                  <a:pt x="375" y="547"/>
                  <a:pt x="377" y="549"/>
                  <a:pt x="379" y="551"/>
                </a:cubicBezTo>
                <a:close/>
                <a:moveTo>
                  <a:pt x="270" y="379"/>
                </a:moveTo>
                <a:cubicBezTo>
                  <a:pt x="269" y="378"/>
                  <a:pt x="267" y="380"/>
                  <a:pt x="269" y="382"/>
                </a:cubicBezTo>
                <a:cubicBezTo>
                  <a:pt x="270" y="381"/>
                  <a:pt x="271" y="380"/>
                  <a:pt x="270" y="379"/>
                </a:cubicBezTo>
                <a:close/>
                <a:moveTo>
                  <a:pt x="274" y="384"/>
                </a:moveTo>
                <a:cubicBezTo>
                  <a:pt x="273" y="382"/>
                  <a:pt x="277" y="378"/>
                  <a:pt x="280" y="381"/>
                </a:cubicBezTo>
                <a:cubicBezTo>
                  <a:pt x="282" y="380"/>
                  <a:pt x="281" y="376"/>
                  <a:pt x="284" y="377"/>
                </a:cubicBezTo>
                <a:cubicBezTo>
                  <a:pt x="283" y="375"/>
                  <a:pt x="281" y="375"/>
                  <a:pt x="282" y="372"/>
                </a:cubicBezTo>
                <a:cubicBezTo>
                  <a:pt x="280" y="373"/>
                  <a:pt x="279" y="375"/>
                  <a:pt x="282" y="376"/>
                </a:cubicBezTo>
                <a:cubicBezTo>
                  <a:pt x="278" y="378"/>
                  <a:pt x="272" y="379"/>
                  <a:pt x="271" y="385"/>
                </a:cubicBezTo>
                <a:cubicBezTo>
                  <a:pt x="272" y="384"/>
                  <a:pt x="273" y="385"/>
                  <a:pt x="274" y="384"/>
                </a:cubicBezTo>
                <a:close/>
                <a:moveTo>
                  <a:pt x="560" y="829"/>
                </a:moveTo>
                <a:cubicBezTo>
                  <a:pt x="562" y="828"/>
                  <a:pt x="562" y="827"/>
                  <a:pt x="560" y="825"/>
                </a:cubicBezTo>
                <a:cubicBezTo>
                  <a:pt x="559" y="826"/>
                  <a:pt x="558" y="824"/>
                  <a:pt x="557" y="826"/>
                </a:cubicBezTo>
                <a:cubicBezTo>
                  <a:pt x="558" y="828"/>
                  <a:pt x="559" y="829"/>
                  <a:pt x="560" y="829"/>
                </a:cubicBezTo>
                <a:close/>
                <a:moveTo>
                  <a:pt x="365" y="523"/>
                </a:moveTo>
                <a:cubicBezTo>
                  <a:pt x="364" y="523"/>
                  <a:pt x="364" y="521"/>
                  <a:pt x="363" y="521"/>
                </a:cubicBezTo>
                <a:cubicBezTo>
                  <a:pt x="364" y="523"/>
                  <a:pt x="363" y="523"/>
                  <a:pt x="364" y="525"/>
                </a:cubicBezTo>
                <a:cubicBezTo>
                  <a:pt x="365" y="525"/>
                  <a:pt x="366" y="525"/>
                  <a:pt x="365" y="523"/>
                </a:cubicBezTo>
                <a:close/>
                <a:moveTo>
                  <a:pt x="373" y="534"/>
                </a:moveTo>
                <a:cubicBezTo>
                  <a:pt x="372" y="535"/>
                  <a:pt x="372" y="536"/>
                  <a:pt x="373" y="538"/>
                </a:cubicBezTo>
                <a:cubicBezTo>
                  <a:pt x="375" y="538"/>
                  <a:pt x="375" y="536"/>
                  <a:pt x="373" y="534"/>
                </a:cubicBezTo>
                <a:close/>
                <a:moveTo>
                  <a:pt x="246" y="306"/>
                </a:moveTo>
                <a:cubicBezTo>
                  <a:pt x="243" y="304"/>
                  <a:pt x="242" y="304"/>
                  <a:pt x="239" y="303"/>
                </a:cubicBezTo>
                <a:cubicBezTo>
                  <a:pt x="241" y="306"/>
                  <a:pt x="238" y="305"/>
                  <a:pt x="238" y="304"/>
                </a:cubicBezTo>
                <a:cubicBezTo>
                  <a:pt x="239" y="307"/>
                  <a:pt x="238" y="309"/>
                  <a:pt x="236" y="310"/>
                </a:cubicBezTo>
                <a:cubicBezTo>
                  <a:pt x="235" y="309"/>
                  <a:pt x="234" y="307"/>
                  <a:pt x="232" y="307"/>
                </a:cubicBezTo>
                <a:cubicBezTo>
                  <a:pt x="236" y="312"/>
                  <a:pt x="228" y="310"/>
                  <a:pt x="229" y="313"/>
                </a:cubicBezTo>
                <a:cubicBezTo>
                  <a:pt x="232" y="311"/>
                  <a:pt x="232" y="315"/>
                  <a:pt x="232" y="317"/>
                </a:cubicBezTo>
                <a:cubicBezTo>
                  <a:pt x="234" y="309"/>
                  <a:pt x="241" y="310"/>
                  <a:pt x="246" y="306"/>
                </a:cubicBezTo>
                <a:close/>
                <a:moveTo>
                  <a:pt x="376" y="531"/>
                </a:moveTo>
                <a:cubicBezTo>
                  <a:pt x="375" y="528"/>
                  <a:pt x="375" y="531"/>
                  <a:pt x="374" y="528"/>
                </a:cubicBezTo>
                <a:cubicBezTo>
                  <a:pt x="373" y="530"/>
                  <a:pt x="371" y="530"/>
                  <a:pt x="373" y="532"/>
                </a:cubicBezTo>
                <a:cubicBezTo>
                  <a:pt x="374" y="533"/>
                  <a:pt x="375" y="531"/>
                  <a:pt x="376" y="531"/>
                </a:cubicBezTo>
                <a:close/>
                <a:moveTo>
                  <a:pt x="377" y="527"/>
                </a:moveTo>
                <a:cubicBezTo>
                  <a:pt x="375" y="522"/>
                  <a:pt x="373" y="528"/>
                  <a:pt x="376" y="528"/>
                </a:cubicBezTo>
                <a:cubicBezTo>
                  <a:pt x="376" y="528"/>
                  <a:pt x="377" y="527"/>
                  <a:pt x="377" y="527"/>
                </a:cubicBezTo>
                <a:close/>
                <a:moveTo>
                  <a:pt x="393" y="544"/>
                </a:moveTo>
                <a:cubicBezTo>
                  <a:pt x="393" y="544"/>
                  <a:pt x="390" y="545"/>
                  <a:pt x="391" y="547"/>
                </a:cubicBezTo>
                <a:cubicBezTo>
                  <a:pt x="393" y="547"/>
                  <a:pt x="393" y="545"/>
                  <a:pt x="393" y="544"/>
                </a:cubicBezTo>
                <a:close/>
                <a:moveTo>
                  <a:pt x="404" y="556"/>
                </a:moveTo>
                <a:cubicBezTo>
                  <a:pt x="403" y="556"/>
                  <a:pt x="402" y="555"/>
                  <a:pt x="402" y="554"/>
                </a:cubicBezTo>
                <a:cubicBezTo>
                  <a:pt x="401" y="557"/>
                  <a:pt x="398" y="555"/>
                  <a:pt x="398" y="552"/>
                </a:cubicBezTo>
                <a:cubicBezTo>
                  <a:pt x="396" y="553"/>
                  <a:pt x="400" y="558"/>
                  <a:pt x="401" y="558"/>
                </a:cubicBezTo>
                <a:cubicBezTo>
                  <a:pt x="400" y="555"/>
                  <a:pt x="405" y="559"/>
                  <a:pt x="404" y="556"/>
                </a:cubicBezTo>
                <a:close/>
                <a:moveTo>
                  <a:pt x="389" y="530"/>
                </a:moveTo>
                <a:cubicBezTo>
                  <a:pt x="386" y="533"/>
                  <a:pt x="387" y="529"/>
                  <a:pt x="386" y="527"/>
                </a:cubicBezTo>
                <a:cubicBezTo>
                  <a:pt x="384" y="528"/>
                  <a:pt x="385" y="530"/>
                  <a:pt x="385" y="532"/>
                </a:cubicBezTo>
                <a:cubicBezTo>
                  <a:pt x="386" y="532"/>
                  <a:pt x="390" y="534"/>
                  <a:pt x="389" y="530"/>
                </a:cubicBezTo>
                <a:close/>
                <a:moveTo>
                  <a:pt x="403" y="550"/>
                </a:moveTo>
                <a:cubicBezTo>
                  <a:pt x="401" y="548"/>
                  <a:pt x="403" y="547"/>
                  <a:pt x="401" y="546"/>
                </a:cubicBezTo>
                <a:cubicBezTo>
                  <a:pt x="400" y="547"/>
                  <a:pt x="401" y="549"/>
                  <a:pt x="401" y="550"/>
                </a:cubicBezTo>
                <a:cubicBezTo>
                  <a:pt x="402" y="550"/>
                  <a:pt x="403" y="550"/>
                  <a:pt x="403" y="550"/>
                </a:cubicBezTo>
                <a:close/>
                <a:moveTo>
                  <a:pt x="250" y="303"/>
                </a:moveTo>
                <a:cubicBezTo>
                  <a:pt x="250" y="301"/>
                  <a:pt x="254" y="300"/>
                  <a:pt x="254" y="298"/>
                </a:cubicBezTo>
                <a:cubicBezTo>
                  <a:pt x="250" y="298"/>
                  <a:pt x="248" y="302"/>
                  <a:pt x="244" y="301"/>
                </a:cubicBezTo>
                <a:cubicBezTo>
                  <a:pt x="245" y="302"/>
                  <a:pt x="244" y="302"/>
                  <a:pt x="244" y="303"/>
                </a:cubicBezTo>
                <a:cubicBezTo>
                  <a:pt x="247" y="305"/>
                  <a:pt x="247" y="300"/>
                  <a:pt x="250" y="303"/>
                </a:cubicBezTo>
                <a:close/>
                <a:moveTo>
                  <a:pt x="412" y="543"/>
                </a:moveTo>
                <a:cubicBezTo>
                  <a:pt x="411" y="544"/>
                  <a:pt x="409" y="544"/>
                  <a:pt x="411" y="546"/>
                </a:cubicBezTo>
                <a:cubicBezTo>
                  <a:pt x="412" y="546"/>
                  <a:pt x="413" y="545"/>
                  <a:pt x="412" y="543"/>
                </a:cubicBezTo>
                <a:close/>
                <a:moveTo>
                  <a:pt x="394" y="511"/>
                </a:moveTo>
                <a:cubicBezTo>
                  <a:pt x="395" y="513"/>
                  <a:pt x="390" y="510"/>
                  <a:pt x="392" y="514"/>
                </a:cubicBezTo>
                <a:cubicBezTo>
                  <a:pt x="394" y="513"/>
                  <a:pt x="397" y="514"/>
                  <a:pt x="394" y="511"/>
                </a:cubicBezTo>
                <a:close/>
                <a:moveTo>
                  <a:pt x="258" y="296"/>
                </a:moveTo>
                <a:cubicBezTo>
                  <a:pt x="257" y="296"/>
                  <a:pt x="254" y="296"/>
                  <a:pt x="255" y="298"/>
                </a:cubicBezTo>
                <a:cubicBezTo>
                  <a:pt x="257" y="299"/>
                  <a:pt x="259" y="299"/>
                  <a:pt x="258" y="296"/>
                </a:cubicBezTo>
                <a:close/>
                <a:moveTo>
                  <a:pt x="509" y="682"/>
                </a:moveTo>
                <a:cubicBezTo>
                  <a:pt x="508" y="680"/>
                  <a:pt x="505" y="681"/>
                  <a:pt x="506" y="683"/>
                </a:cubicBezTo>
                <a:cubicBezTo>
                  <a:pt x="507" y="683"/>
                  <a:pt x="508" y="684"/>
                  <a:pt x="509" y="682"/>
                </a:cubicBezTo>
                <a:close/>
                <a:moveTo>
                  <a:pt x="399" y="510"/>
                </a:moveTo>
                <a:cubicBezTo>
                  <a:pt x="399" y="506"/>
                  <a:pt x="395" y="509"/>
                  <a:pt x="395" y="505"/>
                </a:cubicBezTo>
                <a:cubicBezTo>
                  <a:pt x="392" y="507"/>
                  <a:pt x="398" y="509"/>
                  <a:pt x="399" y="510"/>
                </a:cubicBezTo>
                <a:close/>
                <a:moveTo>
                  <a:pt x="264" y="293"/>
                </a:moveTo>
                <a:cubicBezTo>
                  <a:pt x="263" y="294"/>
                  <a:pt x="260" y="294"/>
                  <a:pt x="261" y="296"/>
                </a:cubicBezTo>
                <a:cubicBezTo>
                  <a:pt x="262" y="296"/>
                  <a:pt x="266" y="297"/>
                  <a:pt x="264" y="293"/>
                </a:cubicBezTo>
                <a:close/>
                <a:moveTo>
                  <a:pt x="422" y="536"/>
                </a:moveTo>
                <a:cubicBezTo>
                  <a:pt x="421" y="534"/>
                  <a:pt x="419" y="536"/>
                  <a:pt x="418" y="536"/>
                </a:cubicBezTo>
                <a:cubicBezTo>
                  <a:pt x="419" y="538"/>
                  <a:pt x="421" y="537"/>
                  <a:pt x="422" y="536"/>
                </a:cubicBezTo>
                <a:close/>
                <a:moveTo>
                  <a:pt x="418" y="527"/>
                </a:moveTo>
                <a:cubicBezTo>
                  <a:pt x="418" y="527"/>
                  <a:pt x="417" y="528"/>
                  <a:pt x="416" y="526"/>
                </a:cubicBezTo>
                <a:cubicBezTo>
                  <a:pt x="415" y="527"/>
                  <a:pt x="415" y="528"/>
                  <a:pt x="417" y="530"/>
                </a:cubicBezTo>
                <a:cubicBezTo>
                  <a:pt x="417" y="529"/>
                  <a:pt x="419" y="529"/>
                  <a:pt x="418" y="527"/>
                </a:cubicBezTo>
                <a:close/>
                <a:moveTo>
                  <a:pt x="528" y="687"/>
                </a:moveTo>
                <a:cubicBezTo>
                  <a:pt x="526" y="685"/>
                  <a:pt x="524" y="687"/>
                  <a:pt x="525" y="690"/>
                </a:cubicBezTo>
                <a:cubicBezTo>
                  <a:pt x="526" y="688"/>
                  <a:pt x="528" y="688"/>
                  <a:pt x="528" y="687"/>
                </a:cubicBezTo>
                <a:close/>
                <a:moveTo>
                  <a:pt x="430" y="525"/>
                </a:moveTo>
                <a:cubicBezTo>
                  <a:pt x="427" y="525"/>
                  <a:pt x="427" y="525"/>
                  <a:pt x="424" y="523"/>
                </a:cubicBezTo>
                <a:cubicBezTo>
                  <a:pt x="424" y="525"/>
                  <a:pt x="427" y="526"/>
                  <a:pt x="427" y="529"/>
                </a:cubicBezTo>
                <a:cubicBezTo>
                  <a:pt x="427" y="525"/>
                  <a:pt x="431" y="529"/>
                  <a:pt x="430" y="525"/>
                </a:cubicBezTo>
                <a:close/>
                <a:moveTo>
                  <a:pt x="542" y="674"/>
                </a:moveTo>
                <a:cubicBezTo>
                  <a:pt x="542" y="674"/>
                  <a:pt x="542" y="674"/>
                  <a:pt x="541" y="673"/>
                </a:cubicBezTo>
                <a:cubicBezTo>
                  <a:pt x="541" y="673"/>
                  <a:pt x="542" y="672"/>
                  <a:pt x="542" y="672"/>
                </a:cubicBezTo>
                <a:cubicBezTo>
                  <a:pt x="539" y="673"/>
                  <a:pt x="539" y="673"/>
                  <a:pt x="539" y="673"/>
                </a:cubicBezTo>
                <a:cubicBezTo>
                  <a:pt x="540" y="676"/>
                  <a:pt x="543" y="676"/>
                  <a:pt x="542" y="674"/>
                </a:cubicBezTo>
                <a:close/>
                <a:moveTo>
                  <a:pt x="609" y="716"/>
                </a:moveTo>
                <a:cubicBezTo>
                  <a:pt x="608" y="715"/>
                  <a:pt x="609" y="714"/>
                  <a:pt x="608" y="713"/>
                </a:cubicBezTo>
                <a:cubicBezTo>
                  <a:pt x="607" y="717"/>
                  <a:pt x="601" y="713"/>
                  <a:pt x="602" y="717"/>
                </a:cubicBezTo>
                <a:cubicBezTo>
                  <a:pt x="604" y="717"/>
                  <a:pt x="607" y="714"/>
                  <a:pt x="609" y="716"/>
                </a:cubicBezTo>
                <a:close/>
                <a:moveTo>
                  <a:pt x="334" y="257"/>
                </a:moveTo>
                <a:cubicBezTo>
                  <a:pt x="337" y="254"/>
                  <a:pt x="345" y="253"/>
                  <a:pt x="341" y="247"/>
                </a:cubicBezTo>
                <a:cubicBezTo>
                  <a:pt x="341" y="253"/>
                  <a:pt x="333" y="252"/>
                  <a:pt x="332" y="256"/>
                </a:cubicBezTo>
                <a:cubicBezTo>
                  <a:pt x="333" y="255"/>
                  <a:pt x="334" y="256"/>
                  <a:pt x="334" y="257"/>
                </a:cubicBezTo>
                <a:close/>
                <a:moveTo>
                  <a:pt x="608" y="669"/>
                </a:moveTo>
                <a:cubicBezTo>
                  <a:pt x="608" y="669"/>
                  <a:pt x="607" y="669"/>
                  <a:pt x="607" y="668"/>
                </a:cubicBezTo>
                <a:cubicBezTo>
                  <a:pt x="607" y="668"/>
                  <a:pt x="608" y="667"/>
                  <a:pt x="608" y="666"/>
                </a:cubicBezTo>
                <a:cubicBezTo>
                  <a:pt x="606" y="668"/>
                  <a:pt x="604" y="669"/>
                  <a:pt x="606" y="671"/>
                </a:cubicBezTo>
                <a:cubicBezTo>
                  <a:pt x="605" y="668"/>
                  <a:pt x="610" y="673"/>
                  <a:pt x="608" y="669"/>
                </a:cubicBezTo>
                <a:close/>
                <a:moveTo>
                  <a:pt x="347" y="246"/>
                </a:moveTo>
                <a:cubicBezTo>
                  <a:pt x="346" y="246"/>
                  <a:pt x="344" y="247"/>
                  <a:pt x="344" y="249"/>
                </a:cubicBezTo>
                <a:cubicBezTo>
                  <a:pt x="346" y="250"/>
                  <a:pt x="347" y="248"/>
                  <a:pt x="347" y="246"/>
                </a:cubicBezTo>
                <a:close/>
                <a:moveTo>
                  <a:pt x="359" y="237"/>
                </a:moveTo>
                <a:cubicBezTo>
                  <a:pt x="357" y="235"/>
                  <a:pt x="351" y="238"/>
                  <a:pt x="352" y="241"/>
                </a:cubicBezTo>
                <a:cubicBezTo>
                  <a:pt x="353" y="239"/>
                  <a:pt x="357" y="238"/>
                  <a:pt x="359" y="237"/>
                </a:cubicBezTo>
                <a:close/>
                <a:moveTo>
                  <a:pt x="640" y="663"/>
                </a:moveTo>
                <a:cubicBezTo>
                  <a:pt x="639" y="661"/>
                  <a:pt x="639" y="661"/>
                  <a:pt x="639" y="661"/>
                </a:cubicBezTo>
                <a:cubicBezTo>
                  <a:pt x="640" y="661"/>
                  <a:pt x="641" y="660"/>
                  <a:pt x="641" y="659"/>
                </a:cubicBezTo>
                <a:cubicBezTo>
                  <a:pt x="640" y="659"/>
                  <a:pt x="639" y="658"/>
                  <a:pt x="638" y="659"/>
                </a:cubicBezTo>
                <a:cubicBezTo>
                  <a:pt x="638" y="661"/>
                  <a:pt x="639" y="663"/>
                  <a:pt x="640" y="663"/>
                </a:cubicBezTo>
                <a:close/>
                <a:moveTo>
                  <a:pt x="687" y="657"/>
                </a:moveTo>
                <a:cubicBezTo>
                  <a:pt x="686" y="658"/>
                  <a:pt x="683" y="659"/>
                  <a:pt x="684" y="661"/>
                </a:cubicBezTo>
                <a:cubicBezTo>
                  <a:pt x="685" y="661"/>
                  <a:pt x="688" y="660"/>
                  <a:pt x="687" y="657"/>
                </a:cubicBezTo>
                <a:close/>
                <a:moveTo>
                  <a:pt x="405" y="213"/>
                </a:moveTo>
                <a:cubicBezTo>
                  <a:pt x="403" y="212"/>
                  <a:pt x="402" y="208"/>
                  <a:pt x="401" y="209"/>
                </a:cubicBezTo>
                <a:cubicBezTo>
                  <a:pt x="402" y="211"/>
                  <a:pt x="402" y="211"/>
                  <a:pt x="402" y="211"/>
                </a:cubicBezTo>
                <a:cubicBezTo>
                  <a:pt x="402" y="213"/>
                  <a:pt x="399" y="211"/>
                  <a:pt x="401" y="214"/>
                </a:cubicBezTo>
                <a:cubicBezTo>
                  <a:pt x="402" y="215"/>
                  <a:pt x="403" y="215"/>
                  <a:pt x="405" y="213"/>
                </a:cubicBezTo>
                <a:close/>
                <a:moveTo>
                  <a:pt x="417" y="202"/>
                </a:moveTo>
                <a:cubicBezTo>
                  <a:pt x="411" y="204"/>
                  <a:pt x="408" y="207"/>
                  <a:pt x="404" y="210"/>
                </a:cubicBezTo>
                <a:cubicBezTo>
                  <a:pt x="404" y="211"/>
                  <a:pt x="404" y="211"/>
                  <a:pt x="405" y="212"/>
                </a:cubicBezTo>
                <a:cubicBezTo>
                  <a:pt x="409" y="207"/>
                  <a:pt x="414" y="206"/>
                  <a:pt x="417" y="202"/>
                </a:cubicBezTo>
                <a:close/>
                <a:moveTo>
                  <a:pt x="435" y="196"/>
                </a:moveTo>
                <a:cubicBezTo>
                  <a:pt x="440" y="187"/>
                  <a:pt x="451" y="183"/>
                  <a:pt x="457" y="178"/>
                </a:cubicBezTo>
                <a:cubicBezTo>
                  <a:pt x="457" y="173"/>
                  <a:pt x="460" y="178"/>
                  <a:pt x="458" y="172"/>
                </a:cubicBezTo>
                <a:cubicBezTo>
                  <a:pt x="455" y="174"/>
                  <a:pt x="450" y="176"/>
                  <a:pt x="448" y="178"/>
                </a:cubicBezTo>
                <a:cubicBezTo>
                  <a:pt x="449" y="178"/>
                  <a:pt x="450" y="177"/>
                  <a:pt x="451" y="178"/>
                </a:cubicBezTo>
                <a:cubicBezTo>
                  <a:pt x="446" y="182"/>
                  <a:pt x="439" y="183"/>
                  <a:pt x="436" y="191"/>
                </a:cubicBezTo>
                <a:cubicBezTo>
                  <a:pt x="434" y="190"/>
                  <a:pt x="433" y="193"/>
                  <a:pt x="432" y="191"/>
                </a:cubicBezTo>
                <a:cubicBezTo>
                  <a:pt x="429" y="195"/>
                  <a:pt x="424" y="194"/>
                  <a:pt x="423" y="199"/>
                </a:cubicBezTo>
                <a:cubicBezTo>
                  <a:pt x="422" y="197"/>
                  <a:pt x="415" y="202"/>
                  <a:pt x="418" y="203"/>
                </a:cubicBezTo>
                <a:cubicBezTo>
                  <a:pt x="423" y="202"/>
                  <a:pt x="425" y="194"/>
                  <a:pt x="432" y="197"/>
                </a:cubicBezTo>
                <a:cubicBezTo>
                  <a:pt x="432" y="198"/>
                  <a:pt x="431" y="199"/>
                  <a:pt x="431" y="201"/>
                </a:cubicBezTo>
                <a:cubicBezTo>
                  <a:pt x="432" y="199"/>
                  <a:pt x="434" y="192"/>
                  <a:pt x="435" y="196"/>
                </a:cubicBezTo>
                <a:close/>
                <a:moveTo>
                  <a:pt x="793" y="647"/>
                </a:moveTo>
                <a:cubicBezTo>
                  <a:pt x="792" y="645"/>
                  <a:pt x="791" y="646"/>
                  <a:pt x="790" y="645"/>
                </a:cubicBezTo>
                <a:cubicBezTo>
                  <a:pt x="790" y="646"/>
                  <a:pt x="790" y="646"/>
                  <a:pt x="789" y="647"/>
                </a:cubicBezTo>
                <a:cubicBezTo>
                  <a:pt x="790" y="649"/>
                  <a:pt x="791" y="648"/>
                  <a:pt x="791" y="650"/>
                </a:cubicBezTo>
                <a:cubicBezTo>
                  <a:pt x="792" y="649"/>
                  <a:pt x="791" y="647"/>
                  <a:pt x="793" y="647"/>
                </a:cubicBezTo>
                <a:close/>
                <a:moveTo>
                  <a:pt x="489" y="144"/>
                </a:moveTo>
                <a:cubicBezTo>
                  <a:pt x="487" y="146"/>
                  <a:pt x="487" y="146"/>
                  <a:pt x="487" y="146"/>
                </a:cubicBezTo>
                <a:cubicBezTo>
                  <a:pt x="489" y="149"/>
                  <a:pt x="489" y="149"/>
                  <a:pt x="489" y="149"/>
                </a:cubicBezTo>
                <a:cubicBezTo>
                  <a:pt x="490" y="148"/>
                  <a:pt x="490" y="146"/>
                  <a:pt x="489" y="144"/>
                </a:cubicBezTo>
                <a:close/>
                <a:moveTo>
                  <a:pt x="812" y="575"/>
                </a:moveTo>
                <a:cubicBezTo>
                  <a:pt x="810" y="571"/>
                  <a:pt x="810" y="571"/>
                  <a:pt x="810" y="571"/>
                </a:cubicBezTo>
                <a:cubicBezTo>
                  <a:pt x="811" y="576"/>
                  <a:pt x="806" y="575"/>
                  <a:pt x="806" y="579"/>
                </a:cubicBezTo>
                <a:cubicBezTo>
                  <a:pt x="809" y="578"/>
                  <a:pt x="809" y="577"/>
                  <a:pt x="812" y="575"/>
                </a:cubicBezTo>
                <a:close/>
                <a:moveTo>
                  <a:pt x="815" y="581"/>
                </a:moveTo>
                <a:cubicBezTo>
                  <a:pt x="812" y="576"/>
                  <a:pt x="820" y="580"/>
                  <a:pt x="819" y="577"/>
                </a:cubicBezTo>
                <a:cubicBezTo>
                  <a:pt x="817" y="578"/>
                  <a:pt x="815" y="575"/>
                  <a:pt x="813" y="576"/>
                </a:cubicBezTo>
                <a:cubicBezTo>
                  <a:pt x="816" y="579"/>
                  <a:pt x="812" y="578"/>
                  <a:pt x="813" y="580"/>
                </a:cubicBezTo>
                <a:cubicBezTo>
                  <a:pt x="813" y="580"/>
                  <a:pt x="814" y="581"/>
                  <a:pt x="815" y="581"/>
                </a:cubicBezTo>
                <a:close/>
                <a:moveTo>
                  <a:pt x="819" y="536"/>
                </a:moveTo>
                <a:cubicBezTo>
                  <a:pt x="818" y="538"/>
                  <a:pt x="813" y="535"/>
                  <a:pt x="814" y="538"/>
                </a:cubicBezTo>
                <a:cubicBezTo>
                  <a:pt x="816" y="538"/>
                  <a:pt x="819" y="540"/>
                  <a:pt x="819" y="536"/>
                </a:cubicBezTo>
                <a:close/>
                <a:moveTo>
                  <a:pt x="842" y="554"/>
                </a:moveTo>
                <a:cubicBezTo>
                  <a:pt x="841" y="552"/>
                  <a:pt x="842" y="552"/>
                  <a:pt x="843" y="552"/>
                </a:cubicBezTo>
                <a:cubicBezTo>
                  <a:pt x="842" y="550"/>
                  <a:pt x="840" y="550"/>
                  <a:pt x="839" y="551"/>
                </a:cubicBezTo>
                <a:cubicBezTo>
                  <a:pt x="840" y="552"/>
                  <a:pt x="841" y="554"/>
                  <a:pt x="842" y="554"/>
                </a:cubicBezTo>
                <a:close/>
                <a:moveTo>
                  <a:pt x="820" y="514"/>
                </a:moveTo>
                <a:cubicBezTo>
                  <a:pt x="819" y="510"/>
                  <a:pt x="822" y="514"/>
                  <a:pt x="823" y="515"/>
                </a:cubicBezTo>
                <a:cubicBezTo>
                  <a:pt x="822" y="513"/>
                  <a:pt x="824" y="512"/>
                  <a:pt x="823" y="510"/>
                </a:cubicBezTo>
                <a:cubicBezTo>
                  <a:pt x="822" y="511"/>
                  <a:pt x="816" y="510"/>
                  <a:pt x="818" y="514"/>
                </a:cubicBezTo>
                <a:cubicBezTo>
                  <a:pt x="819" y="514"/>
                  <a:pt x="819" y="514"/>
                  <a:pt x="820" y="514"/>
                </a:cubicBezTo>
                <a:close/>
                <a:moveTo>
                  <a:pt x="842" y="524"/>
                </a:moveTo>
                <a:cubicBezTo>
                  <a:pt x="840" y="522"/>
                  <a:pt x="841" y="520"/>
                  <a:pt x="838" y="520"/>
                </a:cubicBezTo>
                <a:cubicBezTo>
                  <a:pt x="838" y="521"/>
                  <a:pt x="841" y="525"/>
                  <a:pt x="842" y="524"/>
                </a:cubicBezTo>
                <a:close/>
                <a:moveTo>
                  <a:pt x="855" y="517"/>
                </a:moveTo>
                <a:cubicBezTo>
                  <a:pt x="853" y="515"/>
                  <a:pt x="855" y="515"/>
                  <a:pt x="854" y="513"/>
                </a:cubicBezTo>
                <a:cubicBezTo>
                  <a:pt x="852" y="512"/>
                  <a:pt x="852" y="518"/>
                  <a:pt x="855" y="517"/>
                </a:cubicBezTo>
                <a:close/>
                <a:moveTo>
                  <a:pt x="877" y="517"/>
                </a:moveTo>
                <a:cubicBezTo>
                  <a:pt x="878" y="516"/>
                  <a:pt x="879" y="517"/>
                  <a:pt x="880" y="516"/>
                </a:cubicBezTo>
                <a:cubicBezTo>
                  <a:pt x="877" y="513"/>
                  <a:pt x="880" y="516"/>
                  <a:pt x="880" y="513"/>
                </a:cubicBezTo>
                <a:cubicBezTo>
                  <a:pt x="878" y="512"/>
                  <a:pt x="876" y="511"/>
                  <a:pt x="878" y="509"/>
                </a:cubicBezTo>
                <a:cubicBezTo>
                  <a:pt x="876" y="506"/>
                  <a:pt x="875" y="508"/>
                  <a:pt x="874" y="509"/>
                </a:cubicBezTo>
                <a:cubicBezTo>
                  <a:pt x="875" y="512"/>
                  <a:pt x="875" y="514"/>
                  <a:pt x="877" y="517"/>
                </a:cubicBezTo>
                <a:close/>
                <a:moveTo>
                  <a:pt x="884" y="516"/>
                </a:moveTo>
                <a:cubicBezTo>
                  <a:pt x="881" y="514"/>
                  <a:pt x="883" y="521"/>
                  <a:pt x="885" y="521"/>
                </a:cubicBezTo>
                <a:cubicBezTo>
                  <a:pt x="883" y="519"/>
                  <a:pt x="885" y="518"/>
                  <a:pt x="884" y="516"/>
                </a:cubicBezTo>
                <a:close/>
                <a:moveTo>
                  <a:pt x="920" y="540"/>
                </a:moveTo>
                <a:cubicBezTo>
                  <a:pt x="919" y="541"/>
                  <a:pt x="918" y="540"/>
                  <a:pt x="918" y="539"/>
                </a:cubicBezTo>
                <a:cubicBezTo>
                  <a:pt x="917" y="539"/>
                  <a:pt x="917" y="539"/>
                  <a:pt x="916" y="540"/>
                </a:cubicBezTo>
                <a:cubicBezTo>
                  <a:pt x="917" y="542"/>
                  <a:pt x="921" y="543"/>
                  <a:pt x="920" y="540"/>
                </a:cubicBezTo>
                <a:close/>
                <a:moveTo>
                  <a:pt x="871" y="458"/>
                </a:moveTo>
                <a:cubicBezTo>
                  <a:pt x="869" y="458"/>
                  <a:pt x="865" y="461"/>
                  <a:pt x="865" y="462"/>
                </a:cubicBezTo>
                <a:cubicBezTo>
                  <a:pt x="868" y="461"/>
                  <a:pt x="871" y="462"/>
                  <a:pt x="871" y="458"/>
                </a:cubicBezTo>
                <a:close/>
                <a:moveTo>
                  <a:pt x="918" y="531"/>
                </a:moveTo>
                <a:cubicBezTo>
                  <a:pt x="916" y="528"/>
                  <a:pt x="914" y="528"/>
                  <a:pt x="912" y="529"/>
                </a:cubicBezTo>
                <a:cubicBezTo>
                  <a:pt x="914" y="532"/>
                  <a:pt x="916" y="530"/>
                  <a:pt x="918" y="531"/>
                </a:cubicBezTo>
                <a:close/>
                <a:moveTo>
                  <a:pt x="632" y="84"/>
                </a:moveTo>
                <a:cubicBezTo>
                  <a:pt x="633" y="83"/>
                  <a:pt x="633" y="82"/>
                  <a:pt x="632" y="81"/>
                </a:cubicBezTo>
                <a:cubicBezTo>
                  <a:pt x="630" y="79"/>
                  <a:pt x="627" y="84"/>
                  <a:pt x="630" y="85"/>
                </a:cubicBezTo>
                <a:cubicBezTo>
                  <a:pt x="628" y="83"/>
                  <a:pt x="632" y="83"/>
                  <a:pt x="632" y="83"/>
                </a:cubicBezTo>
                <a:cubicBezTo>
                  <a:pt x="632" y="83"/>
                  <a:pt x="632" y="83"/>
                  <a:pt x="632" y="84"/>
                </a:cubicBezTo>
                <a:close/>
                <a:moveTo>
                  <a:pt x="910" y="486"/>
                </a:moveTo>
                <a:cubicBezTo>
                  <a:pt x="911" y="487"/>
                  <a:pt x="910" y="488"/>
                  <a:pt x="911" y="490"/>
                </a:cubicBezTo>
                <a:cubicBezTo>
                  <a:pt x="913" y="490"/>
                  <a:pt x="915" y="490"/>
                  <a:pt x="917" y="490"/>
                </a:cubicBezTo>
                <a:cubicBezTo>
                  <a:pt x="919" y="488"/>
                  <a:pt x="916" y="487"/>
                  <a:pt x="917" y="485"/>
                </a:cubicBezTo>
                <a:cubicBezTo>
                  <a:pt x="919" y="483"/>
                  <a:pt x="922" y="489"/>
                  <a:pt x="925" y="489"/>
                </a:cubicBezTo>
                <a:cubicBezTo>
                  <a:pt x="923" y="485"/>
                  <a:pt x="922" y="487"/>
                  <a:pt x="920" y="484"/>
                </a:cubicBezTo>
                <a:cubicBezTo>
                  <a:pt x="920" y="480"/>
                  <a:pt x="923" y="483"/>
                  <a:pt x="923" y="479"/>
                </a:cubicBezTo>
                <a:cubicBezTo>
                  <a:pt x="920" y="479"/>
                  <a:pt x="919" y="481"/>
                  <a:pt x="915" y="483"/>
                </a:cubicBezTo>
                <a:cubicBezTo>
                  <a:pt x="913" y="479"/>
                  <a:pt x="912" y="479"/>
                  <a:pt x="910" y="481"/>
                </a:cubicBezTo>
                <a:cubicBezTo>
                  <a:pt x="912" y="484"/>
                  <a:pt x="913" y="480"/>
                  <a:pt x="915" y="484"/>
                </a:cubicBezTo>
                <a:cubicBezTo>
                  <a:pt x="912" y="485"/>
                  <a:pt x="909" y="482"/>
                  <a:pt x="906" y="481"/>
                </a:cubicBezTo>
                <a:cubicBezTo>
                  <a:pt x="910" y="487"/>
                  <a:pt x="904" y="485"/>
                  <a:pt x="906" y="489"/>
                </a:cubicBezTo>
                <a:cubicBezTo>
                  <a:pt x="908" y="489"/>
                  <a:pt x="908" y="484"/>
                  <a:pt x="910" y="486"/>
                </a:cubicBezTo>
                <a:close/>
                <a:moveTo>
                  <a:pt x="674" y="133"/>
                </a:moveTo>
                <a:cubicBezTo>
                  <a:pt x="672" y="134"/>
                  <a:pt x="671" y="130"/>
                  <a:pt x="670" y="132"/>
                </a:cubicBezTo>
                <a:cubicBezTo>
                  <a:pt x="670" y="133"/>
                  <a:pt x="671" y="134"/>
                  <a:pt x="671" y="135"/>
                </a:cubicBezTo>
                <a:cubicBezTo>
                  <a:pt x="672" y="135"/>
                  <a:pt x="675" y="136"/>
                  <a:pt x="674" y="133"/>
                </a:cubicBezTo>
                <a:close/>
                <a:moveTo>
                  <a:pt x="916" y="455"/>
                </a:moveTo>
                <a:cubicBezTo>
                  <a:pt x="913" y="452"/>
                  <a:pt x="909" y="458"/>
                  <a:pt x="908" y="452"/>
                </a:cubicBezTo>
                <a:cubicBezTo>
                  <a:pt x="906" y="454"/>
                  <a:pt x="911" y="459"/>
                  <a:pt x="907" y="457"/>
                </a:cubicBezTo>
                <a:cubicBezTo>
                  <a:pt x="908" y="458"/>
                  <a:pt x="909" y="461"/>
                  <a:pt x="910" y="460"/>
                </a:cubicBezTo>
                <a:cubicBezTo>
                  <a:pt x="909" y="455"/>
                  <a:pt x="914" y="457"/>
                  <a:pt x="916" y="455"/>
                </a:cubicBezTo>
                <a:close/>
                <a:moveTo>
                  <a:pt x="916" y="464"/>
                </a:moveTo>
                <a:cubicBezTo>
                  <a:pt x="916" y="464"/>
                  <a:pt x="916" y="465"/>
                  <a:pt x="917" y="465"/>
                </a:cubicBezTo>
                <a:cubicBezTo>
                  <a:pt x="920" y="464"/>
                  <a:pt x="916" y="458"/>
                  <a:pt x="914" y="459"/>
                </a:cubicBezTo>
                <a:cubicBezTo>
                  <a:pt x="917" y="464"/>
                  <a:pt x="915" y="461"/>
                  <a:pt x="916" y="464"/>
                </a:cubicBezTo>
                <a:close/>
                <a:moveTo>
                  <a:pt x="925" y="468"/>
                </a:moveTo>
                <a:cubicBezTo>
                  <a:pt x="926" y="469"/>
                  <a:pt x="927" y="470"/>
                  <a:pt x="926" y="468"/>
                </a:cubicBezTo>
                <a:cubicBezTo>
                  <a:pt x="924" y="467"/>
                  <a:pt x="923" y="463"/>
                  <a:pt x="921" y="462"/>
                </a:cubicBezTo>
                <a:cubicBezTo>
                  <a:pt x="921" y="464"/>
                  <a:pt x="922" y="467"/>
                  <a:pt x="924" y="470"/>
                </a:cubicBezTo>
                <a:cubicBezTo>
                  <a:pt x="925" y="469"/>
                  <a:pt x="925" y="469"/>
                  <a:pt x="925" y="468"/>
                </a:cubicBezTo>
                <a:close/>
                <a:moveTo>
                  <a:pt x="683" y="101"/>
                </a:moveTo>
                <a:cubicBezTo>
                  <a:pt x="680" y="99"/>
                  <a:pt x="685" y="98"/>
                  <a:pt x="683" y="97"/>
                </a:cubicBezTo>
                <a:cubicBezTo>
                  <a:pt x="679" y="98"/>
                  <a:pt x="681" y="99"/>
                  <a:pt x="682" y="101"/>
                </a:cubicBezTo>
                <a:cubicBezTo>
                  <a:pt x="682" y="102"/>
                  <a:pt x="681" y="102"/>
                  <a:pt x="682" y="102"/>
                </a:cubicBezTo>
                <a:lnTo>
                  <a:pt x="683" y="101"/>
                </a:lnTo>
                <a:close/>
                <a:moveTo>
                  <a:pt x="687" y="105"/>
                </a:moveTo>
                <a:cubicBezTo>
                  <a:pt x="686" y="104"/>
                  <a:pt x="685" y="103"/>
                  <a:pt x="685" y="102"/>
                </a:cubicBezTo>
                <a:cubicBezTo>
                  <a:pt x="683" y="103"/>
                  <a:pt x="685" y="107"/>
                  <a:pt x="687" y="105"/>
                </a:cubicBezTo>
                <a:close/>
                <a:moveTo>
                  <a:pt x="937" y="472"/>
                </a:moveTo>
                <a:cubicBezTo>
                  <a:pt x="935" y="468"/>
                  <a:pt x="934" y="472"/>
                  <a:pt x="932" y="471"/>
                </a:cubicBezTo>
                <a:cubicBezTo>
                  <a:pt x="934" y="474"/>
                  <a:pt x="935" y="472"/>
                  <a:pt x="937" y="472"/>
                </a:cubicBezTo>
                <a:close/>
                <a:moveTo>
                  <a:pt x="666" y="62"/>
                </a:moveTo>
                <a:cubicBezTo>
                  <a:pt x="665" y="63"/>
                  <a:pt x="663" y="62"/>
                  <a:pt x="665" y="65"/>
                </a:cubicBezTo>
                <a:cubicBezTo>
                  <a:pt x="666" y="65"/>
                  <a:pt x="668" y="64"/>
                  <a:pt x="666" y="62"/>
                </a:cubicBezTo>
                <a:close/>
                <a:moveTo>
                  <a:pt x="668" y="65"/>
                </a:moveTo>
                <a:cubicBezTo>
                  <a:pt x="669" y="63"/>
                  <a:pt x="670" y="67"/>
                  <a:pt x="671" y="65"/>
                </a:cubicBezTo>
                <a:cubicBezTo>
                  <a:pt x="671" y="63"/>
                  <a:pt x="668" y="62"/>
                  <a:pt x="667" y="62"/>
                </a:cubicBezTo>
                <a:cubicBezTo>
                  <a:pt x="668" y="63"/>
                  <a:pt x="666" y="64"/>
                  <a:pt x="668" y="65"/>
                </a:cubicBezTo>
                <a:close/>
                <a:moveTo>
                  <a:pt x="922" y="437"/>
                </a:moveTo>
                <a:cubicBezTo>
                  <a:pt x="923" y="437"/>
                  <a:pt x="924" y="440"/>
                  <a:pt x="925" y="438"/>
                </a:cubicBezTo>
                <a:cubicBezTo>
                  <a:pt x="922" y="436"/>
                  <a:pt x="922" y="434"/>
                  <a:pt x="921" y="432"/>
                </a:cubicBezTo>
                <a:cubicBezTo>
                  <a:pt x="921" y="433"/>
                  <a:pt x="920" y="433"/>
                  <a:pt x="920" y="433"/>
                </a:cubicBezTo>
                <a:cubicBezTo>
                  <a:pt x="921" y="435"/>
                  <a:pt x="921" y="438"/>
                  <a:pt x="922" y="441"/>
                </a:cubicBezTo>
                <a:cubicBezTo>
                  <a:pt x="924" y="440"/>
                  <a:pt x="921" y="438"/>
                  <a:pt x="922" y="437"/>
                </a:cubicBezTo>
                <a:close/>
                <a:moveTo>
                  <a:pt x="919" y="424"/>
                </a:moveTo>
                <a:cubicBezTo>
                  <a:pt x="919" y="424"/>
                  <a:pt x="918" y="423"/>
                  <a:pt x="918" y="423"/>
                </a:cubicBezTo>
                <a:cubicBezTo>
                  <a:pt x="916" y="423"/>
                  <a:pt x="916" y="425"/>
                  <a:pt x="918" y="427"/>
                </a:cubicBezTo>
                <a:cubicBezTo>
                  <a:pt x="919" y="426"/>
                  <a:pt x="919" y="425"/>
                  <a:pt x="919" y="424"/>
                </a:cubicBezTo>
                <a:close/>
                <a:moveTo>
                  <a:pt x="715" y="107"/>
                </a:moveTo>
                <a:cubicBezTo>
                  <a:pt x="717" y="110"/>
                  <a:pt x="713" y="108"/>
                  <a:pt x="714" y="112"/>
                </a:cubicBezTo>
                <a:cubicBezTo>
                  <a:pt x="717" y="111"/>
                  <a:pt x="718" y="107"/>
                  <a:pt x="715" y="107"/>
                </a:cubicBezTo>
                <a:close/>
                <a:moveTo>
                  <a:pt x="1001" y="542"/>
                </a:moveTo>
                <a:cubicBezTo>
                  <a:pt x="1001" y="543"/>
                  <a:pt x="1001" y="544"/>
                  <a:pt x="1002" y="545"/>
                </a:cubicBezTo>
                <a:cubicBezTo>
                  <a:pt x="1006" y="545"/>
                  <a:pt x="1003" y="541"/>
                  <a:pt x="1001" y="542"/>
                </a:cubicBezTo>
                <a:close/>
                <a:moveTo>
                  <a:pt x="1006" y="546"/>
                </a:moveTo>
                <a:cubicBezTo>
                  <a:pt x="1005" y="546"/>
                  <a:pt x="1004" y="546"/>
                  <a:pt x="1004" y="546"/>
                </a:cubicBezTo>
                <a:cubicBezTo>
                  <a:pt x="1006" y="550"/>
                  <a:pt x="1006" y="550"/>
                  <a:pt x="1006" y="550"/>
                </a:cubicBezTo>
                <a:cubicBezTo>
                  <a:pt x="1008" y="549"/>
                  <a:pt x="1006" y="547"/>
                  <a:pt x="1006" y="546"/>
                </a:cubicBezTo>
                <a:close/>
                <a:moveTo>
                  <a:pt x="1016" y="558"/>
                </a:moveTo>
                <a:cubicBezTo>
                  <a:pt x="1015" y="556"/>
                  <a:pt x="1014" y="558"/>
                  <a:pt x="1013" y="557"/>
                </a:cubicBezTo>
                <a:cubicBezTo>
                  <a:pt x="1013" y="556"/>
                  <a:pt x="1012" y="556"/>
                  <a:pt x="1012" y="555"/>
                </a:cubicBezTo>
                <a:cubicBezTo>
                  <a:pt x="1010" y="555"/>
                  <a:pt x="1013" y="558"/>
                  <a:pt x="1013" y="559"/>
                </a:cubicBezTo>
                <a:cubicBezTo>
                  <a:pt x="1014" y="557"/>
                  <a:pt x="1018" y="561"/>
                  <a:pt x="1016" y="558"/>
                </a:cubicBezTo>
                <a:close/>
                <a:moveTo>
                  <a:pt x="723" y="83"/>
                </a:moveTo>
                <a:cubicBezTo>
                  <a:pt x="720" y="81"/>
                  <a:pt x="717" y="85"/>
                  <a:pt x="718" y="87"/>
                </a:cubicBezTo>
                <a:cubicBezTo>
                  <a:pt x="721" y="85"/>
                  <a:pt x="721" y="84"/>
                  <a:pt x="723" y="83"/>
                </a:cubicBezTo>
                <a:close/>
                <a:moveTo>
                  <a:pt x="730" y="87"/>
                </a:moveTo>
                <a:cubicBezTo>
                  <a:pt x="728" y="84"/>
                  <a:pt x="724" y="86"/>
                  <a:pt x="726" y="89"/>
                </a:cubicBezTo>
                <a:cubicBezTo>
                  <a:pt x="727" y="87"/>
                  <a:pt x="728" y="87"/>
                  <a:pt x="730" y="87"/>
                </a:cubicBezTo>
                <a:close/>
                <a:moveTo>
                  <a:pt x="770" y="133"/>
                </a:moveTo>
                <a:cubicBezTo>
                  <a:pt x="772" y="136"/>
                  <a:pt x="769" y="137"/>
                  <a:pt x="770" y="139"/>
                </a:cubicBezTo>
                <a:cubicBezTo>
                  <a:pt x="772" y="137"/>
                  <a:pt x="772" y="136"/>
                  <a:pt x="773" y="133"/>
                </a:cubicBezTo>
                <a:cubicBezTo>
                  <a:pt x="772" y="133"/>
                  <a:pt x="771" y="134"/>
                  <a:pt x="770" y="133"/>
                </a:cubicBezTo>
                <a:close/>
                <a:moveTo>
                  <a:pt x="700" y="19"/>
                </a:moveTo>
                <a:cubicBezTo>
                  <a:pt x="699" y="18"/>
                  <a:pt x="697" y="21"/>
                  <a:pt x="698" y="23"/>
                </a:cubicBezTo>
                <a:cubicBezTo>
                  <a:pt x="699" y="21"/>
                  <a:pt x="702" y="21"/>
                  <a:pt x="700" y="19"/>
                </a:cubicBezTo>
                <a:close/>
                <a:moveTo>
                  <a:pt x="966" y="413"/>
                </a:moveTo>
                <a:cubicBezTo>
                  <a:pt x="967" y="412"/>
                  <a:pt x="966" y="411"/>
                  <a:pt x="966" y="410"/>
                </a:cubicBezTo>
                <a:cubicBezTo>
                  <a:pt x="965" y="407"/>
                  <a:pt x="964" y="410"/>
                  <a:pt x="963" y="407"/>
                </a:cubicBezTo>
                <a:cubicBezTo>
                  <a:pt x="964" y="407"/>
                  <a:pt x="965" y="406"/>
                  <a:pt x="964" y="405"/>
                </a:cubicBezTo>
                <a:cubicBezTo>
                  <a:pt x="963" y="405"/>
                  <a:pt x="962" y="403"/>
                  <a:pt x="960" y="404"/>
                </a:cubicBezTo>
                <a:cubicBezTo>
                  <a:pt x="963" y="407"/>
                  <a:pt x="963" y="410"/>
                  <a:pt x="964" y="414"/>
                </a:cubicBezTo>
                <a:cubicBezTo>
                  <a:pt x="963" y="410"/>
                  <a:pt x="960" y="412"/>
                  <a:pt x="961" y="414"/>
                </a:cubicBezTo>
                <a:cubicBezTo>
                  <a:pt x="962" y="413"/>
                  <a:pt x="965" y="414"/>
                  <a:pt x="964" y="416"/>
                </a:cubicBezTo>
                <a:cubicBezTo>
                  <a:pt x="963" y="416"/>
                  <a:pt x="961" y="414"/>
                  <a:pt x="960" y="414"/>
                </a:cubicBezTo>
                <a:cubicBezTo>
                  <a:pt x="963" y="420"/>
                  <a:pt x="968" y="417"/>
                  <a:pt x="971" y="424"/>
                </a:cubicBezTo>
                <a:cubicBezTo>
                  <a:pt x="970" y="422"/>
                  <a:pt x="971" y="419"/>
                  <a:pt x="972" y="417"/>
                </a:cubicBezTo>
                <a:cubicBezTo>
                  <a:pt x="970" y="418"/>
                  <a:pt x="969" y="419"/>
                  <a:pt x="969" y="419"/>
                </a:cubicBezTo>
                <a:cubicBezTo>
                  <a:pt x="970" y="417"/>
                  <a:pt x="967" y="415"/>
                  <a:pt x="966" y="413"/>
                </a:cubicBezTo>
                <a:close/>
                <a:moveTo>
                  <a:pt x="959" y="405"/>
                </a:moveTo>
                <a:cubicBezTo>
                  <a:pt x="958" y="404"/>
                  <a:pt x="955" y="405"/>
                  <a:pt x="957" y="408"/>
                </a:cubicBezTo>
                <a:cubicBezTo>
                  <a:pt x="958" y="406"/>
                  <a:pt x="959" y="407"/>
                  <a:pt x="959" y="405"/>
                </a:cubicBezTo>
                <a:close/>
                <a:moveTo>
                  <a:pt x="762" y="96"/>
                </a:moveTo>
                <a:cubicBezTo>
                  <a:pt x="761" y="94"/>
                  <a:pt x="759" y="93"/>
                  <a:pt x="758" y="92"/>
                </a:cubicBezTo>
                <a:cubicBezTo>
                  <a:pt x="758" y="96"/>
                  <a:pt x="751" y="96"/>
                  <a:pt x="753" y="101"/>
                </a:cubicBezTo>
                <a:cubicBezTo>
                  <a:pt x="755" y="98"/>
                  <a:pt x="759" y="98"/>
                  <a:pt x="762" y="96"/>
                </a:cubicBezTo>
                <a:close/>
                <a:moveTo>
                  <a:pt x="883" y="293"/>
                </a:moveTo>
                <a:cubicBezTo>
                  <a:pt x="885" y="293"/>
                  <a:pt x="884" y="291"/>
                  <a:pt x="883" y="289"/>
                </a:cubicBezTo>
                <a:cubicBezTo>
                  <a:pt x="882" y="290"/>
                  <a:pt x="881" y="291"/>
                  <a:pt x="882" y="293"/>
                </a:cubicBezTo>
                <a:cubicBezTo>
                  <a:pt x="882" y="292"/>
                  <a:pt x="883" y="292"/>
                  <a:pt x="883" y="293"/>
                </a:cubicBezTo>
                <a:close/>
                <a:moveTo>
                  <a:pt x="795" y="156"/>
                </a:moveTo>
                <a:cubicBezTo>
                  <a:pt x="797" y="157"/>
                  <a:pt x="796" y="157"/>
                  <a:pt x="797" y="159"/>
                </a:cubicBezTo>
                <a:cubicBezTo>
                  <a:pt x="799" y="159"/>
                  <a:pt x="797" y="156"/>
                  <a:pt x="796" y="155"/>
                </a:cubicBezTo>
                <a:cubicBezTo>
                  <a:pt x="794" y="155"/>
                  <a:pt x="793" y="157"/>
                  <a:pt x="794" y="160"/>
                </a:cubicBezTo>
                <a:cubicBezTo>
                  <a:pt x="796" y="159"/>
                  <a:pt x="795" y="158"/>
                  <a:pt x="795" y="156"/>
                </a:cubicBezTo>
                <a:close/>
                <a:moveTo>
                  <a:pt x="781" y="133"/>
                </a:moveTo>
                <a:cubicBezTo>
                  <a:pt x="778" y="131"/>
                  <a:pt x="782" y="131"/>
                  <a:pt x="780" y="130"/>
                </a:cubicBezTo>
                <a:cubicBezTo>
                  <a:pt x="777" y="127"/>
                  <a:pt x="781" y="131"/>
                  <a:pt x="778" y="132"/>
                </a:cubicBezTo>
                <a:cubicBezTo>
                  <a:pt x="779" y="134"/>
                  <a:pt x="780" y="132"/>
                  <a:pt x="781" y="133"/>
                </a:cubicBezTo>
                <a:close/>
                <a:moveTo>
                  <a:pt x="786" y="125"/>
                </a:moveTo>
                <a:cubicBezTo>
                  <a:pt x="785" y="127"/>
                  <a:pt x="784" y="124"/>
                  <a:pt x="783" y="125"/>
                </a:cubicBezTo>
                <a:cubicBezTo>
                  <a:pt x="783" y="127"/>
                  <a:pt x="784" y="130"/>
                  <a:pt x="781" y="129"/>
                </a:cubicBezTo>
                <a:cubicBezTo>
                  <a:pt x="784" y="132"/>
                  <a:pt x="787" y="128"/>
                  <a:pt x="786" y="125"/>
                </a:cubicBezTo>
                <a:close/>
                <a:moveTo>
                  <a:pt x="806" y="148"/>
                </a:moveTo>
                <a:cubicBezTo>
                  <a:pt x="805" y="146"/>
                  <a:pt x="803" y="146"/>
                  <a:pt x="802" y="145"/>
                </a:cubicBezTo>
                <a:cubicBezTo>
                  <a:pt x="806" y="150"/>
                  <a:pt x="802" y="148"/>
                  <a:pt x="803" y="151"/>
                </a:cubicBezTo>
                <a:cubicBezTo>
                  <a:pt x="804" y="150"/>
                  <a:pt x="805" y="149"/>
                  <a:pt x="806" y="148"/>
                </a:cubicBezTo>
                <a:close/>
                <a:moveTo>
                  <a:pt x="798" y="116"/>
                </a:moveTo>
                <a:cubicBezTo>
                  <a:pt x="798" y="119"/>
                  <a:pt x="793" y="118"/>
                  <a:pt x="795" y="121"/>
                </a:cubicBezTo>
                <a:cubicBezTo>
                  <a:pt x="796" y="120"/>
                  <a:pt x="799" y="119"/>
                  <a:pt x="798" y="116"/>
                </a:cubicBezTo>
                <a:close/>
                <a:moveTo>
                  <a:pt x="811" y="136"/>
                </a:moveTo>
                <a:cubicBezTo>
                  <a:pt x="808" y="132"/>
                  <a:pt x="812" y="132"/>
                  <a:pt x="810" y="129"/>
                </a:cubicBezTo>
                <a:cubicBezTo>
                  <a:pt x="809" y="132"/>
                  <a:pt x="808" y="133"/>
                  <a:pt x="806" y="134"/>
                </a:cubicBezTo>
                <a:cubicBezTo>
                  <a:pt x="808" y="134"/>
                  <a:pt x="810" y="136"/>
                  <a:pt x="811" y="136"/>
                </a:cubicBezTo>
                <a:close/>
                <a:moveTo>
                  <a:pt x="775" y="82"/>
                </a:moveTo>
                <a:cubicBezTo>
                  <a:pt x="775" y="84"/>
                  <a:pt x="773" y="84"/>
                  <a:pt x="775" y="86"/>
                </a:cubicBezTo>
                <a:cubicBezTo>
                  <a:pt x="776" y="86"/>
                  <a:pt x="777" y="82"/>
                  <a:pt x="775" y="82"/>
                </a:cubicBezTo>
                <a:close/>
                <a:moveTo>
                  <a:pt x="801" y="114"/>
                </a:moveTo>
                <a:cubicBezTo>
                  <a:pt x="801" y="114"/>
                  <a:pt x="800" y="113"/>
                  <a:pt x="799" y="113"/>
                </a:cubicBezTo>
                <a:cubicBezTo>
                  <a:pt x="802" y="115"/>
                  <a:pt x="798" y="115"/>
                  <a:pt x="799" y="117"/>
                </a:cubicBezTo>
                <a:cubicBezTo>
                  <a:pt x="800" y="117"/>
                  <a:pt x="802" y="116"/>
                  <a:pt x="801" y="114"/>
                </a:cubicBezTo>
                <a:close/>
                <a:moveTo>
                  <a:pt x="825" y="145"/>
                </a:moveTo>
                <a:cubicBezTo>
                  <a:pt x="824" y="143"/>
                  <a:pt x="822" y="144"/>
                  <a:pt x="821" y="146"/>
                </a:cubicBezTo>
                <a:cubicBezTo>
                  <a:pt x="823" y="149"/>
                  <a:pt x="823" y="149"/>
                  <a:pt x="823" y="149"/>
                </a:cubicBezTo>
                <a:cubicBezTo>
                  <a:pt x="824" y="147"/>
                  <a:pt x="825" y="146"/>
                  <a:pt x="825" y="145"/>
                </a:cubicBezTo>
                <a:close/>
                <a:moveTo>
                  <a:pt x="827" y="143"/>
                </a:moveTo>
                <a:cubicBezTo>
                  <a:pt x="827" y="141"/>
                  <a:pt x="826" y="142"/>
                  <a:pt x="825" y="140"/>
                </a:cubicBezTo>
                <a:cubicBezTo>
                  <a:pt x="824" y="143"/>
                  <a:pt x="820" y="140"/>
                  <a:pt x="822" y="144"/>
                </a:cubicBezTo>
                <a:cubicBezTo>
                  <a:pt x="824" y="141"/>
                  <a:pt x="826" y="142"/>
                  <a:pt x="827" y="143"/>
                </a:cubicBezTo>
                <a:close/>
                <a:moveTo>
                  <a:pt x="743" y="24"/>
                </a:moveTo>
                <a:cubicBezTo>
                  <a:pt x="744" y="23"/>
                  <a:pt x="744" y="22"/>
                  <a:pt x="746" y="23"/>
                </a:cubicBezTo>
                <a:cubicBezTo>
                  <a:pt x="743" y="20"/>
                  <a:pt x="747" y="21"/>
                  <a:pt x="748" y="22"/>
                </a:cubicBezTo>
                <a:cubicBezTo>
                  <a:pt x="745" y="18"/>
                  <a:pt x="745" y="18"/>
                  <a:pt x="745" y="18"/>
                </a:cubicBezTo>
                <a:cubicBezTo>
                  <a:pt x="744" y="19"/>
                  <a:pt x="743" y="17"/>
                  <a:pt x="741" y="16"/>
                </a:cubicBezTo>
                <a:cubicBezTo>
                  <a:pt x="742" y="18"/>
                  <a:pt x="739" y="19"/>
                  <a:pt x="741" y="22"/>
                </a:cubicBezTo>
                <a:cubicBezTo>
                  <a:pt x="743" y="20"/>
                  <a:pt x="741" y="23"/>
                  <a:pt x="743" y="24"/>
                </a:cubicBezTo>
                <a:close/>
                <a:moveTo>
                  <a:pt x="804" y="110"/>
                </a:moveTo>
                <a:cubicBezTo>
                  <a:pt x="805" y="112"/>
                  <a:pt x="804" y="113"/>
                  <a:pt x="803" y="113"/>
                </a:cubicBezTo>
                <a:cubicBezTo>
                  <a:pt x="805" y="115"/>
                  <a:pt x="805" y="115"/>
                  <a:pt x="805" y="115"/>
                </a:cubicBezTo>
                <a:cubicBezTo>
                  <a:pt x="807" y="114"/>
                  <a:pt x="807" y="111"/>
                  <a:pt x="804" y="110"/>
                </a:cubicBezTo>
                <a:close/>
                <a:moveTo>
                  <a:pt x="784" y="74"/>
                </a:moveTo>
                <a:cubicBezTo>
                  <a:pt x="783" y="74"/>
                  <a:pt x="780" y="74"/>
                  <a:pt x="781" y="76"/>
                </a:cubicBezTo>
                <a:cubicBezTo>
                  <a:pt x="782" y="75"/>
                  <a:pt x="785" y="76"/>
                  <a:pt x="784" y="74"/>
                </a:cubicBezTo>
                <a:close/>
                <a:moveTo>
                  <a:pt x="808" y="106"/>
                </a:moveTo>
                <a:cubicBezTo>
                  <a:pt x="806" y="107"/>
                  <a:pt x="807" y="109"/>
                  <a:pt x="807" y="111"/>
                </a:cubicBezTo>
                <a:cubicBezTo>
                  <a:pt x="808" y="110"/>
                  <a:pt x="809" y="108"/>
                  <a:pt x="808" y="106"/>
                </a:cubicBezTo>
                <a:close/>
                <a:moveTo>
                  <a:pt x="855" y="176"/>
                </a:moveTo>
                <a:cubicBezTo>
                  <a:pt x="855" y="174"/>
                  <a:pt x="856" y="173"/>
                  <a:pt x="857" y="173"/>
                </a:cubicBezTo>
                <a:cubicBezTo>
                  <a:pt x="856" y="172"/>
                  <a:pt x="855" y="170"/>
                  <a:pt x="854" y="170"/>
                </a:cubicBezTo>
                <a:cubicBezTo>
                  <a:pt x="855" y="173"/>
                  <a:pt x="855" y="173"/>
                  <a:pt x="853" y="173"/>
                </a:cubicBezTo>
                <a:cubicBezTo>
                  <a:pt x="853" y="174"/>
                  <a:pt x="854" y="176"/>
                  <a:pt x="855" y="176"/>
                </a:cubicBezTo>
                <a:close/>
                <a:moveTo>
                  <a:pt x="789" y="76"/>
                </a:moveTo>
                <a:cubicBezTo>
                  <a:pt x="792" y="74"/>
                  <a:pt x="787" y="70"/>
                  <a:pt x="785" y="71"/>
                </a:cubicBezTo>
                <a:cubicBezTo>
                  <a:pt x="786" y="73"/>
                  <a:pt x="788" y="73"/>
                  <a:pt x="789" y="76"/>
                </a:cubicBezTo>
                <a:close/>
                <a:moveTo>
                  <a:pt x="814" y="109"/>
                </a:moveTo>
                <a:cubicBezTo>
                  <a:pt x="812" y="105"/>
                  <a:pt x="812" y="106"/>
                  <a:pt x="811" y="102"/>
                </a:cubicBezTo>
                <a:cubicBezTo>
                  <a:pt x="811" y="102"/>
                  <a:pt x="810" y="103"/>
                  <a:pt x="810" y="102"/>
                </a:cubicBezTo>
                <a:cubicBezTo>
                  <a:pt x="809" y="103"/>
                  <a:pt x="809" y="103"/>
                  <a:pt x="809" y="103"/>
                </a:cubicBezTo>
                <a:cubicBezTo>
                  <a:pt x="810" y="104"/>
                  <a:pt x="811" y="109"/>
                  <a:pt x="814" y="109"/>
                </a:cubicBezTo>
                <a:close/>
                <a:moveTo>
                  <a:pt x="864" y="177"/>
                </a:moveTo>
                <a:cubicBezTo>
                  <a:pt x="866" y="177"/>
                  <a:pt x="867" y="182"/>
                  <a:pt x="868" y="184"/>
                </a:cubicBezTo>
                <a:cubicBezTo>
                  <a:pt x="873" y="183"/>
                  <a:pt x="864" y="173"/>
                  <a:pt x="864" y="177"/>
                </a:cubicBezTo>
                <a:close/>
                <a:moveTo>
                  <a:pt x="837" y="128"/>
                </a:moveTo>
                <a:cubicBezTo>
                  <a:pt x="836" y="127"/>
                  <a:pt x="836" y="126"/>
                  <a:pt x="836" y="125"/>
                </a:cubicBezTo>
                <a:cubicBezTo>
                  <a:pt x="834" y="126"/>
                  <a:pt x="833" y="126"/>
                  <a:pt x="834" y="128"/>
                </a:cubicBezTo>
                <a:cubicBezTo>
                  <a:pt x="835" y="128"/>
                  <a:pt x="836" y="128"/>
                  <a:pt x="837" y="128"/>
                </a:cubicBezTo>
                <a:close/>
                <a:moveTo>
                  <a:pt x="814" y="87"/>
                </a:moveTo>
                <a:cubicBezTo>
                  <a:pt x="813" y="87"/>
                  <a:pt x="811" y="84"/>
                  <a:pt x="810" y="86"/>
                </a:cubicBezTo>
                <a:cubicBezTo>
                  <a:pt x="810" y="87"/>
                  <a:pt x="808" y="88"/>
                  <a:pt x="810" y="90"/>
                </a:cubicBezTo>
                <a:cubicBezTo>
                  <a:pt x="812" y="89"/>
                  <a:pt x="814" y="89"/>
                  <a:pt x="814" y="87"/>
                </a:cubicBezTo>
                <a:close/>
                <a:moveTo>
                  <a:pt x="967" y="323"/>
                </a:moveTo>
                <a:cubicBezTo>
                  <a:pt x="970" y="326"/>
                  <a:pt x="968" y="325"/>
                  <a:pt x="969" y="328"/>
                </a:cubicBezTo>
                <a:cubicBezTo>
                  <a:pt x="970" y="325"/>
                  <a:pt x="973" y="327"/>
                  <a:pt x="975" y="325"/>
                </a:cubicBezTo>
                <a:cubicBezTo>
                  <a:pt x="973" y="322"/>
                  <a:pt x="967" y="319"/>
                  <a:pt x="969" y="323"/>
                </a:cubicBezTo>
                <a:cubicBezTo>
                  <a:pt x="969" y="323"/>
                  <a:pt x="970" y="323"/>
                  <a:pt x="969" y="324"/>
                </a:cubicBezTo>
                <a:cubicBezTo>
                  <a:pt x="969" y="324"/>
                  <a:pt x="968" y="323"/>
                  <a:pt x="967" y="323"/>
                </a:cubicBezTo>
                <a:close/>
                <a:moveTo>
                  <a:pt x="825" y="100"/>
                </a:moveTo>
                <a:cubicBezTo>
                  <a:pt x="824" y="102"/>
                  <a:pt x="823" y="103"/>
                  <a:pt x="824" y="105"/>
                </a:cubicBezTo>
                <a:cubicBezTo>
                  <a:pt x="824" y="103"/>
                  <a:pt x="826" y="103"/>
                  <a:pt x="825" y="100"/>
                </a:cubicBezTo>
                <a:close/>
                <a:moveTo>
                  <a:pt x="882" y="181"/>
                </a:moveTo>
                <a:cubicBezTo>
                  <a:pt x="880" y="178"/>
                  <a:pt x="877" y="178"/>
                  <a:pt x="877" y="180"/>
                </a:cubicBezTo>
                <a:cubicBezTo>
                  <a:pt x="879" y="179"/>
                  <a:pt x="880" y="181"/>
                  <a:pt x="882" y="181"/>
                </a:cubicBezTo>
                <a:close/>
                <a:moveTo>
                  <a:pt x="858" y="121"/>
                </a:moveTo>
                <a:cubicBezTo>
                  <a:pt x="853" y="120"/>
                  <a:pt x="846" y="120"/>
                  <a:pt x="843" y="126"/>
                </a:cubicBezTo>
                <a:cubicBezTo>
                  <a:pt x="847" y="122"/>
                  <a:pt x="854" y="124"/>
                  <a:pt x="858" y="121"/>
                </a:cubicBezTo>
                <a:close/>
                <a:moveTo>
                  <a:pt x="1014" y="370"/>
                </a:moveTo>
                <a:cubicBezTo>
                  <a:pt x="1012" y="368"/>
                  <a:pt x="1008" y="368"/>
                  <a:pt x="1008" y="370"/>
                </a:cubicBezTo>
                <a:cubicBezTo>
                  <a:pt x="1010" y="371"/>
                  <a:pt x="1012" y="373"/>
                  <a:pt x="1014" y="370"/>
                </a:cubicBezTo>
                <a:close/>
                <a:moveTo>
                  <a:pt x="906" y="212"/>
                </a:moveTo>
                <a:cubicBezTo>
                  <a:pt x="907" y="209"/>
                  <a:pt x="908" y="204"/>
                  <a:pt x="912" y="207"/>
                </a:cubicBezTo>
                <a:cubicBezTo>
                  <a:pt x="912" y="205"/>
                  <a:pt x="910" y="204"/>
                  <a:pt x="909" y="203"/>
                </a:cubicBezTo>
                <a:cubicBezTo>
                  <a:pt x="908" y="205"/>
                  <a:pt x="907" y="205"/>
                  <a:pt x="905" y="206"/>
                </a:cubicBezTo>
                <a:cubicBezTo>
                  <a:pt x="907" y="208"/>
                  <a:pt x="903" y="208"/>
                  <a:pt x="906" y="212"/>
                </a:cubicBezTo>
                <a:close/>
                <a:moveTo>
                  <a:pt x="905" y="204"/>
                </a:moveTo>
                <a:cubicBezTo>
                  <a:pt x="904" y="202"/>
                  <a:pt x="904" y="201"/>
                  <a:pt x="903" y="199"/>
                </a:cubicBezTo>
                <a:cubicBezTo>
                  <a:pt x="901" y="200"/>
                  <a:pt x="904" y="202"/>
                  <a:pt x="903" y="203"/>
                </a:cubicBezTo>
                <a:cubicBezTo>
                  <a:pt x="903" y="202"/>
                  <a:pt x="903" y="202"/>
                  <a:pt x="902" y="202"/>
                </a:cubicBezTo>
                <a:cubicBezTo>
                  <a:pt x="903" y="204"/>
                  <a:pt x="903" y="204"/>
                  <a:pt x="903" y="204"/>
                </a:cubicBezTo>
                <a:cubicBezTo>
                  <a:pt x="904" y="203"/>
                  <a:pt x="904" y="204"/>
                  <a:pt x="905" y="204"/>
                </a:cubicBezTo>
                <a:close/>
                <a:moveTo>
                  <a:pt x="1019" y="373"/>
                </a:moveTo>
                <a:cubicBezTo>
                  <a:pt x="1019" y="371"/>
                  <a:pt x="1020" y="370"/>
                  <a:pt x="1022" y="372"/>
                </a:cubicBezTo>
                <a:cubicBezTo>
                  <a:pt x="1020" y="367"/>
                  <a:pt x="1018" y="367"/>
                  <a:pt x="1015" y="368"/>
                </a:cubicBezTo>
                <a:cubicBezTo>
                  <a:pt x="1015" y="370"/>
                  <a:pt x="1017" y="372"/>
                  <a:pt x="1019" y="373"/>
                </a:cubicBezTo>
                <a:close/>
                <a:moveTo>
                  <a:pt x="936" y="242"/>
                </a:moveTo>
                <a:cubicBezTo>
                  <a:pt x="935" y="241"/>
                  <a:pt x="932" y="242"/>
                  <a:pt x="934" y="245"/>
                </a:cubicBezTo>
                <a:cubicBezTo>
                  <a:pt x="934" y="244"/>
                  <a:pt x="937" y="243"/>
                  <a:pt x="936" y="242"/>
                </a:cubicBezTo>
                <a:close/>
                <a:moveTo>
                  <a:pt x="870" y="135"/>
                </a:moveTo>
                <a:cubicBezTo>
                  <a:pt x="869" y="136"/>
                  <a:pt x="868" y="137"/>
                  <a:pt x="869" y="139"/>
                </a:cubicBezTo>
                <a:cubicBezTo>
                  <a:pt x="871" y="140"/>
                  <a:pt x="872" y="137"/>
                  <a:pt x="870" y="135"/>
                </a:cubicBezTo>
                <a:close/>
                <a:moveTo>
                  <a:pt x="872" y="131"/>
                </a:moveTo>
                <a:cubicBezTo>
                  <a:pt x="870" y="130"/>
                  <a:pt x="871" y="132"/>
                  <a:pt x="869" y="133"/>
                </a:cubicBezTo>
                <a:cubicBezTo>
                  <a:pt x="871" y="135"/>
                  <a:pt x="871" y="135"/>
                  <a:pt x="871" y="135"/>
                </a:cubicBezTo>
                <a:cubicBezTo>
                  <a:pt x="873" y="134"/>
                  <a:pt x="872" y="132"/>
                  <a:pt x="872" y="131"/>
                </a:cubicBezTo>
                <a:close/>
                <a:moveTo>
                  <a:pt x="886" y="18"/>
                </a:moveTo>
                <a:cubicBezTo>
                  <a:pt x="885" y="17"/>
                  <a:pt x="881" y="18"/>
                  <a:pt x="883" y="20"/>
                </a:cubicBezTo>
                <a:cubicBezTo>
                  <a:pt x="885" y="21"/>
                  <a:pt x="886" y="19"/>
                  <a:pt x="886" y="18"/>
                </a:cubicBezTo>
                <a:close/>
                <a:moveTo>
                  <a:pt x="906" y="22"/>
                </a:moveTo>
                <a:cubicBezTo>
                  <a:pt x="905" y="19"/>
                  <a:pt x="904" y="18"/>
                  <a:pt x="902" y="18"/>
                </a:cubicBezTo>
                <a:cubicBezTo>
                  <a:pt x="902" y="19"/>
                  <a:pt x="902" y="20"/>
                  <a:pt x="902" y="21"/>
                </a:cubicBezTo>
                <a:cubicBezTo>
                  <a:pt x="901" y="20"/>
                  <a:pt x="897" y="21"/>
                  <a:pt x="899" y="23"/>
                </a:cubicBezTo>
                <a:cubicBezTo>
                  <a:pt x="901" y="21"/>
                  <a:pt x="904" y="22"/>
                  <a:pt x="906" y="22"/>
                </a:cubicBezTo>
                <a:close/>
                <a:moveTo>
                  <a:pt x="940" y="12"/>
                </a:moveTo>
                <a:cubicBezTo>
                  <a:pt x="937" y="9"/>
                  <a:pt x="934" y="8"/>
                  <a:pt x="931" y="9"/>
                </a:cubicBezTo>
                <a:cubicBezTo>
                  <a:pt x="931" y="10"/>
                  <a:pt x="933" y="12"/>
                  <a:pt x="933" y="14"/>
                </a:cubicBezTo>
                <a:cubicBezTo>
                  <a:pt x="935" y="12"/>
                  <a:pt x="940" y="15"/>
                  <a:pt x="940" y="12"/>
                </a:cubicBezTo>
                <a:close/>
                <a:moveTo>
                  <a:pt x="20" y="691"/>
                </a:moveTo>
                <a:cubicBezTo>
                  <a:pt x="21" y="689"/>
                  <a:pt x="28" y="690"/>
                  <a:pt x="26" y="685"/>
                </a:cubicBezTo>
                <a:cubicBezTo>
                  <a:pt x="23" y="687"/>
                  <a:pt x="22" y="689"/>
                  <a:pt x="19" y="688"/>
                </a:cubicBezTo>
                <a:cubicBezTo>
                  <a:pt x="20" y="689"/>
                  <a:pt x="19" y="690"/>
                  <a:pt x="20" y="691"/>
                </a:cubicBezTo>
                <a:close/>
                <a:moveTo>
                  <a:pt x="71" y="741"/>
                </a:moveTo>
                <a:cubicBezTo>
                  <a:pt x="74" y="741"/>
                  <a:pt x="78" y="739"/>
                  <a:pt x="81" y="740"/>
                </a:cubicBezTo>
                <a:cubicBezTo>
                  <a:pt x="80" y="738"/>
                  <a:pt x="79" y="740"/>
                  <a:pt x="78" y="738"/>
                </a:cubicBezTo>
                <a:cubicBezTo>
                  <a:pt x="78" y="738"/>
                  <a:pt x="78" y="738"/>
                  <a:pt x="78" y="737"/>
                </a:cubicBezTo>
                <a:cubicBezTo>
                  <a:pt x="80" y="737"/>
                  <a:pt x="81" y="740"/>
                  <a:pt x="83" y="739"/>
                </a:cubicBezTo>
                <a:cubicBezTo>
                  <a:pt x="81" y="736"/>
                  <a:pt x="85" y="739"/>
                  <a:pt x="84" y="736"/>
                </a:cubicBezTo>
                <a:cubicBezTo>
                  <a:pt x="82" y="736"/>
                  <a:pt x="80" y="738"/>
                  <a:pt x="78" y="736"/>
                </a:cubicBezTo>
                <a:cubicBezTo>
                  <a:pt x="80" y="735"/>
                  <a:pt x="82" y="735"/>
                  <a:pt x="82" y="732"/>
                </a:cubicBezTo>
                <a:cubicBezTo>
                  <a:pt x="81" y="733"/>
                  <a:pt x="79" y="733"/>
                  <a:pt x="78" y="733"/>
                </a:cubicBezTo>
                <a:cubicBezTo>
                  <a:pt x="79" y="731"/>
                  <a:pt x="82" y="732"/>
                  <a:pt x="82" y="730"/>
                </a:cubicBezTo>
                <a:cubicBezTo>
                  <a:pt x="77" y="731"/>
                  <a:pt x="65" y="729"/>
                  <a:pt x="62" y="731"/>
                </a:cubicBezTo>
                <a:cubicBezTo>
                  <a:pt x="63" y="731"/>
                  <a:pt x="65" y="729"/>
                  <a:pt x="66" y="732"/>
                </a:cubicBezTo>
                <a:cubicBezTo>
                  <a:pt x="64" y="732"/>
                  <a:pt x="65" y="733"/>
                  <a:pt x="67" y="735"/>
                </a:cubicBezTo>
                <a:cubicBezTo>
                  <a:pt x="65" y="735"/>
                  <a:pt x="64" y="733"/>
                  <a:pt x="63" y="734"/>
                </a:cubicBezTo>
                <a:cubicBezTo>
                  <a:pt x="65" y="737"/>
                  <a:pt x="66" y="740"/>
                  <a:pt x="63" y="739"/>
                </a:cubicBezTo>
                <a:cubicBezTo>
                  <a:pt x="65" y="742"/>
                  <a:pt x="66" y="741"/>
                  <a:pt x="66" y="744"/>
                </a:cubicBezTo>
                <a:cubicBezTo>
                  <a:pt x="68" y="744"/>
                  <a:pt x="69" y="743"/>
                  <a:pt x="70" y="745"/>
                </a:cubicBezTo>
                <a:cubicBezTo>
                  <a:pt x="70" y="745"/>
                  <a:pt x="70" y="746"/>
                  <a:pt x="71" y="746"/>
                </a:cubicBezTo>
                <a:cubicBezTo>
                  <a:pt x="71" y="744"/>
                  <a:pt x="70" y="742"/>
                  <a:pt x="71" y="741"/>
                </a:cubicBezTo>
                <a:close/>
                <a:moveTo>
                  <a:pt x="89" y="764"/>
                </a:moveTo>
                <a:cubicBezTo>
                  <a:pt x="91" y="769"/>
                  <a:pt x="86" y="771"/>
                  <a:pt x="88" y="777"/>
                </a:cubicBezTo>
                <a:cubicBezTo>
                  <a:pt x="89" y="775"/>
                  <a:pt x="92" y="777"/>
                  <a:pt x="91" y="775"/>
                </a:cubicBezTo>
                <a:cubicBezTo>
                  <a:pt x="87" y="774"/>
                  <a:pt x="93" y="766"/>
                  <a:pt x="89" y="764"/>
                </a:cubicBezTo>
                <a:close/>
                <a:moveTo>
                  <a:pt x="87" y="749"/>
                </a:moveTo>
                <a:cubicBezTo>
                  <a:pt x="85" y="746"/>
                  <a:pt x="89" y="749"/>
                  <a:pt x="88" y="747"/>
                </a:cubicBezTo>
                <a:cubicBezTo>
                  <a:pt x="81" y="744"/>
                  <a:pt x="78" y="751"/>
                  <a:pt x="76" y="750"/>
                </a:cubicBezTo>
                <a:cubicBezTo>
                  <a:pt x="77" y="752"/>
                  <a:pt x="76" y="755"/>
                  <a:pt x="79" y="755"/>
                </a:cubicBezTo>
                <a:cubicBezTo>
                  <a:pt x="77" y="750"/>
                  <a:pt x="84" y="748"/>
                  <a:pt x="87" y="749"/>
                </a:cubicBezTo>
                <a:close/>
                <a:moveTo>
                  <a:pt x="150" y="836"/>
                </a:moveTo>
                <a:cubicBezTo>
                  <a:pt x="149" y="838"/>
                  <a:pt x="146" y="835"/>
                  <a:pt x="146" y="837"/>
                </a:cubicBezTo>
                <a:cubicBezTo>
                  <a:pt x="147" y="838"/>
                  <a:pt x="148" y="837"/>
                  <a:pt x="149" y="838"/>
                </a:cubicBezTo>
                <a:cubicBezTo>
                  <a:pt x="148" y="839"/>
                  <a:pt x="147" y="838"/>
                  <a:pt x="148" y="840"/>
                </a:cubicBezTo>
                <a:cubicBezTo>
                  <a:pt x="150" y="841"/>
                  <a:pt x="150" y="838"/>
                  <a:pt x="150" y="836"/>
                </a:cubicBezTo>
                <a:close/>
                <a:moveTo>
                  <a:pt x="93" y="749"/>
                </a:moveTo>
                <a:cubicBezTo>
                  <a:pt x="90" y="744"/>
                  <a:pt x="89" y="751"/>
                  <a:pt x="91" y="751"/>
                </a:cubicBezTo>
                <a:cubicBezTo>
                  <a:pt x="90" y="750"/>
                  <a:pt x="93" y="750"/>
                  <a:pt x="93" y="749"/>
                </a:cubicBezTo>
                <a:close/>
                <a:moveTo>
                  <a:pt x="98" y="728"/>
                </a:moveTo>
                <a:cubicBezTo>
                  <a:pt x="95" y="732"/>
                  <a:pt x="92" y="733"/>
                  <a:pt x="87" y="730"/>
                </a:cubicBezTo>
                <a:cubicBezTo>
                  <a:pt x="88" y="732"/>
                  <a:pt x="88" y="734"/>
                  <a:pt x="87" y="735"/>
                </a:cubicBezTo>
                <a:cubicBezTo>
                  <a:pt x="87" y="733"/>
                  <a:pt x="86" y="732"/>
                  <a:pt x="85" y="732"/>
                </a:cubicBezTo>
                <a:cubicBezTo>
                  <a:pt x="84" y="733"/>
                  <a:pt x="84" y="734"/>
                  <a:pt x="85" y="736"/>
                </a:cubicBezTo>
                <a:cubicBezTo>
                  <a:pt x="91" y="735"/>
                  <a:pt x="94" y="732"/>
                  <a:pt x="100" y="731"/>
                </a:cubicBezTo>
                <a:cubicBezTo>
                  <a:pt x="97" y="729"/>
                  <a:pt x="99" y="728"/>
                  <a:pt x="98" y="728"/>
                </a:cubicBezTo>
                <a:close/>
                <a:moveTo>
                  <a:pt x="197" y="802"/>
                </a:moveTo>
                <a:cubicBezTo>
                  <a:pt x="196" y="799"/>
                  <a:pt x="195" y="803"/>
                  <a:pt x="194" y="800"/>
                </a:cubicBezTo>
                <a:cubicBezTo>
                  <a:pt x="195" y="799"/>
                  <a:pt x="196" y="800"/>
                  <a:pt x="197" y="799"/>
                </a:cubicBezTo>
                <a:cubicBezTo>
                  <a:pt x="197" y="800"/>
                  <a:pt x="197" y="801"/>
                  <a:pt x="198" y="801"/>
                </a:cubicBezTo>
                <a:cubicBezTo>
                  <a:pt x="199" y="799"/>
                  <a:pt x="200" y="802"/>
                  <a:pt x="201" y="801"/>
                </a:cubicBezTo>
                <a:cubicBezTo>
                  <a:pt x="199" y="797"/>
                  <a:pt x="196" y="801"/>
                  <a:pt x="194" y="796"/>
                </a:cubicBezTo>
                <a:cubicBezTo>
                  <a:pt x="187" y="795"/>
                  <a:pt x="182" y="805"/>
                  <a:pt x="175" y="805"/>
                </a:cubicBezTo>
                <a:cubicBezTo>
                  <a:pt x="174" y="806"/>
                  <a:pt x="175" y="806"/>
                  <a:pt x="175" y="807"/>
                </a:cubicBezTo>
                <a:cubicBezTo>
                  <a:pt x="173" y="806"/>
                  <a:pt x="173" y="809"/>
                  <a:pt x="171" y="808"/>
                </a:cubicBezTo>
                <a:cubicBezTo>
                  <a:pt x="172" y="810"/>
                  <a:pt x="172" y="811"/>
                  <a:pt x="171" y="812"/>
                </a:cubicBezTo>
                <a:cubicBezTo>
                  <a:pt x="170" y="811"/>
                  <a:pt x="170" y="812"/>
                  <a:pt x="169" y="810"/>
                </a:cubicBezTo>
                <a:cubicBezTo>
                  <a:pt x="168" y="809"/>
                  <a:pt x="171" y="809"/>
                  <a:pt x="170" y="807"/>
                </a:cubicBezTo>
                <a:cubicBezTo>
                  <a:pt x="169" y="808"/>
                  <a:pt x="166" y="807"/>
                  <a:pt x="167" y="808"/>
                </a:cubicBezTo>
                <a:cubicBezTo>
                  <a:pt x="168" y="810"/>
                  <a:pt x="170" y="812"/>
                  <a:pt x="170" y="814"/>
                </a:cubicBezTo>
                <a:cubicBezTo>
                  <a:pt x="174" y="814"/>
                  <a:pt x="176" y="810"/>
                  <a:pt x="177" y="806"/>
                </a:cubicBezTo>
                <a:cubicBezTo>
                  <a:pt x="176" y="807"/>
                  <a:pt x="176" y="806"/>
                  <a:pt x="176" y="806"/>
                </a:cubicBezTo>
                <a:cubicBezTo>
                  <a:pt x="177" y="807"/>
                  <a:pt x="178" y="806"/>
                  <a:pt x="179" y="807"/>
                </a:cubicBezTo>
                <a:cubicBezTo>
                  <a:pt x="179" y="809"/>
                  <a:pt x="177" y="809"/>
                  <a:pt x="178" y="811"/>
                </a:cubicBezTo>
                <a:cubicBezTo>
                  <a:pt x="178" y="811"/>
                  <a:pt x="179" y="812"/>
                  <a:pt x="179" y="813"/>
                </a:cubicBezTo>
                <a:cubicBezTo>
                  <a:pt x="183" y="807"/>
                  <a:pt x="188" y="808"/>
                  <a:pt x="189" y="802"/>
                </a:cubicBezTo>
                <a:cubicBezTo>
                  <a:pt x="188" y="802"/>
                  <a:pt x="187" y="803"/>
                  <a:pt x="187" y="802"/>
                </a:cubicBezTo>
                <a:cubicBezTo>
                  <a:pt x="188" y="801"/>
                  <a:pt x="189" y="801"/>
                  <a:pt x="191" y="801"/>
                </a:cubicBezTo>
                <a:cubicBezTo>
                  <a:pt x="192" y="804"/>
                  <a:pt x="193" y="808"/>
                  <a:pt x="194" y="809"/>
                </a:cubicBezTo>
                <a:cubicBezTo>
                  <a:pt x="193" y="805"/>
                  <a:pt x="193" y="800"/>
                  <a:pt x="197" y="802"/>
                </a:cubicBezTo>
                <a:close/>
                <a:moveTo>
                  <a:pt x="181" y="822"/>
                </a:moveTo>
                <a:cubicBezTo>
                  <a:pt x="182" y="816"/>
                  <a:pt x="190" y="822"/>
                  <a:pt x="189" y="815"/>
                </a:cubicBezTo>
                <a:cubicBezTo>
                  <a:pt x="191" y="816"/>
                  <a:pt x="192" y="817"/>
                  <a:pt x="194" y="818"/>
                </a:cubicBezTo>
                <a:cubicBezTo>
                  <a:pt x="194" y="817"/>
                  <a:pt x="192" y="815"/>
                  <a:pt x="192" y="814"/>
                </a:cubicBezTo>
                <a:cubicBezTo>
                  <a:pt x="192" y="814"/>
                  <a:pt x="194" y="814"/>
                  <a:pt x="197" y="813"/>
                </a:cubicBezTo>
                <a:cubicBezTo>
                  <a:pt x="199" y="812"/>
                  <a:pt x="202" y="811"/>
                  <a:pt x="204" y="811"/>
                </a:cubicBezTo>
                <a:cubicBezTo>
                  <a:pt x="204" y="810"/>
                  <a:pt x="203" y="809"/>
                  <a:pt x="202" y="808"/>
                </a:cubicBezTo>
                <a:cubicBezTo>
                  <a:pt x="208" y="811"/>
                  <a:pt x="215" y="804"/>
                  <a:pt x="218" y="803"/>
                </a:cubicBezTo>
                <a:cubicBezTo>
                  <a:pt x="222" y="803"/>
                  <a:pt x="232" y="798"/>
                  <a:pt x="235" y="794"/>
                </a:cubicBezTo>
                <a:cubicBezTo>
                  <a:pt x="237" y="793"/>
                  <a:pt x="239" y="796"/>
                  <a:pt x="240" y="793"/>
                </a:cubicBezTo>
                <a:cubicBezTo>
                  <a:pt x="241" y="793"/>
                  <a:pt x="242" y="794"/>
                  <a:pt x="243" y="796"/>
                </a:cubicBezTo>
                <a:cubicBezTo>
                  <a:pt x="244" y="795"/>
                  <a:pt x="244" y="795"/>
                  <a:pt x="244" y="795"/>
                </a:cubicBezTo>
                <a:cubicBezTo>
                  <a:pt x="245" y="795"/>
                  <a:pt x="244" y="793"/>
                  <a:pt x="243" y="794"/>
                </a:cubicBezTo>
                <a:cubicBezTo>
                  <a:pt x="248" y="790"/>
                  <a:pt x="255" y="788"/>
                  <a:pt x="260" y="781"/>
                </a:cubicBezTo>
                <a:cubicBezTo>
                  <a:pt x="255" y="779"/>
                  <a:pt x="252" y="788"/>
                  <a:pt x="246" y="781"/>
                </a:cubicBezTo>
                <a:cubicBezTo>
                  <a:pt x="244" y="781"/>
                  <a:pt x="247" y="783"/>
                  <a:pt x="247" y="784"/>
                </a:cubicBezTo>
                <a:cubicBezTo>
                  <a:pt x="246" y="784"/>
                  <a:pt x="244" y="782"/>
                  <a:pt x="243" y="782"/>
                </a:cubicBezTo>
                <a:cubicBezTo>
                  <a:pt x="243" y="784"/>
                  <a:pt x="242" y="784"/>
                  <a:pt x="241" y="786"/>
                </a:cubicBezTo>
                <a:cubicBezTo>
                  <a:pt x="239" y="786"/>
                  <a:pt x="242" y="784"/>
                  <a:pt x="242" y="783"/>
                </a:cubicBezTo>
                <a:cubicBezTo>
                  <a:pt x="239" y="781"/>
                  <a:pt x="239" y="786"/>
                  <a:pt x="237" y="785"/>
                </a:cubicBezTo>
                <a:cubicBezTo>
                  <a:pt x="235" y="782"/>
                  <a:pt x="238" y="781"/>
                  <a:pt x="235" y="782"/>
                </a:cubicBezTo>
                <a:cubicBezTo>
                  <a:pt x="233" y="780"/>
                  <a:pt x="238" y="782"/>
                  <a:pt x="240" y="781"/>
                </a:cubicBezTo>
                <a:cubicBezTo>
                  <a:pt x="237" y="776"/>
                  <a:pt x="247" y="783"/>
                  <a:pt x="249" y="777"/>
                </a:cubicBezTo>
                <a:cubicBezTo>
                  <a:pt x="247" y="777"/>
                  <a:pt x="245" y="776"/>
                  <a:pt x="248" y="774"/>
                </a:cubicBezTo>
                <a:cubicBezTo>
                  <a:pt x="244" y="771"/>
                  <a:pt x="240" y="781"/>
                  <a:pt x="236" y="773"/>
                </a:cubicBezTo>
                <a:cubicBezTo>
                  <a:pt x="237" y="773"/>
                  <a:pt x="237" y="772"/>
                  <a:pt x="236" y="772"/>
                </a:cubicBezTo>
                <a:cubicBezTo>
                  <a:pt x="238" y="775"/>
                  <a:pt x="240" y="768"/>
                  <a:pt x="242" y="772"/>
                </a:cubicBezTo>
                <a:cubicBezTo>
                  <a:pt x="243" y="769"/>
                  <a:pt x="246" y="770"/>
                  <a:pt x="245" y="767"/>
                </a:cubicBezTo>
                <a:cubicBezTo>
                  <a:pt x="248" y="768"/>
                  <a:pt x="251" y="766"/>
                  <a:pt x="253" y="767"/>
                </a:cubicBezTo>
                <a:cubicBezTo>
                  <a:pt x="254" y="766"/>
                  <a:pt x="252" y="766"/>
                  <a:pt x="252" y="765"/>
                </a:cubicBezTo>
                <a:cubicBezTo>
                  <a:pt x="254" y="763"/>
                  <a:pt x="257" y="765"/>
                  <a:pt x="260" y="768"/>
                </a:cubicBezTo>
                <a:cubicBezTo>
                  <a:pt x="260" y="768"/>
                  <a:pt x="260" y="766"/>
                  <a:pt x="259" y="765"/>
                </a:cubicBezTo>
                <a:cubicBezTo>
                  <a:pt x="260" y="765"/>
                  <a:pt x="261" y="765"/>
                  <a:pt x="262" y="765"/>
                </a:cubicBezTo>
                <a:cubicBezTo>
                  <a:pt x="262" y="766"/>
                  <a:pt x="261" y="766"/>
                  <a:pt x="262" y="767"/>
                </a:cubicBezTo>
                <a:cubicBezTo>
                  <a:pt x="263" y="768"/>
                  <a:pt x="263" y="763"/>
                  <a:pt x="264" y="762"/>
                </a:cubicBezTo>
                <a:cubicBezTo>
                  <a:pt x="266" y="761"/>
                  <a:pt x="268" y="766"/>
                  <a:pt x="270" y="763"/>
                </a:cubicBezTo>
                <a:cubicBezTo>
                  <a:pt x="266" y="760"/>
                  <a:pt x="265" y="762"/>
                  <a:pt x="264" y="758"/>
                </a:cubicBezTo>
                <a:cubicBezTo>
                  <a:pt x="263" y="757"/>
                  <a:pt x="262" y="757"/>
                  <a:pt x="261" y="757"/>
                </a:cubicBezTo>
                <a:cubicBezTo>
                  <a:pt x="260" y="758"/>
                  <a:pt x="264" y="759"/>
                  <a:pt x="263" y="761"/>
                </a:cubicBezTo>
                <a:cubicBezTo>
                  <a:pt x="257" y="760"/>
                  <a:pt x="249" y="758"/>
                  <a:pt x="247" y="766"/>
                </a:cubicBezTo>
                <a:cubicBezTo>
                  <a:pt x="245" y="762"/>
                  <a:pt x="250" y="761"/>
                  <a:pt x="248" y="757"/>
                </a:cubicBezTo>
                <a:cubicBezTo>
                  <a:pt x="250" y="756"/>
                  <a:pt x="250" y="756"/>
                  <a:pt x="252" y="756"/>
                </a:cubicBezTo>
                <a:cubicBezTo>
                  <a:pt x="252" y="755"/>
                  <a:pt x="252" y="752"/>
                  <a:pt x="251" y="754"/>
                </a:cubicBezTo>
                <a:cubicBezTo>
                  <a:pt x="252" y="751"/>
                  <a:pt x="254" y="754"/>
                  <a:pt x="257" y="753"/>
                </a:cubicBezTo>
                <a:cubicBezTo>
                  <a:pt x="256" y="749"/>
                  <a:pt x="260" y="753"/>
                  <a:pt x="261" y="749"/>
                </a:cubicBezTo>
                <a:cubicBezTo>
                  <a:pt x="262" y="756"/>
                  <a:pt x="255" y="753"/>
                  <a:pt x="252" y="757"/>
                </a:cubicBezTo>
                <a:cubicBezTo>
                  <a:pt x="261" y="757"/>
                  <a:pt x="264" y="751"/>
                  <a:pt x="272" y="750"/>
                </a:cubicBezTo>
                <a:cubicBezTo>
                  <a:pt x="272" y="747"/>
                  <a:pt x="269" y="745"/>
                  <a:pt x="268" y="745"/>
                </a:cubicBezTo>
                <a:cubicBezTo>
                  <a:pt x="267" y="747"/>
                  <a:pt x="268" y="748"/>
                  <a:pt x="267" y="749"/>
                </a:cubicBezTo>
                <a:cubicBezTo>
                  <a:pt x="266" y="748"/>
                  <a:pt x="266" y="748"/>
                  <a:pt x="267" y="747"/>
                </a:cubicBezTo>
                <a:cubicBezTo>
                  <a:pt x="264" y="746"/>
                  <a:pt x="264" y="753"/>
                  <a:pt x="261" y="751"/>
                </a:cubicBezTo>
                <a:cubicBezTo>
                  <a:pt x="261" y="749"/>
                  <a:pt x="261" y="747"/>
                  <a:pt x="262" y="745"/>
                </a:cubicBezTo>
                <a:cubicBezTo>
                  <a:pt x="259" y="744"/>
                  <a:pt x="255" y="747"/>
                  <a:pt x="253" y="749"/>
                </a:cubicBezTo>
                <a:cubicBezTo>
                  <a:pt x="248" y="745"/>
                  <a:pt x="247" y="751"/>
                  <a:pt x="247" y="756"/>
                </a:cubicBezTo>
                <a:cubicBezTo>
                  <a:pt x="244" y="751"/>
                  <a:pt x="247" y="748"/>
                  <a:pt x="245" y="746"/>
                </a:cubicBezTo>
                <a:cubicBezTo>
                  <a:pt x="247" y="747"/>
                  <a:pt x="249" y="747"/>
                  <a:pt x="251" y="747"/>
                </a:cubicBezTo>
                <a:cubicBezTo>
                  <a:pt x="250" y="744"/>
                  <a:pt x="252" y="743"/>
                  <a:pt x="252" y="741"/>
                </a:cubicBezTo>
                <a:cubicBezTo>
                  <a:pt x="251" y="740"/>
                  <a:pt x="249" y="744"/>
                  <a:pt x="248" y="743"/>
                </a:cubicBezTo>
                <a:cubicBezTo>
                  <a:pt x="247" y="742"/>
                  <a:pt x="249" y="741"/>
                  <a:pt x="248" y="740"/>
                </a:cubicBezTo>
                <a:cubicBezTo>
                  <a:pt x="247" y="738"/>
                  <a:pt x="245" y="742"/>
                  <a:pt x="244" y="739"/>
                </a:cubicBezTo>
                <a:cubicBezTo>
                  <a:pt x="246" y="739"/>
                  <a:pt x="250" y="740"/>
                  <a:pt x="251" y="736"/>
                </a:cubicBezTo>
                <a:cubicBezTo>
                  <a:pt x="250" y="735"/>
                  <a:pt x="249" y="736"/>
                  <a:pt x="248" y="733"/>
                </a:cubicBezTo>
                <a:cubicBezTo>
                  <a:pt x="246" y="732"/>
                  <a:pt x="245" y="734"/>
                  <a:pt x="244" y="733"/>
                </a:cubicBezTo>
                <a:cubicBezTo>
                  <a:pt x="244" y="734"/>
                  <a:pt x="242" y="734"/>
                  <a:pt x="244" y="736"/>
                </a:cubicBezTo>
                <a:cubicBezTo>
                  <a:pt x="243" y="738"/>
                  <a:pt x="242" y="736"/>
                  <a:pt x="241" y="736"/>
                </a:cubicBezTo>
                <a:cubicBezTo>
                  <a:pt x="242" y="732"/>
                  <a:pt x="244" y="730"/>
                  <a:pt x="248" y="730"/>
                </a:cubicBezTo>
                <a:cubicBezTo>
                  <a:pt x="245" y="726"/>
                  <a:pt x="242" y="730"/>
                  <a:pt x="240" y="730"/>
                </a:cubicBezTo>
                <a:cubicBezTo>
                  <a:pt x="239" y="725"/>
                  <a:pt x="231" y="727"/>
                  <a:pt x="235" y="732"/>
                </a:cubicBezTo>
                <a:cubicBezTo>
                  <a:pt x="232" y="734"/>
                  <a:pt x="232" y="734"/>
                  <a:pt x="232" y="734"/>
                </a:cubicBezTo>
                <a:cubicBezTo>
                  <a:pt x="230" y="730"/>
                  <a:pt x="228" y="736"/>
                  <a:pt x="226" y="736"/>
                </a:cubicBezTo>
                <a:cubicBezTo>
                  <a:pt x="224" y="734"/>
                  <a:pt x="228" y="733"/>
                  <a:pt x="227" y="731"/>
                </a:cubicBezTo>
                <a:cubicBezTo>
                  <a:pt x="225" y="729"/>
                  <a:pt x="224" y="732"/>
                  <a:pt x="223" y="731"/>
                </a:cubicBezTo>
                <a:cubicBezTo>
                  <a:pt x="223" y="732"/>
                  <a:pt x="223" y="733"/>
                  <a:pt x="224" y="734"/>
                </a:cubicBezTo>
                <a:cubicBezTo>
                  <a:pt x="219" y="736"/>
                  <a:pt x="219" y="741"/>
                  <a:pt x="214" y="742"/>
                </a:cubicBezTo>
                <a:cubicBezTo>
                  <a:pt x="215" y="740"/>
                  <a:pt x="214" y="739"/>
                  <a:pt x="212" y="740"/>
                </a:cubicBezTo>
                <a:cubicBezTo>
                  <a:pt x="212" y="738"/>
                  <a:pt x="213" y="735"/>
                  <a:pt x="215" y="735"/>
                </a:cubicBezTo>
                <a:cubicBezTo>
                  <a:pt x="215" y="733"/>
                  <a:pt x="213" y="730"/>
                  <a:pt x="212" y="728"/>
                </a:cubicBezTo>
                <a:cubicBezTo>
                  <a:pt x="210" y="726"/>
                  <a:pt x="210" y="730"/>
                  <a:pt x="208" y="728"/>
                </a:cubicBezTo>
                <a:cubicBezTo>
                  <a:pt x="209" y="726"/>
                  <a:pt x="214" y="721"/>
                  <a:pt x="218" y="722"/>
                </a:cubicBezTo>
                <a:cubicBezTo>
                  <a:pt x="219" y="720"/>
                  <a:pt x="216" y="717"/>
                  <a:pt x="219" y="716"/>
                </a:cubicBezTo>
                <a:cubicBezTo>
                  <a:pt x="218" y="713"/>
                  <a:pt x="216" y="716"/>
                  <a:pt x="215" y="713"/>
                </a:cubicBezTo>
                <a:cubicBezTo>
                  <a:pt x="215" y="710"/>
                  <a:pt x="223" y="714"/>
                  <a:pt x="220" y="709"/>
                </a:cubicBezTo>
                <a:cubicBezTo>
                  <a:pt x="222" y="708"/>
                  <a:pt x="221" y="710"/>
                  <a:pt x="222" y="712"/>
                </a:cubicBezTo>
                <a:cubicBezTo>
                  <a:pt x="226" y="713"/>
                  <a:pt x="230" y="707"/>
                  <a:pt x="234" y="706"/>
                </a:cubicBezTo>
                <a:cubicBezTo>
                  <a:pt x="235" y="705"/>
                  <a:pt x="232" y="703"/>
                  <a:pt x="232" y="704"/>
                </a:cubicBezTo>
                <a:cubicBezTo>
                  <a:pt x="232" y="701"/>
                  <a:pt x="234" y="700"/>
                  <a:pt x="232" y="696"/>
                </a:cubicBezTo>
                <a:cubicBezTo>
                  <a:pt x="233" y="696"/>
                  <a:pt x="235" y="699"/>
                  <a:pt x="236" y="698"/>
                </a:cubicBezTo>
                <a:cubicBezTo>
                  <a:pt x="235" y="695"/>
                  <a:pt x="232" y="688"/>
                  <a:pt x="237" y="687"/>
                </a:cubicBezTo>
                <a:cubicBezTo>
                  <a:pt x="236" y="683"/>
                  <a:pt x="239" y="690"/>
                  <a:pt x="236" y="690"/>
                </a:cubicBezTo>
                <a:cubicBezTo>
                  <a:pt x="237" y="693"/>
                  <a:pt x="237" y="693"/>
                  <a:pt x="237" y="693"/>
                </a:cubicBezTo>
                <a:cubicBezTo>
                  <a:pt x="239" y="694"/>
                  <a:pt x="243" y="691"/>
                  <a:pt x="243" y="688"/>
                </a:cubicBezTo>
                <a:cubicBezTo>
                  <a:pt x="245" y="688"/>
                  <a:pt x="244" y="690"/>
                  <a:pt x="246" y="689"/>
                </a:cubicBezTo>
                <a:cubicBezTo>
                  <a:pt x="247" y="691"/>
                  <a:pt x="246" y="692"/>
                  <a:pt x="244" y="691"/>
                </a:cubicBezTo>
                <a:cubicBezTo>
                  <a:pt x="247" y="695"/>
                  <a:pt x="246" y="691"/>
                  <a:pt x="249" y="690"/>
                </a:cubicBezTo>
                <a:cubicBezTo>
                  <a:pt x="249" y="690"/>
                  <a:pt x="248" y="688"/>
                  <a:pt x="247" y="687"/>
                </a:cubicBezTo>
                <a:cubicBezTo>
                  <a:pt x="246" y="686"/>
                  <a:pt x="246" y="687"/>
                  <a:pt x="245" y="688"/>
                </a:cubicBezTo>
                <a:cubicBezTo>
                  <a:pt x="243" y="683"/>
                  <a:pt x="250" y="687"/>
                  <a:pt x="250" y="690"/>
                </a:cubicBezTo>
                <a:cubicBezTo>
                  <a:pt x="250" y="684"/>
                  <a:pt x="253" y="686"/>
                  <a:pt x="256" y="683"/>
                </a:cubicBezTo>
                <a:cubicBezTo>
                  <a:pt x="258" y="685"/>
                  <a:pt x="257" y="686"/>
                  <a:pt x="258" y="689"/>
                </a:cubicBezTo>
                <a:cubicBezTo>
                  <a:pt x="254" y="690"/>
                  <a:pt x="253" y="690"/>
                  <a:pt x="251" y="692"/>
                </a:cubicBezTo>
                <a:cubicBezTo>
                  <a:pt x="252" y="692"/>
                  <a:pt x="253" y="693"/>
                  <a:pt x="253" y="694"/>
                </a:cubicBezTo>
                <a:cubicBezTo>
                  <a:pt x="252" y="695"/>
                  <a:pt x="252" y="693"/>
                  <a:pt x="250" y="693"/>
                </a:cubicBezTo>
                <a:cubicBezTo>
                  <a:pt x="249" y="693"/>
                  <a:pt x="250" y="695"/>
                  <a:pt x="248" y="694"/>
                </a:cubicBezTo>
                <a:cubicBezTo>
                  <a:pt x="248" y="697"/>
                  <a:pt x="248" y="700"/>
                  <a:pt x="249" y="703"/>
                </a:cubicBezTo>
                <a:cubicBezTo>
                  <a:pt x="250" y="704"/>
                  <a:pt x="252" y="702"/>
                  <a:pt x="254" y="706"/>
                </a:cubicBezTo>
                <a:cubicBezTo>
                  <a:pt x="257" y="694"/>
                  <a:pt x="273" y="712"/>
                  <a:pt x="276" y="697"/>
                </a:cubicBezTo>
                <a:cubicBezTo>
                  <a:pt x="278" y="700"/>
                  <a:pt x="274" y="700"/>
                  <a:pt x="274" y="703"/>
                </a:cubicBezTo>
                <a:cubicBezTo>
                  <a:pt x="276" y="705"/>
                  <a:pt x="277" y="702"/>
                  <a:pt x="279" y="701"/>
                </a:cubicBezTo>
                <a:cubicBezTo>
                  <a:pt x="280" y="706"/>
                  <a:pt x="281" y="703"/>
                  <a:pt x="283" y="703"/>
                </a:cubicBezTo>
                <a:cubicBezTo>
                  <a:pt x="283" y="704"/>
                  <a:pt x="285" y="706"/>
                  <a:pt x="283" y="706"/>
                </a:cubicBezTo>
                <a:cubicBezTo>
                  <a:pt x="286" y="707"/>
                  <a:pt x="288" y="707"/>
                  <a:pt x="291" y="712"/>
                </a:cubicBezTo>
                <a:cubicBezTo>
                  <a:pt x="290" y="713"/>
                  <a:pt x="288" y="710"/>
                  <a:pt x="287" y="712"/>
                </a:cubicBezTo>
                <a:cubicBezTo>
                  <a:pt x="290" y="712"/>
                  <a:pt x="292" y="717"/>
                  <a:pt x="295" y="714"/>
                </a:cubicBezTo>
                <a:cubicBezTo>
                  <a:pt x="294" y="715"/>
                  <a:pt x="293" y="720"/>
                  <a:pt x="289" y="720"/>
                </a:cubicBezTo>
                <a:cubicBezTo>
                  <a:pt x="289" y="722"/>
                  <a:pt x="292" y="724"/>
                  <a:pt x="289" y="725"/>
                </a:cubicBezTo>
                <a:cubicBezTo>
                  <a:pt x="293" y="727"/>
                  <a:pt x="293" y="721"/>
                  <a:pt x="295" y="719"/>
                </a:cubicBezTo>
                <a:cubicBezTo>
                  <a:pt x="295" y="720"/>
                  <a:pt x="295" y="720"/>
                  <a:pt x="294" y="721"/>
                </a:cubicBezTo>
                <a:cubicBezTo>
                  <a:pt x="295" y="722"/>
                  <a:pt x="295" y="721"/>
                  <a:pt x="296" y="721"/>
                </a:cubicBezTo>
                <a:cubicBezTo>
                  <a:pt x="297" y="722"/>
                  <a:pt x="295" y="723"/>
                  <a:pt x="296" y="724"/>
                </a:cubicBezTo>
                <a:cubicBezTo>
                  <a:pt x="297" y="725"/>
                  <a:pt x="299" y="722"/>
                  <a:pt x="298" y="721"/>
                </a:cubicBezTo>
                <a:cubicBezTo>
                  <a:pt x="299" y="721"/>
                  <a:pt x="301" y="724"/>
                  <a:pt x="302" y="722"/>
                </a:cubicBezTo>
                <a:cubicBezTo>
                  <a:pt x="303" y="724"/>
                  <a:pt x="302" y="725"/>
                  <a:pt x="302" y="727"/>
                </a:cubicBezTo>
                <a:cubicBezTo>
                  <a:pt x="302" y="727"/>
                  <a:pt x="301" y="726"/>
                  <a:pt x="300" y="724"/>
                </a:cubicBezTo>
                <a:cubicBezTo>
                  <a:pt x="299" y="730"/>
                  <a:pt x="288" y="734"/>
                  <a:pt x="288" y="739"/>
                </a:cubicBezTo>
                <a:cubicBezTo>
                  <a:pt x="287" y="738"/>
                  <a:pt x="288" y="737"/>
                  <a:pt x="287" y="736"/>
                </a:cubicBezTo>
                <a:cubicBezTo>
                  <a:pt x="285" y="737"/>
                  <a:pt x="287" y="739"/>
                  <a:pt x="287" y="740"/>
                </a:cubicBezTo>
                <a:cubicBezTo>
                  <a:pt x="283" y="738"/>
                  <a:pt x="281" y="740"/>
                  <a:pt x="280" y="744"/>
                </a:cubicBezTo>
                <a:cubicBezTo>
                  <a:pt x="278" y="737"/>
                  <a:pt x="274" y="744"/>
                  <a:pt x="271" y="740"/>
                </a:cubicBezTo>
                <a:cubicBezTo>
                  <a:pt x="269" y="741"/>
                  <a:pt x="268" y="742"/>
                  <a:pt x="270" y="744"/>
                </a:cubicBezTo>
                <a:cubicBezTo>
                  <a:pt x="274" y="745"/>
                  <a:pt x="276" y="742"/>
                  <a:pt x="279" y="742"/>
                </a:cubicBezTo>
                <a:cubicBezTo>
                  <a:pt x="280" y="746"/>
                  <a:pt x="275" y="744"/>
                  <a:pt x="275" y="747"/>
                </a:cubicBezTo>
                <a:cubicBezTo>
                  <a:pt x="283" y="748"/>
                  <a:pt x="289" y="738"/>
                  <a:pt x="297" y="739"/>
                </a:cubicBezTo>
                <a:cubicBezTo>
                  <a:pt x="299" y="741"/>
                  <a:pt x="294" y="741"/>
                  <a:pt x="296" y="742"/>
                </a:cubicBezTo>
                <a:cubicBezTo>
                  <a:pt x="298" y="743"/>
                  <a:pt x="300" y="740"/>
                  <a:pt x="302" y="741"/>
                </a:cubicBezTo>
                <a:cubicBezTo>
                  <a:pt x="301" y="739"/>
                  <a:pt x="302" y="736"/>
                  <a:pt x="303" y="734"/>
                </a:cubicBezTo>
                <a:cubicBezTo>
                  <a:pt x="302" y="736"/>
                  <a:pt x="299" y="732"/>
                  <a:pt x="297" y="733"/>
                </a:cubicBezTo>
                <a:cubicBezTo>
                  <a:pt x="297" y="730"/>
                  <a:pt x="301" y="730"/>
                  <a:pt x="302" y="728"/>
                </a:cubicBezTo>
                <a:cubicBezTo>
                  <a:pt x="307" y="731"/>
                  <a:pt x="309" y="724"/>
                  <a:pt x="312" y="719"/>
                </a:cubicBezTo>
                <a:cubicBezTo>
                  <a:pt x="311" y="719"/>
                  <a:pt x="311" y="718"/>
                  <a:pt x="310" y="717"/>
                </a:cubicBezTo>
                <a:cubicBezTo>
                  <a:pt x="312" y="715"/>
                  <a:pt x="312" y="709"/>
                  <a:pt x="313" y="705"/>
                </a:cubicBezTo>
                <a:cubicBezTo>
                  <a:pt x="314" y="704"/>
                  <a:pt x="313" y="708"/>
                  <a:pt x="313" y="708"/>
                </a:cubicBezTo>
                <a:cubicBezTo>
                  <a:pt x="316" y="711"/>
                  <a:pt x="315" y="706"/>
                  <a:pt x="316" y="704"/>
                </a:cubicBezTo>
                <a:cubicBezTo>
                  <a:pt x="317" y="706"/>
                  <a:pt x="316" y="707"/>
                  <a:pt x="318" y="708"/>
                </a:cubicBezTo>
                <a:cubicBezTo>
                  <a:pt x="319" y="706"/>
                  <a:pt x="320" y="703"/>
                  <a:pt x="318" y="700"/>
                </a:cubicBezTo>
                <a:cubicBezTo>
                  <a:pt x="320" y="700"/>
                  <a:pt x="321" y="698"/>
                  <a:pt x="321" y="696"/>
                </a:cubicBezTo>
                <a:cubicBezTo>
                  <a:pt x="316" y="693"/>
                  <a:pt x="314" y="702"/>
                  <a:pt x="311" y="701"/>
                </a:cubicBezTo>
                <a:cubicBezTo>
                  <a:pt x="311" y="702"/>
                  <a:pt x="311" y="708"/>
                  <a:pt x="308" y="704"/>
                </a:cubicBezTo>
                <a:cubicBezTo>
                  <a:pt x="308" y="705"/>
                  <a:pt x="308" y="706"/>
                  <a:pt x="308" y="707"/>
                </a:cubicBezTo>
                <a:cubicBezTo>
                  <a:pt x="308" y="708"/>
                  <a:pt x="306" y="701"/>
                  <a:pt x="305" y="705"/>
                </a:cubicBezTo>
                <a:cubicBezTo>
                  <a:pt x="303" y="703"/>
                  <a:pt x="304" y="702"/>
                  <a:pt x="305" y="701"/>
                </a:cubicBezTo>
                <a:cubicBezTo>
                  <a:pt x="307" y="703"/>
                  <a:pt x="308" y="704"/>
                  <a:pt x="310" y="704"/>
                </a:cubicBezTo>
                <a:cubicBezTo>
                  <a:pt x="310" y="703"/>
                  <a:pt x="308" y="698"/>
                  <a:pt x="306" y="699"/>
                </a:cubicBezTo>
                <a:cubicBezTo>
                  <a:pt x="305" y="698"/>
                  <a:pt x="310" y="696"/>
                  <a:pt x="307" y="696"/>
                </a:cubicBezTo>
                <a:cubicBezTo>
                  <a:pt x="308" y="694"/>
                  <a:pt x="313" y="694"/>
                  <a:pt x="311" y="689"/>
                </a:cubicBezTo>
                <a:cubicBezTo>
                  <a:pt x="304" y="687"/>
                  <a:pt x="300" y="691"/>
                  <a:pt x="296" y="694"/>
                </a:cubicBezTo>
                <a:cubicBezTo>
                  <a:pt x="295" y="695"/>
                  <a:pt x="295" y="694"/>
                  <a:pt x="294" y="692"/>
                </a:cubicBezTo>
                <a:cubicBezTo>
                  <a:pt x="293" y="693"/>
                  <a:pt x="291" y="693"/>
                  <a:pt x="289" y="693"/>
                </a:cubicBezTo>
                <a:cubicBezTo>
                  <a:pt x="290" y="692"/>
                  <a:pt x="289" y="690"/>
                  <a:pt x="290" y="689"/>
                </a:cubicBezTo>
                <a:cubicBezTo>
                  <a:pt x="288" y="687"/>
                  <a:pt x="287" y="691"/>
                  <a:pt x="285" y="691"/>
                </a:cubicBezTo>
                <a:cubicBezTo>
                  <a:pt x="284" y="688"/>
                  <a:pt x="279" y="690"/>
                  <a:pt x="276" y="686"/>
                </a:cubicBezTo>
                <a:cubicBezTo>
                  <a:pt x="274" y="689"/>
                  <a:pt x="268" y="691"/>
                  <a:pt x="266" y="696"/>
                </a:cubicBezTo>
                <a:cubicBezTo>
                  <a:pt x="263" y="694"/>
                  <a:pt x="260" y="695"/>
                  <a:pt x="260" y="699"/>
                </a:cubicBezTo>
                <a:cubicBezTo>
                  <a:pt x="259" y="699"/>
                  <a:pt x="258" y="696"/>
                  <a:pt x="257" y="696"/>
                </a:cubicBezTo>
                <a:cubicBezTo>
                  <a:pt x="263" y="696"/>
                  <a:pt x="268" y="688"/>
                  <a:pt x="274" y="685"/>
                </a:cubicBezTo>
                <a:cubicBezTo>
                  <a:pt x="274" y="685"/>
                  <a:pt x="273" y="683"/>
                  <a:pt x="272" y="682"/>
                </a:cubicBezTo>
                <a:cubicBezTo>
                  <a:pt x="275" y="684"/>
                  <a:pt x="276" y="681"/>
                  <a:pt x="277" y="680"/>
                </a:cubicBezTo>
                <a:cubicBezTo>
                  <a:pt x="273" y="678"/>
                  <a:pt x="269" y="681"/>
                  <a:pt x="267" y="683"/>
                </a:cubicBezTo>
                <a:cubicBezTo>
                  <a:pt x="265" y="681"/>
                  <a:pt x="263" y="680"/>
                  <a:pt x="262" y="677"/>
                </a:cubicBezTo>
                <a:cubicBezTo>
                  <a:pt x="263" y="678"/>
                  <a:pt x="264" y="677"/>
                  <a:pt x="266" y="679"/>
                </a:cubicBezTo>
                <a:cubicBezTo>
                  <a:pt x="268" y="670"/>
                  <a:pt x="277" y="677"/>
                  <a:pt x="278" y="668"/>
                </a:cubicBezTo>
                <a:cubicBezTo>
                  <a:pt x="279" y="668"/>
                  <a:pt x="279" y="670"/>
                  <a:pt x="280" y="671"/>
                </a:cubicBezTo>
                <a:cubicBezTo>
                  <a:pt x="281" y="670"/>
                  <a:pt x="281" y="669"/>
                  <a:pt x="281" y="667"/>
                </a:cubicBezTo>
                <a:cubicBezTo>
                  <a:pt x="281" y="667"/>
                  <a:pt x="283" y="671"/>
                  <a:pt x="283" y="668"/>
                </a:cubicBezTo>
                <a:cubicBezTo>
                  <a:pt x="284" y="669"/>
                  <a:pt x="284" y="671"/>
                  <a:pt x="286" y="671"/>
                </a:cubicBezTo>
                <a:cubicBezTo>
                  <a:pt x="287" y="670"/>
                  <a:pt x="286" y="669"/>
                  <a:pt x="287" y="668"/>
                </a:cubicBezTo>
                <a:cubicBezTo>
                  <a:pt x="286" y="667"/>
                  <a:pt x="285" y="667"/>
                  <a:pt x="284" y="667"/>
                </a:cubicBezTo>
                <a:cubicBezTo>
                  <a:pt x="285" y="665"/>
                  <a:pt x="289" y="664"/>
                  <a:pt x="291" y="668"/>
                </a:cubicBezTo>
                <a:cubicBezTo>
                  <a:pt x="290" y="669"/>
                  <a:pt x="290" y="669"/>
                  <a:pt x="290" y="669"/>
                </a:cubicBezTo>
                <a:cubicBezTo>
                  <a:pt x="291" y="671"/>
                  <a:pt x="292" y="670"/>
                  <a:pt x="293" y="669"/>
                </a:cubicBezTo>
                <a:cubicBezTo>
                  <a:pt x="294" y="671"/>
                  <a:pt x="294" y="671"/>
                  <a:pt x="295" y="673"/>
                </a:cubicBezTo>
                <a:cubicBezTo>
                  <a:pt x="296" y="672"/>
                  <a:pt x="296" y="671"/>
                  <a:pt x="295" y="669"/>
                </a:cubicBezTo>
                <a:cubicBezTo>
                  <a:pt x="296" y="669"/>
                  <a:pt x="297" y="670"/>
                  <a:pt x="298" y="672"/>
                </a:cubicBezTo>
                <a:cubicBezTo>
                  <a:pt x="295" y="674"/>
                  <a:pt x="290" y="676"/>
                  <a:pt x="289" y="680"/>
                </a:cubicBezTo>
                <a:cubicBezTo>
                  <a:pt x="291" y="682"/>
                  <a:pt x="290" y="683"/>
                  <a:pt x="291" y="684"/>
                </a:cubicBezTo>
                <a:cubicBezTo>
                  <a:pt x="294" y="687"/>
                  <a:pt x="297" y="683"/>
                  <a:pt x="300" y="683"/>
                </a:cubicBezTo>
                <a:cubicBezTo>
                  <a:pt x="298" y="681"/>
                  <a:pt x="299" y="681"/>
                  <a:pt x="300" y="682"/>
                </a:cubicBezTo>
                <a:cubicBezTo>
                  <a:pt x="301" y="681"/>
                  <a:pt x="300" y="677"/>
                  <a:pt x="299" y="678"/>
                </a:cubicBezTo>
                <a:cubicBezTo>
                  <a:pt x="299" y="676"/>
                  <a:pt x="298" y="674"/>
                  <a:pt x="298" y="672"/>
                </a:cubicBezTo>
                <a:cubicBezTo>
                  <a:pt x="302" y="669"/>
                  <a:pt x="304" y="676"/>
                  <a:pt x="307" y="673"/>
                </a:cubicBezTo>
                <a:cubicBezTo>
                  <a:pt x="308" y="674"/>
                  <a:pt x="308" y="675"/>
                  <a:pt x="308" y="676"/>
                </a:cubicBezTo>
                <a:cubicBezTo>
                  <a:pt x="309" y="672"/>
                  <a:pt x="310" y="673"/>
                  <a:pt x="313" y="673"/>
                </a:cubicBezTo>
                <a:cubicBezTo>
                  <a:pt x="314" y="672"/>
                  <a:pt x="310" y="670"/>
                  <a:pt x="309" y="669"/>
                </a:cubicBezTo>
                <a:cubicBezTo>
                  <a:pt x="308" y="673"/>
                  <a:pt x="301" y="669"/>
                  <a:pt x="297" y="670"/>
                </a:cubicBezTo>
                <a:cubicBezTo>
                  <a:pt x="299" y="667"/>
                  <a:pt x="300" y="665"/>
                  <a:pt x="299" y="661"/>
                </a:cubicBezTo>
                <a:cubicBezTo>
                  <a:pt x="302" y="665"/>
                  <a:pt x="302" y="665"/>
                  <a:pt x="302" y="665"/>
                </a:cubicBezTo>
                <a:cubicBezTo>
                  <a:pt x="303" y="664"/>
                  <a:pt x="302" y="662"/>
                  <a:pt x="303" y="661"/>
                </a:cubicBezTo>
                <a:cubicBezTo>
                  <a:pt x="304" y="662"/>
                  <a:pt x="304" y="663"/>
                  <a:pt x="304" y="664"/>
                </a:cubicBezTo>
                <a:cubicBezTo>
                  <a:pt x="306" y="661"/>
                  <a:pt x="306" y="662"/>
                  <a:pt x="308" y="662"/>
                </a:cubicBezTo>
                <a:cubicBezTo>
                  <a:pt x="309" y="661"/>
                  <a:pt x="309" y="660"/>
                  <a:pt x="309" y="658"/>
                </a:cubicBezTo>
                <a:cubicBezTo>
                  <a:pt x="306" y="659"/>
                  <a:pt x="304" y="659"/>
                  <a:pt x="302" y="659"/>
                </a:cubicBezTo>
                <a:cubicBezTo>
                  <a:pt x="302" y="657"/>
                  <a:pt x="305" y="655"/>
                  <a:pt x="302" y="653"/>
                </a:cubicBezTo>
                <a:cubicBezTo>
                  <a:pt x="302" y="654"/>
                  <a:pt x="302" y="655"/>
                  <a:pt x="303" y="656"/>
                </a:cubicBezTo>
                <a:cubicBezTo>
                  <a:pt x="299" y="655"/>
                  <a:pt x="295" y="657"/>
                  <a:pt x="296" y="662"/>
                </a:cubicBezTo>
                <a:cubicBezTo>
                  <a:pt x="294" y="664"/>
                  <a:pt x="296" y="656"/>
                  <a:pt x="292" y="659"/>
                </a:cubicBezTo>
                <a:cubicBezTo>
                  <a:pt x="292" y="654"/>
                  <a:pt x="296" y="653"/>
                  <a:pt x="300" y="650"/>
                </a:cubicBezTo>
                <a:cubicBezTo>
                  <a:pt x="297" y="649"/>
                  <a:pt x="300" y="647"/>
                  <a:pt x="298" y="648"/>
                </a:cubicBezTo>
                <a:cubicBezTo>
                  <a:pt x="298" y="647"/>
                  <a:pt x="302" y="648"/>
                  <a:pt x="300" y="643"/>
                </a:cubicBezTo>
                <a:cubicBezTo>
                  <a:pt x="302" y="643"/>
                  <a:pt x="302" y="643"/>
                  <a:pt x="303" y="641"/>
                </a:cubicBezTo>
                <a:cubicBezTo>
                  <a:pt x="294" y="645"/>
                  <a:pt x="286" y="654"/>
                  <a:pt x="276" y="656"/>
                </a:cubicBezTo>
                <a:cubicBezTo>
                  <a:pt x="276" y="659"/>
                  <a:pt x="274" y="659"/>
                  <a:pt x="273" y="659"/>
                </a:cubicBezTo>
                <a:cubicBezTo>
                  <a:pt x="272" y="660"/>
                  <a:pt x="274" y="663"/>
                  <a:pt x="275" y="664"/>
                </a:cubicBezTo>
                <a:cubicBezTo>
                  <a:pt x="273" y="665"/>
                  <a:pt x="274" y="666"/>
                  <a:pt x="275" y="667"/>
                </a:cubicBezTo>
                <a:cubicBezTo>
                  <a:pt x="274" y="668"/>
                  <a:pt x="273" y="668"/>
                  <a:pt x="271" y="666"/>
                </a:cubicBezTo>
                <a:cubicBezTo>
                  <a:pt x="277" y="662"/>
                  <a:pt x="266" y="659"/>
                  <a:pt x="263" y="661"/>
                </a:cubicBezTo>
                <a:cubicBezTo>
                  <a:pt x="264" y="659"/>
                  <a:pt x="260" y="658"/>
                  <a:pt x="263" y="657"/>
                </a:cubicBezTo>
                <a:cubicBezTo>
                  <a:pt x="257" y="656"/>
                  <a:pt x="261" y="665"/>
                  <a:pt x="257" y="663"/>
                </a:cubicBezTo>
                <a:cubicBezTo>
                  <a:pt x="256" y="661"/>
                  <a:pt x="258" y="662"/>
                  <a:pt x="259" y="661"/>
                </a:cubicBezTo>
                <a:cubicBezTo>
                  <a:pt x="257" y="658"/>
                  <a:pt x="257" y="658"/>
                  <a:pt x="257" y="658"/>
                </a:cubicBezTo>
                <a:cubicBezTo>
                  <a:pt x="255" y="659"/>
                  <a:pt x="257" y="660"/>
                  <a:pt x="255" y="661"/>
                </a:cubicBezTo>
                <a:cubicBezTo>
                  <a:pt x="253" y="660"/>
                  <a:pt x="252" y="658"/>
                  <a:pt x="251" y="660"/>
                </a:cubicBezTo>
                <a:cubicBezTo>
                  <a:pt x="250" y="658"/>
                  <a:pt x="249" y="657"/>
                  <a:pt x="249" y="655"/>
                </a:cubicBezTo>
                <a:cubicBezTo>
                  <a:pt x="250" y="656"/>
                  <a:pt x="251" y="655"/>
                  <a:pt x="252" y="654"/>
                </a:cubicBezTo>
                <a:cubicBezTo>
                  <a:pt x="251" y="663"/>
                  <a:pt x="264" y="657"/>
                  <a:pt x="263" y="652"/>
                </a:cubicBezTo>
                <a:cubicBezTo>
                  <a:pt x="261" y="651"/>
                  <a:pt x="259" y="654"/>
                  <a:pt x="258" y="656"/>
                </a:cubicBezTo>
                <a:cubicBezTo>
                  <a:pt x="257" y="654"/>
                  <a:pt x="254" y="654"/>
                  <a:pt x="252" y="654"/>
                </a:cubicBezTo>
                <a:cubicBezTo>
                  <a:pt x="252" y="653"/>
                  <a:pt x="251" y="651"/>
                  <a:pt x="250" y="650"/>
                </a:cubicBezTo>
                <a:cubicBezTo>
                  <a:pt x="252" y="651"/>
                  <a:pt x="253" y="653"/>
                  <a:pt x="255" y="652"/>
                </a:cubicBezTo>
                <a:cubicBezTo>
                  <a:pt x="253" y="648"/>
                  <a:pt x="257" y="652"/>
                  <a:pt x="257" y="649"/>
                </a:cubicBezTo>
                <a:cubicBezTo>
                  <a:pt x="258" y="648"/>
                  <a:pt x="258" y="649"/>
                  <a:pt x="258" y="651"/>
                </a:cubicBezTo>
                <a:cubicBezTo>
                  <a:pt x="261" y="649"/>
                  <a:pt x="260" y="647"/>
                  <a:pt x="263" y="647"/>
                </a:cubicBezTo>
                <a:cubicBezTo>
                  <a:pt x="264" y="646"/>
                  <a:pt x="261" y="647"/>
                  <a:pt x="261" y="645"/>
                </a:cubicBezTo>
                <a:cubicBezTo>
                  <a:pt x="267" y="641"/>
                  <a:pt x="271" y="641"/>
                  <a:pt x="275" y="638"/>
                </a:cubicBezTo>
                <a:cubicBezTo>
                  <a:pt x="278" y="641"/>
                  <a:pt x="280" y="642"/>
                  <a:pt x="283" y="639"/>
                </a:cubicBezTo>
                <a:cubicBezTo>
                  <a:pt x="282" y="637"/>
                  <a:pt x="281" y="639"/>
                  <a:pt x="280" y="637"/>
                </a:cubicBezTo>
                <a:cubicBezTo>
                  <a:pt x="278" y="637"/>
                  <a:pt x="279" y="640"/>
                  <a:pt x="277" y="638"/>
                </a:cubicBezTo>
                <a:cubicBezTo>
                  <a:pt x="276" y="635"/>
                  <a:pt x="281" y="634"/>
                  <a:pt x="282" y="634"/>
                </a:cubicBezTo>
                <a:cubicBezTo>
                  <a:pt x="282" y="635"/>
                  <a:pt x="282" y="635"/>
                  <a:pt x="283" y="636"/>
                </a:cubicBezTo>
                <a:cubicBezTo>
                  <a:pt x="285" y="634"/>
                  <a:pt x="286" y="631"/>
                  <a:pt x="290" y="634"/>
                </a:cubicBezTo>
                <a:cubicBezTo>
                  <a:pt x="295" y="633"/>
                  <a:pt x="290" y="628"/>
                  <a:pt x="289" y="622"/>
                </a:cubicBezTo>
                <a:cubicBezTo>
                  <a:pt x="287" y="618"/>
                  <a:pt x="287" y="623"/>
                  <a:pt x="286" y="620"/>
                </a:cubicBezTo>
                <a:cubicBezTo>
                  <a:pt x="286" y="620"/>
                  <a:pt x="285" y="619"/>
                  <a:pt x="285" y="619"/>
                </a:cubicBezTo>
                <a:cubicBezTo>
                  <a:pt x="286" y="618"/>
                  <a:pt x="287" y="620"/>
                  <a:pt x="288" y="618"/>
                </a:cubicBezTo>
                <a:cubicBezTo>
                  <a:pt x="289" y="618"/>
                  <a:pt x="288" y="617"/>
                  <a:pt x="288" y="616"/>
                </a:cubicBezTo>
                <a:cubicBezTo>
                  <a:pt x="287" y="615"/>
                  <a:pt x="286" y="615"/>
                  <a:pt x="285" y="616"/>
                </a:cubicBezTo>
                <a:cubicBezTo>
                  <a:pt x="283" y="614"/>
                  <a:pt x="287" y="614"/>
                  <a:pt x="285" y="612"/>
                </a:cubicBezTo>
                <a:cubicBezTo>
                  <a:pt x="286" y="612"/>
                  <a:pt x="286" y="613"/>
                  <a:pt x="286" y="614"/>
                </a:cubicBezTo>
                <a:cubicBezTo>
                  <a:pt x="290" y="614"/>
                  <a:pt x="287" y="609"/>
                  <a:pt x="290" y="610"/>
                </a:cubicBezTo>
                <a:cubicBezTo>
                  <a:pt x="289" y="613"/>
                  <a:pt x="287" y="616"/>
                  <a:pt x="291" y="621"/>
                </a:cubicBezTo>
                <a:cubicBezTo>
                  <a:pt x="290" y="622"/>
                  <a:pt x="290" y="621"/>
                  <a:pt x="289" y="621"/>
                </a:cubicBezTo>
                <a:cubicBezTo>
                  <a:pt x="292" y="626"/>
                  <a:pt x="291" y="627"/>
                  <a:pt x="295" y="631"/>
                </a:cubicBezTo>
                <a:cubicBezTo>
                  <a:pt x="296" y="630"/>
                  <a:pt x="297" y="629"/>
                  <a:pt x="298" y="628"/>
                </a:cubicBezTo>
                <a:cubicBezTo>
                  <a:pt x="298" y="627"/>
                  <a:pt x="297" y="627"/>
                  <a:pt x="296" y="626"/>
                </a:cubicBezTo>
                <a:cubicBezTo>
                  <a:pt x="297" y="624"/>
                  <a:pt x="299" y="627"/>
                  <a:pt x="300" y="628"/>
                </a:cubicBezTo>
                <a:cubicBezTo>
                  <a:pt x="298" y="629"/>
                  <a:pt x="299" y="631"/>
                  <a:pt x="297" y="632"/>
                </a:cubicBezTo>
                <a:cubicBezTo>
                  <a:pt x="297" y="633"/>
                  <a:pt x="298" y="633"/>
                  <a:pt x="298" y="633"/>
                </a:cubicBezTo>
                <a:cubicBezTo>
                  <a:pt x="300" y="631"/>
                  <a:pt x="301" y="624"/>
                  <a:pt x="306" y="626"/>
                </a:cubicBezTo>
                <a:cubicBezTo>
                  <a:pt x="306" y="627"/>
                  <a:pt x="303" y="628"/>
                  <a:pt x="305" y="630"/>
                </a:cubicBezTo>
                <a:cubicBezTo>
                  <a:pt x="302" y="633"/>
                  <a:pt x="299" y="634"/>
                  <a:pt x="295" y="637"/>
                </a:cubicBezTo>
                <a:cubicBezTo>
                  <a:pt x="298" y="642"/>
                  <a:pt x="302" y="631"/>
                  <a:pt x="305" y="636"/>
                </a:cubicBezTo>
                <a:cubicBezTo>
                  <a:pt x="305" y="631"/>
                  <a:pt x="310" y="633"/>
                  <a:pt x="313" y="628"/>
                </a:cubicBezTo>
                <a:cubicBezTo>
                  <a:pt x="312" y="627"/>
                  <a:pt x="311" y="627"/>
                  <a:pt x="311" y="628"/>
                </a:cubicBezTo>
                <a:cubicBezTo>
                  <a:pt x="309" y="626"/>
                  <a:pt x="314" y="627"/>
                  <a:pt x="314" y="625"/>
                </a:cubicBezTo>
                <a:cubicBezTo>
                  <a:pt x="314" y="624"/>
                  <a:pt x="313" y="624"/>
                  <a:pt x="313" y="624"/>
                </a:cubicBezTo>
                <a:cubicBezTo>
                  <a:pt x="313" y="622"/>
                  <a:pt x="317" y="623"/>
                  <a:pt x="318" y="623"/>
                </a:cubicBezTo>
                <a:cubicBezTo>
                  <a:pt x="319" y="620"/>
                  <a:pt x="316" y="619"/>
                  <a:pt x="320" y="618"/>
                </a:cubicBezTo>
                <a:cubicBezTo>
                  <a:pt x="314" y="616"/>
                  <a:pt x="311" y="621"/>
                  <a:pt x="308" y="625"/>
                </a:cubicBezTo>
                <a:cubicBezTo>
                  <a:pt x="307" y="622"/>
                  <a:pt x="306" y="625"/>
                  <a:pt x="305" y="624"/>
                </a:cubicBezTo>
                <a:cubicBezTo>
                  <a:pt x="305" y="620"/>
                  <a:pt x="309" y="624"/>
                  <a:pt x="310" y="620"/>
                </a:cubicBezTo>
                <a:cubicBezTo>
                  <a:pt x="307" y="619"/>
                  <a:pt x="305" y="622"/>
                  <a:pt x="302" y="616"/>
                </a:cubicBezTo>
                <a:cubicBezTo>
                  <a:pt x="305" y="618"/>
                  <a:pt x="310" y="620"/>
                  <a:pt x="312" y="619"/>
                </a:cubicBezTo>
                <a:cubicBezTo>
                  <a:pt x="312" y="618"/>
                  <a:pt x="311" y="617"/>
                  <a:pt x="312" y="617"/>
                </a:cubicBezTo>
                <a:cubicBezTo>
                  <a:pt x="310" y="616"/>
                  <a:pt x="310" y="617"/>
                  <a:pt x="309" y="618"/>
                </a:cubicBezTo>
                <a:cubicBezTo>
                  <a:pt x="309" y="616"/>
                  <a:pt x="308" y="613"/>
                  <a:pt x="310" y="613"/>
                </a:cubicBezTo>
                <a:cubicBezTo>
                  <a:pt x="311" y="614"/>
                  <a:pt x="312" y="616"/>
                  <a:pt x="312" y="617"/>
                </a:cubicBezTo>
                <a:cubicBezTo>
                  <a:pt x="315" y="614"/>
                  <a:pt x="319" y="615"/>
                  <a:pt x="320" y="613"/>
                </a:cubicBezTo>
                <a:cubicBezTo>
                  <a:pt x="319" y="612"/>
                  <a:pt x="318" y="613"/>
                  <a:pt x="316" y="612"/>
                </a:cubicBezTo>
                <a:cubicBezTo>
                  <a:pt x="318" y="610"/>
                  <a:pt x="325" y="612"/>
                  <a:pt x="327" y="607"/>
                </a:cubicBezTo>
                <a:cubicBezTo>
                  <a:pt x="325" y="604"/>
                  <a:pt x="324" y="607"/>
                  <a:pt x="322" y="606"/>
                </a:cubicBezTo>
                <a:cubicBezTo>
                  <a:pt x="326" y="606"/>
                  <a:pt x="327" y="599"/>
                  <a:pt x="330" y="599"/>
                </a:cubicBezTo>
                <a:cubicBezTo>
                  <a:pt x="331" y="597"/>
                  <a:pt x="328" y="598"/>
                  <a:pt x="328" y="596"/>
                </a:cubicBezTo>
                <a:cubicBezTo>
                  <a:pt x="330" y="596"/>
                  <a:pt x="331" y="595"/>
                  <a:pt x="332" y="594"/>
                </a:cubicBezTo>
                <a:cubicBezTo>
                  <a:pt x="335" y="596"/>
                  <a:pt x="336" y="601"/>
                  <a:pt x="333" y="601"/>
                </a:cubicBezTo>
                <a:cubicBezTo>
                  <a:pt x="336" y="605"/>
                  <a:pt x="336" y="601"/>
                  <a:pt x="338" y="600"/>
                </a:cubicBezTo>
                <a:cubicBezTo>
                  <a:pt x="338" y="599"/>
                  <a:pt x="337" y="598"/>
                  <a:pt x="336" y="597"/>
                </a:cubicBezTo>
                <a:cubicBezTo>
                  <a:pt x="339" y="598"/>
                  <a:pt x="338" y="593"/>
                  <a:pt x="341" y="594"/>
                </a:cubicBezTo>
                <a:cubicBezTo>
                  <a:pt x="342" y="595"/>
                  <a:pt x="339" y="595"/>
                  <a:pt x="339" y="596"/>
                </a:cubicBezTo>
                <a:cubicBezTo>
                  <a:pt x="341" y="599"/>
                  <a:pt x="343" y="596"/>
                  <a:pt x="345" y="594"/>
                </a:cubicBezTo>
                <a:cubicBezTo>
                  <a:pt x="345" y="594"/>
                  <a:pt x="346" y="596"/>
                  <a:pt x="347" y="597"/>
                </a:cubicBezTo>
                <a:cubicBezTo>
                  <a:pt x="349" y="597"/>
                  <a:pt x="347" y="594"/>
                  <a:pt x="349" y="595"/>
                </a:cubicBezTo>
                <a:cubicBezTo>
                  <a:pt x="350" y="594"/>
                  <a:pt x="347" y="595"/>
                  <a:pt x="347" y="592"/>
                </a:cubicBezTo>
                <a:cubicBezTo>
                  <a:pt x="348" y="592"/>
                  <a:pt x="349" y="592"/>
                  <a:pt x="350" y="591"/>
                </a:cubicBezTo>
                <a:cubicBezTo>
                  <a:pt x="351" y="591"/>
                  <a:pt x="353" y="591"/>
                  <a:pt x="354" y="589"/>
                </a:cubicBezTo>
                <a:cubicBezTo>
                  <a:pt x="355" y="591"/>
                  <a:pt x="356" y="591"/>
                  <a:pt x="355" y="593"/>
                </a:cubicBezTo>
                <a:cubicBezTo>
                  <a:pt x="356" y="594"/>
                  <a:pt x="357" y="593"/>
                  <a:pt x="359" y="593"/>
                </a:cubicBezTo>
                <a:cubicBezTo>
                  <a:pt x="353" y="590"/>
                  <a:pt x="360" y="590"/>
                  <a:pt x="360" y="587"/>
                </a:cubicBezTo>
                <a:cubicBezTo>
                  <a:pt x="361" y="588"/>
                  <a:pt x="361" y="589"/>
                  <a:pt x="363" y="589"/>
                </a:cubicBezTo>
                <a:cubicBezTo>
                  <a:pt x="364" y="587"/>
                  <a:pt x="361" y="586"/>
                  <a:pt x="363" y="585"/>
                </a:cubicBezTo>
                <a:cubicBezTo>
                  <a:pt x="364" y="585"/>
                  <a:pt x="363" y="586"/>
                  <a:pt x="364" y="587"/>
                </a:cubicBezTo>
                <a:cubicBezTo>
                  <a:pt x="367" y="587"/>
                  <a:pt x="363" y="583"/>
                  <a:pt x="365" y="582"/>
                </a:cubicBezTo>
                <a:cubicBezTo>
                  <a:pt x="367" y="587"/>
                  <a:pt x="366" y="582"/>
                  <a:pt x="365" y="581"/>
                </a:cubicBezTo>
                <a:cubicBezTo>
                  <a:pt x="364" y="579"/>
                  <a:pt x="362" y="582"/>
                  <a:pt x="361" y="581"/>
                </a:cubicBezTo>
                <a:cubicBezTo>
                  <a:pt x="361" y="579"/>
                  <a:pt x="364" y="579"/>
                  <a:pt x="366" y="579"/>
                </a:cubicBezTo>
                <a:cubicBezTo>
                  <a:pt x="366" y="580"/>
                  <a:pt x="367" y="581"/>
                  <a:pt x="366" y="582"/>
                </a:cubicBezTo>
                <a:cubicBezTo>
                  <a:pt x="367" y="583"/>
                  <a:pt x="368" y="582"/>
                  <a:pt x="369" y="583"/>
                </a:cubicBezTo>
                <a:cubicBezTo>
                  <a:pt x="371" y="581"/>
                  <a:pt x="366" y="579"/>
                  <a:pt x="367" y="578"/>
                </a:cubicBezTo>
                <a:cubicBezTo>
                  <a:pt x="369" y="576"/>
                  <a:pt x="368" y="580"/>
                  <a:pt x="369" y="578"/>
                </a:cubicBezTo>
                <a:cubicBezTo>
                  <a:pt x="370" y="580"/>
                  <a:pt x="369" y="582"/>
                  <a:pt x="371" y="584"/>
                </a:cubicBezTo>
                <a:cubicBezTo>
                  <a:pt x="369" y="585"/>
                  <a:pt x="368" y="584"/>
                  <a:pt x="367" y="584"/>
                </a:cubicBezTo>
                <a:cubicBezTo>
                  <a:pt x="369" y="588"/>
                  <a:pt x="370" y="586"/>
                  <a:pt x="371" y="584"/>
                </a:cubicBezTo>
                <a:cubicBezTo>
                  <a:pt x="373" y="590"/>
                  <a:pt x="374" y="584"/>
                  <a:pt x="375" y="584"/>
                </a:cubicBezTo>
                <a:cubicBezTo>
                  <a:pt x="378" y="583"/>
                  <a:pt x="385" y="583"/>
                  <a:pt x="383" y="577"/>
                </a:cubicBezTo>
                <a:cubicBezTo>
                  <a:pt x="382" y="576"/>
                  <a:pt x="382" y="576"/>
                  <a:pt x="381" y="576"/>
                </a:cubicBezTo>
                <a:cubicBezTo>
                  <a:pt x="380" y="575"/>
                  <a:pt x="381" y="574"/>
                  <a:pt x="380" y="573"/>
                </a:cubicBezTo>
                <a:cubicBezTo>
                  <a:pt x="381" y="571"/>
                  <a:pt x="382" y="575"/>
                  <a:pt x="383" y="575"/>
                </a:cubicBezTo>
                <a:cubicBezTo>
                  <a:pt x="383" y="573"/>
                  <a:pt x="386" y="574"/>
                  <a:pt x="384" y="571"/>
                </a:cubicBezTo>
                <a:cubicBezTo>
                  <a:pt x="389" y="573"/>
                  <a:pt x="389" y="568"/>
                  <a:pt x="392" y="567"/>
                </a:cubicBezTo>
                <a:cubicBezTo>
                  <a:pt x="391" y="566"/>
                  <a:pt x="390" y="566"/>
                  <a:pt x="389" y="564"/>
                </a:cubicBezTo>
                <a:cubicBezTo>
                  <a:pt x="392" y="564"/>
                  <a:pt x="387" y="561"/>
                  <a:pt x="390" y="561"/>
                </a:cubicBezTo>
                <a:cubicBezTo>
                  <a:pt x="391" y="563"/>
                  <a:pt x="391" y="565"/>
                  <a:pt x="392" y="567"/>
                </a:cubicBezTo>
                <a:cubicBezTo>
                  <a:pt x="393" y="566"/>
                  <a:pt x="393" y="566"/>
                  <a:pt x="393" y="566"/>
                </a:cubicBezTo>
                <a:cubicBezTo>
                  <a:pt x="394" y="566"/>
                  <a:pt x="392" y="564"/>
                  <a:pt x="391" y="562"/>
                </a:cubicBezTo>
                <a:cubicBezTo>
                  <a:pt x="394" y="565"/>
                  <a:pt x="394" y="559"/>
                  <a:pt x="397" y="563"/>
                </a:cubicBezTo>
                <a:cubicBezTo>
                  <a:pt x="397" y="560"/>
                  <a:pt x="398" y="561"/>
                  <a:pt x="401" y="561"/>
                </a:cubicBezTo>
                <a:cubicBezTo>
                  <a:pt x="399" y="559"/>
                  <a:pt x="398" y="558"/>
                  <a:pt x="397" y="558"/>
                </a:cubicBezTo>
                <a:cubicBezTo>
                  <a:pt x="396" y="555"/>
                  <a:pt x="399" y="558"/>
                  <a:pt x="400" y="560"/>
                </a:cubicBezTo>
                <a:cubicBezTo>
                  <a:pt x="403" y="557"/>
                  <a:pt x="409" y="557"/>
                  <a:pt x="408" y="551"/>
                </a:cubicBezTo>
                <a:cubicBezTo>
                  <a:pt x="410" y="551"/>
                  <a:pt x="412" y="552"/>
                  <a:pt x="414" y="553"/>
                </a:cubicBezTo>
                <a:cubicBezTo>
                  <a:pt x="415" y="551"/>
                  <a:pt x="412" y="550"/>
                  <a:pt x="412" y="549"/>
                </a:cubicBezTo>
                <a:cubicBezTo>
                  <a:pt x="414" y="547"/>
                  <a:pt x="413" y="547"/>
                  <a:pt x="415" y="546"/>
                </a:cubicBezTo>
                <a:cubicBezTo>
                  <a:pt x="417" y="548"/>
                  <a:pt x="416" y="549"/>
                  <a:pt x="418" y="550"/>
                </a:cubicBezTo>
                <a:cubicBezTo>
                  <a:pt x="419" y="549"/>
                  <a:pt x="419" y="547"/>
                  <a:pt x="419" y="546"/>
                </a:cubicBezTo>
                <a:cubicBezTo>
                  <a:pt x="416" y="547"/>
                  <a:pt x="417" y="543"/>
                  <a:pt x="416" y="545"/>
                </a:cubicBezTo>
                <a:cubicBezTo>
                  <a:pt x="415" y="544"/>
                  <a:pt x="415" y="540"/>
                  <a:pt x="417" y="540"/>
                </a:cubicBezTo>
                <a:cubicBezTo>
                  <a:pt x="416" y="543"/>
                  <a:pt x="418" y="543"/>
                  <a:pt x="421" y="546"/>
                </a:cubicBezTo>
                <a:cubicBezTo>
                  <a:pt x="418" y="542"/>
                  <a:pt x="421" y="543"/>
                  <a:pt x="420" y="539"/>
                </a:cubicBezTo>
                <a:cubicBezTo>
                  <a:pt x="423" y="534"/>
                  <a:pt x="429" y="538"/>
                  <a:pt x="431" y="531"/>
                </a:cubicBezTo>
                <a:cubicBezTo>
                  <a:pt x="429" y="529"/>
                  <a:pt x="429" y="534"/>
                  <a:pt x="427" y="530"/>
                </a:cubicBezTo>
                <a:cubicBezTo>
                  <a:pt x="429" y="529"/>
                  <a:pt x="431" y="529"/>
                  <a:pt x="433" y="531"/>
                </a:cubicBezTo>
                <a:cubicBezTo>
                  <a:pt x="433" y="528"/>
                  <a:pt x="432" y="529"/>
                  <a:pt x="434" y="530"/>
                </a:cubicBezTo>
                <a:cubicBezTo>
                  <a:pt x="435" y="527"/>
                  <a:pt x="431" y="528"/>
                  <a:pt x="430" y="525"/>
                </a:cubicBezTo>
                <a:cubicBezTo>
                  <a:pt x="431" y="524"/>
                  <a:pt x="431" y="524"/>
                  <a:pt x="430" y="523"/>
                </a:cubicBezTo>
                <a:cubicBezTo>
                  <a:pt x="434" y="521"/>
                  <a:pt x="438" y="519"/>
                  <a:pt x="438" y="514"/>
                </a:cubicBezTo>
                <a:cubicBezTo>
                  <a:pt x="436" y="513"/>
                  <a:pt x="436" y="518"/>
                  <a:pt x="434" y="515"/>
                </a:cubicBezTo>
                <a:cubicBezTo>
                  <a:pt x="432" y="516"/>
                  <a:pt x="433" y="517"/>
                  <a:pt x="433" y="518"/>
                </a:cubicBezTo>
                <a:cubicBezTo>
                  <a:pt x="432" y="519"/>
                  <a:pt x="433" y="516"/>
                  <a:pt x="431" y="515"/>
                </a:cubicBezTo>
                <a:cubicBezTo>
                  <a:pt x="430" y="515"/>
                  <a:pt x="430" y="515"/>
                  <a:pt x="430" y="515"/>
                </a:cubicBezTo>
                <a:cubicBezTo>
                  <a:pt x="434" y="524"/>
                  <a:pt x="423" y="519"/>
                  <a:pt x="418" y="519"/>
                </a:cubicBezTo>
                <a:cubicBezTo>
                  <a:pt x="420" y="521"/>
                  <a:pt x="422" y="519"/>
                  <a:pt x="424" y="522"/>
                </a:cubicBezTo>
                <a:cubicBezTo>
                  <a:pt x="421" y="524"/>
                  <a:pt x="421" y="524"/>
                  <a:pt x="421" y="524"/>
                </a:cubicBezTo>
                <a:cubicBezTo>
                  <a:pt x="422" y="526"/>
                  <a:pt x="425" y="524"/>
                  <a:pt x="422" y="526"/>
                </a:cubicBezTo>
                <a:cubicBezTo>
                  <a:pt x="423" y="528"/>
                  <a:pt x="424" y="527"/>
                  <a:pt x="425" y="527"/>
                </a:cubicBezTo>
                <a:cubicBezTo>
                  <a:pt x="426" y="532"/>
                  <a:pt x="421" y="526"/>
                  <a:pt x="422" y="529"/>
                </a:cubicBezTo>
                <a:cubicBezTo>
                  <a:pt x="415" y="520"/>
                  <a:pt x="410" y="529"/>
                  <a:pt x="403" y="533"/>
                </a:cubicBezTo>
                <a:cubicBezTo>
                  <a:pt x="404" y="535"/>
                  <a:pt x="406" y="534"/>
                  <a:pt x="407" y="533"/>
                </a:cubicBezTo>
                <a:cubicBezTo>
                  <a:pt x="406" y="536"/>
                  <a:pt x="401" y="535"/>
                  <a:pt x="399" y="532"/>
                </a:cubicBezTo>
                <a:cubicBezTo>
                  <a:pt x="400" y="532"/>
                  <a:pt x="401" y="531"/>
                  <a:pt x="401" y="530"/>
                </a:cubicBezTo>
                <a:cubicBezTo>
                  <a:pt x="399" y="528"/>
                  <a:pt x="400" y="532"/>
                  <a:pt x="398" y="532"/>
                </a:cubicBezTo>
                <a:cubicBezTo>
                  <a:pt x="398" y="533"/>
                  <a:pt x="399" y="535"/>
                  <a:pt x="401" y="536"/>
                </a:cubicBezTo>
                <a:cubicBezTo>
                  <a:pt x="399" y="537"/>
                  <a:pt x="398" y="533"/>
                  <a:pt x="396" y="535"/>
                </a:cubicBezTo>
                <a:cubicBezTo>
                  <a:pt x="396" y="534"/>
                  <a:pt x="396" y="533"/>
                  <a:pt x="395" y="532"/>
                </a:cubicBezTo>
                <a:cubicBezTo>
                  <a:pt x="397" y="530"/>
                  <a:pt x="398" y="530"/>
                  <a:pt x="401" y="527"/>
                </a:cubicBezTo>
                <a:cubicBezTo>
                  <a:pt x="406" y="531"/>
                  <a:pt x="412" y="524"/>
                  <a:pt x="417" y="520"/>
                </a:cubicBezTo>
                <a:cubicBezTo>
                  <a:pt x="415" y="519"/>
                  <a:pt x="414" y="522"/>
                  <a:pt x="414" y="518"/>
                </a:cubicBezTo>
                <a:cubicBezTo>
                  <a:pt x="411" y="518"/>
                  <a:pt x="412" y="520"/>
                  <a:pt x="411" y="522"/>
                </a:cubicBezTo>
                <a:cubicBezTo>
                  <a:pt x="411" y="517"/>
                  <a:pt x="403" y="522"/>
                  <a:pt x="405" y="518"/>
                </a:cubicBezTo>
                <a:cubicBezTo>
                  <a:pt x="402" y="517"/>
                  <a:pt x="403" y="521"/>
                  <a:pt x="404" y="522"/>
                </a:cubicBezTo>
                <a:cubicBezTo>
                  <a:pt x="403" y="522"/>
                  <a:pt x="402" y="522"/>
                  <a:pt x="401" y="522"/>
                </a:cubicBezTo>
                <a:cubicBezTo>
                  <a:pt x="400" y="521"/>
                  <a:pt x="403" y="520"/>
                  <a:pt x="402" y="519"/>
                </a:cubicBezTo>
                <a:cubicBezTo>
                  <a:pt x="400" y="518"/>
                  <a:pt x="398" y="519"/>
                  <a:pt x="396" y="519"/>
                </a:cubicBezTo>
                <a:cubicBezTo>
                  <a:pt x="395" y="519"/>
                  <a:pt x="398" y="521"/>
                  <a:pt x="399" y="520"/>
                </a:cubicBezTo>
                <a:cubicBezTo>
                  <a:pt x="399" y="521"/>
                  <a:pt x="399" y="521"/>
                  <a:pt x="398" y="520"/>
                </a:cubicBezTo>
                <a:cubicBezTo>
                  <a:pt x="397" y="521"/>
                  <a:pt x="399" y="521"/>
                  <a:pt x="399" y="522"/>
                </a:cubicBezTo>
                <a:cubicBezTo>
                  <a:pt x="393" y="518"/>
                  <a:pt x="389" y="520"/>
                  <a:pt x="386" y="521"/>
                </a:cubicBezTo>
                <a:cubicBezTo>
                  <a:pt x="390" y="524"/>
                  <a:pt x="392" y="519"/>
                  <a:pt x="396" y="524"/>
                </a:cubicBezTo>
                <a:cubicBezTo>
                  <a:pt x="395" y="522"/>
                  <a:pt x="393" y="525"/>
                  <a:pt x="392" y="523"/>
                </a:cubicBezTo>
                <a:cubicBezTo>
                  <a:pt x="390" y="525"/>
                  <a:pt x="390" y="526"/>
                  <a:pt x="389" y="527"/>
                </a:cubicBezTo>
                <a:cubicBezTo>
                  <a:pt x="390" y="528"/>
                  <a:pt x="391" y="527"/>
                  <a:pt x="392" y="528"/>
                </a:cubicBezTo>
                <a:cubicBezTo>
                  <a:pt x="395" y="527"/>
                  <a:pt x="393" y="525"/>
                  <a:pt x="394" y="524"/>
                </a:cubicBezTo>
                <a:cubicBezTo>
                  <a:pt x="397" y="528"/>
                  <a:pt x="397" y="528"/>
                  <a:pt x="397" y="528"/>
                </a:cubicBezTo>
                <a:cubicBezTo>
                  <a:pt x="394" y="526"/>
                  <a:pt x="395" y="529"/>
                  <a:pt x="394" y="531"/>
                </a:cubicBezTo>
                <a:cubicBezTo>
                  <a:pt x="391" y="527"/>
                  <a:pt x="387" y="530"/>
                  <a:pt x="383" y="524"/>
                </a:cubicBezTo>
                <a:cubicBezTo>
                  <a:pt x="381" y="525"/>
                  <a:pt x="381" y="530"/>
                  <a:pt x="378" y="526"/>
                </a:cubicBezTo>
                <a:cubicBezTo>
                  <a:pt x="381" y="524"/>
                  <a:pt x="382" y="525"/>
                  <a:pt x="383" y="523"/>
                </a:cubicBezTo>
                <a:cubicBezTo>
                  <a:pt x="384" y="524"/>
                  <a:pt x="387" y="524"/>
                  <a:pt x="386" y="525"/>
                </a:cubicBezTo>
                <a:cubicBezTo>
                  <a:pt x="387" y="526"/>
                  <a:pt x="388" y="525"/>
                  <a:pt x="389" y="525"/>
                </a:cubicBezTo>
                <a:cubicBezTo>
                  <a:pt x="388" y="521"/>
                  <a:pt x="386" y="524"/>
                  <a:pt x="385" y="521"/>
                </a:cubicBezTo>
                <a:cubicBezTo>
                  <a:pt x="386" y="520"/>
                  <a:pt x="385" y="519"/>
                  <a:pt x="387" y="518"/>
                </a:cubicBezTo>
                <a:cubicBezTo>
                  <a:pt x="386" y="517"/>
                  <a:pt x="385" y="517"/>
                  <a:pt x="384" y="517"/>
                </a:cubicBezTo>
                <a:cubicBezTo>
                  <a:pt x="382" y="516"/>
                  <a:pt x="387" y="518"/>
                  <a:pt x="386" y="515"/>
                </a:cubicBezTo>
                <a:cubicBezTo>
                  <a:pt x="387" y="516"/>
                  <a:pt x="389" y="516"/>
                  <a:pt x="389" y="518"/>
                </a:cubicBezTo>
                <a:cubicBezTo>
                  <a:pt x="390" y="519"/>
                  <a:pt x="392" y="517"/>
                  <a:pt x="393" y="519"/>
                </a:cubicBezTo>
                <a:cubicBezTo>
                  <a:pt x="393" y="517"/>
                  <a:pt x="391" y="515"/>
                  <a:pt x="393" y="514"/>
                </a:cubicBezTo>
                <a:cubicBezTo>
                  <a:pt x="396" y="517"/>
                  <a:pt x="398" y="513"/>
                  <a:pt x="401" y="517"/>
                </a:cubicBezTo>
                <a:cubicBezTo>
                  <a:pt x="400" y="514"/>
                  <a:pt x="403" y="515"/>
                  <a:pt x="405" y="515"/>
                </a:cubicBezTo>
                <a:cubicBezTo>
                  <a:pt x="406" y="515"/>
                  <a:pt x="403" y="511"/>
                  <a:pt x="403" y="513"/>
                </a:cubicBezTo>
                <a:cubicBezTo>
                  <a:pt x="403" y="511"/>
                  <a:pt x="405" y="509"/>
                  <a:pt x="406" y="505"/>
                </a:cubicBezTo>
                <a:cubicBezTo>
                  <a:pt x="407" y="505"/>
                  <a:pt x="408" y="507"/>
                  <a:pt x="409" y="506"/>
                </a:cubicBezTo>
                <a:cubicBezTo>
                  <a:pt x="408" y="502"/>
                  <a:pt x="405" y="503"/>
                  <a:pt x="403" y="504"/>
                </a:cubicBezTo>
                <a:cubicBezTo>
                  <a:pt x="403" y="507"/>
                  <a:pt x="402" y="508"/>
                  <a:pt x="401" y="511"/>
                </a:cubicBezTo>
                <a:cubicBezTo>
                  <a:pt x="401" y="510"/>
                  <a:pt x="399" y="506"/>
                  <a:pt x="398" y="506"/>
                </a:cubicBezTo>
                <a:cubicBezTo>
                  <a:pt x="397" y="505"/>
                  <a:pt x="400" y="503"/>
                  <a:pt x="400" y="506"/>
                </a:cubicBezTo>
                <a:cubicBezTo>
                  <a:pt x="401" y="505"/>
                  <a:pt x="400" y="505"/>
                  <a:pt x="401" y="504"/>
                </a:cubicBezTo>
                <a:cubicBezTo>
                  <a:pt x="400" y="502"/>
                  <a:pt x="398" y="504"/>
                  <a:pt x="400" y="502"/>
                </a:cubicBezTo>
                <a:cubicBezTo>
                  <a:pt x="398" y="501"/>
                  <a:pt x="399" y="502"/>
                  <a:pt x="398" y="499"/>
                </a:cubicBezTo>
                <a:cubicBezTo>
                  <a:pt x="398" y="504"/>
                  <a:pt x="395" y="501"/>
                  <a:pt x="397" y="506"/>
                </a:cubicBezTo>
                <a:cubicBezTo>
                  <a:pt x="395" y="507"/>
                  <a:pt x="396" y="502"/>
                  <a:pt x="394" y="504"/>
                </a:cubicBezTo>
                <a:cubicBezTo>
                  <a:pt x="394" y="503"/>
                  <a:pt x="395" y="503"/>
                  <a:pt x="395" y="502"/>
                </a:cubicBezTo>
                <a:cubicBezTo>
                  <a:pt x="394" y="501"/>
                  <a:pt x="393" y="503"/>
                  <a:pt x="392" y="500"/>
                </a:cubicBezTo>
                <a:cubicBezTo>
                  <a:pt x="392" y="503"/>
                  <a:pt x="392" y="506"/>
                  <a:pt x="393" y="510"/>
                </a:cubicBezTo>
                <a:cubicBezTo>
                  <a:pt x="391" y="510"/>
                  <a:pt x="392" y="509"/>
                  <a:pt x="391" y="507"/>
                </a:cubicBezTo>
                <a:cubicBezTo>
                  <a:pt x="390" y="508"/>
                  <a:pt x="390" y="509"/>
                  <a:pt x="392" y="511"/>
                </a:cubicBezTo>
                <a:cubicBezTo>
                  <a:pt x="391" y="511"/>
                  <a:pt x="391" y="512"/>
                  <a:pt x="391" y="513"/>
                </a:cubicBezTo>
                <a:cubicBezTo>
                  <a:pt x="390" y="515"/>
                  <a:pt x="389" y="514"/>
                  <a:pt x="388" y="515"/>
                </a:cubicBezTo>
                <a:cubicBezTo>
                  <a:pt x="387" y="513"/>
                  <a:pt x="389" y="514"/>
                  <a:pt x="390" y="514"/>
                </a:cubicBezTo>
                <a:cubicBezTo>
                  <a:pt x="390" y="513"/>
                  <a:pt x="389" y="512"/>
                  <a:pt x="388" y="510"/>
                </a:cubicBezTo>
                <a:cubicBezTo>
                  <a:pt x="388" y="514"/>
                  <a:pt x="382" y="512"/>
                  <a:pt x="384" y="516"/>
                </a:cubicBezTo>
                <a:cubicBezTo>
                  <a:pt x="383" y="517"/>
                  <a:pt x="380" y="513"/>
                  <a:pt x="381" y="517"/>
                </a:cubicBezTo>
                <a:cubicBezTo>
                  <a:pt x="379" y="517"/>
                  <a:pt x="382" y="515"/>
                  <a:pt x="380" y="513"/>
                </a:cubicBezTo>
                <a:cubicBezTo>
                  <a:pt x="381" y="514"/>
                  <a:pt x="382" y="512"/>
                  <a:pt x="383" y="514"/>
                </a:cubicBezTo>
                <a:cubicBezTo>
                  <a:pt x="383" y="511"/>
                  <a:pt x="388" y="510"/>
                  <a:pt x="386" y="506"/>
                </a:cubicBezTo>
                <a:cubicBezTo>
                  <a:pt x="387" y="503"/>
                  <a:pt x="388" y="508"/>
                  <a:pt x="389" y="507"/>
                </a:cubicBezTo>
                <a:cubicBezTo>
                  <a:pt x="389" y="506"/>
                  <a:pt x="388" y="506"/>
                  <a:pt x="388" y="506"/>
                </a:cubicBezTo>
                <a:cubicBezTo>
                  <a:pt x="387" y="504"/>
                  <a:pt x="390" y="506"/>
                  <a:pt x="390" y="505"/>
                </a:cubicBezTo>
                <a:cubicBezTo>
                  <a:pt x="385" y="502"/>
                  <a:pt x="384" y="507"/>
                  <a:pt x="382" y="509"/>
                </a:cubicBezTo>
                <a:cubicBezTo>
                  <a:pt x="382" y="507"/>
                  <a:pt x="379" y="508"/>
                  <a:pt x="377" y="506"/>
                </a:cubicBezTo>
                <a:cubicBezTo>
                  <a:pt x="377" y="507"/>
                  <a:pt x="376" y="508"/>
                  <a:pt x="377" y="510"/>
                </a:cubicBezTo>
                <a:cubicBezTo>
                  <a:pt x="376" y="510"/>
                  <a:pt x="377" y="507"/>
                  <a:pt x="375" y="507"/>
                </a:cubicBezTo>
                <a:cubicBezTo>
                  <a:pt x="374" y="508"/>
                  <a:pt x="374" y="509"/>
                  <a:pt x="376" y="511"/>
                </a:cubicBezTo>
                <a:cubicBezTo>
                  <a:pt x="374" y="511"/>
                  <a:pt x="373" y="509"/>
                  <a:pt x="372" y="509"/>
                </a:cubicBezTo>
                <a:cubicBezTo>
                  <a:pt x="372" y="511"/>
                  <a:pt x="371" y="512"/>
                  <a:pt x="373" y="514"/>
                </a:cubicBezTo>
                <a:cubicBezTo>
                  <a:pt x="371" y="513"/>
                  <a:pt x="369" y="513"/>
                  <a:pt x="367" y="511"/>
                </a:cubicBezTo>
                <a:cubicBezTo>
                  <a:pt x="369" y="511"/>
                  <a:pt x="368" y="511"/>
                  <a:pt x="370" y="512"/>
                </a:cubicBezTo>
                <a:cubicBezTo>
                  <a:pt x="371" y="511"/>
                  <a:pt x="371" y="510"/>
                  <a:pt x="370" y="508"/>
                </a:cubicBezTo>
                <a:cubicBezTo>
                  <a:pt x="372" y="508"/>
                  <a:pt x="374" y="510"/>
                  <a:pt x="372" y="506"/>
                </a:cubicBezTo>
                <a:cubicBezTo>
                  <a:pt x="373" y="505"/>
                  <a:pt x="374" y="506"/>
                  <a:pt x="375" y="507"/>
                </a:cubicBezTo>
                <a:cubicBezTo>
                  <a:pt x="376" y="505"/>
                  <a:pt x="373" y="501"/>
                  <a:pt x="376" y="502"/>
                </a:cubicBezTo>
                <a:cubicBezTo>
                  <a:pt x="373" y="500"/>
                  <a:pt x="372" y="506"/>
                  <a:pt x="368" y="505"/>
                </a:cubicBezTo>
                <a:cubicBezTo>
                  <a:pt x="368" y="503"/>
                  <a:pt x="370" y="501"/>
                  <a:pt x="370" y="500"/>
                </a:cubicBezTo>
                <a:cubicBezTo>
                  <a:pt x="369" y="501"/>
                  <a:pt x="367" y="500"/>
                  <a:pt x="364" y="502"/>
                </a:cubicBezTo>
                <a:cubicBezTo>
                  <a:pt x="366" y="505"/>
                  <a:pt x="367" y="505"/>
                  <a:pt x="369" y="506"/>
                </a:cubicBezTo>
                <a:cubicBezTo>
                  <a:pt x="369" y="508"/>
                  <a:pt x="365" y="506"/>
                  <a:pt x="369" y="509"/>
                </a:cubicBezTo>
                <a:cubicBezTo>
                  <a:pt x="366" y="510"/>
                  <a:pt x="367" y="508"/>
                  <a:pt x="365" y="506"/>
                </a:cubicBezTo>
                <a:cubicBezTo>
                  <a:pt x="363" y="504"/>
                  <a:pt x="362" y="507"/>
                  <a:pt x="363" y="508"/>
                </a:cubicBezTo>
                <a:cubicBezTo>
                  <a:pt x="364" y="510"/>
                  <a:pt x="364" y="507"/>
                  <a:pt x="366" y="509"/>
                </a:cubicBezTo>
                <a:cubicBezTo>
                  <a:pt x="367" y="511"/>
                  <a:pt x="365" y="511"/>
                  <a:pt x="364" y="513"/>
                </a:cubicBezTo>
                <a:cubicBezTo>
                  <a:pt x="363" y="510"/>
                  <a:pt x="361" y="512"/>
                  <a:pt x="360" y="510"/>
                </a:cubicBezTo>
                <a:cubicBezTo>
                  <a:pt x="359" y="510"/>
                  <a:pt x="359" y="511"/>
                  <a:pt x="358" y="512"/>
                </a:cubicBezTo>
                <a:cubicBezTo>
                  <a:pt x="357" y="509"/>
                  <a:pt x="357" y="510"/>
                  <a:pt x="355" y="508"/>
                </a:cubicBezTo>
                <a:cubicBezTo>
                  <a:pt x="352" y="509"/>
                  <a:pt x="353" y="516"/>
                  <a:pt x="356" y="516"/>
                </a:cubicBezTo>
                <a:cubicBezTo>
                  <a:pt x="356" y="517"/>
                  <a:pt x="356" y="518"/>
                  <a:pt x="355" y="518"/>
                </a:cubicBezTo>
                <a:cubicBezTo>
                  <a:pt x="355" y="518"/>
                  <a:pt x="354" y="516"/>
                  <a:pt x="353" y="515"/>
                </a:cubicBezTo>
                <a:cubicBezTo>
                  <a:pt x="352" y="516"/>
                  <a:pt x="353" y="522"/>
                  <a:pt x="350" y="518"/>
                </a:cubicBezTo>
                <a:cubicBezTo>
                  <a:pt x="351" y="517"/>
                  <a:pt x="352" y="518"/>
                  <a:pt x="352" y="516"/>
                </a:cubicBezTo>
                <a:cubicBezTo>
                  <a:pt x="351" y="515"/>
                  <a:pt x="350" y="517"/>
                  <a:pt x="349" y="514"/>
                </a:cubicBezTo>
                <a:cubicBezTo>
                  <a:pt x="347" y="514"/>
                  <a:pt x="347" y="517"/>
                  <a:pt x="345" y="515"/>
                </a:cubicBezTo>
                <a:cubicBezTo>
                  <a:pt x="343" y="516"/>
                  <a:pt x="343" y="518"/>
                  <a:pt x="344" y="521"/>
                </a:cubicBezTo>
                <a:cubicBezTo>
                  <a:pt x="346" y="522"/>
                  <a:pt x="344" y="518"/>
                  <a:pt x="346" y="518"/>
                </a:cubicBezTo>
                <a:cubicBezTo>
                  <a:pt x="347" y="518"/>
                  <a:pt x="346" y="522"/>
                  <a:pt x="345" y="523"/>
                </a:cubicBezTo>
                <a:cubicBezTo>
                  <a:pt x="343" y="518"/>
                  <a:pt x="343" y="517"/>
                  <a:pt x="340" y="513"/>
                </a:cubicBezTo>
                <a:cubicBezTo>
                  <a:pt x="343" y="513"/>
                  <a:pt x="344" y="513"/>
                  <a:pt x="347" y="510"/>
                </a:cubicBezTo>
                <a:cubicBezTo>
                  <a:pt x="344" y="509"/>
                  <a:pt x="340" y="512"/>
                  <a:pt x="338" y="515"/>
                </a:cubicBezTo>
                <a:cubicBezTo>
                  <a:pt x="337" y="511"/>
                  <a:pt x="340" y="510"/>
                  <a:pt x="342" y="510"/>
                </a:cubicBezTo>
                <a:cubicBezTo>
                  <a:pt x="343" y="508"/>
                  <a:pt x="338" y="510"/>
                  <a:pt x="338" y="507"/>
                </a:cubicBezTo>
                <a:cubicBezTo>
                  <a:pt x="336" y="511"/>
                  <a:pt x="332" y="510"/>
                  <a:pt x="329" y="511"/>
                </a:cubicBezTo>
                <a:cubicBezTo>
                  <a:pt x="328" y="513"/>
                  <a:pt x="330" y="513"/>
                  <a:pt x="331" y="514"/>
                </a:cubicBezTo>
                <a:cubicBezTo>
                  <a:pt x="330" y="516"/>
                  <a:pt x="328" y="514"/>
                  <a:pt x="328" y="516"/>
                </a:cubicBezTo>
                <a:cubicBezTo>
                  <a:pt x="328" y="517"/>
                  <a:pt x="331" y="518"/>
                  <a:pt x="330" y="516"/>
                </a:cubicBezTo>
                <a:cubicBezTo>
                  <a:pt x="331" y="516"/>
                  <a:pt x="330" y="519"/>
                  <a:pt x="329" y="520"/>
                </a:cubicBezTo>
                <a:cubicBezTo>
                  <a:pt x="330" y="521"/>
                  <a:pt x="332" y="519"/>
                  <a:pt x="331" y="518"/>
                </a:cubicBezTo>
                <a:cubicBezTo>
                  <a:pt x="332" y="517"/>
                  <a:pt x="334" y="523"/>
                  <a:pt x="333" y="519"/>
                </a:cubicBezTo>
                <a:cubicBezTo>
                  <a:pt x="335" y="519"/>
                  <a:pt x="333" y="522"/>
                  <a:pt x="336" y="524"/>
                </a:cubicBezTo>
                <a:cubicBezTo>
                  <a:pt x="334" y="522"/>
                  <a:pt x="332" y="525"/>
                  <a:pt x="331" y="523"/>
                </a:cubicBezTo>
                <a:cubicBezTo>
                  <a:pt x="330" y="525"/>
                  <a:pt x="332" y="525"/>
                  <a:pt x="333" y="528"/>
                </a:cubicBezTo>
                <a:cubicBezTo>
                  <a:pt x="332" y="526"/>
                  <a:pt x="330" y="526"/>
                  <a:pt x="328" y="528"/>
                </a:cubicBezTo>
                <a:cubicBezTo>
                  <a:pt x="327" y="526"/>
                  <a:pt x="329" y="524"/>
                  <a:pt x="330" y="522"/>
                </a:cubicBezTo>
                <a:cubicBezTo>
                  <a:pt x="327" y="524"/>
                  <a:pt x="327" y="526"/>
                  <a:pt x="323" y="525"/>
                </a:cubicBezTo>
                <a:cubicBezTo>
                  <a:pt x="322" y="526"/>
                  <a:pt x="324" y="527"/>
                  <a:pt x="324" y="527"/>
                </a:cubicBezTo>
                <a:cubicBezTo>
                  <a:pt x="325" y="531"/>
                  <a:pt x="321" y="526"/>
                  <a:pt x="320" y="528"/>
                </a:cubicBezTo>
                <a:cubicBezTo>
                  <a:pt x="318" y="529"/>
                  <a:pt x="321" y="530"/>
                  <a:pt x="321" y="529"/>
                </a:cubicBezTo>
                <a:cubicBezTo>
                  <a:pt x="323" y="531"/>
                  <a:pt x="319" y="531"/>
                  <a:pt x="320" y="533"/>
                </a:cubicBezTo>
                <a:cubicBezTo>
                  <a:pt x="318" y="533"/>
                  <a:pt x="320" y="530"/>
                  <a:pt x="319" y="528"/>
                </a:cubicBezTo>
                <a:cubicBezTo>
                  <a:pt x="318" y="528"/>
                  <a:pt x="318" y="528"/>
                  <a:pt x="317" y="527"/>
                </a:cubicBezTo>
                <a:cubicBezTo>
                  <a:pt x="316" y="528"/>
                  <a:pt x="316" y="529"/>
                  <a:pt x="316" y="530"/>
                </a:cubicBezTo>
                <a:cubicBezTo>
                  <a:pt x="316" y="530"/>
                  <a:pt x="316" y="530"/>
                  <a:pt x="316" y="530"/>
                </a:cubicBezTo>
                <a:cubicBezTo>
                  <a:pt x="315" y="530"/>
                  <a:pt x="315" y="530"/>
                  <a:pt x="315" y="530"/>
                </a:cubicBezTo>
                <a:cubicBezTo>
                  <a:pt x="315" y="531"/>
                  <a:pt x="315" y="531"/>
                  <a:pt x="315" y="531"/>
                </a:cubicBezTo>
                <a:cubicBezTo>
                  <a:pt x="314" y="531"/>
                  <a:pt x="314" y="531"/>
                  <a:pt x="314" y="531"/>
                </a:cubicBezTo>
                <a:cubicBezTo>
                  <a:pt x="314" y="531"/>
                  <a:pt x="314" y="531"/>
                  <a:pt x="314" y="531"/>
                </a:cubicBezTo>
                <a:cubicBezTo>
                  <a:pt x="315" y="532"/>
                  <a:pt x="315" y="532"/>
                  <a:pt x="315" y="532"/>
                </a:cubicBezTo>
                <a:cubicBezTo>
                  <a:pt x="315" y="532"/>
                  <a:pt x="315" y="532"/>
                  <a:pt x="315" y="532"/>
                </a:cubicBezTo>
                <a:cubicBezTo>
                  <a:pt x="314" y="531"/>
                  <a:pt x="314" y="531"/>
                  <a:pt x="314" y="531"/>
                </a:cubicBezTo>
                <a:cubicBezTo>
                  <a:pt x="314" y="531"/>
                  <a:pt x="314" y="531"/>
                  <a:pt x="314" y="531"/>
                </a:cubicBezTo>
                <a:cubicBezTo>
                  <a:pt x="315" y="530"/>
                  <a:pt x="315" y="530"/>
                  <a:pt x="315" y="530"/>
                </a:cubicBezTo>
                <a:cubicBezTo>
                  <a:pt x="315" y="530"/>
                  <a:pt x="315" y="530"/>
                  <a:pt x="315" y="530"/>
                </a:cubicBezTo>
                <a:cubicBezTo>
                  <a:pt x="315" y="530"/>
                  <a:pt x="314" y="530"/>
                  <a:pt x="314" y="530"/>
                </a:cubicBezTo>
                <a:cubicBezTo>
                  <a:pt x="318" y="535"/>
                  <a:pt x="308" y="535"/>
                  <a:pt x="313" y="538"/>
                </a:cubicBezTo>
                <a:cubicBezTo>
                  <a:pt x="311" y="540"/>
                  <a:pt x="310" y="537"/>
                  <a:pt x="309" y="538"/>
                </a:cubicBezTo>
                <a:cubicBezTo>
                  <a:pt x="309" y="538"/>
                  <a:pt x="309" y="539"/>
                  <a:pt x="309" y="539"/>
                </a:cubicBezTo>
                <a:cubicBezTo>
                  <a:pt x="309" y="540"/>
                  <a:pt x="310" y="539"/>
                  <a:pt x="311" y="539"/>
                </a:cubicBezTo>
                <a:cubicBezTo>
                  <a:pt x="310" y="543"/>
                  <a:pt x="305" y="540"/>
                  <a:pt x="303" y="542"/>
                </a:cubicBezTo>
                <a:cubicBezTo>
                  <a:pt x="304" y="544"/>
                  <a:pt x="304" y="544"/>
                  <a:pt x="304" y="544"/>
                </a:cubicBezTo>
                <a:cubicBezTo>
                  <a:pt x="306" y="545"/>
                  <a:pt x="306" y="541"/>
                  <a:pt x="308" y="541"/>
                </a:cubicBezTo>
                <a:cubicBezTo>
                  <a:pt x="308" y="545"/>
                  <a:pt x="309" y="541"/>
                  <a:pt x="311" y="540"/>
                </a:cubicBezTo>
                <a:cubicBezTo>
                  <a:pt x="314" y="544"/>
                  <a:pt x="308" y="541"/>
                  <a:pt x="311" y="545"/>
                </a:cubicBezTo>
                <a:cubicBezTo>
                  <a:pt x="307" y="545"/>
                  <a:pt x="303" y="545"/>
                  <a:pt x="300" y="542"/>
                </a:cubicBezTo>
                <a:cubicBezTo>
                  <a:pt x="299" y="543"/>
                  <a:pt x="301" y="544"/>
                  <a:pt x="301" y="546"/>
                </a:cubicBezTo>
                <a:cubicBezTo>
                  <a:pt x="300" y="546"/>
                  <a:pt x="299" y="546"/>
                  <a:pt x="298" y="544"/>
                </a:cubicBezTo>
                <a:cubicBezTo>
                  <a:pt x="299" y="543"/>
                  <a:pt x="299" y="543"/>
                  <a:pt x="299" y="542"/>
                </a:cubicBezTo>
                <a:cubicBezTo>
                  <a:pt x="298" y="541"/>
                  <a:pt x="297" y="544"/>
                  <a:pt x="298" y="545"/>
                </a:cubicBezTo>
                <a:cubicBezTo>
                  <a:pt x="297" y="546"/>
                  <a:pt x="295" y="544"/>
                  <a:pt x="294" y="544"/>
                </a:cubicBezTo>
                <a:cubicBezTo>
                  <a:pt x="295" y="547"/>
                  <a:pt x="294" y="548"/>
                  <a:pt x="293" y="550"/>
                </a:cubicBezTo>
                <a:cubicBezTo>
                  <a:pt x="290" y="547"/>
                  <a:pt x="294" y="547"/>
                  <a:pt x="293" y="545"/>
                </a:cubicBezTo>
                <a:cubicBezTo>
                  <a:pt x="291" y="545"/>
                  <a:pt x="288" y="546"/>
                  <a:pt x="289" y="549"/>
                </a:cubicBezTo>
                <a:cubicBezTo>
                  <a:pt x="281" y="545"/>
                  <a:pt x="282" y="558"/>
                  <a:pt x="276" y="555"/>
                </a:cubicBezTo>
                <a:cubicBezTo>
                  <a:pt x="277" y="560"/>
                  <a:pt x="273" y="560"/>
                  <a:pt x="273" y="564"/>
                </a:cubicBezTo>
                <a:cubicBezTo>
                  <a:pt x="271" y="564"/>
                  <a:pt x="273" y="561"/>
                  <a:pt x="273" y="560"/>
                </a:cubicBezTo>
                <a:cubicBezTo>
                  <a:pt x="271" y="558"/>
                  <a:pt x="268" y="565"/>
                  <a:pt x="267" y="560"/>
                </a:cubicBezTo>
                <a:cubicBezTo>
                  <a:pt x="266" y="562"/>
                  <a:pt x="264" y="567"/>
                  <a:pt x="261" y="566"/>
                </a:cubicBezTo>
                <a:cubicBezTo>
                  <a:pt x="262" y="564"/>
                  <a:pt x="265" y="563"/>
                  <a:pt x="263" y="561"/>
                </a:cubicBezTo>
                <a:cubicBezTo>
                  <a:pt x="261" y="558"/>
                  <a:pt x="263" y="564"/>
                  <a:pt x="261" y="561"/>
                </a:cubicBezTo>
                <a:cubicBezTo>
                  <a:pt x="263" y="563"/>
                  <a:pt x="260" y="564"/>
                  <a:pt x="258" y="561"/>
                </a:cubicBezTo>
                <a:cubicBezTo>
                  <a:pt x="257" y="562"/>
                  <a:pt x="257" y="563"/>
                  <a:pt x="257" y="564"/>
                </a:cubicBezTo>
                <a:cubicBezTo>
                  <a:pt x="260" y="563"/>
                  <a:pt x="259" y="565"/>
                  <a:pt x="257" y="567"/>
                </a:cubicBezTo>
                <a:cubicBezTo>
                  <a:pt x="256" y="566"/>
                  <a:pt x="255" y="565"/>
                  <a:pt x="254" y="564"/>
                </a:cubicBezTo>
                <a:cubicBezTo>
                  <a:pt x="251" y="570"/>
                  <a:pt x="244" y="569"/>
                  <a:pt x="241" y="574"/>
                </a:cubicBezTo>
                <a:cubicBezTo>
                  <a:pt x="241" y="572"/>
                  <a:pt x="239" y="573"/>
                  <a:pt x="238" y="571"/>
                </a:cubicBezTo>
                <a:cubicBezTo>
                  <a:pt x="240" y="569"/>
                  <a:pt x="240" y="569"/>
                  <a:pt x="240" y="569"/>
                </a:cubicBezTo>
                <a:cubicBezTo>
                  <a:pt x="241" y="570"/>
                  <a:pt x="239" y="571"/>
                  <a:pt x="240" y="572"/>
                </a:cubicBezTo>
                <a:cubicBezTo>
                  <a:pt x="243" y="572"/>
                  <a:pt x="243" y="570"/>
                  <a:pt x="246" y="568"/>
                </a:cubicBezTo>
                <a:cubicBezTo>
                  <a:pt x="246" y="567"/>
                  <a:pt x="243" y="564"/>
                  <a:pt x="244" y="563"/>
                </a:cubicBezTo>
                <a:cubicBezTo>
                  <a:pt x="245" y="565"/>
                  <a:pt x="247" y="567"/>
                  <a:pt x="249" y="567"/>
                </a:cubicBezTo>
                <a:cubicBezTo>
                  <a:pt x="250" y="562"/>
                  <a:pt x="250" y="565"/>
                  <a:pt x="251" y="562"/>
                </a:cubicBezTo>
                <a:cubicBezTo>
                  <a:pt x="253" y="564"/>
                  <a:pt x="253" y="564"/>
                  <a:pt x="253" y="564"/>
                </a:cubicBezTo>
                <a:cubicBezTo>
                  <a:pt x="254" y="562"/>
                  <a:pt x="255" y="564"/>
                  <a:pt x="256" y="563"/>
                </a:cubicBezTo>
                <a:cubicBezTo>
                  <a:pt x="257" y="561"/>
                  <a:pt x="254" y="558"/>
                  <a:pt x="256" y="557"/>
                </a:cubicBezTo>
                <a:cubicBezTo>
                  <a:pt x="257" y="560"/>
                  <a:pt x="257" y="559"/>
                  <a:pt x="259" y="560"/>
                </a:cubicBezTo>
                <a:cubicBezTo>
                  <a:pt x="259" y="557"/>
                  <a:pt x="260" y="559"/>
                  <a:pt x="263" y="557"/>
                </a:cubicBezTo>
                <a:cubicBezTo>
                  <a:pt x="264" y="559"/>
                  <a:pt x="263" y="560"/>
                  <a:pt x="264" y="561"/>
                </a:cubicBezTo>
                <a:cubicBezTo>
                  <a:pt x="264" y="562"/>
                  <a:pt x="265" y="561"/>
                  <a:pt x="265" y="562"/>
                </a:cubicBezTo>
                <a:cubicBezTo>
                  <a:pt x="268" y="559"/>
                  <a:pt x="262" y="556"/>
                  <a:pt x="266" y="554"/>
                </a:cubicBezTo>
                <a:cubicBezTo>
                  <a:pt x="266" y="552"/>
                  <a:pt x="261" y="554"/>
                  <a:pt x="263" y="556"/>
                </a:cubicBezTo>
                <a:cubicBezTo>
                  <a:pt x="264" y="559"/>
                  <a:pt x="262" y="554"/>
                  <a:pt x="261" y="553"/>
                </a:cubicBezTo>
                <a:cubicBezTo>
                  <a:pt x="260" y="554"/>
                  <a:pt x="260" y="555"/>
                  <a:pt x="261" y="556"/>
                </a:cubicBezTo>
                <a:cubicBezTo>
                  <a:pt x="257" y="554"/>
                  <a:pt x="256" y="558"/>
                  <a:pt x="253" y="556"/>
                </a:cubicBezTo>
                <a:cubicBezTo>
                  <a:pt x="252" y="558"/>
                  <a:pt x="256" y="559"/>
                  <a:pt x="255" y="561"/>
                </a:cubicBezTo>
                <a:cubicBezTo>
                  <a:pt x="254" y="561"/>
                  <a:pt x="253" y="560"/>
                  <a:pt x="252" y="558"/>
                </a:cubicBezTo>
                <a:cubicBezTo>
                  <a:pt x="250" y="560"/>
                  <a:pt x="247" y="562"/>
                  <a:pt x="248" y="564"/>
                </a:cubicBezTo>
                <a:cubicBezTo>
                  <a:pt x="246" y="565"/>
                  <a:pt x="247" y="562"/>
                  <a:pt x="246" y="561"/>
                </a:cubicBezTo>
                <a:cubicBezTo>
                  <a:pt x="245" y="559"/>
                  <a:pt x="244" y="564"/>
                  <a:pt x="243" y="563"/>
                </a:cubicBezTo>
                <a:cubicBezTo>
                  <a:pt x="244" y="566"/>
                  <a:pt x="242" y="567"/>
                  <a:pt x="239" y="568"/>
                </a:cubicBezTo>
                <a:cubicBezTo>
                  <a:pt x="238" y="567"/>
                  <a:pt x="239" y="567"/>
                  <a:pt x="239" y="566"/>
                </a:cubicBezTo>
                <a:cubicBezTo>
                  <a:pt x="235" y="566"/>
                  <a:pt x="229" y="566"/>
                  <a:pt x="230" y="573"/>
                </a:cubicBezTo>
                <a:cubicBezTo>
                  <a:pt x="228" y="572"/>
                  <a:pt x="227" y="572"/>
                  <a:pt x="226" y="569"/>
                </a:cubicBezTo>
                <a:cubicBezTo>
                  <a:pt x="224" y="571"/>
                  <a:pt x="222" y="572"/>
                  <a:pt x="221" y="570"/>
                </a:cubicBezTo>
                <a:cubicBezTo>
                  <a:pt x="221" y="570"/>
                  <a:pt x="221" y="571"/>
                  <a:pt x="220" y="571"/>
                </a:cubicBezTo>
                <a:cubicBezTo>
                  <a:pt x="223" y="574"/>
                  <a:pt x="225" y="571"/>
                  <a:pt x="227" y="574"/>
                </a:cubicBezTo>
                <a:cubicBezTo>
                  <a:pt x="221" y="575"/>
                  <a:pt x="215" y="575"/>
                  <a:pt x="210" y="581"/>
                </a:cubicBezTo>
                <a:cubicBezTo>
                  <a:pt x="209" y="580"/>
                  <a:pt x="210" y="579"/>
                  <a:pt x="209" y="578"/>
                </a:cubicBezTo>
                <a:cubicBezTo>
                  <a:pt x="209" y="580"/>
                  <a:pt x="207" y="585"/>
                  <a:pt x="205" y="582"/>
                </a:cubicBezTo>
                <a:cubicBezTo>
                  <a:pt x="208" y="583"/>
                  <a:pt x="206" y="578"/>
                  <a:pt x="208" y="579"/>
                </a:cubicBezTo>
                <a:cubicBezTo>
                  <a:pt x="207" y="578"/>
                  <a:pt x="206" y="577"/>
                  <a:pt x="205" y="579"/>
                </a:cubicBezTo>
                <a:cubicBezTo>
                  <a:pt x="201" y="573"/>
                  <a:pt x="207" y="575"/>
                  <a:pt x="209" y="577"/>
                </a:cubicBezTo>
                <a:cubicBezTo>
                  <a:pt x="212" y="575"/>
                  <a:pt x="211" y="574"/>
                  <a:pt x="213" y="573"/>
                </a:cubicBezTo>
                <a:cubicBezTo>
                  <a:pt x="211" y="571"/>
                  <a:pt x="208" y="572"/>
                  <a:pt x="206" y="571"/>
                </a:cubicBezTo>
                <a:cubicBezTo>
                  <a:pt x="207" y="574"/>
                  <a:pt x="201" y="574"/>
                  <a:pt x="200" y="578"/>
                </a:cubicBezTo>
                <a:cubicBezTo>
                  <a:pt x="198" y="577"/>
                  <a:pt x="203" y="575"/>
                  <a:pt x="201" y="572"/>
                </a:cubicBezTo>
                <a:cubicBezTo>
                  <a:pt x="199" y="570"/>
                  <a:pt x="201" y="574"/>
                  <a:pt x="199" y="571"/>
                </a:cubicBezTo>
                <a:cubicBezTo>
                  <a:pt x="200" y="570"/>
                  <a:pt x="201" y="568"/>
                  <a:pt x="203" y="568"/>
                </a:cubicBezTo>
                <a:cubicBezTo>
                  <a:pt x="205" y="571"/>
                  <a:pt x="201" y="569"/>
                  <a:pt x="201" y="571"/>
                </a:cubicBezTo>
                <a:cubicBezTo>
                  <a:pt x="205" y="574"/>
                  <a:pt x="206" y="566"/>
                  <a:pt x="209" y="569"/>
                </a:cubicBezTo>
                <a:cubicBezTo>
                  <a:pt x="207" y="568"/>
                  <a:pt x="210" y="565"/>
                  <a:pt x="210" y="563"/>
                </a:cubicBezTo>
                <a:cubicBezTo>
                  <a:pt x="211" y="564"/>
                  <a:pt x="210" y="564"/>
                  <a:pt x="211" y="566"/>
                </a:cubicBezTo>
                <a:cubicBezTo>
                  <a:pt x="213" y="565"/>
                  <a:pt x="210" y="563"/>
                  <a:pt x="213" y="563"/>
                </a:cubicBezTo>
                <a:cubicBezTo>
                  <a:pt x="214" y="564"/>
                  <a:pt x="212" y="565"/>
                  <a:pt x="214" y="567"/>
                </a:cubicBezTo>
                <a:cubicBezTo>
                  <a:pt x="213" y="568"/>
                  <a:pt x="212" y="568"/>
                  <a:pt x="211" y="567"/>
                </a:cubicBezTo>
                <a:cubicBezTo>
                  <a:pt x="210" y="568"/>
                  <a:pt x="211" y="570"/>
                  <a:pt x="212" y="571"/>
                </a:cubicBezTo>
                <a:cubicBezTo>
                  <a:pt x="216" y="573"/>
                  <a:pt x="217" y="567"/>
                  <a:pt x="218" y="566"/>
                </a:cubicBezTo>
                <a:cubicBezTo>
                  <a:pt x="217" y="565"/>
                  <a:pt x="216" y="567"/>
                  <a:pt x="216" y="567"/>
                </a:cubicBezTo>
                <a:cubicBezTo>
                  <a:pt x="215" y="561"/>
                  <a:pt x="221" y="563"/>
                  <a:pt x="225" y="564"/>
                </a:cubicBezTo>
                <a:cubicBezTo>
                  <a:pt x="226" y="563"/>
                  <a:pt x="223" y="560"/>
                  <a:pt x="225" y="560"/>
                </a:cubicBezTo>
                <a:cubicBezTo>
                  <a:pt x="226" y="561"/>
                  <a:pt x="225" y="562"/>
                  <a:pt x="226" y="563"/>
                </a:cubicBezTo>
                <a:cubicBezTo>
                  <a:pt x="229" y="558"/>
                  <a:pt x="233" y="551"/>
                  <a:pt x="238" y="549"/>
                </a:cubicBezTo>
                <a:cubicBezTo>
                  <a:pt x="237" y="547"/>
                  <a:pt x="235" y="550"/>
                  <a:pt x="234" y="547"/>
                </a:cubicBezTo>
                <a:cubicBezTo>
                  <a:pt x="236" y="547"/>
                  <a:pt x="237" y="546"/>
                  <a:pt x="239" y="548"/>
                </a:cubicBezTo>
                <a:cubicBezTo>
                  <a:pt x="242" y="545"/>
                  <a:pt x="250" y="549"/>
                  <a:pt x="250" y="541"/>
                </a:cubicBezTo>
                <a:cubicBezTo>
                  <a:pt x="251" y="543"/>
                  <a:pt x="252" y="541"/>
                  <a:pt x="254" y="542"/>
                </a:cubicBezTo>
                <a:cubicBezTo>
                  <a:pt x="255" y="541"/>
                  <a:pt x="253" y="538"/>
                  <a:pt x="255" y="540"/>
                </a:cubicBezTo>
                <a:cubicBezTo>
                  <a:pt x="256" y="539"/>
                  <a:pt x="253" y="539"/>
                  <a:pt x="253" y="537"/>
                </a:cubicBezTo>
                <a:cubicBezTo>
                  <a:pt x="254" y="536"/>
                  <a:pt x="256" y="540"/>
                  <a:pt x="257" y="539"/>
                </a:cubicBezTo>
                <a:cubicBezTo>
                  <a:pt x="258" y="538"/>
                  <a:pt x="257" y="538"/>
                  <a:pt x="256" y="538"/>
                </a:cubicBezTo>
                <a:cubicBezTo>
                  <a:pt x="257" y="535"/>
                  <a:pt x="268" y="537"/>
                  <a:pt x="266" y="530"/>
                </a:cubicBezTo>
                <a:cubicBezTo>
                  <a:pt x="266" y="530"/>
                  <a:pt x="267" y="531"/>
                  <a:pt x="268" y="532"/>
                </a:cubicBezTo>
                <a:cubicBezTo>
                  <a:pt x="268" y="530"/>
                  <a:pt x="272" y="530"/>
                  <a:pt x="274" y="529"/>
                </a:cubicBezTo>
                <a:cubicBezTo>
                  <a:pt x="276" y="528"/>
                  <a:pt x="271" y="528"/>
                  <a:pt x="273" y="527"/>
                </a:cubicBezTo>
                <a:cubicBezTo>
                  <a:pt x="276" y="527"/>
                  <a:pt x="284" y="526"/>
                  <a:pt x="280" y="517"/>
                </a:cubicBezTo>
                <a:cubicBezTo>
                  <a:pt x="282" y="517"/>
                  <a:pt x="281" y="519"/>
                  <a:pt x="283" y="521"/>
                </a:cubicBezTo>
                <a:cubicBezTo>
                  <a:pt x="284" y="522"/>
                  <a:pt x="285" y="521"/>
                  <a:pt x="285" y="522"/>
                </a:cubicBezTo>
                <a:cubicBezTo>
                  <a:pt x="286" y="522"/>
                  <a:pt x="284" y="519"/>
                  <a:pt x="283" y="518"/>
                </a:cubicBezTo>
                <a:cubicBezTo>
                  <a:pt x="286" y="516"/>
                  <a:pt x="288" y="513"/>
                  <a:pt x="286" y="507"/>
                </a:cubicBezTo>
                <a:cubicBezTo>
                  <a:pt x="285" y="507"/>
                  <a:pt x="284" y="507"/>
                  <a:pt x="284" y="507"/>
                </a:cubicBezTo>
                <a:cubicBezTo>
                  <a:pt x="283" y="508"/>
                  <a:pt x="284" y="509"/>
                  <a:pt x="285" y="510"/>
                </a:cubicBezTo>
                <a:cubicBezTo>
                  <a:pt x="283" y="509"/>
                  <a:pt x="283" y="511"/>
                  <a:pt x="282" y="511"/>
                </a:cubicBezTo>
                <a:cubicBezTo>
                  <a:pt x="282" y="512"/>
                  <a:pt x="282" y="513"/>
                  <a:pt x="284" y="512"/>
                </a:cubicBezTo>
                <a:cubicBezTo>
                  <a:pt x="284" y="515"/>
                  <a:pt x="284" y="517"/>
                  <a:pt x="282" y="517"/>
                </a:cubicBezTo>
                <a:cubicBezTo>
                  <a:pt x="282" y="515"/>
                  <a:pt x="283" y="514"/>
                  <a:pt x="280" y="512"/>
                </a:cubicBezTo>
                <a:cubicBezTo>
                  <a:pt x="282" y="511"/>
                  <a:pt x="282" y="509"/>
                  <a:pt x="283" y="508"/>
                </a:cubicBezTo>
                <a:cubicBezTo>
                  <a:pt x="281" y="506"/>
                  <a:pt x="280" y="508"/>
                  <a:pt x="279" y="508"/>
                </a:cubicBezTo>
                <a:cubicBezTo>
                  <a:pt x="280" y="505"/>
                  <a:pt x="277" y="506"/>
                  <a:pt x="276" y="504"/>
                </a:cubicBezTo>
                <a:cubicBezTo>
                  <a:pt x="276" y="508"/>
                  <a:pt x="277" y="506"/>
                  <a:pt x="274" y="507"/>
                </a:cubicBezTo>
                <a:cubicBezTo>
                  <a:pt x="276" y="509"/>
                  <a:pt x="278" y="508"/>
                  <a:pt x="280" y="509"/>
                </a:cubicBezTo>
                <a:cubicBezTo>
                  <a:pt x="280" y="510"/>
                  <a:pt x="278" y="511"/>
                  <a:pt x="278" y="512"/>
                </a:cubicBezTo>
                <a:cubicBezTo>
                  <a:pt x="277" y="510"/>
                  <a:pt x="276" y="512"/>
                  <a:pt x="275" y="511"/>
                </a:cubicBezTo>
                <a:cubicBezTo>
                  <a:pt x="275" y="510"/>
                  <a:pt x="276" y="510"/>
                  <a:pt x="275" y="508"/>
                </a:cubicBezTo>
                <a:cubicBezTo>
                  <a:pt x="273" y="507"/>
                  <a:pt x="271" y="511"/>
                  <a:pt x="269" y="512"/>
                </a:cubicBezTo>
                <a:cubicBezTo>
                  <a:pt x="269" y="510"/>
                  <a:pt x="269" y="510"/>
                  <a:pt x="269" y="509"/>
                </a:cubicBezTo>
                <a:cubicBezTo>
                  <a:pt x="267" y="512"/>
                  <a:pt x="264" y="510"/>
                  <a:pt x="267" y="514"/>
                </a:cubicBezTo>
                <a:cubicBezTo>
                  <a:pt x="265" y="514"/>
                  <a:pt x="264" y="513"/>
                  <a:pt x="262" y="514"/>
                </a:cubicBezTo>
                <a:cubicBezTo>
                  <a:pt x="262" y="514"/>
                  <a:pt x="263" y="514"/>
                  <a:pt x="264" y="516"/>
                </a:cubicBezTo>
                <a:cubicBezTo>
                  <a:pt x="262" y="515"/>
                  <a:pt x="260" y="515"/>
                  <a:pt x="258" y="513"/>
                </a:cubicBezTo>
                <a:cubicBezTo>
                  <a:pt x="257" y="516"/>
                  <a:pt x="257" y="523"/>
                  <a:pt x="252" y="520"/>
                </a:cubicBezTo>
                <a:cubicBezTo>
                  <a:pt x="251" y="520"/>
                  <a:pt x="251" y="522"/>
                  <a:pt x="252" y="523"/>
                </a:cubicBezTo>
                <a:cubicBezTo>
                  <a:pt x="250" y="522"/>
                  <a:pt x="249" y="524"/>
                  <a:pt x="246" y="526"/>
                </a:cubicBezTo>
                <a:cubicBezTo>
                  <a:pt x="244" y="523"/>
                  <a:pt x="246" y="522"/>
                  <a:pt x="248" y="521"/>
                </a:cubicBezTo>
                <a:cubicBezTo>
                  <a:pt x="245" y="519"/>
                  <a:pt x="246" y="523"/>
                  <a:pt x="244" y="522"/>
                </a:cubicBezTo>
                <a:cubicBezTo>
                  <a:pt x="243" y="522"/>
                  <a:pt x="243" y="525"/>
                  <a:pt x="245" y="525"/>
                </a:cubicBezTo>
                <a:cubicBezTo>
                  <a:pt x="245" y="527"/>
                  <a:pt x="241" y="527"/>
                  <a:pt x="240" y="524"/>
                </a:cubicBezTo>
                <a:cubicBezTo>
                  <a:pt x="238" y="526"/>
                  <a:pt x="235" y="525"/>
                  <a:pt x="235" y="529"/>
                </a:cubicBezTo>
                <a:cubicBezTo>
                  <a:pt x="236" y="531"/>
                  <a:pt x="235" y="526"/>
                  <a:pt x="237" y="529"/>
                </a:cubicBezTo>
                <a:cubicBezTo>
                  <a:pt x="236" y="532"/>
                  <a:pt x="233" y="530"/>
                  <a:pt x="231" y="532"/>
                </a:cubicBezTo>
                <a:cubicBezTo>
                  <a:pt x="231" y="532"/>
                  <a:pt x="232" y="532"/>
                  <a:pt x="233" y="534"/>
                </a:cubicBezTo>
                <a:cubicBezTo>
                  <a:pt x="221" y="535"/>
                  <a:pt x="217" y="545"/>
                  <a:pt x="206" y="545"/>
                </a:cubicBezTo>
                <a:cubicBezTo>
                  <a:pt x="205" y="552"/>
                  <a:pt x="197" y="551"/>
                  <a:pt x="194" y="555"/>
                </a:cubicBezTo>
                <a:cubicBezTo>
                  <a:pt x="195" y="550"/>
                  <a:pt x="200" y="552"/>
                  <a:pt x="199" y="546"/>
                </a:cubicBezTo>
                <a:cubicBezTo>
                  <a:pt x="201" y="547"/>
                  <a:pt x="200" y="549"/>
                  <a:pt x="202" y="549"/>
                </a:cubicBezTo>
                <a:cubicBezTo>
                  <a:pt x="200" y="545"/>
                  <a:pt x="206" y="544"/>
                  <a:pt x="206" y="541"/>
                </a:cubicBezTo>
                <a:cubicBezTo>
                  <a:pt x="208" y="541"/>
                  <a:pt x="207" y="545"/>
                  <a:pt x="209" y="545"/>
                </a:cubicBezTo>
                <a:cubicBezTo>
                  <a:pt x="209" y="544"/>
                  <a:pt x="209" y="541"/>
                  <a:pt x="211" y="542"/>
                </a:cubicBezTo>
                <a:cubicBezTo>
                  <a:pt x="208" y="540"/>
                  <a:pt x="211" y="541"/>
                  <a:pt x="210" y="538"/>
                </a:cubicBezTo>
                <a:cubicBezTo>
                  <a:pt x="211" y="538"/>
                  <a:pt x="212" y="538"/>
                  <a:pt x="213" y="540"/>
                </a:cubicBezTo>
                <a:cubicBezTo>
                  <a:pt x="213" y="537"/>
                  <a:pt x="216" y="541"/>
                  <a:pt x="218" y="538"/>
                </a:cubicBezTo>
                <a:cubicBezTo>
                  <a:pt x="219" y="537"/>
                  <a:pt x="216" y="537"/>
                  <a:pt x="215" y="537"/>
                </a:cubicBezTo>
                <a:cubicBezTo>
                  <a:pt x="215" y="535"/>
                  <a:pt x="218" y="537"/>
                  <a:pt x="217" y="534"/>
                </a:cubicBezTo>
                <a:cubicBezTo>
                  <a:pt x="221" y="532"/>
                  <a:pt x="225" y="533"/>
                  <a:pt x="226" y="526"/>
                </a:cubicBezTo>
                <a:cubicBezTo>
                  <a:pt x="228" y="529"/>
                  <a:pt x="228" y="529"/>
                  <a:pt x="228" y="529"/>
                </a:cubicBezTo>
                <a:cubicBezTo>
                  <a:pt x="228" y="527"/>
                  <a:pt x="229" y="528"/>
                  <a:pt x="231" y="528"/>
                </a:cubicBezTo>
                <a:cubicBezTo>
                  <a:pt x="231" y="526"/>
                  <a:pt x="228" y="526"/>
                  <a:pt x="227" y="525"/>
                </a:cubicBezTo>
                <a:cubicBezTo>
                  <a:pt x="227" y="524"/>
                  <a:pt x="228" y="522"/>
                  <a:pt x="225" y="520"/>
                </a:cubicBezTo>
                <a:cubicBezTo>
                  <a:pt x="226" y="519"/>
                  <a:pt x="231" y="522"/>
                  <a:pt x="229" y="518"/>
                </a:cubicBezTo>
                <a:cubicBezTo>
                  <a:pt x="231" y="518"/>
                  <a:pt x="231" y="522"/>
                  <a:pt x="231" y="523"/>
                </a:cubicBezTo>
                <a:cubicBezTo>
                  <a:pt x="234" y="524"/>
                  <a:pt x="234" y="521"/>
                  <a:pt x="232" y="517"/>
                </a:cubicBezTo>
                <a:cubicBezTo>
                  <a:pt x="233" y="516"/>
                  <a:pt x="234" y="516"/>
                  <a:pt x="234" y="514"/>
                </a:cubicBezTo>
                <a:cubicBezTo>
                  <a:pt x="236" y="514"/>
                  <a:pt x="235" y="517"/>
                  <a:pt x="233" y="517"/>
                </a:cubicBezTo>
                <a:cubicBezTo>
                  <a:pt x="235" y="525"/>
                  <a:pt x="243" y="520"/>
                  <a:pt x="241" y="515"/>
                </a:cubicBezTo>
                <a:cubicBezTo>
                  <a:pt x="243" y="513"/>
                  <a:pt x="242" y="519"/>
                  <a:pt x="244" y="516"/>
                </a:cubicBezTo>
                <a:cubicBezTo>
                  <a:pt x="245" y="517"/>
                  <a:pt x="244" y="517"/>
                  <a:pt x="243" y="518"/>
                </a:cubicBezTo>
                <a:cubicBezTo>
                  <a:pt x="247" y="520"/>
                  <a:pt x="244" y="513"/>
                  <a:pt x="247" y="515"/>
                </a:cubicBezTo>
                <a:cubicBezTo>
                  <a:pt x="247" y="514"/>
                  <a:pt x="246" y="514"/>
                  <a:pt x="246" y="512"/>
                </a:cubicBezTo>
                <a:cubicBezTo>
                  <a:pt x="250" y="512"/>
                  <a:pt x="248" y="509"/>
                  <a:pt x="252" y="509"/>
                </a:cubicBezTo>
                <a:cubicBezTo>
                  <a:pt x="250" y="506"/>
                  <a:pt x="253" y="507"/>
                  <a:pt x="253" y="503"/>
                </a:cubicBezTo>
                <a:cubicBezTo>
                  <a:pt x="255" y="504"/>
                  <a:pt x="253" y="504"/>
                  <a:pt x="254" y="506"/>
                </a:cubicBezTo>
                <a:cubicBezTo>
                  <a:pt x="256" y="507"/>
                  <a:pt x="257" y="503"/>
                  <a:pt x="255" y="501"/>
                </a:cubicBezTo>
                <a:cubicBezTo>
                  <a:pt x="258" y="500"/>
                  <a:pt x="257" y="503"/>
                  <a:pt x="259" y="503"/>
                </a:cubicBezTo>
                <a:cubicBezTo>
                  <a:pt x="261" y="501"/>
                  <a:pt x="258" y="499"/>
                  <a:pt x="261" y="500"/>
                </a:cubicBezTo>
                <a:cubicBezTo>
                  <a:pt x="262" y="497"/>
                  <a:pt x="258" y="497"/>
                  <a:pt x="257" y="496"/>
                </a:cubicBezTo>
                <a:cubicBezTo>
                  <a:pt x="258" y="494"/>
                  <a:pt x="259" y="494"/>
                  <a:pt x="260" y="494"/>
                </a:cubicBezTo>
                <a:cubicBezTo>
                  <a:pt x="260" y="492"/>
                  <a:pt x="262" y="491"/>
                  <a:pt x="261" y="489"/>
                </a:cubicBezTo>
                <a:cubicBezTo>
                  <a:pt x="260" y="487"/>
                  <a:pt x="261" y="491"/>
                  <a:pt x="259" y="491"/>
                </a:cubicBezTo>
                <a:cubicBezTo>
                  <a:pt x="258" y="486"/>
                  <a:pt x="259" y="489"/>
                  <a:pt x="256" y="487"/>
                </a:cubicBezTo>
                <a:cubicBezTo>
                  <a:pt x="260" y="486"/>
                  <a:pt x="261" y="484"/>
                  <a:pt x="265" y="486"/>
                </a:cubicBezTo>
                <a:cubicBezTo>
                  <a:pt x="265" y="482"/>
                  <a:pt x="267" y="479"/>
                  <a:pt x="269" y="477"/>
                </a:cubicBezTo>
                <a:cubicBezTo>
                  <a:pt x="271" y="482"/>
                  <a:pt x="264" y="482"/>
                  <a:pt x="267" y="486"/>
                </a:cubicBezTo>
                <a:cubicBezTo>
                  <a:pt x="270" y="486"/>
                  <a:pt x="273" y="486"/>
                  <a:pt x="275" y="489"/>
                </a:cubicBezTo>
                <a:cubicBezTo>
                  <a:pt x="273" y="491"/>
                  <a:pt x="269" y="488"/>
                  <a:pt x="266" y="490"/>
                </a:cubicBezTo>
                <a:cubicBezTo>
                  <a:pt x="268" y="492"/>
                  <a:pt x="270" y="490"/>
                  <a:pt x="272" y="491"/>
                </a:cubicBezTo>
                <a:cubicBezTo>
                  <a:pt x="271" y="494"/>
                  <a:pt x="263" y="493"/>
                  <a:pt x="262" y="497"/>
                </a:cubicBezTo>
                <a:cubicBezTo>
                  <a:pt x="263" y="498"/>
                  <a:pt x="267" y="500"/>
                  <a:pt x="267" y="503"/>
                </a:cubicBezTo>
                <a:cubicBezTo>
                  <a:pt x="270" y="504"/>
                  <a:pt x="271" y="500"/>
                  <a:pt x="274" y="498"/>
                </a:cubicBezTo>
                <a:cubicBezTo>
                  <a:pt x="273" y="497"/>
                  <a:pt x="272" y="497"/>
                  <a:pt x="271" y="496"/>
                </a:cubicBezTo>
                <a:cubicBezTo>
                  <a:pt x="273" y="495"/>
                  <a:pt x="274" y="496"/>
                  <a:pt x="272" y="493"/>
                </a:cubicBezTo>
                <a:cubicBezTo>
                  <a:pt x="273" y="494"/>
                  <a:pt x="274" y="494"/>
                  <a:pt x="276" y="493"/>
                </a:cubicBezTo>
                <a:cubicBezTo>
                  <a:pt x="277" y="493"/>
                  <a:pt x="274" y="492"/>
                  <a:pt x="274" y="493"/>
                </a:cubicBezTo>
                <a:cubicBezTo>
                  <a:pt x="278" y="491"/>
                  <a:pt x="282" y="490"/>
                  <a:pt x="287" y="486"/>
                </a:cubicBezTo>
                <a:cubicBezTo>
                  <a:pt x="287" y="486"/>
                  <a:pt x="286" y="485"/>
                  <a:pt x="287" y="484"/>
                </a:cubicBezTo>
                <a:cubicBezTo>
                  <a:pt x="286" y="483"/>
                  <a:pt x="284" y="484"/>
                  <a:pt x="283" y="485"/>
                </a:cubicBezTo>
                <a:cubicBezTo>
                  <a:pt x="285" y="482"/>
                  <a:pt x="282" y="481"/>
                  <a:pt x="280" y="482"/>
                </a:cubicBezTo>
                <a:cubicBezTo>
                  <a:pt x="280" y="483"/>
                  <a:pt x="283" y="485"/>
                  <a:pt x="281" y="487"/>
                </a:cubicBezTo>
                <a:cubicBezTo>
                  <a:pt x="280" y="487"/>
                  <a:pt x="280" y="483"/>
                  <a:pt x="278" y="482"/>
                </a:cubicBezTo>
                <a:cubicBezTo>
                  <a:pt x="276" y="484"/>
                  <a:pt x="279" y="486"/>
                  <a:pt x="279" y="487"/>
                </a:cubicBezTo>
                <a:cubicBezTo>
                  <a:pt x="275" y="487"/>
                  <a:pt x="274" y="480"/>
                  <a:pt x="271" y="484"/>
                </a:cubicBezTo>
                <a:cubicBezTo>
                  <a:pt x="269" y="482"/>
                  <a:pt x="272" y="482"/>
                  <a:pt x="273" y="480"/>
                </a:cubicBezTo>
                <a:cubicBezTo>
                  <a:pt x="274" y="481"/>
                  <a:pt x="274" y="482"/>
                  <a:pt x="275" y="483"/>
                </a:cubicBezTo>
                <a:cubicBezTo>
                  <a:pt x="281" y="481"/>
                  <a:pt x="274" y="473"/>
                  <a:pt x="271" y="479"/>
                </a:cubicBezTo>
                <a:cubicBezTo>
                  <a:pt x="271" y="478"/>
                  <a:pt x="271" y="477"/>
                  <a:pt x="270" y="477"/>
                </a:cubicBezTo>
                <a:cubicBezTo>
                  <a:pt x="270" y="477"/>
                  <a:pt x="273" y="474"/>
                  <a:pt x="275" y="476"/>
                </a:cubicBezTo>
                <a:cubicBezTo>
                  <a:pt x="276" y="474"/>
                  <a:pt x="272" y="474"/>
                  <a:pt x="273" y="472"/>
                </a:cubicBezTo>
                <a:cubicBezTo>
                  <a:pt x="270" y="476"/>
                  <a:pt x="267" y="473"/>
                  <a:pt x="264" y="476"/>
                </a:cubicBezTo>
                <a:cubicBezTo>
                  <a:pt x="265" y="478"/>
                  <a:pt x="263" y="481"/>
                  <a:pt x="264" y="480"/>
                </a:cubicBezTo>
                <a:cubicBezTo>
                  <a:pt x="262" y="482"/>
                  <a:pt x="258" y="483"/>
                  <a:pt x="256" y="485"/>
                </a:cubicBezTo>
                <a:cubicBezTo>
                  <a:pt x="256" y="482"/>
                  <a:pt x="257" y="481"/>
                  <a:pt x="254" y="480"/>
                </a:cubicBezTo>
                <a:cubicBezTo>
                  <a:pt x="255" y="478"/>
                  <a:pt x="257" y="479"/>
                  <a:pt x="256" y="481"/>
                </a:cubicBezTo>
                <a:cubicBezTo>
                  <a:pt x="257" y="479"/>
                  <a:pt x="259" y="478"/>
                  <a:pt x="259" y="481"/>
                </a:cubicBezTo>
                <a:cubicBezTo>
                  <a:pt x="261" y="481"/>
                  <a:pt x="258" y="478"/>
                  <a:pt x="260" y="477"/>
                </a:cubicBezTo>
                <a:cubicBezTo>
                  <a:pt x="258" y="475"/>
                  <a:pt x="257" y="480"/>
                  <a:pt x="256" y="478"/>
                </a:cubicBezTo>
                <a:cubicBezTo>
                  <a:pt x="253" y="476"/>
                  <a:pt x="257" y="476"/>
                  <a:pt x="256" y="475"/>
                </a:cubicBezTo>
                <a:cubicBezTo>
                  <a:pt x="255" y="473"/>
                  <a:pt x="255" y="475"/>
                  <a:pt x="254" y="473"/>
                </a:cubicBezTo>
                <a:cubicBezTo>
                  <a:pt x="255" y="475"/>
                  <a:pt x="253" y="478"/>
                  <a:pt x="250" y="478"/>
                </a:cubicBezTo>
                <a:cubicBezTo>
                  <a:pt x="254" y="479"/>
                  <a:pt x="252" y="480"/>
                  <a:pt x="251" y="483"/>
                </a:cubicBezTo>
                <a:cubicBezTo>
                  <a:pt x="249" y="477"/>
                  <a:pt x="243" y="483"/>
                  <a:pt x="245" y="488"/>
                </a:cubicBezTo>
                <a:cubicBezTo>
                  <a:pt x="244" y="490"/>
                  <a:pt x="242" y="487"/>
                  <a:pt x="241" y="489"/>
                </a:cubicBezTo>
                <a:cubicBezTo>
                  <a:pt x="239" y="487"/>
                  <a:pt x="242" y="487"/>
                  <a:pt x="241" y="485"/>
                </a:cubicBezTo>
                <a:cubicBezTo>
                  <a:pt x="239" y="484"/>
                  <a:pt x="240" y="487"/>
                  <a:pt x="238" y="487"/>
                </a:cubicBezTo>
                <a:cubicBezTo>
                  <a:pt x="238" y="488"/>
                  <a:pt x="240" y="489"/>
                  <a:pt x="239" y="490"/>
                </a:cubicBezTo>
                <a:cubicBezTo>
                  <a:pt x="240" y="490"/>
                  <a:pt x="242" y="491"/>
                  <a:pt x="243" y="490"/>
                </a:cubicBezTo>
                <a:cubicBezTo>
                  <a:pt x="244" y="492"/>
                  <a:pt x="244" y="493"/>
                  <a:pt x="246" y="495"/>
                </a:cubicBezTo>
                <a:cubicBezTo>
                  <a:pt x="247" y="496"/>
                  <a:pt x="248" y="496"/>
                  <a:pt x="249" y="495"/>
                </a:cubicBezTo>
                <a:cubicBezTo>
                  <a:pt x="244" y="493"/>
                  <a:pt x="252" y="493"/>
                  <a:pt x="251" y="491"/>
                </a:cubicBezTo>
                <a:cubicBezTo>
                  <a:pt x="252" y="494"/>
                  <a:pt x="255" y="492"/>
                  <a:pt x="256" y="491"/>
                </a:cubicBezTo>
                <a:cubicBezTo>
                  <a:pt x="255" y="489"/>
                  <a:pt x="254" y="490"/>
                  <a:pt x="253" y="488"/>
                </a:cubicBezTo>
                <a:cubicBezTo>
                  <a:pt x="256" y="487"/>
                  <a:pt x="256" y="490"/>
                  <a:pt x="258" y="492"/>
                </a:cubicBezTo>
                <a:cubicBezTo>
                  <a:pt x="257" y="493"/>
                  <a:pt x="256" y="494"/>
                  <a:pt x="254" y="494"/>
                </a:cubicBezTo>
                <a:cubicBezTo>
                  <a:pt x="255" y="496"/>
                  <a:pt x="256" y="497"/>
                  <a:pt x="257" y="497"/>
                </a:cubicBezTo>
                <a:cubicBezTo>
                  <a:pt x="259" y="499"/>
                  <a:pt x="256" y="499"/>
                  <a:pt x="257" y="500"/>
                </a:cubicBezTo>
                <a:cubicBezTo>
                  <a:pt x="255" y="500"/>
                  <a:pt x="257" y="498"/>
                  <a:pt x="255" y="496"/>
                </a:cubicBezTo>
                <a:cubicBezTo>
                  <a:pt x="255" y="496"/>
                  <a:pt x="256" y="497"/>
                  <a:pt x="256" y="498"/>
                </a:cubicBezTo>
                <a:cubicBezTo>
                  <a:pt x="255" y="496"/>
                  <a:pt x="251" y="497"/>
                  <a:pt x="254" y="500"/>
                </a:cubicBezTo>
                <a:cubicBezTo>
                  <a:pt x="253" y="501"/>
                  <a:pt x="252" y="500"/>
                  <a:pt x="251" y="498"/>
                </a:cubicBezTo>
                <a:cubicBezTo>
                  <a:pt x="249" y="500"/>
                  <a:pt x="249" y="503"/>
                  <a:pt x="246" y="501"/>
                </a:cubicBezTo>
                <a:cubicBezTo>
                  <a:pt x="246" y="502"/>
                  <a:pt x="247" y="502"/>
                  <a:pt x="247" y="503"/>
                </a:cubicBezTo>
                <a:cubicBezTo>
                  <a:pt x="243" y="502"/>
                  <a:pt x="239" y="506"/>
                  <a:pt x="238" y="510"/>
                </a:cubicBezTo>
                <a:cubicBezTo>
                  <a:pt x="234" y="511"/>
                  <a:pt x="233" y="513"/>
                  <a:pt x="227" y="514"/>
                </a:cubicBezTo>
                <a:cubicBezTo>
                  <a:pt x="227" y="516"/>
                  <a:pt x="228" y="515"/>
                  <a:pt x="229" y="517"/>
                </a:cubicBezTo>
                <a:cubicBezTo>
                  <a:pt x="226" y="515"/>
                  <a:pt x="226" y="519"/>
                  <a:pt x="223" y="516"/>
                </a:cubicBezTo>
                <a:cubicBezTo>
                  <a:pt x="223" y="516"/>
                  <a:pt x="223" y="517"/>
                  <a:pt x="222" y="518"/>
                </a:cubicBezTo>
                <a:cubicBezTo>
                  <a:pt x="222" y="518"/>
                  <a:pt x="223" y="521"/>
                  <a:pt x="223" y="520"/>
                </a:cubicBezTo>
                <a:cubicBezTo>
                  <a:pt x="223" y="523"/>
                  <a:pt x="220" y="518"/>
                  <a:pt x="220" y="517"/>
                </a:cubicBezTo>
                <a:cubicBezTo>
                  <a:pt x="220" y="517"/>
                  <a:pt x="222" y="513"/>
                  <a:pt x="224" y="516"/>
                </a:cubicBezTo>
                <a:cubicBezTo>
                  <a:pt x="225" y="514"/>
                  <a:pt x="227" y="513"/>
                  <a:pt x="227" y="510"/>
                </a:cubicBezTo>
                <a:cubicBezTo>
                  <a:pt x="228" y="510"/>
                  <a:pt x="229" y="511"/>
                  <a:pt x="230" y="513"/>
                </a:cubicBezTo>
                <a:cubicBezTo>
                  <a:pt x="232" y="508"/>
                  <a:pt x="237" y="508"/>
                  <a:pt x="237" y="502"/>
                </a:cubicBezTo>
                <a:cubicBezTo>
                  <a:pt x="235" y="502"/>
                  <a:pt x="232" y="505"/>
                  <a:pt x="229" y="507"/>
                </a:cubicBezTo>
                <a:cubicBezTo>
                  <a:pt x="228" y="504"/>
                  <a:pt x="233" y="503"/>
                  <a:pt x="233" y="501"/>
                </a:cubicBezTo>
                <a:cubicBezTo>
                  <a:pt x="232" y="500"/>
                  <a:pt x="230" y="503"/>
                  <a:pt x="230" y="499"/>
                </a:cubicBezTo>
                <a:cubicBezTo>
                  <a:pt x="228" y="501"/>
                  <a:pt x="229" y="501"/>
                  <a:pt x="226" y="500"/>
                </a:cubicBezTo>
                <a:cubicBezTo>
                  <a:pt x="230" y="499"/>
                  <a:pt x="229" y="491"/>
                  <a:pt x="224" y="493"/>
                </a:cubicBezTo>
                <a:cubicBezTo>
                  <a:pt x="223" y="494"/>
                  <a:pt x="226" y="495"/>
                  <a:pt x="225" y="497"/>
                </a:cubicBezTo>
                <a:cubicBezTo>
                  <a:pt x="225" y="497"/>
                  <a:pt x="224" y="496"/>
                  <a:pt x="223" y="495"/>
                </a:cubicBezTo>
                <a:cubicBezTo>
                  <a:pt x="223" y="499"/>
                  <a:pt x="219" y="495"/>
                  <a:pt x="220" y="499"/>
                </a:cubicBezTo>
                <a:cubicBezTo>
                  <a:pt x="218" y="499"/>
                  <a:pt x="218" y="496"/>
                  <a:pt x="216" y="493"/>
                </a:cubicBezTo>
                <a:cubicBezTo>
                  <a:pt x="217" y="495"/>
                  <a:pt x="221" y="498"/>
                  <a:pt x="221" y="494"/>
                </a:cubicBezTo>
                <a:cubicBezTo>
                  <a:pt x="221" y="494"/>
                  <a:pt x="217" y="493"/>
                  <a:pt x="220" y="491"/>
                </a:cubicBezTo>
                <a:cubicBezTo>
                  <a:pt x="218" y="490"/>
                  <a:pt x="217" y="493"/>
                  <a:pt x="216" y="490"/>
                </a:cubicBezTo>
                <a:cubicBezTo>
                  <a:pt x="217" y="488"/>
                  <a:pt x="218" y="490"/>
                  <a:pt x="218" y="488"/>
                </a:cubicBezTo>
                <a:cubicBezTo>
                  <a:pt x="218" y="487"/>
                  <a:pt x="217" y="487"/>
                  <a:pt x="216" y="487"/>
                </a:cubicBezTo>
                <a:cubicBezTo>
                  <a:pt x="216" y="487"/>
                  <a:pt x="219" y="485"/>
                  <a:pt x="218" y="483"/>
                </a:cubicBezTo>
                <a:cubicBezTo>
                  <a:pt x="219" y="484"/>
                  <a:pt x="219" y="486"/>
                  <a:pt x="221" y="486"/>
                </a:cubicBezTo>
                <a:cubicBezTo>
                  <a:pt x="221" y="484"/>
                  <a:pt x="223" y="484"/>
                  <a:pt x="224" y="486"/>
                </a:cubicBezTo>
                <a:cubicBezTo>
                  <a:pt x="225" y="485"/>
                  <a:pt x="225" y="484"/>
                  <a:pt x="223" y="482"/>
                </a:cubicBezTo>
                <a:cubicBezTo>
                  <a:pt x="227" y="483"/>
                  <a:pt x="227" y="479"/>
                  <a:pt x="230" y="481"/>
                </a:cubicBezTo>
                <a:cubicBezTo>
                  <a:pt x="231" y="482"/>
                  <a:pt x="228" y="482"/>
                  <a:pt x="228" y="483"/>
                </a:cubicBezTo>
                <a:cubicBezTo>
                  <a:pt x="232" y="489"/>
                  <a:pt x="230" y="478"/>
                  <a:pt x="233" y="480"/>
                </a:cubicBezTo>
                <a:cubicBezTo>
                  <a:pt x="234" y="481"/>
                  <a:pt x="232" y="482"/>
                  <a:pt x="233" y="483"/>
                </a:cubicBezTo>
                <a:cubicBezTo>
                  <a:pt x="234" y="484"/>
                  <a:pt x="235" y="483"/>
                  <a:pt x="236" y="483"/>
                </a:cubicBezTo>
                <a:cubicBezTo>
                  <a:pt x="237" y="482"/>
                  <a:pt x="235" y="481"/>
                  <a:pt x="236" y="480"/>
                </a:cubicBezTo>
                <a:cubicBezTo>
                  <a:pt x="235" y="479"/>
                  <a:pt x="235" y="480"/>
                  <a:pt x="235" y="481"/>
                </a:cubicBezTo>
                <a:cubicBezTo>
                  <a:pt x="232" y="481"/>
                  <a:pt x="236" y="479"/>
                  <a:pt x="235" y="478"/>
                </a:cubicBezTo>
                <a:cubicBezTo>
                  <a:pt x="235" y="478"/>
                  <a:pt x="238" y="480"/>
                  <a:pt x="236" y="481"/>
                </a:cubicBezTo>
                <a:cubicBezTo>
                  <a:pt x="238" y="483"/>
                  <a:pt x="239" y="482"/>
                  <a:pt x="240" y="485"/>
                </a:cubicBezTo>
                <a:cubicBezTo>
                  <a:pt x="242" y="484"/>
                  <a:pt x="241" y="482"/>
                  <a:pt x="243" y="481"/>
                </a:cubicBezTo>
                <a:cubicBezTo>
                  <a:pt x="241" y="479"/>
                  <a:pt x="242" y="483"/>
                  <a:pt x="240" y="482"/>
                </a:cubicBezTo>
                <a:cubicBezTo>
                  <a:pt x="239" y="481"/>
                  <a:pt x="240" y="480"/>
                  <a:pt x="241" y="480"/>
                </a:cubicBezTo>
                <a:cubicBezTo>
                  <a:pt x="242" y="479"/>
                  <a:pt x="239" y="477"/>
                  <a:pt x="241" y="476"/>
                </a:cubicBezTo>
                <a:cubicBezTo>
                  <a:pt x="242" y="478"/>
                  <a:pt x="242" y="479"/>
                  <a:pt x="242" y="480"/>
                </a:cubicBezTo>
                <a:cubicBezTo>
                  <a:pt x="244" y="483"/>
                  <a:pt x="246" y="480"/>
                  <a:pt x="249" y="478"/>
                </a:cubicBezTo>
                <a:cubicBezTo>
                  <a:pt x="248" y="477"/>
                  <a:pt x="247" y="474"/>
                  <a:pt x="245" y="473"/>
                </a:cubicBezTo>
                <a:cubicBezTo>
                  <a:pt x="246" y="472"/>
                  <a:pt x="248" y="474"/>
                  <a:pt x="248" y="476"/>
                </a:cubicBezTo>
                <a:cubicBezTo>
                  <a:pt x="251" y="478"/>
                  <a:pt x="251" y="474"/>
                  <a:pt x="251" y="473"/>
                </a:cubicBezTo>
                <a:cubicBezTo>
                  <a:pt x="249" y="473"/>
                  <a:pt x="249" y="471"/>
                  <a:pt x="248" y="471"/>
                </a:cubicBezTo>
                <a:cubicBezTo>
                  <a:pt x="249" y="469"/>
                  <a:pt x="250" y="474"/>
                  <a:pt x="253" y="472"/>
                </a:cubicBezTo>
                <a:cubicBezTo>
                  <a:pt x="254" y="469"/>
                  <a:pt x="249" y="467"/>
                  <a:pt x="251" y="464"/>
                </a:cubicBezTo>
                <a:cubicBezTo>
                  <a:pt x="250" y="463"/>
                  <a:pt x="248" y="466"/>
                  <a:pt x="249" y="467"/>
                </a:cubicBezTo>
                <a:cubicBezTo>
                  <a:pt x="248" y="467"/>
                  <a:pt x="248" y="467"/>
                  <a:pt x="247" y="465"/>
                </a:cubicBezTo>
                <a:cubicBezTo>
                  <a:pt x="246" y="465"/>
                  <a:pt x="247" y="466"/>
                  <a:pt x="247" y="467"/>
                </a:cubicBezTo>
                <a:cubicBezTo>
                  <a:pt x="246" y="468"/>
                  <a:pt x="246" y="467"/>
                  <a:pt x="246" y="465"/>
                </a:cubicBezTo>
                <a:cubicBezTo>
                  <a:pt x="241" y="466"/>
                  <a:pt x="239" y="468"/>
                  <a:pt x="236" y="468"/>
                </a:cubicBezTo>
                <a:cubicBezTo>
                  <a:pt x="234" y="467"/>
                  <a:pt x="235" y="466"/>
                  <a:pt x="234" y="465"/>
                </a:cubicBezTo>
                <a:cubicBezTo>
                  <a:pt x="238" y="466"/>
                  <a:pt x="237" y="461"/>
                  <a:pt x="241" y="461"/>
                </a:cubicBezTo>
                <a:cubicBezTo>
                  <a:pt x="235" y="456"/>
                  <a:pt x="227" y="458"/>
                  <a:pt x="223" y="461"/>
                </a:cubicBezTo>
                <a:cubicBezTo>
                  <a:pt x="224" y="463"/>
                  <a:pt x="224" y="463"/>
                  <a:pt x="225" y="466"/>
                </a:cubicBezTo>
                <a:cubicBezTo>
                  <a:pt x="224" y="466"/>
                  <a:pt x="223" y="465"/>
                  <a:pt x="224" y="465"/>
                </a:cubicBezTo>
                <a:cubicBezTo>
                  <a:pt x="221" y="463"/>
                  <a:pt x="222" y="466"/>
                  <a:pt x="220" y="464"/>
                </a:cubicBezTo>
                <a:cubicBezTo>
                  <a:pt x="220" y="463"/>
                  <a:pt x="221" y="462"/>
                  <a:pt x="222" y="462"/>
                </a:cubicBezTo>
                <a:cubicBezTo>
                  <a:pt x="219" y="463"/>
                  <a:pt x="213" y="460"/>
                  <a:pt x="215" y="465"/>
                </a:cubicBezTo>
                <a:cubicBezTo>
                  <a:pt x="213" y="464"/>
                  <a:pt x="214" y="462"/>
                  <a:pt x="212" y="460"/>
                </a:cubicBezTo>
                <a:cubicBezTo>
                  <a:pt x="208" y="465"/>
                  <a:pt x="208" y="465"/>
                  <a:pt x="202" y="468"/>
                </a:cubicBezTo>
                <a:cubicBezTo>
                  <a:pt x="202" y="466"/>
                  <a:pt x="201" y="463"/>
                  <a:pt x="200" y="466"/>
                </a:cubicBezTo>
                <a:cubicBezTo>
                  <a:pt x="197" y="464"/>
                  <a:pt x="201" y="464"/>
                  <a:pt x="201" y="461"/>
                </a:cubicBezTo>
                <a:cubicBezTo>
                  <a:pt x="200" y="461"/>
                  <a:pt x="197" y="464"/>
                  <a:pt x="198" y="466"/>
                </a:cubicBezTo>
                <a:cubicBezTo>
                  <a:pt x="196" y="465"/>
                  <a:pt x="195" y="465"/>
                  <a:pt x="194" y="463"/>
                </a:cubicBezTo>
                <a:cubicBezTo>
                  <a:pt x="194" y="465"/>
                  <a:pt x="192" y="466"/>
                  <a:pt x="193" y="468"/>
                </a:cubicBezTo>
                <a:cubicBezTo>
                  <a:pt x="191" y="468"/>
                  <a:pt x="191" y="470"/>
                  <a:pt x="188" y="470"/>
                </a:cubicBezTo>
                <a:cubicBezTo>
                  <a:pt x="187" y="468"/>
                  <a:pt x="187" y="464"/>
                  <a:pt x="185" y="467"/>
                </a:cubicBezTo>
                <a:cubicBezTo>
                  <a:pt x="184" y="465"/>
                  <a:pt x="185" y="465"/>
                  <a:pt x="183" y="463"/>
                </a:cubicBezTo>
                <a:cubicBezTo>
                  <a:pt x="185" y="463"/>
                  <a:pt x="189" y="462"/>
                  <a:pt x="188" y="458"/>
                </a:cubicBezTo>
                <a:cubicBezTo>
                  <a:pt x="195" y="461"/>
                  <a:pt x="196" y="460"/>
                  <a:pt x="200" y="453"/>
                </a:cubicBezTo>
                <a:cubicBezTo>
                  <a:pt x="201" y="455"/>
                  <a:pt x="200" y="455"/>
                  <a:pt x="201" y="456"/>
                </a:cubicBezTo>
                <a:cubicBezTo>
                  <a:pt x="201" y="456"/>
                  <a:pt x="201" y="456"/>
                  <a:pt x="201" y="456"/>
                </a:cubicBezTo>
                <a:cubicBezTo>
                  <a:pt x="202" y="456"/>
                  <a:pt x="201" y="454"/>
                  <a:pt x="200" y="452"/>
                </a:cubicBezTo>
                <a:cubicBezTo>
                  <a:pt x="201" y="452"/>
                  <a:pt x="202" y="455"/>
                  <a:pt x="203" y="454"/>
                </a:cubicBezTo>
                <a:cubicBezTo>
                  <a:pt x="204" y="452"/>
                  <a:pt x="203" y="453"/>
                  <a:pt x="202" y="451"/>
                </a:cubicBezTo>
                <a:cubicBezTo>
                  <a:pt x="206" y="454"/>
                  <a:pt x="205" y="447"/>
                  <a:pt x="209" y="452"/>
                </a:cubicBezTo>
                <a:cubicBezTo>
                  <a:pt x="212" y="450"/>
                  <a:pt x="211" y="448"/>
                  <a:pt x="213" y="446"/>
                </a:cubicBezTo>
                <a:cubicBezTo>
                  <a:pt x="214" y="447"/>
                  <a:pt x="215" y="448"/>
                  <a:pt x="216" y="448"/>
                </a:cubicBezTo>
                <a:cubicBezTo>
                  <a:pt x="215" y="445"/>
                  <a:pt x="212" y="445"/>
                  <a:pt x="212" y="442"/>
                </a:cubicBezTo>
                <a:cubicBezTo>
                  <a:pt x="213" y="441"/>
                  <a:pt x="214" y="444"/>
                  <a:pt x="215" y="442"/>
                </a:cubicBezTo>
                <a:cubicBezTo>
                  <a:pt x="215" y="444"/>
                  <a:pt x="216" y="447"/>
                  <a:pt x="218" y="445"/>
                </a:cubicBezTo>
                <a:cubicBezTo>
                  <a:pt x="216" y="443"/>
                  <a:pt x="214" y="442"/>
                  <a:pt x="216" y="439"/>
                </a:cubicBezTo>
                <a:cubicBezTo>
                  <a:pt x="218" y="444"/>
                  <a:pt x="220" y="441"/>
                  <a:pt x="220" y="439"/>
                </a:cubicBezTo>
                <a:cubicBezTo>
                  <a:pt x="221" y="438"/>
                  <a:pt x="222" y="442"/>
                  <a:pt x="224" y="441"/>
                </a:cubicBezTo>
                <a:cubicBezTo>
                  <a:pt x="223" y="437"/>
                  <a:pt x="218" y="436"/>
                  <a:pt x="217" y="440"/>
                </a:cubicBezTo>
                <a:cubicBezTo>
                  <a:pt x="216" y="435"/>
                  <a:pt x="220" y="437"/>
                  <a:pt x="220" y="435"/>
                </a:cubicBezTo>
                <a:cubicBezTo>
                  <a:pt x="221" y="435"/>
                  <a:pt x="224" y="440"/>
                  <a:pt x="226" y="440"/>
                </a:cubicBezTo>
                <a:cubicBezTo>
                  <a:pt x="227" y="438"/>
                  <a:pt x="227" y="437"/>
                  <a:pt x="225" y="434"/>
                </a:cubicBezTo>
                <a:cubicBezTo>
                  <a:pt x="224" y="436"/>
                  <a:pt x="226" y="437"/>
                  <a:pt x="225" y="438"/>
                </a:cubicBezTo>
                <a:cubicBezTo>
                  <a:pt x="221" y="436"/>
                  <a:pt x="226" y="432"/>
                  <a:pt x="222" y="433"/>
                </a:cubicBezTo>
                <a:cubicBezTo>
                  <a:pt x="222" y="431"/>
                  <a:pt x="225" y="431"/>
                  <a:pt x="226" y="429"/>
                </a:cubicBezTo>
                <a:cubicBezTo>
                  <a:pt x="227" y="431"/>
                  <a:pt x="224" y="433"/>
                  <a:pt x="228" y="435"/>
                </a:cubicBezTo>
                <a:cubicBezTo>
                  <a:pt x="230" y="435"/>
                  <a:pt x="230" y="433"/>
                  <a:pt x="229" y="431"/>
                </a:cubicBezTo>
                <a:cubicBezTo>
                  <a:pt x="231" y="433"/>
                  <a:pt x="234" y="430"/>
                  <a:pt x="231" y="427"/>
                </a:cubicBezTo>
                <a:cubicBezTo>
                  <a:pt x="234" y="426"/>
                  <a:pt x="237" y="424"/>
                  <a:pt x="235" y="421"/>
                </a:cubicBezTo>
                <a:cubicBezTo>
                  <a:pt x="235" y="420"/>
                  <a:pt x="236" y="423"/>
                  <a:pt x="237" y="422"/>
                </a:cubicBezTo>
                <a:cubicBezTo>
                  <a:pt x="235" y="426"/>
                  <a:pt x="240" y="428"/>
                  <a:pt x="243" y="431"/>
                </a:cubicBezTo>
                <a:cubicBezTo>
                  <a:pt x="244" y="428"/>
                  <a:pt x="242" y="427"/>
                  <a:pt x="240" y="424"/>
                </a:cubicBezTo>
                <a:cubicBezTo>
                  <a:pt x="242" y="425"/>
                  <a:pt x="245" y="423"/>
                  <a:pt x="247" y="424"/>
                </a:cubicBezTo>
                <a:cubicBezTo>
                  <a:pt x="247" y="423"/>
                  <a:pt x="248" y="422"/>
                  <a:pt x="249" y="421"/>
                </a:cubicBezTo>
                <a:cubicBezTo>
                  <a:pt x="249" y="420"/>
                  <a:pt x="249" y="420"/>
                  <a:pt x="249" y="420"/>
                </a:cubicBezTo>
                <a:cubicBezTo>
                  <a:pt x="249" y="420"/>
                  <a:pt x="249" y="420"/>
                  <a:pt x="249" y="420"/>
                </a:cubicBezTo>
                <a:cubicBezTo>
                  <a:pt x="249" y="419"/>
                  <a:pt x="249" y="419"/>
                  <a:pt x="249" y="419"/>
                </a:cubicBezTo>
                <a:cubicBezTo>
                  <a:pt x="250" y="417"/>
                  <a:pt x="250" y="417"/>
                  <a:pt x="250" y="417"/>
                </a:cubicBezTo>
                <a:cubicBezTo>
                  <a:pt x="250" y="417"/>
                  <a:pt x="250" y="417"/>
                  <a:pt x="250" y="417"/>
                </a:cubicBezTo>
                <a:cubicBezTo>
                  <a:pt x="251" y="418"/>
                  <a:pt x="251" y="418"/>
                  <a:pt x="251" y="418"/>
                </a:cubicBezTo>
                <a:cubicBezTo>
                  <a:pt x="252" y="417"/>
                  <a:pt x="253" y="419"/>
                  <a:pt x="254" y="418"/>
                </a:cubicBezTo>
                <a:cubicBezTo>
                  <a:pt x="256" y="417"/>
                  <a:pt x="257" y="416"/>
                  <a:pt x="258" y="414"/>
                </a:cubicBezTo>
                <a:cubicBezTo>
                  <a:pt x="257" y="412"/>
                  <a:pt x="255" y="414"/>
                  <a:pt x="254" y="412"/>
                </a:cubicBezTo>
                <a:cubicBezTo>
                  <a:pt x="255" y="412"/>
                  <a:pt x="256" y="412"/>
                  <a:pt x="256" y="411"/>
                </a:cubicBezTo>
                <a:cubicBezTo>
                  <a:pt x="256" y="410"/>
                  <a:pt x="257" y="412"/>
                  <a:pt x="258" y="412"/>
                </a:cubicBezTo>
                <a:cubicBezTo>
                  <a:pt x="260" y="411"/>
                  <a:pt x="259" y="408"/>
                  <a:pt x="261" y="406"/>
                </a:cubicBezTo>
                <a:cubicBezTo>
                  <a:pt x="261" y="407"/>
                  <a:pt x="260" y="408"/>
                  <a:pt x="261" y="409"/>
                </a:cubicBezTo>
                <a:cubicBezTo>
                  <a:pt x="269" y="403"/>
                  <a:pt x="274" y="402"/>
                  <a:pt x="283" y="396"/>
                </a:cubicBezTo>
                <a:cubicBezTo>
                  <a:pt x="281" y="396"/>
                  <a:pt x="279" y="397"/>
                  <a:pt x="277" y="397"/>
                </a:cubicBezTo>
                <a:cubicBezTo>
                  <a:pt x="277" y="389"/>
                  <a:pt x="286" y="394"/>
                  <a:pt x="287" y="388"/>
                </a:cubicBezTo>
                <a:cubicBezTo>
                  <a:pt x="285" y="387"/>
                  <a:pt x="285" y="388"/>
                  <a:pt x="284" y="385"/>
                </a:cubicBezTo>
                <a:cubicBezTo>
                  <a:pt x="289" y="383"/>
                  <a:pt x="295" y="384"/>
                  <a:pt x="293" y="376"/>
                </a:cubicBezTo>
                <a:cubicBezTo>
                  <a:pt x="290" y="378"/>
                  <a:pt x="287" y="381"/>
                  <a:pt x="283" y="374"/>
                </a:cubicBezTo>
                <a:cubicBezTo>
                  <a:pt x="284" y="373"/>
                  <a:pt x="284" y="373"/>
                  <a:pt x="285" y="373"/>
                </a:cubicBezTo>
                <a:cubicBezTo>
                  <a:pt x="283" y="369"/>
                  <a:pt x="281" y="368"/>
                  <a:pt x="279" y="368"/>
                </a:cubicBezTo>
                <a:cubicBezTo>
                  <a:pt x="277" y="369"/>
                  <a:pt x="281" y="370"/>
                  <a:pt x="280" y="371"/>
                </a:cubicBezTo>
                <a:cubicBezTo>
                  <a:pt x="274" y="365"/>
                  <a:pt x="265" y="367"/>
                  <a:pt x="268" y="378"/>
                </a:cubicBezTo>
                <a:cubicBezTo>
                  <a:pt x="264" y="376"/>
                  <a:pt x="267" y="372"/>
                  <a:pt x="268" y="370"/>
                </a:cubicBezTo>
                <a:cubicBezTo>
                  <a:pt x="265" y="367"/>
                  <a:pt x="263" y="369"/>
                  <a:pt x="260" y="367"/>
                </a:cubicBezTo>
                <a:cubicBezTo>
                  <a:pt x="260" y="370"/>
                  <a:pt x="258" y="370"/>
                  <a:pt x="260" y="372"/>
                </a:cubicBezTo>
                <a:cubicBezTo>
                  <a:pt x="258" y="372"/>
                  <a:pt x="257" y="368"/>
                  <a:pt x="256" y="368"/>
                </a:cubicBezTo>
                <a:cubicBezTo>
                  <a:pt x="255" y="369"/>
                  <a:pt x="257" y="371"/>
                  <a:pt x="255" y="372"/>
                </a:cubicBezTo>
                <a:cubicBezTo>
                  <a:pt x="251" y="368"/>
                  <a:pt x="251" y="373"/>
                  <a:pt x="250" y="376"/>
                </a:cubicBezTo>
                <a:cubicBezTo>
                  <a:pt x="244" y="374"/>
                  <a:pt x="241" y="379"/>
                  <a:pt x="237" y="377"/>
                </a:cubicBezTo>
                <a:cubicBezTo>
                  <a:pt x="236" y="379"/>
                  <a:pt x="237" y="381"/>
                  <a:pt x="235" y="383"/>
                </a:cubicBezTo>
                <a:cubicBezTo>
                  <a:pt x="234" y="381"/>
                  <a:pt x="233" y="383"/>
                  <a:pt x="232" y="380"/>
                </a:cubicBezTo>
                <a:cubicBezTo>
                  <a:pt x="231" y="381"/>
                  <a:pt x="231" y="381"/>
                  <a:pt x="230" y="382"/>
                </a:cubicBezTo>
                <a:cubicBezTo>
                  <a:pt x="230" y="382"/>
                  <a:pt x="230" y="382"/>
                  <a:pt x="230" y="382"/>
                </a:cubicBezTo>
                <a:cubicBezTo>
                  <a:pt x="231" y="383"/>
                  <a:pt x="231" y="383"/>
                  <a:pt x="231" y="383"/>
                </a:cubicBezTo>
                <a:cubicBezTo>
                  <a:pt x="231" y="383"/>
                  <a:pt x="231" y="383"/>
                  <a:pt x="231" y="383"/>
                </a:cubicBezTo>
                <a:cubicBezTo>
                  <a:pt x="228" y="384"/>
                  <a:pt x="228" y="384"/>
                  <a:pt x="228" y="384"/>
                </a:cubicBezTo>
                <a:cubicBezTo>
                  <a:pt x="227" y="383"/>
                  <a:pt x="227" y="383"/>
                  <a:pt x="227" y="383"/>
                </a:cubicBezTo>
                <a:cubicBezTo>
                  <a:pt x="227" y="383"/>
                  <a:pt x="227" y="383"/>
                  <a:pt x="227" y="383"/>
                </a:cubicBezTo>
                <a:cubicBezTo>
                  <a:pt x="227" y="383"/>
                  <a:pt x="227" y="383"/>
                  <a:pt x="227" y="383"/>
                </a:cubicBezTo>
                <a:cubicBezTo>
                  <a:pt x="226" y="384"/>
                  <a:pt x="225" y="385"/>
                  <a:pt x="225" y="385"/>
                </a:cubicBezTo>
                <a:cubicBezTo>
                  <a:pt x="224" y="386"/>
                  <a:pt x="222" y="388"/>
                  <a:pt x="220" y="389"/>
                </a:cubicBezTo>
                <a:cubicBezTo>
                  <a:pt x="219" y="387"/>
                  <a:pt x="221" y="387"/>
                  <a:pt x="222" y="386"/>
                </a:cubicBezTo>
                <a:cubicBezTo>
                  <a:pt x="219" y="386"/>
                  <a:pt x="217" y="384"/>
                  <a:pt x="214" y="384"/>
                </a:cubicBezTo>
                <a:cubicBezTo>
                  <a:pt x="214" y="385"/>
                  <a:pt x="214" y="386"/>
                  <a:pt x="214" y="387"/>
                </a:cubicBezTo>
                <a:cubicBezTo>
                  <a:pt x="213" y="387"/>
                  <a:pt x="212" y="387"/>
                  <a:pt x="210" y="385"/>
                </a:cubicBezTo>
                <a:cubicBezTo>
                  <a:pt x="209" y="382"/>
                  <a:pt x="214" y="384"/>
                  <a:pt x="212" y="382"/>
                </a:cubicBezTo>
                <a:cubicBezTo>
                  <a:pt x="215" y="381"/>
                  <a:pt x="219" y="377"/>
                  <a:pt x="216" y="372"/>
                </a:cubicBezTo>
                <a:cubicBezTo>
                  <a:pt x="215" y="369"/>
                  <a:pt x="218" y="373"/>
                  <a:pt x="217" y="374"/>
                </a:cubicBezTo>
                <a:cubicBezTo>
                  <a:pt x="218" y="372"/>
                  <a:pt x="218" y="372"/>
                  <a:pt x="219" y="373"/>
                </a:cubicBezTo>
                <a:cubicBezTo>
                  <a:pt x="220" y="373"/>
                  <a:pt x="220" y="372"/>
                  <a:pt x="221" y="372"/>
                </a:cubicBezTo>
                <a:cubicBezTo>
                  <a:pt x="221" y="372"/>
                  <a:pt x="221" y="372"/>
                  <a:pt x="221" y="372"/>
                </a:cubicBezTo>
                <a:cubicBezTo>
                  <a:pt x="222" y="372"/>
                  <a:pt x="222" y="371"/>
                  <a:pt x="223" y="370"/>
                </a:cubicBezTo>
                <a:cubicBezTo>
                  <a:pt x="223" y="370"/>
                  <a:pt x="223" y="370"/>
                  <a:pt x="223" y="370"/>
                </a:cubicBezTo>
                <a:cubicBezTo>
                  <a:pt x="223" y="371"/>
                  <a:pt x="223" y="371"/>
                  <a:pt x="223" y="371"/>
                </a:cubicBezTo>
                <a:cubicBezTo>
                  <a:pt x="224" y="371"/>
                  <a:pt x="224" y="371"/>
                  <a:pt x="224" y="371"/>
                </a:cubicBezTo>
                <a:cubicBezTo>
                  <a:pt x="224" y="371"/>
                  <a:pt x="225" y="370"/>
                  <a:pt x="225" y="370"/>
                </a:cubicBezTo>
                <a:cubicBezTo>
                  <a:pt x="226" y="369"/>
                  <a:pt x="223" y="367"/>
                  <a:pt x="225" y="366"/>
                </a:cubicBezTo>
                <a:cubicBezTo>
                  <a:pt x="225" y="365"/>
                  <a:pt x="224" y="365"/>
                  <a:pt x="223" y="364"/>
                </a:cubicBezTo>
                <a:cubicBezTo>
                  <a:pt x="225" y="363"/>
                  <a:pt x="230" y="361"/>
                  <a:pt x="229" y="357"/>
                </a:cubicBezTo>
                <a:cubicBezTo>
                  <a:pt x="232" y="357"/>
                  <a:pt x="234" y="352"/>
                  <a:pt x="239" y="354"/>
                </a:cubicBezTo>
                <a:cubicBezTo>
                  <a:pt x="238" y="348"/>
                  <a:pt x="247" y="351"/>
                  <a:pt x="246" y="346"/>
                </a:cubicBezTo>
                <a:cubicBezTo>
                  <a:pt x="247" y="346"/>
                  <a:pt x="248" y="348"/>
                  <a:pt x="249" y="349"/>
                </a:cubicBezTo>
                <a:cubicBezTo>
                  <a:pt x="248" y="347"/>
                  <a:pt x="249" y="346"/>
                  <a:pt x="251" y="348"/>
                </a:cubicBezTo>
                <a:cubicBezTo>
                  <a:pt x="254" y="344"/>
                  <a:pt x="264" y="344"/>
                  <a:pt x="264" y="338"/>
                </a:cubicBezTo>
                <a:cubicBezTo>
                  <a:pt x="267" y="340"/>
                  <a:pt x="272" y="337"/>
                  <a:pt x="272" y="334"/>
                </a:cubicBezTo>
                <a:cubicBezTo>
                  <a:pt x="272" y="333"/>
                  <a:pt x="271" y="333"/>
                  <a:pt x="270" y="332"/>
                </a:cubicBezTo>
                <a:cubicBezTo>
                  <a:pt x="274" y="325"/>
                  <a:pt x="282" y="327"/>
                  <a:pt x="280" y="317"/>
                </a:cubicBezTo>
                <a:cubicBezTo>
                  <a:pt x="277" y="315"/>
                  <a:pt x="280" y="320"/>
                  <a:pt x="277" y="321"/>
                </a:cubicBezTo>
                <a:cubicBezTo>
                  <a:pt x="276" y="310"/>
                  <a:pt x="292" y="311"/>
                  <a:pt x="293" y="302"/>
                </a:cubicBezTo>
                <a:cubicBezTo>
                  <a:pt x="300" y="305"/>
                  <a:pt x="297" y="293"/>
                  <a:pt x="302" y="297"/>
                </a:cubicBezTo>
                <a:cubicBezTo>
                  <a:pt x="303" y="297"/>
                  <a:pt x="303" y="296"/>
                  <a:pt x="303" y="295"/>
                </a:cubicBezTo>
                <a:cubicBezTo>
                  <a:pt x="304" y="295"/>
                  <a:pt x="306" y="295"/>
                  <a:pt x="307" y="296"/>
                </a:cubicBezTo>
                <a:cubicBezTo>
                  <a:pt x="307" y="295"/>
                  <a:pt x="307" y="294"/>
                  <a:pt x="307" y="294"/>
                </a:cubicBezTo>
                <a:cubicBezTo>
                  <a:pt x="307" y="292"/>
                  <a:pt x="309" y="292"/>
                  <a:pt x="311" y="293"/>
                </a:cubicBezTo>
                <a:cubicBezTo>
                  <a:pt x="316" y="289"/>
                  <a:pt x="319" y="284"/>
                  <a:pt x="326" y="282"/>
                </a:cubicBezTo>
                <a:cubicBezTo>
                  <a:pt x="327" y="276"/>
                  <a:pt x="336" y="275"/>
                  <a:pt x="341" y="273"/>
                </a:cubicBezTo>
                <a:cubicBezTo>
                  <a:pt x="345" y="268"/>
                  <a:pt x="350" y="265"/>
                  <a:pt x="355" y="262"/>
                </a:cubicBezTo>
                <a:cubicBezTo>
                  <a:pt x="360" y="259"/>
                  <a:pt x="364" y="257"/>
                  <a:pt x="366" y="252"/>
                </a:cubicBezTo>
                <a:cubicBezTo>
                  <a:pt x="367" y="254"/>
                  <a:pt x="368" y="253"/>
                  <a:pt x="369" y="255"/>
                </a:cubicBezTo>
                <a:cubicBezTo>
                  <a:pt x="370" y="255"/>
                  <a:pt x="369" y="253"/>
                  <a:pt x="368" y="251"/>
                </a:cubicBezTo>
                <a:cubicBezTo>
                  <a:pt x="370" y="250"/>
                  <a:pt x="370" y="252"/>
                  <a:pt x="372" y="253"/>
                </a:cubicBezTo>
                <a:cubicBezTo>
                  <a:pt x="370" y="250"/>
                  <a:pt x="372" y="251"/>
                  <a:pt x="374" y="251"/>
                </a:cubicBezTo>
                <a:cubicBezTo>
                  <a:pt x="372" y="247"/>
                  <a:pt x="371" y="251"/>
                  <a:pt x="370" y="248"/>
                </a:cubicBezTo>
                <a:cubicBezTo>
                  <a:pt x="372" y="248"/>
                  <a:pt x="377" y="247"/>
                  <a:pt x="378" y="250"/>
                </a:cubicBezTo>
                <a:cubicBezTo>
                  <a:pt x="380" y="249"/>
                  <a:pt x="379" y="247"/>
                  <a:pt x="377" y="246"/>
                </a:cubicBezTo>
                <a:cubicBezTo>
                  <a:pt x="383" y="242"/>
                  <a:pt x="387" y="246"/>
                  <a:pt x="391" y="239"/>
                </a:cubicBezTo>
                <a:cubicBezTo>
                  <a:pt x="391" y="240"/>
                  <a:pt x="392" y="240"/>
                  <a:pt x="393" y="241"/>
                </a:cubicBezTo>
                <a:cubicBezTo>
                  <a:pt x="394" y="240"/>
                  <a:pt x="395" y="238"/>
                  <a:pt x="394" y="236"/>
                </a:cubicBezTo>
                <a:cubicBezTo>
                  <a:pt x="395" y="235"/>
                  <a:pt x="396" y="238"/>
                  <a:pt x="398" y="237"/>
                </a:cubicBezTo>
                <a:cubicBezTo>
                  <a:pt x="400" y="235"/>
                  <a:pt x="397" y="231"/>
                  <a:pt x="400" y="230"/>
                </a:cubicBezTo>
                <a:cubicBezTo>
                  <a:pt x="401" y="235"/>
                  <a:pt x="404" y="229"/>
                  <a:pt x="406" y="230"/>
                </a:cubicBezTo>
                <a:cubicBezTo>
                  <a:pt x="408" y="229"/>
                  <a:pt x="406" y="226"/>
                  <a:pt x="408" y="225"/>
                </a:cubicBezTo>
                <a:cubicBezTo>
                  <a:pt x="409" y="227"/>
                  <a:pt x="407" y="227"/>
                  <a:pt x="408" y="228"/>
                </a:cubicBezTo>
                <a:cubicBezTo>
                  <a:pt x="413" y="226"/>
                  <a:pt x="414" y="223"/>
                  <a:pt x="419" y="221"/>
                </a:cubicBezTo>
                <a:cubicBezTo>
                  <a:pt x="422" y="220"/>
                  <a:pt x="424" y="216"/>
                  <a:pt x="426" y="216"/>
                </a:cubicBezTo>
                <a:cubicBezTo>
                  <a:pt x="427" y="216"/>
                  <a:pt x="429" y="218"/>
                  <a:pt x="431" y="217"/>
                </a:cubicBezTo>
                <a:cubicBezTo>
                  <a:pt x="434" y="216"/>
                  <a:pt x="436" y="210"/>
                  <a:pt x="439" y="213"/>
                </a:cubicBezTo>
                <a:cubicBezTo>
                  <a:pt x="443" y="208"/>
                  <a:pt x="448" y="206"/>
                  <a:pt x="454" y="202"/>
                </a:cubicBezTo>
                <a:cubicBezTo>
                  <a:pt x="452" y="199"/>
                  <a:pt x="459" y="198"/>
                  <a:pt x="461" y="198"/>
                </a:cubicBezTo>
                <a:cubicBezTo>
                  <a:pt x="462" y="196"/>
                  <a:pt x="461" y="197"/>
                  <a:pt x="459" y="195"/>
                </a:cubicBezTo>
                <a:cubicBezTo>
                  <a:pt x="461" y="195"/>
                  <a:pt x="463" y="196"/>
                  <a:pt x="465" y="194"/>
                </a:cubicBezTo>
                <a:cubicBezTo>
                  <a:pt x="466" y="192"/>
                  <a:pt x="464" y="192"/>
                  <a:pt x="463" y="190"/>
                </a:cubicBezTo>
                <a:cubicBezTo>
                  <a:pt x="464" y="189"/>
                  <a:pt x="465" y="190"/>
                  <a:pt x="465" y="191"/>
                </a:cubicBezTo>
                <a:cubicBezTo>
                  <a:pt x="471" y="191"/>
                  <a:pt x="472" y="180"/>
                  <a:pt x="479" y="182"/>
                </a:cubicBezTo>
                <a:cubicBezTo>
                  <a:pt x="479" y="178"/>
                  <a:pt x="487" y="180"/>
                  <a:pt x="485" y="173"/>
                </a:cubicBezTo>
                <a:cubicBezTo>
                  <a:pt x="486" y="174"/>
                  <a:pt x="487" y="173"/>
                  <a:pt x="489" y="175"/>
                </a:cubicBezTo>
                <a:cubicBezTo>
                  <a:pt x="490" y="174"/>
                  <a:pt x="488" y="172"/>
                  <a:pt x="489" y="171"/>
                </a:cubicBezTo>
                <a:cubicBezTo>
                  <a:pt x="492" y="176"/>
                  <a:pt x="494" y="168"/>
                  <a:pt x="496" y="166"/>
                </a:cubicBezTo>
                <a:cubicBezTo>
                  <a:pt x="498" y="165"/>
                  <a:pt x="503" y="167"/>
                  <a:pt x="502" y="162"/>
                </a:cubicBezTo>
                <a:cubicBezTo>
                  <a:pt x="507" y="165"/>
                  <a:pt x="508" y="159"/>
                  <a:pt x="511" y="156"/>
                </a:cubicBezTo>
                <a:cubicBezTo>
                  <a:pt x="512" y="155"/>
                  <a:pt x="511" y="154"/>
                  <a:pt x="510" y="153"/>
                </a:cubicBezTo>
                <a:cubicBezTo>
                  <a:pt x="517" y="152"/>
                  <a:pt x="519" y="146"/>
                  <a:pt x="522" y="142"/>
                </a:cubicBezTo>
                <a:cubicBezTo>
                  <a:pt x="523" y="141"/>
                  <a:pt x="525" y="142"/>
                  <a:pt x="527" y="144"/>
                </a:cubicBezTo>
                <a:cubicBezTo>
                  <a:pt x="530" y="143"/>
                  <a:pt x="528" y="140"/>
                  <a:pt x="530" y="139"/>
                </a:cubicBezTo>
                <a:cubicBezTo>
                  <a:pt x="532" y="142"/>
                  <a:pt x="533" y="136"/>
                  <a:pt x="535" y="139"/>
                </a:cubicBezTo>
                <a:cubicBezTo>
                  <a:pt x="535" y="135"/>
                  <a:pt x="539" y="134"/>
                  <a:pt x="541" y="133"/>
                </a:cubicBezTo>
                <a:cubicBezTo>
                  <a:pt x="539" y="134"/>
                  <a:pt x="545" y="134"/>
                  <a:pt x="546" y="133"/>
                </a:cubicBezTo>
                <a:cubicBezTo>
                  <a:pt x="547" y="132"/>
                  <a:pt x="547" y="130"/>
                  <a:pt x="548" y="129"/>
                </a:cubicBezTo>
                <a:cubicBezTo>
                  <a:pt x="550" y="128"/>
                  <a:pt x="553" y="129"/>
                  <a:pt x="555" y="128"/>
                </a:cubicBezTo>
                <a:cubicBezTo>
                  <a:pt x="558" y="127"/>
                  <a:pt x="563" y="125"/>
                  <a:pt x="566" y="121"/>
                </a:cubicBezTo>
                <a:cubicBezTo>
                  <a:pt x="568" y="122"/>
                  <a:pt x="568" y="122"/>
                  <a:pt x="569" y="124"/>
                </a:cubicBezTo>
                <a:cubicBezTo>
                  <a:pt x="569" y="116"/>
                  <a:pt x="575" y="121"/>
                  <a:pt x="578" y="117"/>
                </a:cubicBezTo>
                <a:cubicBezTo>
                  <a:pt x="576" y="116"/>
                  <a:pt x="575" y="117"/>
                  <a:pt x="573" y="114"/>
                </a:cubicBezTo>
                <a:cubicBezTo>
                  <a:pt x="579" y="119"/>
                  <a:pt x="583" y="110"/>
                  <a:pt x="587" y="108"/>
                </a:cubicBezTo>
                <a:cubicBezTo>
                  <a:pt x="585" y="105"/>
                  <a:pt x="583" y="111"/>
                  <a:pt x="580" y="106"/>
                </a:cubicBezTo>
                <a:cubicBezTo>
                  <a:pt x="581" y="111"/>
                  <a:pt x="576" y="110"/>
                  <a:pt x="574" y="113"/>
                </a:cubicBezTo>
                <a:cubicBezTo>
                  <a:pt x="578" y="103"/>
                  <a:pt x="589" y="96"/>
                  <a:pt x="594" y="90"/>
                </a:cubicBezTo>
                <a:cubicBezTo>
                  <a:pt x="587" y="86"/>
                  <a:pt x="583" y="101"/>
                  <a:pt x="576" y="95"/>
                </a:cubicBezTo>
                <a:cubicBezTo>
                  <a:pt x="574" y="99"/>
                  <a:pt x="574" y="99"/>
                  <a:pt x="573" y="102"/>
                </a:cubicBezTo>
                <a:cubicBezTo>
                  <a:pt x="572" y="99"/>
                  <a:pt x="571" y="98"/>
                  <a:pt x="569" y="98"/>
                </a:cubicBezTo>
                <a:cubicBezTo>
                  <a:pt x="570" y="106"/>
                  <a:pt x="559" y="104"/>
                  <a:pt x="561" y="111"/>
                </a:cubicBezTo>
                <a:cubicBezTo>
                  <a:pt x="558" y="107"/>
                  <a:pt x="557" y="113"/>
                  <a:pt x="556" y="113"/>
                </a:cubicBezTo>
                <a:cubicBezTo>
                  <a:pt x="555" y="111"/>
                  <a:pt x="557" y="111"/>
                  <a:pt x="556" y="110"/>
                </a:cubicBezTo>
                <a:cubicBezTo>
                  <a:pt x="553" y="106"/>
                  <a:pt x="549" y="114"/>
                  <a:pt x="551" y="115"/>
                </a:cubicBezTo>
                <a:cubicBezTo>
                  <a:pt x="546" y="113"/>
                  <a:pt x="544" y="119"/>
                  <a:pt x="542" y="123"/>
                </a:cubicBezTo>
                <a:cubicBezTo>
                  <a:pt x="539" y="122"/>
                  <a:pt x="528" y="125"/>
                  <a:pt x="529" y="131"/>
                </a:cubicBezTo>
                <a:cubicBezTo>
                  <a:pt x="529" y="132"/>
                  <a:pt x="528" y="131"/>
                  <a:pt x="527" y="129"/>
                </a:cubicBezTo>
                <a:cubicBezTo>
                  <a:pt x="522" y="133"/>
                  <a:pt x="520" y="136"/>
                  <a:pt x="513" y="137"/>
                </a:cubicBezTo>
                <a:cubicBezTo>
                  <a:pt x="516" y="132"/>
                  <a:pt x="522" y="133"/>
                  <a:pt x="521" y="126"/>
                </a:cubicBezTo>
                <a:cubicBezTo>
                  <a:pt x="521" y="126"/>
                  <a:pt x="520" y="127"/>
                  <a:pt x="519" y="125"/>
                </a:cubicBezTo>
                <a:cubicBezTo>
                  <a:pt x="518" y="127"/>
                  <a:pt x="518" y="127"/>
                  <a:pt x="515" y="127"/>
                </a:cubicBezTo>
                <a:cubicBezTo>
                  <a:pt x="515" y="130"/>
                  <a:pt x="513" y="133"/>
                  <a:pt x="510" y="132"/>
                </a:cubicBezTo>
                <a:cubicBezTo>
                  <a:pt x="511" y="137"/>
                  <a:pt x="507" y="137"/>
                  <a:pt x="507" y="141"/>
                </a:cubicBezTo>
                <a:cubicBezTo>
                  <a:pt x="508" y="137"/>
                  <a:pt x="505" y="140"/>
                  <a:pt x="503" y="140"/>
                </a:cubicBezTo>
                <a:cubicBezTo>
                  <a:pt x="508" y="130"/>
                  <a:pt x="517" y="126"/>
                  <a:pt x="521" y="119"/>
                </a:cubicBezTo>
                <a:cubicBezTo>
                  <a:pt x="523" y="119"/>
                  <a:pt x="527" y="121"/>
                  <a:pt x="525" y="117"/>
                </a:cubicBezTo>
                <a:cubicBezTo>
                  <a:pt x="527" y="117"/>
                  <a:pt x="529" y="119"/>
                  <a:pt x="531" y="119"/>
                </a:cubicBezTo>
                <a:cubicBezTo>
                  <a:pt x="529" y="118"/>
                  <a:pt x="530" y="117"/>
                  <a:pt x="530" y="114"/>
                </a:cubicBezTo>
                <a:cubicBezTo>
                  <a:pt x="531" y="114"/>
                  <a:pt x="532" y="116"/>
                  <a:pt x="533" y="115"/>
                </a:cubicBezTo>
                <a:cubicBezTo>
                  <a:pt x="536" y="115"/>
                  <a:pt x="532" y="111"/>
                  <a:pt x="534" y="110"/>
                </a:cubicBezTo>
                <a:cubicBezTo>
                  <a:pt x="535" y="112"/>
                  <a:pt x="535" y="112"/>
                  <a:pt x="536" y="111"/>
                </a:cubicBezTo>
                <a:cubicBezTo>
                  <a:pt x="537" y="103"/>
                  <a:pt x="549" y="103"/>
                  <a:pt x="551" y="98"/>
                </a:cubicBezTo>
                <a:cubicBezTo>
                  <a:pt x="557" y="99"/>
                  <a:pt x="558" y="91"/>
                  <a:pt x="565" y="89"/>
                </a:cubicBezTo>
                <a:cubicBezTo>
                  <a:pt x="566" y="86"/>
                  <a:pt x="569" y="82"/>
                  <a:pt x="571" y="84"/>
                </a:cubicBezTo>
                <a:cubicBezTo>
                  <a:pt x="572" y="83"/>
                  <a:pt x="572" y="82"/>
                  <a:pt x="572" y="80"/>
                </a:cubicBezTo>
                <a:cubicBezTo>
                  <a:pt x="572" y="80"/>
                  <a:pt x="571" y="80"/>
                  <a:pt x="570" y="79"/>
                </a:cubicBezTo>
                <a:cubicBezTo>
                  <a:pt x="573" y="81"/>
                  <a:pt x="572" y="78"/>
                  <a:pt x="574" y="77"/>
                </a:cubicBezTo>
                <a:cubicBezTo>
                  <a:pt x="580" y="74"/>
                  <a:pt x="588" y="68"/>
                  <a:pt x="595" y="65"/>
                </a:cubicBezTo>
                <a:cubicBezTo>
                  <a:pt x="596" y="67"/>
                  <a:pt x="595" y="67"/>
                  <a:pt x="594" y="67"/>
                </a:cubicBezTo>
                <a:cubicBezTo>
                  <a:pt x="594" y="68"/>
                  <a:pt x="594" y="69"/>
                  <a:pt x="594" y="69"/>
                </a:cubicBezTo>
                <a:cubicBezTo>
                  <a:pt x="595" y="70"/>
                  <a:pt x="596" y="69"/>
                  <a:pt x="595" y="69"/>
                </a:cubicBezTo>
                <a:cubicBezTo>
                  <a:pt x="597" y="68"/>
                  <a:pt x="596" y="71"/>
                  <a:pt x="597" y="71"/>
                </a:cubicBezTo>
                <a:cubicBezTo>
                  <a:pt x="596" y="62"/>
                  <a:pt x="605" y="65"/>
                  <a:pt x="609" y="62"/>
                </a:cubicBezTo>
                <a:cubicBezTo>
                  <a:pt x="609" y="62"/>
                  <a:pt x="608" y="62"/>
                  <a:pt x="608" y="62"/>
                </a:cubicBezTo>
                <a:cubicBezTo>
                  <a:pt x="611" y="55"/>
                  <a:pt x="617" y="49"/>
                  <a:pt x="621" y="51"/>
                </a:cubicBezTo>
                <a:cubicBezTo>
                  <a:pt x="623" y="50"/>
                  <a:pt x="619" y="47"/>
                  <a:pt x="621" y="46"/>
                </a:cubicBezTo>
                <a:cubicBezTo>
                  <a:pt x="621" y="50"/>
                  <a:pt x="624" y="47"/>
                  <a:pt x="626" y="50"/>
                </a:cubicBezTo>
                <a:cubicBezTo>
                  <a:pt x="626" y="47"/>
                  <a:pt x="628" y="46"/>
                  <a:pt x="631" y="49"/>
                </a:cubicBezTo>
                <a:cubicBezTo>
                  <a:pt x="630" y="49"/>
                  <a:pt x="630" y="49"/>
                  <a:pt x="629" y="48"/>
                </a:cubicBezTo>
                <a:cubicBezTo>
                  <a:pt x="629" y="51"/>
                  <a:pt x="632" y="50"/>
                  <a:pt x="633" y="51"/>
                </a:cubicBezTo>
                <a:cubicBezTo>
                  <a:pt x="633" y="47"/>
                  <a:pt x="634" y="46"/>
                  <a:pt x="636" y="44"/>
                </a:cubicBezTo>
                <a:cubicBezTo>
                  <a:pt x="637" y="46"/>
                  <a:pt x="636" y="47"/>
                  <a:pt x="634" y="46"/>
                </a:cubicBezTo>
                <a:cubicBezTo>
                  <a:pt x="635" y="49"/>
                  <a:pt x="635" y="50"/>
                  <a:pt x="638" y="52"/>
                </a:cubicBezTo>
                <a:cubicBezTo>
                  <a:pt x="637" y="48"/>
                  <a:pt x="640" y="52"/>
                  <a:pt x="641" y="49"/>
                </a:cubicBezTo>
                <a:cubicBezTo>
                  <a:pt x="641" y="50"/>
                  <a:pt x="642" y="50"/>
                  <a:pt x="642" y="50"/>
                </a:cubicBezTo>
                <a:cubicBezTo>
                  <a:pt x="643" y="54"/>
                  <a:pt x="645" y="57"/>
                  <a:pt x="644" y="59"/>
                </a:cubicBezTo>
                <a:cubicBezTo>
                  <a:pt x="645" y="59"/>
                  <a:pt x="645" y="60"/>
                  <a:pt x="646" y="61"/>
                </a:cubicBezTo>
                <a:cubicBezTo>
                  <a:pt x="647" y="61"/>
                  <a:pt x="647" y="60"/>
                  <a:pt x="648" y="59"/>
                </a:cubicBezTo>
                <a:cubicBezTo>
                  <a:pt x="649" y="61"/>
                  <a:pt x="650" y="61"/>
                  <a:pt x="651" y="60"/>
                </a:cubicBezTo>
                <a:cubicBezTo>
                  <a:pt x="651" y="62"/>
                  <a:pt x="653" y="64"/>
                  <a:pt x="655" y="66"/>
                </a:cubicBezTo>
                <a:cubicBezTo>
                  <a:pt x="654" y="65"/>
                  <a:pt x="653" y="66"/>
                  <a:pt x="653" y="67"/>
                </a:cubicBezTo>
                <a:cubicBezTo>
                  <a:pt x="655" y="68"/>
                  <a:pt x="656" y="72"/>
                  <a:pt x="655" y="74"/>
                </a:cubicBezTo>
                <a:cubicBezTo>
                  <a:pt x="657" y="76"/>
                  <a:pt x="656" y="72"/>
                  <a:pt x="658" y="72"/>
                </a:cubicBezTo>
                <a:cubicBezTo>
                  <a:pt x="661" y="77"/>
                  <a:pt x="661" y="77"/>
                  <a:pt x="661" y="77"/>
                </a:cubicBezTo>
                <a:cubicBezTo>
                  <a:pt x="658" y="77"/>
                  <a:pt x="660" y="80"/>
                  <a:pt x="657" y="80"/>
                </a:cubicBezTo>
                <a:cubicBezTo>
                  <a:pt x="657" y="82"/>
                  <a:pt x="658" y="84"/>
                  <a:pt x="658" y="86"/>
                </a:cubicBezTo>
                <a:cubicBezTo>
                  <a:pt x="656" y="85"/>
                  <a:pt x="657" y="87"/>
                  <a:pt x="656" y="88"/>
                </a:cubicBezTo>
                <a:cubicBezTo>
                  <a:pt x="654" y="86"/>
                  <a:pt x="651" y="88"/>
                  <a:pt x="651" y="89"/>
                </a:cubicBezTo>
                <a:cubicBezTo>
                  <a:pt x="652" y="90"/>
                  <a:pt x="653" y="91"/>
                  <a:pt x="654" y="90"/>
                </a:cubicBezTo>
                <a:cubicBezTo>
                  <a:pt x="655" y="94"/>
                  <a:pt x="657" y="94"/>
                  <a:pt x="660" y="94"/>
                </a:cubicBezTo>
                <a:cubicBezTo>
                  <a:pt x="661" y="93"/>
                  <a:pt x="660" y="91"/>
                  <a:pt x="660" y="90"/>
                </a:cubicBezTo>
                <a:cubicBezTo>
                  <a:pt x="664" y="95"/>
                  <a:pt x="666" y="88"/>
                  <a:pt x="670" y="91"/>
                </a:cubicBezTo>
                <a:cubicBezTo>
                  <a:pt x="670" y="89"/>
                  <a:pt x="669" y="82"/>
                  <a:pt x="666" y="84"/>
                </a:cubicBezTo>
                <a:cubicBezTo>
                  <a:pt x="665" y="81"/>
                  <a:pt x="669" y="81"/>
                  <a:pt x="670" y="81"/>
                </a:cubicBezTo>
                <a:cubicBezTo>
                  <a:pt x="672" y="83"/>
                  <a:pt x="669" y="83"/>
                  <a:pt x="670" y="85"/>
                </a:cubicBezTo>
                <a:cubicBezTo>
                  <a:pt x="671" y="87"/>
                  <a:pt x="674" y="86"/>
                  <a:pt x="672" y="88"/>
                </a:cubicBezTo>
                <a:cubicBezTo>
                  <a:pt x="674" y="88"/>
                  <a:pt x="675" y="89"/>
                  <a:pt x="676" y="88"/>
                </a:cubicBezTo>
                <a:cubicBezTo>
                  <a:pt x="676" y="89"/>
                  <a:pt x="676" y="90"/>
                  <a:pt x="677" y="90"/>
                </a:cubicBezTo>
                <a:cubicBezTo>
                  <a:pt x="677" y="91"/>
                  <a:pt x="676" y="95"/>
                  <a:pt x="677" y="95"/>
                </a:cubicBezTo>
                <a:cubicBezTo>
                  <a:pt x="676" y="98"/>
                  <a:pt x="673" y="98"/>
                  <a:pt x="671" y="101"/>
                </a:cubicBezTo>
                <a:cubicBezTo>
                  <a:pt x="673" y="103"/>
                  <a:pt x="674" y="101"/>
                  <a:pt x="674" y="99"/>
                </a:cubicBezTo>
                <a:cubicBezTo>
                  <a:pt x="676" y="103"/>
                  <a:pt x="677" y="101"/>
                  <a:pt x="679" y="104"/>
                </a:cubicBezTo>
                <a:cubicBezTo>
                  <a:pt x="679" y="105"/>
                  <a:pt x="675" y="107"/>
                  <a:pt x="677" y="108"/>
                </a:cubicBezTo>
                <a:cubicBezTo>
                  <a:pt x="675" y="108"/>
                  <a:pt x="674" y="108"/>
                  <a:pt x="671" y="111"/>
                </a:cubicBezTo>
                <a:cubicBezTo>
                  <a:pt x="674" y="117"/>
                  <a:pt x="669" y="117"/>
                  <a:pt x="669" y="122"/>
                </a:cubicBezTo>
                <a:cubicBezTo>
                  <a:pt x="672" y="123"/>
                  <a:pt x="670" y="119"/>
                  <a:pt x="673" y="119"/>
                </a:cubicBezTo>
                <a:cubicBezTo>
                  <a:pt x="675" y="121"/>
                  <a:pt x="671" y="120"/>
                  <a:pt x="673" y="123"/>
                </a:cubicBezTo>
                <a:cubicBezTo>
                  <a:pt x="672" y="121"/>
                  <a:pt x="672" y="123"/>
                  <a:pt x="674" y="126"/>
                </a:cubicBezTo>
                <a:cubicBezTo>
                  <a:pt x="673" y="126"/>
                  <a:pt x="672" y="125"/>
                  <a:pt x="672" y="123"/>
                </a:cubicBezTo>
                <a:cubicBezTo>
                  <a:pt x="670" y="125"/>
                  <a:pt x="669" y="126"/>
                  <a:pt x="671" y="129"/>
                </a:cubicBezTo>
                <a:cubicBezTo>
                  <a:pt x="667" y="129"/>
                  <a:pt x="668" y="134"/>
                  <a:pt x="667" y="136"/>
                </a:cubicBezTo>
                <a:cubicBezTo>
                  <a:pt x="669" y="137"/>
                  <a:pt x="677" y="139"/>
                  <a:pt x="676" y="136"/>
                </a:cubicBezTo>
                <a:cubicBezTo>
                  <a:pt x="679" y="136"/>
                  <a:pt x="677" y="140"/>
                  <a:pt x="679" y="142"/>
                </a:cubicBezTo>
                <a:cubicBezTo>
                  <a:pt x="681" y="143"/>
                  <a:pt x="683" y="146"/>
                  <a:pt x="685" y="145"/>
                </a:cubicBezTo>
                <a:cubicBezTo>
                  <a:pt x="686" y="145"/>
                  <a:pt x="685" y="144"/>
                  <a:pt x="685" y="145"/>
                </a:cubicBezTo>
                <a:cubicBezTo>
                  <a:pt x="684" y="142"/>
                  <a:pt x="687" y="145"/>
                  <a:pt x="687" y="143"/>
                </a:cubicBezTo>
                <a:cubicBezTo>
                  <a:pt x="688" y="142"/>
                  <a:pt x="686" y="141"/>
                  <a:pt x="685" y="141"/>
                </a:cubicBezTo>
                <a:cubicBezTo>
                  <a:pt x="685" y="140"/>
                  <a:pt x="689" y="139"/>
                  <a:pt x="690" y="140"/>
                </a:cubicBezTo>
                <a:cubicBezTo>
                  <a:pt x="691" y="135"/>
                  <a:pt x="699" y="130"/>
                  <a:pt x="698" y="126"/>
                </a:cubicBezTo>
                <a:cubicBezTo>
                  <a:pt x="697" y="124"/>
                  <a:pt x="701" y="127"/>
                  <a:pt x="702" y="127"/>
                </a:cubicBezTo>
                <a:cubicBezTo>
                  <a:pt x="702" y="127"/>
                  <a:pt x="702" y="126"/>
                  <a:pt x="702" y="126"/>
                </a:cubicBezTo>
                <a:cubicBezTo>
                  <a:pt x="702" y="123"/>
                  <a:pt x="699" y="126"/>
                  <a:pt x="701" y="124"/>
                </a:cubicBezTo>
                <a:cubicBezTo>
                  <a:pt x="701" y="124"/>
                  <a:pt x="701" y="123"/>
                  <a:pt x="701" y="122"/>
                </a:cubicBezTo>
                <a:cubicBezTo>
                  <a:pt x="705" y="128"/>
                  <a:pt x="710" y="117"/>
                  <a:pt x="712" y="114"/>
                </a:cubicBezTo>
                <a:cubicBezTo>
                  <a:pt x="715" y="115"/>
                  <a:pt x="719" y="115"/>
                  <a:pt x="718" y="111"/>
                </a:cubicBezTo>
                <a:cubicBezTo>
                  <a:pt x="720" y="109"/>
                  <a:pt x="719" y="111"/>
                  <a:pt x="720" y="113"/>
                </a:cubicBezTo>
                <a:cubicBezTo>
                  <a:pt x="720" y="110"/>
                  <a:pt x="720" y="111"/>
                  <a:pt x="722" y="109"/>
                </a:cubicBezTo>
                <a:cubicBezTo>
                  <a:pt x="719" y="108"/>
                  <a:pt x="718" y="106"/>
                  <a:pt x="715" y="104"/>
                </a:cubicBezTo>
                <a:cubicBezTo>
                  <a:pt x="715" y="106"/>
                  <a:pt x="713" y="104"/>
                  <a:pt x="712" y="106"/>
                </a:cubicBezTo>
                <a:cubicBezTo>
                  <a:pt x="713" y="102"/>
                  <a:pt x="715" y="100"/>
                  <a:pt x="718" y="98"/>
                </a:cubicBezTo>
                <a:cubicBezTo>
                  <a:pt x="720" y="99"/>
                  <a:pt x="722" y="100"/>
                  <a:pt x="722" y="102"/>
                </a:cubicBezTo>
                <a:cubicBezTo>
                  <a:pt x="723" y="101"/>
                  <a:pt x="721" y="97"/>
                  <a:pt x="720" y="98"/>
                </a:cubicBezTo>
                <a:cubicBezTo>
                  <a:pt x="719" y="96"/>
                  <a:pt x="726" y="97"/>
                  <a:pt x="723" y="98"/>
                </a:cubicBezTo>
                <a:cubicBezTo>
                  <a:pt x="725" y="100"/>
                  <a:pt x="724" y="96"/>
                  <a:pt x="726" y="96"/>
                </a:cubicBezTo>
                <a:cubicBezTo>
                  <a:pt x="729" y="100"/>
                  <a:pt x="732" y="102"/>
                  <a:pt x="737" y="101"/>
                </a:cubicBezTo>
                <a:cubicBezTo>
                  <a:pt x="738" y="105"/>
                  <a:pt x="728" y="104"/>
                  <a:pt x="728" y="106"/>
                </a:cubicBezTo>
                <a:cubicBezTo>
                  <a:pt x="730" y="106"/>
                  <a:pt x="733" y="108"/>
                  <a:pt x="735" y="106"/>
                </a:cubicBezTo>
                <a:cubicBezTo>
                  <a:pt x="737" y="109"/>
                  <a:pt x="735" y="111"/>
                  <a:pt x="733" y="111"/>
                </a:cubicBezTo>
                <a:cubicBezTo>
                  <a:pt x="735" y="114"/>
                  <a:pt x="736" y="111"/>
                  <a:pt x="740" y="112"/>
                </a:cubicBezTo>
                <a:cubicBezTo>
                  <a:pt x="740" y="114"/>
                  <a:pt x="736" y="116"/>
                  <a:pt x="734" y="114"/>
                </a:cubicBezTo>
                <a:cubicBezTo>
                  <a:pt x="732" y="116"/>
                  <a:pt x="736" y="120"/>
                  <a:pt x="732" y="120"/>
                </a:cubicBezTo>
                <a:cubicBezTo>
                  <a:pt x="734" y="120"/>
                  <a:pt x="737" y="122"/>
                  <a:pt x="739" y="121"/>
                </a:cubicBezTo>
                <a:cubicBezTo>
                  <a:pt x="739" y="122"/>
                  <a:pt x="739" y="123"/>
                  <a:pt x="740" y="123"/>
                </a:cubicBezTo>
                <a:cubicBezTo>
                  <a:pt x="741" y="124"/>
                  <a:pt x="738" y="124"/>
                  <a:pt x="739" y="126"/>
                </a:cubicBezTo>
                <a:cubicBezTo>
                  <a:pt x="741" y="129"/>
                  <a:pt x="743" y="128"/>
                  <a:pt x="745" y="130"/>
                </a:cubicBezTo>
                <a:cubicBezTo>
                  <a:pt x="748" y="126"/>
                  <a:pt x="753" y="126"/>
                  <a:pt x="757" y="122"/>
                </a:cubicBezTo>
                <a:cubicBezTo>
                  <a:pt x="757" y="124"/>
                  <a:pt x="760" y="124"/>
                  <a:pt x="761" y="125"/>
                </a:cubicBezTo>
                <a:cubicBezTo>
                  <a:pt x="758" y="123"/>
                  <a:pt x="761" y="124"/>
                  <a:pt x="758" y="120"/>
                </a:cubicBezTo>
                <a:cubicBezTo>
                  <a:pt x="760" y="122"/>
                  <a:pt x="762" y="121"/>
                  <a:pt x="763" y="120"/>
                </a:cubicBezTo>
                <a:cubicBezTo>
                  <a:pt x="765" y="121"/>
                  <a:pt x="764" y="124"/>
                  <a:pt x="765" y="124"/>
                </a:cubicBezTo>
                <a:cubicBezTo>
                  <a:pt x="766" y="125"/>
                  <a:pt x="764" y="125"/>
                  <a:pt x="765" y="126"/>
                </a:cubicBezTo>
                <a:cubicBezTo>
                  <a:pt x="766" y="130"/>
                  <a:pt x="767" y="125"/>
                  <a:pt x="768" y="127"/>
                </a:cubicBezTo>
                <a:cubicBezTo>
                  <a:pt x="770" y="129"/>
                  <a:pt x="767" y="130"/>
                  <a:pt x="766" y="129"/>
                </a:cubicBezTo>
                <a:cubicBezTo>
                  <a:pt x="765" y="131"/>
                  <a:pt x="771" y="136"/>
                  <a:pt x="768" y="138"/>
                </a:cubicBezTo>
                <a:cubicBezTo>
                  <a:pt x="767" y="135"/>
                  <a:pt x="767" y="135"/>
                  <a:pt x="767" y="135"/>
                </a:cubicBezTo>
                <a:cubicBezTo>
                  <a:pt x="764" y="137"/>
                  <a:pt x="769" y="139"/>
                  <a:pt x="768" y="141"/>
                </a:cubicBezTo>
                <a:cubicBezTo>
                  <a:pt x="770" y="143"/>
                  <a:pt x="768" y="139"/>
                  <a:pt x="769" y="139"/>
                </a:cubicBezTo>
                <a:cubicBezTo>
                  <a:pt x="772" y="142"/>
                  <a:pt x="767" y="143"/>
                  <a:pt x="769" y="146"/>
                </a:cubicBezTo>
                <a:cubicBezTo>
                  <a:pt x="771" y="147"/>
                  <a:pt x="772" y="147"/>
                  <a:pt x="774" y="147"/>
                </a:cubicBezTo>
                <a:cubicBezTo>
                  <a:pt x="776" y="150"/>
                  <a:pt x="783" y="159"/>
                  <a:pt x="785" y="152"/>
                </a:cubicBezTo>
                <a:cubicBezTo>
                  <a:pt x="783" y="151"/>
                  <a:pt x="782" y="150"/>
                  <a:pt x="781" y="151"/>
                </a:cubicBezTo>
                <a:cubicBezTo>
                  <a:pt x="781" y="149"/>
                  <a:pt x="784" y="149"/>
                  <a:pt x="786" y="148"/>
                </a:cubicBezTo>
                <a:cubicBezTo>
                  <a:pt x="785" y="151"/>
                  <a:pt x="790" y="154"/>
                  <a:pt x="790" y="157"/>
                </a:cubicBezTo>
                <a:cubicBezTo>
                  <a:pt x="789" y="157"/>
                  <a:pt x="787" y="157"/>
                  <a:pt x="786" y="157"/>
                </a:cubicBezTo>
                <a:cubicBezTo>
                  <a:pt x="785" y="158"/>
                  <a:pt x="784" y="159"/>
                  <a:pt x="785" y="161"/>
                </a:cubicBezTo>
                <a:cubicBezTo>
                  <a:pt x="787" y="161"/>
                  <a:pt x="789" y="160"/>
                  <a:pt x="790" y="158"/>
                </a:cubicBezTo>
                <a:cubicBezTo>
                  <a:pt x="791" y="163"/>
                  <a:pt x="787" y="161"/>
                  <a:pt x="785" y="163"/>
                </a:cubicBezTo>
                <a:cubicBezTo>
                  <a:pt x="785" y="164"/>
                  <a:pt x="786" y="165"/>
                  <a:pt x="786" y="164"/>
                </a:cubicBezTo>
                <a:cubicBezTo>
                  <a:pt x="788" y="166"/>
                  <a:pt x="782" y="163"/>
                  <a:pt x="781" y="163"/>
                </a:cubicBezTo>
                <a:cubicBezTo>
                  <a:pt x="780" y="166"/>
                  <a:pt x="783" y="169"/>
                  <a:pt x="781" y="170"/>
                </a:cubicBezTo>
                <a:cubicBezTo>
                  <a:pt x="783" y="171"/>
                  <a:pt x="785" y="172"/>
                  <a:pt x="787" y="170"/>
                </a:cubicBezTo>
                <a:cubicBezTo>
                  <a:pt x="787" y="173"/>
                  <a:pt x="784" y="171"/>
                  <a:pt x="783" y="173"/>
                </a:cubicBezTo>
                <a:cubicBezTo>
                  <a:pt x="784" y="175"/>
                  <a:pt x="785" y="177"/>
                  <a:pt x="785" y="179"/>
                </a:cubicBezTo>
                <a:cubicBezTo>
                  <a:pt x="785" y="179"/>
                  <a:pt x="785" y="179"/>
                  <a:pt x="786" y="180"/>
                </a:cubicBezTo>
                <a:cubicBezTo>
                  <a:pt x="787" y="177"/>
                  <a:pt x="791" y="169"/>
                  <a:pt x="790" y="171"/>
                </a:cubicBezTo>
                <a:cubicBezTo>
                  <a:pt x="791" y="173"/>
                  <a:pt x="791" y="172"/>
                  <a:pt x="792" y="173"/>
                </a:cubicBezTo>
                <a:cubicBezTo>
                  <a:pt x="793" y="172"/>
                  <a:pt x="793" y="169"/>
                  <a:pt x="795" y="168"/>
                </a:cubicBezTo>
                <a:cubicBezTo>
                  <a:pt x="797" y="170"/>
                  <a:pt x="796" y="171"/>
                  <a:pt x="797" y="173"/>
                </a:cubicBezTo>
                <a:cubicBezTo>
                  <a:pt x="799" y="173"/>
                  <a:pt x="798" y="171"/>
                  <a:pt x="797" y="171"/>
                </a:cubicBezTo>
                <a:cubicBezTo>
                  <a:pt x="798" y="170"/>
                  <a:pt x="803" y="170"/>
                  <a:pt x="803" y="167"/>
                </a:cubicBezTo>
                <a:cubicBezTo>
                  <a:pt x="801" y="166"/>
                  <a:pt x="800" y="164"/>
                  <a:pt x="799" y="166"/>
                </a:cubicBezTo>
                <a:cubicBezTo>
                  <a:pt x="798" y="167"/>
                  <a:pt x="800" y="166"/>
                  <a:pt x="801" y="169"/>
                </a:cubicBezTo>
                <a:cubicBezTo>
                  <a:pt x="799" y="170"/>
                  <a:pt x="798" y="166"/>
                  <a:pt x="797" y="165"/>
                </a:cubicBezTo>
                <a:cubicBezTo>
                  <a:pt x="798" y="164"/>
                  <a:pt x="799" y="164"/>
                  <a:pt x="798" y="163"/>
                </a:cubicBezTo>
                <a:cubicBezTo>
                  <a:pt x="799" y="162"/>
                  <a:pt x="800" y="165"/>
                  <a:pt x="801" y="164"/>
                </a:cubicBezTo>
                <a:cubicBezTo>
                  <a:pt x="801" y="162"/>
                  <a:pt x="800" y="161"/>
                  <a:pt x="799" y="158"/>
                </a:cubicBezTo>
                <a:cubicBezTo>
                  <a:pt x="799" y="158"/>
                  <a:pt x="800" y="160"/>
                  <a:pt x="801" y="161"/>
                </a:cubicBezTo>
                <a:cubicBezTo>
                  <a:pt x="803" y="159"/>
                  <a:pt x="803" y="159"/>
                  <a:pt x="803" y="159"/>
                </a:cubicBezTo>
                <a:cubicBezTo>
                  <a:pt x="804" y="157"/>
                  <a:pt x="801" y="152"/>
                  <a:pt x="805" y="154"/>
                </a:cubicBezTo>
                <a:cubicBezTo>
                  <a:pt x="805" y="155"/>
                  <a:pt x="803" y="155"/>
                  <a:pt x="804" y="156"/>
                </a:cubicBezTo>
                <a:cubicBezTo>
                  <a:pt x="806" y="156"/>
                  <a:pt x="807" y="157"/>
                  <a:pt x="809" y="157"/>
                </a:cubicBezTo>
                <a:cubicBezTo>
                  <a:pt x="808" y="159"/>
                  <a:pt x="809" y="158"/>
                  <a:pt x="807" y="162"/>
                </a:cubicBezTo>
                <a:cubicBezTo>
                  <a:pt x="809" y="165"/>
                  <a:pt x="811" y="165"/>
                  <a:pt x="812" y="163"/>
                </a:cubicBezTo>
                <a:cubicBezTo>
                  <a:pt x="809" y="161"/>
                  <a:pt x="811" y="160"/>
                  <a:pt x="813" y="162"/>
                </a:cubicBezTo>
                <a:cubicBezTo>
                  <a:pt x="815" y="161"/>
                  <a:pt x="814" y="158"/>
                  <a:pt x="817" y="156"/>
                </a:cubicBezTo>
                <a:cubicBezTo>
                  <a:pt x="818" y="158"/>
                  <a:pt x="817" y="158"/>
                  <a:pt x="816" y="159"/>
                </a:cubicBezTo>
                <a:cubicBezTo>
                  <a:pt x="817" y="160"/>
                  <a:pt x="818" y="159"/>
                  <a:pt x="819" y="160"/>
                </a:cubicBezTo>
                <a:cubicBezTo>
                  <a:pt x="820" y="155"/>
                  <a:pt x="825" y="153"/>
                  <a:pt x="826" y="149"/>
                </a:cubicBezTo>
                <a:cubicBezTo>
                  <a:pt x="827" y="149"/>
                  <a:pt x="828" y="151"/>
                  <a:pt x="830" y="149"/>
                </a:cubicBezTo>
                <a:cubicBezTo>
                  <a:pt x="831" y="151"/>
                  <a:pt x="830" y="153"/>
                  <a:pt x="829" y="153"/>
                </a:cubicBezTo>
                <a:cubicBezTo>
                  <a:pt x="830" y="155"/>
                  <a:pt x="831" y="155"/>
                  <a:pt x="832" y="154"/>
                </a:cubicBezTo>
                <a:cubicBezTo>
                  <a:pt x="834" y="153"/>
                  <a:pt x="831" y="155"/>
                  <a:pt x="830" y="156"/>
                </a:cubicBezTo>
                <a:cubicBezTo>
                  <a:pt x="836" y="160"/>
                  <a:pt x="839" y="150"/>
                  <a:pt x="833" y="147"/>
                </a:cubicBezTo>
                <a:cubicBezTo>
                  <a:pt x="833" y="146"/>
                  <a:pt x="834" y="146"/>
                  <a:pt x="834" y="145"/>
                </a:cubicBezTo>
                <a:cubicBezTo>
                  <a:pt x="833" y="145"/>
                  <a:pt x="832" y="145"/>
                  <a:pt x="832" y="145"/>
                </a:cubicBezTo>
                <a:cubicBezTo>
                  <a:pt x="830" y="141"/>
                  <a:pt x="834" y="141"/>
                  <a:pt x="835" y="138"/>
                </a:cubicBezTo>
                <a:cubicBezTo>
                  <a:pt x="835" y="142"/>
                  <a:pt x="838" y="141"/>
                  <a:pt x="840" y="140"/>
                </a:cubicBezTo>
                <a:cubicBezTo>
                  <a:pt x="841" y="139"/>
                  <a:pt x="839" y="137"/>
                  <a:pt x="839" y="136"/>
                </a:cubicBezTo>
                <a:cubicBezTo>
                  <a:pt x="841" y="136"/>
                  <a:pt x="841" y="135"/>
                  <a:pt x="842" y="133"/>
                </a:cubicBezTo>
                <a:cubicBezTo>
                  <a:pt x="845" y="136"/>
                  <a:pt x="846" y="138"/>
                  <a:pt x="847" y="136"/>
                </a:cubicBezTo>
                <a:cubicBezTo>
                  <a:pt x="848" y="139"/>
                  <a:pt x="851" y="142"/>
                  <a:pt x="848" y="142"/>
                </a:cubicBezTo>
                <a:cubicBezTo>
                  <a:pt x="852" y="140"/>
                  <a:pt x="858" y="141"/>
                  <a:pt x="864" y="148"/>
                </a:cubicBezTo>
                <a:cubicBezTo>
                  <a:pt x="866" y="149"/>
                  <a:pt x="867" y="147"/>
                  <a:pt x="867" y="145"/>
                </a:cubicBezTo>
                <a:cubicBezTo>
                  <a:pt x="869" y="151"/>
                  <a:pt x="862" y="150"/>
                  <a:pt x="869" y="157"/>
                </a:cubicBezTo>
                <a:cubicBezTo>
                  <a:pt x="870" y="156"/>
                  <a:pt x="867" y="154"/>
                  <a:pt x="869" y="154"/>
                </a:cubicBezTo>
                <a:cubicBezTo>
                  <a:pt x="872" y="159"/>
                  <a:pt x="871" y="150"/>
                  <a:pt x="867" y="153"/>
                </a:cubicBezTo>
                <a:cubicBezTo>
                  <a:pt x="866" y="148"/>
                  <a:pt x="874" y="153"/>
                  <a:pt x="873" y="156"/>
                </a:cubicBezTo>
                <a:cubicBezTo>
                  <a:pt x="874" y="158"/>
                  <a:pt x="874" y="156"/>
                  <a:pt x="875" y="155"/>
                </a:cubicBezTo>
                <a:cubicBezTo>
                  <a:pt x="876" y="157"/>
                  <a:pt x="875" y="160"/>
                  <a:pt x="873" y="159"/>
                </a:cubicBezTo>
                <a:cubicBezTo>
                  <a:pt x="874" y="160"/>
                  <a:pt x="875" y="161"/>
                  <a:pt x="875" y="161"/>
                </a:cubicBezTo>
                <a:cubicBezTo>
                  <a:pt x="875" y="164"/>
                  <a:pt x="872" y="161"/>
                  <a:pt x="870" y="163"/>
                </a:cubicBezTo>
                <a:cubicBezTo>
                  <a:pt x="871" y="163"/>
                  <a:pt x="872" y="164"/>
                  <a:pt x="873" y="164"/>
                </a:cubicBezTo>
                <a:cubicBezTo>
                  <a:pt x="873" y="167"/>
                  <a:pt x="868" y="165"/>
                  <a:pt x="869" y="164"/>
                </a:cubicBezTo>
                <a:cubicBezTo>
                  <a:pt x="869" y="165"/>
                  <a:pt x="868" y="166"/>
                  <a:pt x="868" y="167"/>
                </a:cubicBezTo>
                <a:cubicBezTo>
                  <a:pt x="868" y="168"/>
                  <a:pt x="869" y="168"/>
                  <a:pt x="870" y="169"/>
                </a:cubicBezTo>
                <a:cubicBezTo>
                  <a:pt x="868" y="169"/>
                  <a:pt x="868" y="168"/>
                  <a:pt x="866" y="169"/>
                </a:cubicBezTo>
                <a:cubicBezTo>
                  <a:pt x="865" y="166"/>
                  <a:pt x="864" y="164"/>
                  <a:pt x="861" y="166"/>
                </a:cubicBezTo>
                <a:cubicBezTo>
                  <a:pt x="860" y="164"/>
                  <a:pt x="862" y="164"/>
                  <a:pt x="861" y="163"/>
                </a:cubicBezTo>
                <a:cubicBezTo>
                  <a:pt x="860" y="162"/>
                  <a:pt x="859" y="163"/>
                  <a:pt x="859" y="164"/>
                </a:cubicBezTo>
                <a:cubicBezTo>
                  <a:pt x="857" y="164"/>
                  <a:pt x="862" y="167"/>
                  <a:pt x="859" y="168"/>
                </a:cubicBezTo>
                <a:cubicBezTo>
                  <a:pt x="859" y="165"/>
                  <a:pt x="857" y="166"/>
                  <a:pt x="857" y="163"/>
                </a:cubicBezTo>
                <a:cubicBezTo>
                  <a:pt x="859" y="162"/>
                  <a:pt x="860" y="162"/>
                  <a:pt x="859" y="160"/>
                </a:cubicBezTo>
                <a:cubicBezTo>
                  <a:pt x="857" y="158"/>
                  <a:pt x="858" y="163"/>
                  <a:pt x="855" y="161"/>
                </a:cubicBezTo>
                <a:cubicBezTo>
                  <a:pt x="854" y="162"/>
                  <a:pt x="854" y="166"/>
                  <a:pt x="856" y="165"/>
                </a:cubicBezTo>
                <a:cubicBezTo>
                  <a:pt x="853" y="167"/>
                  <a:pt x="851" y="171"/>
                  <a:pt x="846" y="174"/>
                </a:cubicBezTo>
                <a:cubicBezTo>
                  <a:pt x="845" y="175"/>
                  <a:pt x="846" y="175"/>
                  <a:pt x="847" y="177"/>
                </a:cubicBezTo>
                <a:cubicBezTo>
                  <a:pt x="846" y="178"/>
                  <a:pt x="843" y="177"/>
                  <a:pt x="843" y="180"/>
                </a:cubicBezTo>
                <a:cubicBezTo>
                  <a:pt x="846" y="180"/>
                  <a:pt x="846" y="186"/>
                  <a:pt x="847" y="183"/>
                </a:cubicBezTo>
                <a:cubicBezTo>
                  <a:pt x="849" y="184"/>
                  <a:pt x="846" y="185"/>
                  <a:pt x="845" y="187"/>
                </a:cubicBezTo>
                <a:cubicBezTo>
                  <a:pt x="847" y="189"/>
                  <a:pt x="848" y="186"/>
                  <a:pt x="849" y="185"/>
                </a:cubicBezTo>
                <a:cubicBezTo>
                  <a:pt x="850" y="187"/>
                  <a:pt x="851" y="187"/>
                  <a:pt x="851" y="186"/>
                </a:cubicBezTo>
                <a:cubicBezTo>
                  <a:pt x="850" y="188"/>
                  <a:pt x="849" y="189"/>
                  <a:pt x="851" y="193"/>
                </a:cubicBezTo>
                <a:cubicBezTo>
                  <a:pt x="851" y="193"/>
                  <a:pt x="852" y="193"/>
                  <a:pt x="852" y="194"/>
                </a:cubicBezTo>
                <a:cubicBezTo>
                  <a:pt x="853" y="192"/>
                  <a:pt x="853" y="190"/>
                  <a:pt x="854" y="188"/>
                </a:cubicBezTo>
                <a:cubicBezTo>
                  <a:pt x="857" y="191"/>
                  <a:pt x="865" y="191"/>
                  <a:pt x="861" y="184"/>
                </a:cubicBezTo>
                <a:cubicBezTo>
                  <a:pt x="864" y="185"/>
                  <a:pt x="866" y="186"/>
                  <a:pt x="868" y="188"/>
                </a:cubicBezTo>
                <a:cubicBezTo>
                  <a:pt x="867" y="182"/>
                  <a:pt x="874" y="185"/>
                  <a:pt x="873" y="180"/>
                </a:cubicBezTo>
                <a:cubicBezTo>
                  <a:pt x="871" y="185"/>
                  <a:pt x="880" y="189"/>
                  <a:pt x="877" y="194"/>
                </a:cubicBezTo>
                <a:cubicBezTo>
                  <a:pt x="880" y="196"/>
                  <a:pt x="880" y="199"/>
                  <a:pt x="883" y="202"/>
                </a:cubicBezTo>
                <a:cubicBezTo>
                  <a:pt x="881" y="204"/>
                  <a:pt x="879" y="204"/>
                  <a:pt x="876" y="203"/>
                </a:cubicBezTo>
                <a:cubicBezTo>
                  <a:pt x="876" y="204"/>
                  <a:pt x="877" y="205"/>
                  <a:pt x="877" y="206"/>
                </a:cubicBezTo>
                <a:cubicBezTo>
                  <a:pt x="875" y="207"/>
                  <a:pt x="872" y="208"/>
                  <a:pt x="869" y="206"/>
                </a:cubicBezTo>
                <a:cubicBezTo>
                  <a:pt x="869" y="208"/>
                  <a:pt x="870" y="210"/>
                  <a:pt x="867" y="211"/>
                </a:cubicBezTo>
                <a:cubicBezTo>
                  <a:pt x="868" y="214"/>
                  <a:pt x="871" y="213"/>
                  <a:pt x="870" y="215"/>
                </a:cubicBezTo>
                <a:cubicBezTo>
                  <a:pt x="872" y="216"/>
                  <a:pt x="873" y="216"/>
                  <a:pt x="876" y="215"/>
                </a:cubicBezTo>
                <a:cubicBezTo>
                  <a:pt x="874" y="218"/>
                  <a:pt x="878" y="217"/>
                  <a:pt x="880" y="222"/>
                </a:cubicBezTo>
                <a:cubicBezTo>
                  <a:pt x="880" y="218"/>
                  <a:pt x="883" y="219"/>
                  <a:pt x="886" y="217"/>
                </a:cubicBezTo>
                <a:cubicBezTo>
                  <a:pt x="886" y="221"/>
                  <a:pt x="880" y="219"/>
                  <a:pt x="882" y="224"/>
                </a:cubicBezTo>
                <a:cubicBezTo>
                  <a:pt x="881" y="223"/>
                  <a:pt x="879" y="225"/>
                  <a:pt x="878" y="226"/>
                </a:cubicBezTo>
                <a:cubicBezTo>
                  <a:pt x="878" y="238"/>
                  <a:pt x="889" y="231"/>
                  <a:pt x="895" y="236"/>
                </a:cubicBezTo>
                <a:cubicBezTo>
                  <a:pt x="895" y="235"/>
                  <a:pt x="895" y="235"/>
                  <a:pt x="896" y="234"/>
                </a:cubicBezTo>
                <a:cubicBezTo>
                  <a:pt x="897" y="235"/>
                  <a:pt x="897" y="235"/>
                  <a:pt x="898" y="235"/>
                </a:cubicBezTo>
                <a:cubicBezTo>
                  <a:pt x="900" y="237"/>
                  <a:pt x="896" y="237"/>
                  <a:pt x="899" y="239"/>
                </a:cubicBezTo>
                <a:cubicBezTo>
                  <a:pt x="900" y="238"/>
                  <a:pt x="900" y="239"/>
                  <a:pt x="902" y="241"/>
                </a:cubicBezTo>
                <a:cubicBezTo>
                  <a:pt x="905" y="237"/>
                  <a:pt x="908" y="234"/>
                  <a:pt x="913" y="238"/>
                </a:cubicBezTo>
                <a:cubicBezTo>
                  <a:pt x="913" y="238"/>
                  <a:pt x="914" y="237"/>
                  <a:pt x="914" y="236"/>
                </a:cubicBezTo>
                <a:cubicBezTo>
                  <a:pt x="916" y="240"/>
                  <a:pt x="918" y="238"/>
                  <a:pt x="920" y="240"/>
                </a:cubicBezTo>
                <a:cubicBezTo>
                  <a:pt x="925" y="248"/>
                  <a:pt x="923" y="252"/>
                  <a:pt x="925" y="259"/>
                </a:cubicBezTo>
                <a:cubicBezTo>
                  <a:pt x="931" y="259"/>
                  <a:pt x="930" y="253"/>
                  <a:pt x="935" y="250"/>
                </a:cubicBezTo>
                <a:cubicBezTo>
                  <a:pt x="933" y="247"/>
                  <a:pt x="930" y="247"/>
                  <a:pt x="929" y="246"/>
                </a:cubicBezTo>
                <a:cubicBezTo>
                  <a:pt x="929" y="245"/>
                  <a:pt x="932" y="247"/>
                  <a:pt x="931" y="244"/>
                </a:cubicBezTo>
                <a:cubicBezTo>
                  <a:pt x="934" y="247"/>
                  <a:pt x="937" y="247"/>
                  <a:pt x="940" y="244"/>
                </a:cubicBezTo>
                <a:cubicBezTo>
                  <a:pt x="942" y="245"/>
                  <a:pt x="941" y="246"/>
                  <a:pt x="944" y="248"/>
                </a:cubicBezTo>
                <a:cubicBezTo>
                  <a:pt x="950" y="242"/>
                  <a:pt x="957" y="242"/>
                  <a:pt x="966" y="244"/>
                </a:cubicBezTo>
                <a:cubicBezTo>
                  <a:pt x="976" y="238"/>
                  <a:pt x="992" y="256"/>
                  <a:pt x="991" y="269"/>
                </a:cubicBezTo>
                <a:cubicBezTo>
                  <a:pt x="990" y="268"/>
                  <a:pt x="988" y="267"/>
                  <a:pt x="987" y="265"/>
                </a:cubicBezTo>
                <a:cubicBezTo>
                  <a:pt x="985" y="267"/>
                  <a:pt x="982" y="266"/>
                  <a:pt x="980" y="267"/>
                </a:cubicBezTo>
                <a:cubicBezTo>
                  <a:pt x="979" y="275"/>
                  <a:pt x="971" y="274"/>
                  <a:pt x="967" y="279"/>
                </a:cubicBezTo>
                <a:cubicBezTo>
                  <a:pt x="967" y="278"/>
                  <a:pt x="967" y="278"/>
                  <a:pt x="967" y="277"/>
                </a:cubicBezTo>
                <a:cubicBezTo>
                  <a:pt x="962" y="279"/>
                  <a:pt x="960" y="283"/>
                  <a:pt x="957" y="282"/>
                </a:cubicBezTo>
                <a:cubicBezTo>
                  <a:pt x="957" y="283"/>
                  <a:pt x="957" y="285"/>
                  <a:pt x="956" y="286"/>
                </a:cubicBezTo>
                <a:cubicBezTo>
                  <a:pt x="955" y="287"/>
                  <a:pt x="954" y="285"/>
                  <a:pt x="953" y="284"/>
                </a:cubicBezTo>
                <a:cubicBezTo>
                  <a:pt x="953" y="288"/>
                  <a:pt x="943" y="288"/>
                  <a:pt x="948" y="294"/>
                </a:cubicBezTo>
                <a:cubicBezTo>
                  <a:pt x="945" y="293"/>
                  <a:pt x="945" y="294"/>
                  <a:pt x="943" y="296"/>
                </a:cubicBezTo>
                <a:cubicBezTo>
                  <a:pt x="941" y="291"/>
                  <a:pt x="944" y="292"/>
                  <a:pt x="944" y="289"/>
                </a:cubicBezTo>
                <a:cubicBezTo>
                  <a:pt x="945" y="279"/>
                  <a:pt x="937" y="272"/>
                  <a:pt x="928" y="268"/>
                </a:cubicBezTo>
                <a:cubicBezTo>
                  <a:pt x="926" y="270"/>
                  <a:pt x="924" y="269"/>
                  <a:pt x="922" y="270"/>
                </a:cubicBezTo>
                <a:cubicBezTo>
                  <a:pt x="921" y="271"/>
                  <a:pt x="922" y="273"/>
                  <a:pt x="923" y="275"/>
                </a:cubicBezTo>
                <a:cubicBezTo>
                  <a:pt x="924" y="267"/>
                  <a:pt x="934" y="275"/>
                  <a:pt x="935" y="282"/>
                </a:cubicBezTo>
                <a:cubicBezTo>
                  <a:pt x="934" y="283"/>
                  <a:pt x="933" y="281"/>
                  <a:pt x="932" y="283"/>
                </a:cubicBezTo>
                <a:cubicBezTo>
                  <a:pt x="931" y="283"/>
                  <a:pt x="932" y="285"/>
                  <a:pt x="931" y="285"/>
                </a:cubicBezTo>
                <a:cubicBezTo>
                  <a:pt x="934" y="286"/>
                  <a:pt x="934" y="287"/>
                  <a:pt x="937" y="290"/>
                </a:cubicBezTo>
                <a:cubicBezTo>
                  <a:pt x="936" y="290"/>
                  <a:pt x="936" y="291"/>
                  <a:pt x="935" y="292"/>
                </a:cubicBezTo>
                <a:cubicBezTo>
                  <a:pt x="943" y="293"/>
                  <a:pt x="939" y="301"/>
                  <a:pt x="941" y="306"/>
                </a:cubicBezTo>
                <a:cubicBezTo>
                  <a:pt x="940" y="305"/>
                  <a:pt x="938" y="307"/>
                  <a:pt x="940" y="309"/>
                </a:cubicBezTo>
                <a:cubicBezTo>
                  <a:pt x="942" y="311"/>
                  <a:pt x="941" y="307"/>
                  <a:pt x="943" y="307"/>
                </a:cubicBezTo>
                <a:cubicBezTo>
                  <a:pt x="944" y="308"/>
                  <a:pt x="943" y="309"/>
                  <a:pt x="944" y="310"/>
                </a:cubicBezTo>
                <a:cubicBezTo>
                  <a:pt x="943" y="309"/>
                  <a:pt x="942" y="311"/>
                  <a:pt x="940" y="312"/>
                </a:cubicBezTo>
                <a:cubicBezTo>
                  <a:pt x="942" y="314"/>
                  <a:pt x="943" y="313"/>
                  <a:pt x="945" y="316"/>
                </a:cubicBezTo>
                <a:cubicBezTo>
                  <a:pt x="945" y="317"/>
                  <a:pt x="944" y="318"/>
                  <a:pt x="943" y="319"/>
                </a:cubicBezTo>
                <a:cubicBezTo>
                  <a:pt x="945" y="320"/>
                  <a:pt x="945" y="321"/>
                  <a:pt x="946" y="323"/>
                </a:cubicBezTo>
                <a:cubicBezTo>
                  <a:pt x="947" y="325"/>
                  <a:pt x="949" y="324"/>
                  <a:pt x="950" y="324"/>
                </a:cubicBezTo>
                <a:cubicBezTo>
                  <a:pt x="954" y="330"/>
                  <a:pt x="954" y="332"/>
                  <a:pt x="958" y="336"/>
                </a:cubicBezTo>
                <a:cubicBezTo>
                  <a:pt x="958" y="338"/>
                  <a:pt x="957" y="338"/>
                  <a:pt x="957" y="340"/>
                </a:cubicBezTo>
                <a:cubicBezTo>
                  <a:pt x="958" y="341"/>
                  <a:pt x="959" y="341"/>
                  <a:pt x="960" y="340"/>
                </a:cubicBezTo>
                <a:cubicBezTo>
                  <a:pt x="961" y="341"/>
                  <a:pt x="958" y="342"/>
                  <a:pt x="960" y="344"/>
                </a:cubicBezTo>
                <a:cubicBezTo>
                  <a:pt x="959" y="344"/>
                  <a:pt x="958" y="344"/>
                  <a:pt x="958" y="346"/>
                </a:cubicBezTo>
                <a:cubicBezTo>
                  <a:pt x="959" y="343"/>
                  <a:pt x="967" y="353"/>
                  <a:pt x="962" y="354"/>
                </a:cubicBezTo>
                <a:cubicBezTo>
                  <a:pt x="960" y="351"/>
                  <a:pt x="961" y="349"/>
                  <a:pt x="957" y="347"/>
                </a:cubicBezTo>
                <a:cubicBezTo>
                  <a:pt x="958" y="351"/>
                  <a:pt x="957" y="353"/>
                  <a:pt x="958" y="356"/>
                </a:cubicBezTo>
                <a:cubicBezTo>
                  <a:pt x="961" y="355"/>
                  <a:pt x="966" y="360"/>
                  <a:pt x="962" y="363"/>
                </a:cubicBezTo>
                <a:cubicBezTo>
                  <a:pt x="964" y="365"/>
                  <a:pt x="966" y="365"/>
                  <a:pt x="967" y="366"/>
                </a:cubicBezTo>
                <a:cubicBezTo>
                  <a:pt x="968" y="367"/>
                  <a:pt x="967" y="368"/>
                  <a:pt x="966" y="368"/>
                </a:cubicBezTo>
                <a:cubicBezTo>
                  <a:pt x="967" y="370"/>
                  <a:pt x="968" y="369"/>
                  <a:pt x="969" y="369"/>
                </a:cubicBezTo>
                <a:cubicBezTo>
                  <a:pt x="970" y="371"/>
                  <a:pt x="969" y="371"/>
                  <a:pt x="970" y="373"/>
                </a:cubicBezTo>
                <a:cubicBezTo>
                  <a:pt x="972" y="374"/>
                  <a:pt x="970" y="371"/>
                  <a:pt x="972" y="370"/>
                </a:cubicBezTo>
                <a:cubicBezTo>
                  <a:pt x="972" y="375"/>
                  <a:pt x="976" y="381"/>
                  <a:pt x="978" y="387"/>
                </a:cubicBezTo>
                <a:cubicBezTo>
                  <a:pt x="977" y="387"/>
                  <a:pt x="977" y="389"/>
                  <a:pt x="976" y="389"/>
                </a:cubicBezTo>
                <a:cubicBezTo>
                  <a:pt x="977" y="392"/>
                  <a:pt x="978" y="392"/>
                  <a:pt x="979" y="392"/>
                </a:cubicBezTo>
                <a:cubicBezTo>
                  <a:pt x="979" y="396"/>
                  <a:pt x="983" y="398"/>
                  <a:pt x="982" y="402"/>
                </a:cubicBezTo>
                <a:cubicBezTo>
                  <a:pt x="981" y="402"/>
                  <a:pt x="980" y="399"/>
                  <a:pt x="980" y="397"/>
                </a:cubicBezTo>
                <a:cubicBezTo>
                  <a:pt x="978" y="398"/>
                  <a:pt x="978" y="400"/>
                  <a:pt x="979" y="401"/>
                </a:cubicBezTo>
                <a:cubicBezTo>
                  <a:pt x="975" y="399"/>
                  <a:pt x="978" y="395"/>
                  <a:pt x="977" y="393"/>
                </a:cubicBezTo>
                <a:cubicBezTo>
                  <a:pt x="974" y="393"/>
                  <a:pt x="969" y="387"/>
                  <a:pt x="968" y="383"/>
                </a:cubicBezTo>
                <a:cubicBezTo>
                  <a:pt x="966" y="382"/>
                  <a:pt x="964" y="384"/>
                  <a:pt x="962" y="384"/>
                </a:cubicBezTo>
                <a:cubicBezTo>
                  <a:pt x="962" y="385"/>
                  <a:pt x="962" y="384"/>
                  <a:pt x="963" y="384"/>
                </a:cubicBezTo>
                <a:cubicBezTo>
                  <a:pt x="965" y="387"/>
                  <a:pt x="963" y="388"/>
                  <a:pt x="965" y="391"/>
                </a:cubicBezTo>
                <a:cubicBezTo>
                  <a:pt x="964" y="392"/>
                  <a:pt x="964" y="391"/>
                  <a:pt x="963" y="391"/>
                </a:cubicBezTo>
                <a:cubicBezTo>
                  <a:pt x="962" y="393"/>
                  <a:pt x="966" y="395"/>
                  <a:pt x="966" y="396"/>
                </a:cubicBezTo>
                <a:cubicBezTo>
                  <a:pt x="965" y="396"/>
                  <a:pt x="962" y="394"/>
                  <a:pt x="965" y="398"/>
                </a:cubicBezTo>
                <a:cubicBezTo>
                  <a:pt x="962" y="402"/>
                  <a:pt x="956" y="398"/>
                  <a:pt x="956" y="403"/>
                </a:cubicBezTo>
                <a:cubicBezTo>
                  <a:pt x="955" y="400"/>
                  <a:pt x="952" y="398"/>
                  <a:pt x="952" y="401"/>
                </a:cubicBezTo>
                <a:cubicBezTo>
                  <a:pt x="951" y="398"/>
                  <a:pt x="951" y="399"/>
                  <a:pt x="949" y="397"/>
                </a:cubicBezTo>
                <a:cubicBezTo>
                  <a:pt x="950" y="395"/>
                  <a:pt x="953" y="397"/>
                  <a:pt x="952" y="393"/>
                </a:cubicBezTo>
                <a:cubicBezTo>
                  <a:pt x="950" y="392"/>
                  <a:pt x="949" y="397"/>
                  <a:pt x="947" y="393"/>
                </a:cubicBezTo>
                <a:cubicBezTo>
                  <a:pt x="945" y="394"/>
                  <a:pt x="946" y="396"/>
                  <a:pt x="944" y="398"/>
                </a:cubicBezTo>
                <a:cubicBezTo>
                  <a:pt x="946" y="400"/>
                  <a:pt x="948" y="401"/>
                  <a:pt x="950" y="402"/>
                </a:cubicBezTo>
                <a:cubicBezTo>
                  <a:pt x="950" y="403"/>
                  <a:pt x="945" y="401"/>
                  <a:pt x="945" y="405"/>
                </a:cubicBezTo>
                <a:cubicBezTo>
                  <a:pt x="948" y="407"/>
                  <a:pt x="947" y="404"/>
                  <a:pt x="948" y="404"/>
                </a:cubicBezTo>
                <a:cubicBezTo>
                  <a:pt x="950" y="404"/>
                  <a:pt x="950" y="407"/>
                  <a:pt x="952" y="407"/>
                </a:cubicBezTo>
                <a:cubicBezTo>
                  <a:pt x="953" y="411"/>
                  <a:pt x="949" y="406"/>
                  <a:pt x="948" y="406"/>
                </a:cubicBezTo>
                <a:cubicBezTo>
                  <a:pt x="947" y="406"/>
                  <a:pt x="951" y="409"/>
                  <a:pt x="949" y="409"/>
                </a:cubicBezTo>
                <a:cubicBezTo>
                  <a:pt x="952" y="411"/>
                  <a:pt x="952" y="410"/>
                  <a:pt x="955" y="412"/>
                </a:cubicBezTo>
                <a:cubicBezTo>
                  <a:pt x="954" y="413"/>
                  <a:pt x="956" y="418"/>
                  <a:pt x="954" y="416"/>
                </a:cubicBezTo>
                <a:cubicBezTo>
                  <a:pt x="953" y="418"/>
                  <a:pt x="954" y="417"/>
                  <a:pt x="956" y="420"/>
                </a:cubicBezTo>
                <a:cubicBezTo>
                  <a:pt x="956" y="419"/>
                  <a:pt x="957" y="419"/>
                  <a:pt x="958" y="418"/>
                </a:cubicBezTo>
                <a:cubicBezTo>
                  <a:pt x="959" y="424"/>
                  <a:pt x="953" y="418"/>
                  <a:pt x="952" y="421"/>
                </a:cubicBezTo>
                <a:cubicBezTo>
                  <a:pt x="953" y="423"/>
                  <a:pt x="954" y="423"/>
                  <a:pt x="956" y="422"/>
                </a:cubicBezTo>
                <a:cubicBezTo>
                  <a:pt x="956" y="424"/>
                  <a:pt x="958" y="424"/>
                  <a:pt x="958" y="426"/>
                </a:cubicBezTo>
                <a:cubicBezTo>
                  <a:pt x="957" y="426"/>
                  <a:pt x="956" y="423"/>
                  <a:pt x="955" y="424"/>
                </a:cubicBezTo>
                <a:cubicBezTo>
                  <a:pt x="952" y="424"/>
                  <a:pt x="956" y="427"/>
                  <a:pt x="954" y="428"/>
                </a:cubicBezTo>
                <a:cubicBezTo>
                  <a:pt x="953" y="426"/>
                  <a:pt x="951" y="426"/>
                  <a:pt x="951" y="424"/>
                </a:cubicBezTo>
                <a:cubicBezTo>
                  <a:pt x="948" y="427"/>
                  <a:pt x="946" y="422"/>
                  <a:pt x="943" y="425"/>
                </a:cubicBezTo>
                <a:cubicBezTo>
                  <a:pt x="946" y="427"/>
                  <a:pt x="948" y="429"/>
                  <a:pt x="951" y="430"/>
                </a:cubicBezTo>
                <a:cubicBezTo>
                  <a:pt x="951" y="429"/>
                  <a:pt x="950" y="428"/>
                  <a:pt x="949" y="427"/>
                </a:cubicBezTo>
                <a:cubicBezTo>
                  <a:pt x="950" y="427"/>
                  <a:pt x="951" y="427"/>
                  <a:pt x="952" y="427"/>
                </a:cubicBezTo>
                <a:cubicBezTo>
                  <a:pt x="953" y="429"/>
                  <a:pt x="950" y="429"/>
                  <a:pt x="952" y="431"/>
                </a:cubicBezTo>
                <a:cubicBezTo>
                  <a:pt x="952" y="429"/>
                  <a:pt x="955" y="434"/>
                  <a:pt x="957" y="433"/>
                </a:cubicBezTo>
                <a:cubicBezTo>
                  <a:pt x="958" y="436"/>
                  <a:pt x="958" y="437"/>
                  <a:pt x="961" y="440"/>
                </a:cubicBezTo>
                <a:cubicBezTo>
                  <a:pt x="959" y="439"/>
                  <a:pt x="957" y="440"/>
                  <a:pt x="956" y="439"/>
                </a:cubicBezTo>
                <a:cubicBezTo>
                  <a:pt x="955" y="437"/>
                  <a:pt x="957" y="437"/>
                  <a:pt x="956" y="435"/>
                </a:cubicBezTo>
                <a:cubicBezTo>
                  <a:pt x="954" y="435"/>
                  <a:pt x="953" y="435"/>
                  <a:pt x="953" y="432"/>
                </a:cubicBezTo>
                <a:cubicBezTo>
                  <a:pt x="952" y="431"/>
                  <a:pt x="950" y="435"/>
                  <a:pt x="950" y="431"/>
                </a:cubicBezTo>
                <a:cubicBezTo>
                  <a:pt x="948" y="432"/>
                  <a:pt x="947" y="433"/>
                  <a:pt x="945" y="433"/>
                </a:cubicBezTo>
                <a:cubicBezTo>
                  <a:pt x="944" y="429"/>
                  <a:pt x="940" y="423"/>
                  <a:pt x="936" y="423"/>
                </a:cubicBezTo>
                <a:cubicBezTo>
                  <a:pt x="938" y="421"/>
                  <a:pt x="939" y="420"/>
                  <a:pt x="937" y="416"/>
                </a:cubicBezTo>
                <a:cubicBezTo>
                  <a:pt x="937" y="416"/>
                  <a:pt x="936" y="416"/>
                  <a:pt x="935" y="417"/>
                </a:cubicBezTo>
                <a:cubicBezTo>
                  <a:pt x="934" y="415"/>
                  <a:pt x="934" y="414"/>
                  <a:pt x="933" y="413"/>
                </a:cubicBezTo>
                <a:cubicBezTo>
                  <a:pt x="936" y="413"/>
                  <a:pt x="936" y="411"/>
                  <a:pt x="938" y="411"/>
                </a:cubicBezTo>
                <a:cubicBezTo>
                  <a:pt x="939" y="412"/>
                  <a:pt x="938" y="413"/>
                  <a:pt x="939" y="414"/>
                </a:cubicBezTo>
                <a:cubicBezTo>
                  <a:pt x="943" y="417"/>
                  <a:pt x="943" y="410"/>
                  <a:pt x="944" y="407"/>
                </a:cubicBezTo>
                <a:cubicBezTo>
                  <a:pt x="942" y="408"/>
                  <a:pt x="939" y="406"/>
                  <a:pt x="936" y="407"/>
                </a:cubicBezTo>
                <a:cubicBezTo>
                  <a:pt x="934" y="405"/>
                  <a:pt x="937" y="407"/>
                  <a:pt x="938" y="405"/>
                </a:cubicBezTo>
                <a:cubicBezTo>
                  <a:pt x="936" y="403"/>
                  <a:pt x="935" y="404"/>
                  <a:pt x="933" y="403"/>
                </a:cubicBezTo>
                <a:cubicBezTo>
                  <a:pt x="932" y="405"/>
                  <a:pt x="934" y="405"/>
                  <a:pt x="934" y="407"/>
                </a:cubicBezTo>
                <a:cubicBezTo>
                  <a:pt x="931" y="407"/>
                  <a:pt x="928" y="405"/>
                  <a:pt x="925" y="401"/>
                </a:cubicBezTo>
                <a:cubicBezTo>
                  <a:pt x="924" y="403"/>
                  <a:pt x="923" y="403"/>
                  <a:pt x="921" y="404"/>
                </a:cubicBezTo>
                <a:cubicBezTo>
                  <a:pt x="921" y="401"/>
                  <a:pt x="918" y="399"/>
                  <a:pt x="916" y="396"/>
                </a:cubicBezTo>
                <a:cubicBezTo>
                  <a:pt x="915" y="397"/>
                  <a:pt x="917" y="400"/>
                  <a:pt x="915" y="401"/>
                </a:cubicBezTo>
                <a:cubicBezTo>
                  <a:pt x="917" y="403"/>
                  <a:pt x="917" y="407"/>
                  <a:pt x="920" y="407"/>
                </a:cubicBezTo>
                <a:cubicBezTo>
                  <a:pt x="920" y="408"/>
                  <a:pt x="920" y="409"/>
                  <a:pt x="919" y="410"/>
                </a:cubicBezTo>
                <a:cubicBezTo>
                  <a:pt x="917" y="407"/>
                  <a:pt x="916" y="406"/>
                  <a:pt x="914" y="405"/>
                </a:cubicBezTo>
                <a:cubicBezTo>
                  <a:pt x="913" y="407"/>
                  <a:pt x="912" y="409"/>
                  <a:pt x="910" y="409"/>
                </a:cubicBezTo>
                <a:cubicBezTo>
                  <a:pt x="911" y="412"/>
                  <a:pt x="912" y="411"/>
                  <a:pt x="913" y="410"/>
                </a:cubicBezTo>
                <a:cubicBezTo>
                  <a:pt x="913" y="411"/>
                  <a:pt x="914" y="414"/>
                  <a:pt x="916" y="413"/>
                </a:cubicBezTo>
                <a:cubicBezTo>
                  <a:pt x="913" y="413"/>
                  <a:pt x="913" y="419"/>
                  <a:pt x="909" y="416"/>
                </a:cubicBezTo>
                <a:cubicBezTo>
                  <a:pt x="909" y="416"/>
                  <a:pt x="912" y="420"/>
                  <a:pt x="913" y="420"/>
                </a:cubicBezTo>
                <a:cubicBezTo>
                  <a:pt x="913" y="422"/>
                  <a:pt x="911" y="424"/>
                  <a:pt x="910" y="426"/>
                </a:cubicBezTo>
                <a:cubicBezTo>
                  <a:pt x="911" y="427"/>
                  <a:pt x="912" y="426"/>
                  <a:pt x="913" y="428"/>
                </a:cubicBezTo>
                <a:cubicBezTo>
                  <a:pt x="911" y="429"/>
                  <a:pt x="911" y="430"/>
                  <a:pt x="909" y="430"/>
                </a:cubicBezTo>
                <a:cubicBezTo>
                  <a:pt x="908" y="434"/>
                  <a:pt x="913" y="433"/>
                  <a:pt x="915" y="436"/>
                </a:cubicBezTo>
                <a:cubicBezTo>
                  <a:pt x="916" y="435"/>
                  <a:pt x="916" y="435"/>
                  <a:pt x="917" y="433"/>
                </a:cubicBezTo>
                <a:cubicBezTo>
                  <a:pt x="920" y="433"/>
                  <a:pt x="916" y="437"/>
                  <a:pt x="919" y="437"/>
                </a:cubicBezTo>
                <a:cubicBezTo>
                  <a:pt x="919" y="438"/>
                  <a:pt x="919" y="440"/>
                  <a:pt x="918" y="441"/>
                </a:cubicBezTo>
                <a:cubicBezTo>
                  <a:pt x="919" y="441"/>
                  <a:pt x="921" y="443"/>
                  <a:pt x="922" y="441"/>
                </a:cubicBezTo>
                <a:cubicBezTo>
                  <a:pt x="924" y="444"/>
                  <a:pt x="924" y="445"/>
                  <a:pt x="923" y="447"/>
                </a:cubicBezTo>
                <a:cubicBezTo>
                  <a:pt x="928" y="448"/>
                  <a:pt x="924" y="443"/>
                  <a:pt x="925" y="441"/>
                </a:cubicBezTo>
                <a:cubicBezTo>
                  <a:pt x="925" y="441"/>
                  <a:pt x="931" y="446"/>
                  <a:pt x="927" y="447"/>
                </a:cubicBezTo>
                <a:cubicBezTo>
                  <a:pt x="930" y="445"/>
                  <a:pt x="933" y="444"/>
                  <a:pt x="933" y="441"/>
                </a:cubicBezTo>
                <a:cubicBezTo>
                  <a:pt x="935" y="444"/>
                  <a:pt x="936" y="443"/>
                  <a:pt x="939" y="444"/>
                </a:cubicBezTo>
                <a:cubicBezTo>
                  <a:pt x="937" y="445"/>
                  <a:pt x="937" y="445"/>
                  <a:pt x="936" y="447"/>
                </a:cubicBezTo>
                <a:cubicBezTo>
                  <a:pt x="934" y="445"/>
                  <a:pt x="934" y="445"/>
                  <a:pt x="934" y="445"/>
                </a:cubicBezTo>
                <a:cubicBezTo>
                  <a:pt x="932" y="447"/>
                  <a:pt x="934" y="448"/>
                  <a:pt x="930" y="448"/>
                </a:cubicBezTo>
                <a:cubicBezTo>
                  <a:pt x="933" y="450"/>
                  <a:pt x="936" y="448"/>
                  <a:pt x="939" y="446"/>
                </a:cubicBezTo>
                <a:cubicBezTo>
                  <a:pt x="939" y="445"/>
                  <a:pt x="940" y="446"/>
                  <a:pt x="940" y="447"/>
                </a:cubicBezTo>
                <a:cubicBezTo>
                  <a:pt x="940" y="447"/>
                  <a:pt x="941" y="448"/>
                  <a:pt x="941" y="448"/>
                </a:cubicBezTo>
                <a:cubicBezTo>
                  <a:pt x="940" y="449"/>
                  <a:pt x="940" y="448"/>
                  <a:pt x="939" y="449"/>
                </a:cubicBezTo>
                <a:cubicBezTo>
                  <a:pt x="940" y="450"/>
                  <a:pt x="941" y="450"/>
                  <a:pt x="942" y="450"/>
                </a:cubicBezTo>
                <a:cubicBezTo>
                  <a:pt x="943" y="452"/>
                  <a:pt x="943" y="453"/>
                  <a:pt x="943" y="454"/>
                </a:cubicBezTo>
                <a:cubicBezTo>
                  <a:pt x="940" y="453"/>
                  <a:pt x="940" y="455"/>
                  <a:pt x="937" y="455"/>
                </a:cubicBezTo>
                <a:cubicBezTo>
                  <a:pt x="935" y="453"/>
                  <a:pt x="939" y="452"/>
                  <a:pt x="938" y="451"/>
                </a:cubicBezTo>
                <a:cubicBezTo>
                  <a:pt x="936" y="450"/>
                  <a:pt x="935" y="454"/>
                  <a:pt x="933" y="455"/>
                </a:cubicBezTo>
                <a:cubicBezTo>
                  <a:pt x="934" y="456"/>
                  <a:pt x="935" y="458"/>
                  <a:pt x="936" y="459"/>
                </a:cubicBezTo>
                <a:cubicBezTo>
                  <a:pt x="936" y="459"/>
                  <a:pt x="940" y="460"/>
                  <a:pt x="938" y="461"/>
                </a:cubicBezTo>
                <a:cubicBezTo>
                  <a:pt x="940" y="464"/>
                  <a:pt x="939" y="460"/>
                  <a:pt x="940" y="460"/>
                </a:cubicBezTo>
                <a:cubicBezTo>
                  <a:pt x="941" y="460"/>
                  <a:pt x="942" y="462"/>
                  <a:pt x="942" y="464"/>
                </a:cubicBezTo>
                <a:cubicBezTo>
                  <a:pt x="946" y="466"/>
                  <a:pt x="946" y="459"/>
                  <a:pt x="943" y="455"/>
                </a:cubicBezTo>
                <a:cubicBezTo>
                  <a:pt x="945" y="457"/>
                  <a:pt x="945" y="456"/>
                  <a:pt x="947" y="456"/>
                </a:cubicBezTo>
                <a:cubicBezTo>
                  <a:pt x="949" y="458"/>
                  <a:pt x="946" y="458"/>
                  <a:pt x="945" y="459"/>
                </a:cubicBezTo>
                <a:cubicBezTo>
                  <a:pt x="947" y="460"/>
                  <a:pt x="948" y="463"/>
                  <a:pt x="949" y="462"/>
                </a:cubicBezTo>
                <a:cubicBezTo>
                  <a:pt x="950" y="466"/>
                  <a:pt x="952" y="470"/>
                  <a:pt x="956" y="473"/>
                </a:cubicBezTo>
                <a:cubicBezTo>
                  <a:pt x="955" y="473"/>
                  <a:pt x="953" y="472"/>
                  <a:pt x="951" y="471"/>
                </a:cubicBezTo>
                <a:cubicBezTo>
                  <a:pt x="949" y="473"/>
                  <a:pt x="952" y="474"/>
                  <a:pt x="954" y="476"/>
                </a:cubicBezTo>
                <a:cubicBezTo>
                  <a:pt x="952" y="477"/>
                  <a:pt x="950" y="476"/>
                  <a:pt x="949" y="476"/>
                </a:cubicBezTo>
                <a:cubicBezTo>
                  <a:pt x="947" y="474"/>
                  <a:pt x="950" y="474"/>
                  <a:pt x="950" y="472"/>
                </a:cubicBezTo>
                <a:cubicBezTo>
                  <a:pt x="949" y="471"/>
                  <a:pt x="948" y="471"/>
                  <a:pt x="947" y="470"/>
                </a:cubicBezTo>
                <a:cubicBezTo>
                  <a:pt x="947" y="472"/>
                  <a:pt x="948" y="475"/>
                  <a:pt x="948" y="477"/>
                </a:cubicBezTo>
                <a:cubicBezTo>
                  <a:pt x="946" y="476"/>
                  <a:pt x="946" y="473"/>
                  <a:pt x="944" y="471"/>
                </a:cubicBezTo>
                <a:cubicBezTo>
                  <a:pt x="942" y="471"/>
                  <a:pt x="945" y="473"/>
                  <a:pt x="943" y="474"/>
                </a:cubicBezTo>
                <a:cubicBezTo>
                  <a:pt x="941" y="470"/>
                  <a:pt x="936" y="469"/>
                  <a:pt x="933" y="469"/>
                </a:cubicBezTo>
                <a:cubicBezTo>
                  <a:pt x="933" y="468"/>
                  <a:pt x="935" y="467"/>
                  <a:pt x="933" y="465"/>
                </a:cubicBezTo>
                <a:cubicBezTo>
                  <a:pt x="931" y="462"/>
                  <a:pt x="928" y="463"/>
                  <a:pt x="926" y="463"/>
                </a:cubicBezTo>
                <a:cubicBezTo>
                  <a:pt x="924" y="460"/>
                  <a:pt x="929" y="462"/>
                  <a:pt x="928" y="459"/>
                </a:cubicBezTo>
                <a:cubicBezTo>
                  <a:pt x="928" y="461"/>
                  <a:pt x="930" y="462"/>
                  <a:pt x="932" y="460"/>
                </a:cubicBezTo>
                <a:cubicBezTo>
                  <a:pt x="928" y="459"/>
                  <a:pt x="924" y="457"/>
                  <a:pt x="920" y="455"/>
                </a:cubicBezTo>
                <a:cubicBezTo>
                  <a:pt x="918" y="451"/>
                  <a:pt x="920" y="449"/>
                  <a:pt x="922" y="447"/>
                </a:cubicBezTo>
                <a:cubicBezTo>
                  <a:pt x="923" y="447"/>
                  <a:pt x="922" y="446"/>
                  <a:pt x="922" y="445"/>
                </a:cubicBezTo>
                <a:cubicBezTo>
                  <a:pt x="921" y="444"/>
                  <a:pt x="919" y="446"/>
                  <a:pt x="920" y="448"/>
                </a:cubicBezTo>
                <a:cubicBezTo>
                  <a:pt x="918" y="445"/>
                  <a:pt x="916" y="446"/>
                  <a:pt x="915" y="446"/>
                </a:cubicBezTo>
                <a:cubicBezTo>
                  <a:pt x="914" y="445"/>
                  <a:pt x="914" y="445"/>
                  <a:pt x="915" y="444"/>
                </a:cubicBezTo>
                <a:cubicBezTo>
                  <a:pt x="914" y="444"/>
                  <a:pt x="914" y="443"/>
                  <a:pt x="913" y="444"/>
                </a:cubicBezTo>
                <a:cubicBezTo>
                  <a:pt x="912" y="445"/>
                  <a:pt x="915" y="445"/>
                  <a:pt x="914" y="447"/>
                </a:cubicBezTo>
                <a:cubicBezTo>
                  <a:pt x="910" y="445"/>
                  <a:pt x="909" y="449"/>
                  <a:pt x="907" y="452"/>
                </a:cubicBezTo>
                <a:cubicBezTo>
                  <a:pt x="907" y="450"/>
                  <a:pt x="905" y="448"/>
                  <a:pt x="903" y="449"/>
                </a:cubicBezTo>
                <a:cubicBezTo>
                  <a:pt x="900" y="450"/>
                  <a:pt x="902" y="458"/>
                  <a:pt x="898" y="453"/>
                </a:cubicBezTo>
                <a:cubicBezTo>
                  <a:pt x="897" y="449"/>
                  <a:pt x="906" y="446"/>
                  <a:pt x="901" y="443"/>
                </a:cubicBezTo>
                <a:cubicBezTo>
                  <a:pt x="901" y="441"/>
                  <a:pt x="905" y="441"/>
                  <a:pt x="904" y="437"/>
                </a:cubicBezTo>
                <a:cubicBezTo>
                  <a:pt x="903" y="436"/>
                  <a:pt x="902" y="438"/>
                  <a:pt x="901" y="436"/>
                </a:cubicBezTo>
                <a:cubicBezTo>
                  <a:pt x="899" y="437"/>
                  <a:pt x="900" y="440"/>
                  <a:pt x="898" y="441"/>
                </a:cubicBezTo>
                <a:cubicBezTo>
                  <a:pt x="898" y="438"/>
                  <a:pt x="895" y="435"/>
                  <a:pt x="893" y="438"/>
                </a:cubicBezTo>
                <a:cubicBezTo>
                  <a:pt x="893" y="437"/>
                  <a:pt x="893" y="436"/>
                  <a:pt x="894" y="435"/>
                </a:cubicBezTo>
                <a:cubicBezTo>
                  <a:pt x="892" y="435"/>
                  <a:pt x="890" y="433"/>
                  <a:pt x="888" y="433"/>
                </a:cubicBezTo>
                <a:cubicBezTo>
                  <a:pt x="888" y="436"/>
                  <a:pt x="887" y="440"/>
                  <a:pt x="889" y="444"/>
                </a:cubicBezTo>
                <a:cubicBezTo>
                  <a:pt x="888" y="445"/>
                  <a:pt x="887" y="442"/>
                  <a:pt x="886" y="442"/>
                </a:cubicBezTo>
                <a:cubicBezTo>
                  <a:pt x="882" y="444"/>
                  <a:pt x="886" y="450"/>
                  <a:pt x="884" y="453"/>
                </a:cubicBezTo>
                <a:cubicBezTo>
                  <a:pt x="884" y="454"/>
                  <a:pt x="885" y="453"/>
                  <a:pt x="885" y="452"/>
                </a:cubicBezTo>
                <a:cubicBezTo>
                  <a:pt x="885" y="456"/>
                  <a:pt x="887" y="462"/>
                  <a:pt x="889" y="464"/>
                </a:cubicBezTo>
                <a:cubicBezTo>
                  <a:pt x="887" y="465"/>
                  <a:pt x="885" y="458"/>
                  <a:pt x="883" y="460"/>
                </a:cubicBezTo>
                <a:cubicBezTo>
                  <a:pt x="882" y="459"/>
                  <a:pt x="884" y="458"/>
                  <a:pt x="884" y="458"/>
                </a:cubicBezTo>
                <a:cubicBezTo>
                  <a:pt x="883" y="455"/>
                  <a:pt x="881" y="454"/>
                  <a:pt x="880" y="455"/>
                </a:cubicBezTo>
                <a:cubicBezTo>
                  <a:pt x="879" y="453"/>
                  <a:pt x="881" y="453"/>
                  <a:pt x="881" y="452"/>
                </a:cubicBezTo>
                <a:cubicBezTo>
                  <a:pt x="877" y="450"/>
                  <a:pt x="879" y="453"/>
                  <a:pt x="877" y="447"/>
                </a:cubicBezTo>
                <a:cubicBezTo>
                  <a:pt x="875" y="447"/>
                  <a:pt x="873" y="448"/>
                  <a:pt x="871" y="444"/>
                </a:cubicBezTo>
                <a:cubicBezTo>
                  <a:pt x="868" y="444"/>
                  <a:pt x="867" y="446"/>
                  <a:pt x="863" y="447"/>
                </a:cubicBezTo>
                <a:cubicBezTo>
                  <a:pt x="864" y="450"/>
                  <a:pt x="865" y="449"/>
                  <a:pt x="866" y="451"/>
                </a:cubicBezTo>
                <a:cubicBezTo>
                  <a:pt x="863" y="451"/>
                  <a:pt x="863" y="447"/>
                  <a:pt x="860" y="446"/>
                </a:cubicBezTo>
                <a:cubicBezTo>
                  <a:pt x="859" y="447"/>
                  <a:pt x="861" y="449"/>
                  <a:pt x="861" y="450"/>
                </a:cubicBezTo>
                <a:cubicBezTo>
                  <a:pt x="860" y="449"/>
                  <a:pt x="858" y="448"/>
                  <a:pt x="857" y="447"/>
                </a:cubicBezTo>
                <a:cubicBezTo>
                  <a:pt x="856" y="448"/>
                  <a:pt x="859" y="450"/>
                  <a:pt x="859" y="451"/>
                </a:cubicBezTo>
                <a:cubicBezTo>
                  <a:pt x="857" y="452"/>
                  <a:pt x="857" y="452"/>
                  <a:pt x="856" y="452"/>
                </a:cubicBezTo>
                <a:cubicBezTo>
                  <a:pt x="854" y="457"/>
                  <a:pt x="858" y="465"/>
                  <a:pt x="860" y="471"/>
                </a:cubicBezTo>
                <a:cubicBezTo>
                  <a:pt x="859" y="471"/>
                  <a:pt x="857" y="470"/>
                  <a:pt x="859" y="473"/>
                </a:cubicBezTo>
                <a:cubicBezTo>
                  <a:pt x="858" y="474"/>
                  <a:pt x="856" y="477"/>
                  <a:pt x="856" y="474"/>
                </a:cubicBezTo>
                <a:cubicBezTo>
                  <a:pt x="855" y="476"/>
                  <a:pt x="857" y="475"/>
                  <a:pt x="857" y="477"/>
                </a:cubicBezTo>
                <a:cubicBezTo>
                  <a:pt x="855" y="477"/>
                  <a:pt x="854" y="475"/>
                  <a:pt x="852" y="476"/>
                </a:cubicBezTo>
                <a:cubicBezTo>
                  <a:pt x="851" y="476"/>
                  <a:pt x="854" y="478"/>
                  <a:pt x="854" y="477"/>
                </a:cubicBezTo>
                <a:cubicBezTo>
                  <a:pt x="854" y="479"/>
                  <a:pt x="853" y="479"/>
                  <a:pt x="850" y="480"/>
                </a:cubicBezTo>
                <a:cubicBezTo>
                  <a:pt x="853" y="481"/>
                  <a:pt x="851" y="482"/>
                  <a:pt x="849" y="481"/>
                </a:cubicBezTo>
                <a:cubicBezTo>
                  <a:pt x="849" y="482"/>
                  <a:pt x="850" y="484"/>
                  <a:pt x="848" y="484"/>
                </a:cubicBezTo>
                <a:cubicBezTo>
                  <a:pt x="850" y="486"/>
                  <a:pt x="850" y="483"/>
                  <a:pt x="852" y="482"/>
                </a:cubicBezTo>
                <a:cubicBezTo>
                  <a:pt x="852" y="484"/>
                  <a:pt x="854" y="484"/>
                  <a:pt x="856" y="484"/>
                </a:cubicBezTo>
                <a:cubicBezTo>
                  <a:pt x="857" y="485"/>
                  <a:pt x="855" y="486"/>
                  <a:pt x="856" y="487"/>
                </a:cubicBezTo>
                <a:cubicBezTo>
                  <a:pt x="852" y="484"/>
                  <a:pt x="855" y="489"/>
                  <a:pt x="852" y="487"/>
                </a:cubicBezTo>
                <a:cubicBezTo>
                  <a:pt x="853" y="490"/>
                  <a:pt x="851" y="488"/>
                  <a:pt x="853" y="492"/>
                </a:cubicBezTo>
                <a:cubicBezTo>
                  <a:pt x="853" y="493"/>
                  <a:pt x="854" y="493"/>
                  <a:pt x="854" y="493"/>
                </a:cubicBezTo>
                <a:cubicBezTo>
                  <a:pt x="855" y="489"/>
                  <a:pt x="858" y="488"/>
                  <a:pt x="859" y="485"/>
                </a:cubicBezTo>
                <a:cubicBezTo>
                  <a:pt x="860" y="486"/>
                  <a:pt x="859" y="486"/>
                  <a:pt x="860" y="487"/>
                </a:cubicBezTo>
                <a:cubicBezTo>
                  <a:pt x="863" y="485"/>
                  <a:pt x="862" y="482"/>
                  <a:pt x="864" y="479"/>
                </a:cubicBezTo>
                <a:cubicBezTo>
                  <a:pt x="866" y="482"/>
                  <a:pt x="867" y="481"/>
                  <a:pt x="869" y="480"/>
                </a:cubicBezTo>
                <a:cubicBezTo>
                  <a:pt x="871" y="482"/>
                  <a:pt x="868" y="482"/>
                  <a:pt x="870" y="484"/>
                </a:cubicBezTo>
                <a:cubicBezTo>
                  <a:pt x="869" y="485"/>
                  <a:pt x="868" y="483"/>
                  <a:pt x="868" y="485"/>
                </a:cubicBezTo>
                <a:cubicBezTo>
                  <a:pt x="870" y="487"/>
                  <a:pt x="870" y="484"/>
                  <a:pt x="871" y="483"/>
                </a:cubicBezTo>
                <a:cubicBezTo>
                  <a:pt x="872" y="484"/>
                  <a:pt x="872" y="485"/>
                  <a:pt x="873" y="485"/>
                </a:cubicBezTo>
                <a:cubicBezTo>
                  <a:pt x="870" y="486"/>
                  <a:pt x="873" y="491"/>
                  <a:pt x="876" y="496"/>
                </a:cubicBezTo>
                <a:cubicBezTo>
                  <a:pt x="875" y="498"/>
                  <a:pt x="876" y="500"/>
                  <a:pt x="878" y="502"/>
                </a:cubicBezTo>
                <a:cubicBezTo>
                  <a:pt x="876" y="504"/>
                  <a:pt x="876" y="504"/>
                  <a:pt x="874" y="504"/>
                </a:cubicBezTo>
                <a:cubicBezTo>
                  <a:pt x="875" y="507"/>
                  <a:pt x="869" y="509"/>
                  <a:pt x="875" y="514"/>
                </a:cubicBezTo>
                <a:cubicBezTo>
                  <a:pt x="875" y="515"/>
                  <a:pt x="874" y="516"/>
                  <a:pt x="872" y="517"/>
                </a:cubicBezTo>
                <a:cubicBezTo>
                  <a:pt x="872" y="516"/>
                  <a:pt x="873" y="515"/>
                  <a:pt x="873" y="515"/>
                </a:cubicBezTo>
                <a:cubicBezTo>
                  <a:pt x="872" y="513"/>
                  <a:pt x="871" y="513"/>
                  <a:pt x="870" y="514"/>
                </a:cubicBezTo>
                <a:cubicBezTo>
                  <a:pt x="869" y="512"/>
                  <a:pt x="872" y="511"/>
                  <a:pt x="870" y="508"/>
                </a:cubicBezTo>
                <a:cubicBezTo>
                  <a:pt x="868" y="508"/>
                  <a:pt x="863" y="509"/>
                  <a:pt x="864" y="511"/>
                </a:cubicBezTo>
                <a:cubicBezTo>
                  <a:pt x="862" y="509"/>
                  <a:pt x="861" y="509"/>
                  <a:pt x="860" y="512"/>
                </a:cubicBezTo>
                <a:cubicBezTo>
                  <a:pt x="859" y="511"/>
                  <a:pt x="859" y="510"/>
                  <a:pt x="858" y="510"/>
                </a:cubicBezTo>
                <a:cubicBezTo>
                  <a:pt x="857" y="507"/>
                  <a:pt x="860" y="511"/>
                  <a:pt x="860" y="510"/>
                </a:cubicBezTo>
                <a:cubicBezTo>
                  <a:pt x="860" y="508"/>
                  <a:pt x="856" y="506"/>
                  <a:pt x="855" y="508"/>
                </a:cubicBezTo>
                <a:cubicBezTo>
                  <a:pt x="855" y="507"/>
                  <a:pt x="854" y="506"/>
                  <a:pt x="853" y="505"/>
                </a:cubicBezTo>
                <a:cubicBezTo>
                  <a:pt x="852" y="508"/>
                  <a:pt x="847" y="504"/>
                  <a:pt x="844" y="507"/>
                </a:cubicBezTo>
                <a:cubicBezTo>
                  <a:pt x="842" y="508"/>
                  <a:pt x="847" y="509"/>
                  <a:pt x="844" y="510"/>
                </a:cubicBezTo>
                <a:cubicBezTo>
                  <a:pt x="843" y="510"/>
                  <a:pt x="842" y="506"/>
                  <a:pt x="839" y="509"/>
                </a:cubicBezTo>
                <a:cubicBezTo>
                  <a:pt x="838" y="506"/>
                  <a:pt x="836" y="507"/>
                  <a:pt x="835" y="505"/>
                </a:cubicBezTo>
                <a:cubicBezTo>
                  <a:pt x="834" y="506"/>
                  <a:pt x="833" y="508"/>
                  <a:pt x="835" y="510"/>
                </a:cubicBezTo>
                <a:cubicBezTo>
                  <a:pt x="835" y="512"/>
                  <a:pt x="833" y="512"/>
                  <a:pt x="831" y="509"/>
                </a:cubicBezTo>
                <a:cubicBezTo>
                  <a:pt x="832" y="508"/>
                  <a:pt x="833" y="512"/>
                  <a:pt x="834" y="510"/>
                </a:cubicBezTo>
                <a:cubicBezTo>
                  <a:pt x="833" y="507"/>
                  <a:pt x="829" y="508"/>
                  <a:pt x="830" y="510"/>
                </a:cubicBezTo>
                <a:cubicBezTo>
                  <a:pt x="831" y="511"/>
                  <a:pt x="828" y="509"/>
                  <a:pt x="830" y="507"/>
                </a:cubicBezTo>
                <a:cubicBezTo>
                  <a:pt x="824" y="504"/>
                  <a:pt x="822" y="512"/>
                  <a:pt x="817" y="506"/>
                </a:cubicBezTo>
                <a:cubicBezTo>
                  <a:pt x="817" y="509"/>
                  <a:pt x="816" y="507"/>
                  <a:pt x="815" y="509"/>
                </a:cubicBezTo>
                <a:cubicBezTo>
                  <a:pt x="815" y="510"/>
                  <a:pt x="816" y="510"/>
                  <a:pt x="817" y="510"/>
                </a:cubicBezTo>
                <a:cubicBezTo>
                  <a:pt x="816" y="512"/>
                  <a:pt x="813" y="512"/>
                  <a:pt x="811" y="515"/>
                </a:cubicBezTo>
                <a:cubicBezTo>
                  <a:pt x="813" y="518"/>
                  <a:pt x="813" y="518"/>
                  <a:pt x="813" y="518"/>
                </a:cubicBezTo>
                <a:cubicBezTo>
                  <a:pt x="814" y="518"/>
                  <a:pt x="813" y="517"/>
                  <a:pt x="813" y="515"/>
                </a:cubicBezTo>
                <a:cubicBezTo>
                  <a:pt x="813" y="514"/>
                  <a:pt x="817" y="518"/>
                  <a:pt x="816" y="515"/>
                </a:cubicBezTo>
                <a:cubicBezTo>
                  <a:pt x="816" y="515"/>
                  <a:pt x="820" y="521"/>
                  <a:pt x="820" y="520"/>
                </a:cubicBezTo>
                <a:cubicBezTo>
                  <a:pt x="823" y="522"/>
                  <a:pt x="825" y="513"/>
                  <a:pt x="827" y="513"/>
                </a:cubicBezTo>
                <a:cubicBezTo>
                  <a:pt x="827" y="516"/>
                  <a:pt x="824" y="522"/>
                  <a:pt x="821" y="524"/>
                </a:cubicBezTo>
                <a:cubicBezTo>
                  <a:pt x="820" y="525"/>
                  <a:pt x="823" y="526"/>
                  <a:pt x="823" y="527"/>
                </a:cubicBezTo>
                <a:cubicBezTo>
                  <a:pt x="824" y="528"/>
                  <a:pt x="821" y="530"/>
                  <a:pt x="823" y="530"/>
                </a:cubicBezTo>
                <a:cubicBezTo>
                  <a:pt x="824" y="532"/>
                  <a:pt x="822" y="530"/>
                  <a:pt x="821" y="532"/>
                </a:cubicBezTo>
                <a:cubicBezTo>
                  <a:pt x="824" y="533"/>
                  <a:pt x="827" y="531"/>
                  <a:pt x="829" y="535"/>
                </a:cubicBezTo>
                <a:cubicBezTo>
                  <a:pt x="830" y="532"/>
                  <a:pt x="832" y="534"/>
                  <a:pt x="833" y="533"/>
                </a:cubicBezTo>
                <a:cubicBezTo>
                  <a:pt x="832" y="529"/>
                  <a:pt x="826" y="533"/>
                  <a:pt x="824" y="529"/>
                </a:cubicBezTo>
                <a:cubicBezTo>
                  <a:pt x="826" y="528"/>
                  <a:pt x="827" y="530"/>
                  <a:pt x="828" y="530"/>
                </a:cubicBezTo>
                <a:cubicBezTo>
                  <a:pt x="829" y="528"/>
                  <a:pt x="825" y="527"/>
                  <a:pt x="824" y="525"/>
                </a:cubicBezTo>
                <a:cubicBezTo>
                  <a:pt x="827" y="525"/>
                  <a:pt x="830" y="527"/>
                  <a:pt x="832" y="530"/>
                </a:cubicBezTo>
                <a:cubicBezTo>
                  <a:pt x="833" y="528"/>
                  <a:pt x="833" y="529"/>
                  <a:pt x="834" y="527"/>
                </a:cubicBezTo>
                <a:cubicBezTo>
                  <a:pt x="834" y="529"/>
                  <a:pt x="836" y="531"/>
                  <a:pt x="837" y="529"/>
                </a:cubicBezTo>
                <a:cubicBezTo>
                  <a:pt x="837" y="530"/>
                  <a:pt x="839" y="533"/>
                  <a:pt x="838" y="534"/>
                </a:cubicBezTo>
                <a:cubicBezTo>
                  <a:pt x="839" y="532"/>
                  <a:pt x="842" y="538"/>
                  <a:pt x="845" y="539"/>
                </a:cubicBezTo>
                <a:cubicBezTo>
                  <a:pt x="845" y="534"/>
                  <a:pt x="847" y="534"/>
                  <a:pt x="850" y="533"/>
                </a:cubicBezTo>
                <a:cubicBezTo>
                  <a:pt x="850" y="531"/>
                  <a:pt x="849" y="533"/>
                  <a:pt x="847" y="530"/>
                </a:cubicBezTo>
                <a:cubicBezTo>
                  <a:pt x="849" y="531"/>
                  <a:pt x="850" y="530"/>
                  <a:pt x="852" y="533"/>
                </a:cubicBezTo>
                <a:cubicBezTo>
                  <a:pt x="851" y="536"/>
                  <a:pt x="851" y="541"/>
                  <a:pt x="848" y="541"/>
                </a:cubicBezTo>
                <a:cubicBezTo>
                  <a:pt x="850" y="543"/>
                  <a:pt x="851" y="542"/>
                  <a:pt x="852" y="541"/>
                </a:cubicBezTo>
                <a:cubicBezTo>
                  <a:pt x="852" y="544"/>
                  <a:pt x="848" y="543"/>
                  <a:pt x="847" y="540"/>
                </a:cubicBezTo>
                <a:cubicBezTo>
                  <a:pt x="846" y="544"/>
                  <a:pt x="844" y="543"/>
                  <a:pt x="842" y="546"/>
                </a:cubicBezTo>
                <a:cubicBezTo>
                  <a:pt x="844" y="548"/>
                  <a:pt x="844" y="546"/>
                  <a:pt x="845" y="545"/>
                </a:cubicBezTo>
                <a:cubicBezTo>
                  <a:pt x="846" y="547"/>
                  <a:pt x="844" y="547"/>
                  <a:pt x="845" y="549"/>
                </a:cubicBezTo>
                <a:cubicBezTo>
                  <a:pt x="844" y="549"/>
                  <a:pt x="842" y="546"/>
                  <a:pt x="842" y="545"/>
                </a:cubicBezTo>
                <a:cubicBezTo>
                  <a:pt x="841" y="546"/>
                  <a:pt x="841" y="546"/>
                  <a:pt x="841" y="546"/>
                </a:cubicBezTo>
                <a:cubicBezTo>
                  <a:pt x="839" y="547"/>
                  <a:pt x="844" y="547"/>
                  <a:pt x="842" y="548"/>
                </a:cubicBezTo>
                <a:cubicBezTo>
                  <a:pt x="843" y="550"/>
                  <a:pt x="841" y="547"/>
                  <a:pt x="839" y="546"/>
                </a:cubicBezTo>
                <a:cubicBezTo>
                  <a:pt x="839" y="548"/>
                  <a:pt x="839" y="552"/>
                  <a:pt x="835" y="549"/>
                </a:cubicBezTo>
                <a:cubicBezTo>
                  <a:pt x="836" y="548"/>
                  <a:pt x="838" y="547"/>
                  <a:pt x="838" y="546"/>
                </a:cubicBezTo>
                <a:cubicBezTo>
                  <a:pt x="836" y="548"/>
                  <a:pt x="830" y="545"/>
                  <a:pt x="828" y="547"/>
                </a:cubicBezTo>
                <a:cubicBezTo>
                  <a:pt x="830" y="548"/>
                  <a:pt x="831" y="548"/>
                  <a:pt x="833" y="549"/>
                </a:cubicBezTo>
                <a:cubicBezTo>
                  <a:pt x="834" y="553"/>
                  <a:pt x="828" y="554"/>
                  <a:pt x="827" y="559"/>
                </a:cubicBezTo>
                <a:cubicBezTo>
                  <a:pt x="827" y="559"/>
                  <a:pt x="828" y="560"/>
                  <a:pt x="829" y="561"/>
                </a:cubicBezTo>
                <a:cubicBezTo>
                  <a:pt x="827" y="563"/>
                  <a:pt x="827" y="564"/>
                  <a:pt x="825" y="564"/>
                </a:cubicBezTo>
                <a:cubicBezTo>
                  <a:pt x="827" y="566"/>
                  <a:pt x="828" y="564"/>
                  <a:pt x="830" y="566"/>
                </a:cubicBezTo>
                <a:cubicBezTo>
                  <a:pt x="828" y="567"/>
                  <a:pt x="823" y="565"/>
                  <a:pt x="825" y="569"/>
                </a:cubicBezTo>
                <a:cubicBezTo>
                  <a:pt x="826" y="571"/>
                  <a:pt x="825" y="568"/>
                  <a:pt x="826" y="568"/>
                </a:cubicBezTo>
                <a:cubicBezTo>
                  <a:pt x="827" y="572"/>
                  <a:pt x="826" y="572"/>
                  <a:pt x="825" y="573"/>
                </a:cubicBezTo>
                <a:cubicBezTo>
                  <a:pt x="826" y="570"/>
                  <a:pt x="824" y="570"/>
                  <a:pt x="821" y="568"/>
                </a:cubicBezTo>
                <a:cubicBezTo>
                  <a:pt x="819" y="569"/>
                  <a:pt x="822" y="571"/>
                  <a:pt x="820" y="572"/>
                </a:cubicBezTo>
                <a:cubicBezTo>
                  <a:pt x="817" y="570"/>
                  <a:pt x="815" y="572"/>
                  <a:pt x="812" y="570"/>
                </a:cubicBezTo>
                <a:cubicBezTo>
                  <a:pt x="817" y="571"/>
                  <a:pt x="823" y="567"/>
                  <a:pt x="825" y="560"/>
                </a:cubicBezTo>
                <a:cubicBezTo>
                  <a:pt x="824" y="562"/>
                  <a:pt x="820" y="562"/>
                  <a:pt x="819" y="566"/>
                </a:cubicBezTo>
                <a:cubicBezTo>
                  <a:pt x="818" y="564"/>
                  <a:pt x="817" y="567"/>
                  <a:pt x="816" y="564"/>
                </a:cubicBezTo>
                <a:cubicBezTo>
                  <a:pt x="811" y="568"/>
                  <a:pt x="808" y="568"/>
                  <a:pt x="807" y="573"/>
                </a:cubicBezTo>
                <a:cubicBezTo>
                  <a:pt x="806" y="573"/>
                  <a:pt x="806" y="572"/>
                  <a:pt x="805" y="571"/>
                </a:cubicBezTo>
                <a:cubicBezTo>
                  <a:pt x="804" y="575"/>
                  <a:pt x="800" y="573"/>
                  <a:pt x="801" y="577"/>
                </a:cubicBezTo>
                <a:cubicBezTo>
                  <a:pt x="802" y="581"/>
                  <a:pt x="803" y="576"/>
                  <a:pt x="804" y="579"/>
                </a:cubicBezTo>
                <a:cubicBezTo>
                  <a:pt x="804" y="582"/>
                  <a:pt x="802" y="579"/>
                  <a:pt x="801" y="581"/>
                </a:cubicBezTo>
                <a:cubicBezTo>
                  <a:pt x="800" y="582"/>
                  <a:pt x="803" y="582"/>
                  <a:pt x="803" y="584"/>
                </a:cubicBezTo>
                <a:cubicBezTo>
                  <a:pt x="802" y="587"/>
                  <a:pt x="800" y="586"/>
                  <a:pt x="798" y="585"/>
                </a:cubicBezTo>
                <a:cubicBezTo>
                  <a:pt x="793" y="591"/>
                  <a:pt x="793" y="594"/>
                  <a:pt x="799" y="597"/>
                </a:cubicBezTo>
                <a:cubicBezTo>
                  <a:pt x="800" y="596"/>
                  <a:pt x="800" y="593"/>
                  <a:pt x="799" y="591"/>
                </a:cubicBezTo>
                <a:cubicBezTo>
                  <a:pt x="798" y="589"/>
                  <a:pt x="798" y="593"/>
                  <a:pt x="797" y="593"/>
                </a:cubicBezTo>
                <a:cubicBezTo>
                  <a:pt x="796" y="590"/>
                  <a:pt x="798" y="591"/>
                  <a:pt x="798" y="589"/>
                </a:cubicBezTo>
                <a:cubicBezTo>
                  <a:pt x="799" y="590"/>
                  <a:pt x="799" y="590"/>
                  <a:pt x="801" y="590"/>
                </a:cubicBezTo>
                <a:cubicBezTo>
                  <a:pt x="802" y="591"/>
                  <a:pt x="800" y="591"/>
                  <a:pt x="800" y="592"/>
                </a:cubicBezTo>
                <a:cubicBezTo>
                  <a:pt x="800" y="593"/>
                  <a:pt x="801" y="593"/>
                  <a:pt x="800" y="594"/>
                </a:cubicBezTo>
                <a:cubicBezTo>
                  <a:pt x="802" y="595"/>
                  <a:pt x="805" y="594"/>
                  <a:pt x="803" y="591"/>
                </a:cubicBezTo>
                <a:cubicBezTo>
                  <a:pt x="805" y="592"/>
                  <a:pt x="808" y="590"/>
                  <a:pt x="806" y="587"/>
                </a:cubicBezTo>
                <a:cubicBezTo>
                  <a:pt x="809" y="590"/>
                  <a:pt x="811" y="590"/>
                  <a:pt x="813" y="587"/>
                </a:cubicBezTo>
                <a:cubicBezTo>
                  <a:pt x="811" y="586"/>
                  <a:pt x="810" y="588"/>
                  <a:pt x="809" y="585"/>
                </a:cubicBezTo>
                <a:cubicBezTo>
                  <a:pt x="811" y="582"/>
                  <a:pt x="814" y="582"/>
                  <a:pt x="817" y="582"/>
                </a:cubicBezTo>
                <a:cubicBezTo>
                  <a:pt x="822" y="592"/>
                  <a:pt x="833" y="581"/>
                  <a:pt x="838" y="579"/>
                </a:cubicBezTo>
                <a:cubicBezTo>
                  <a:pt x="838" y="581"/>
                  <a:pt x="837" y="583"/>
                  <a:pt x="838" y="585"/>
                </a:cubicBezTo>
                <a:cubicBezTo>
                  <a:pt x="839" y="581"/>
                  <a:pt x="840" y="579"/>
                  <a:pt x="842" y="577"/>
                </a:cubicBezTo>
                <a:cubicBezTo>
                  <a:pt x="843" y="578"/>
                  <a:pt x="844" y="579"/>
                  <a:pt x="844" y="580"/>
                </a:cubicBezTo>
                <a:cubicBezTo>
                  <a:pt x="841" y="579"/>
                  <a:pt x="839" y="582"/>
                  <a:pt x="841" y="586"/>
                </a:cubicBezTo>
                <a:cubicBezTo>
                  <a:pt x="844" y="586"/>
                  <a:pt x="844" y="583"/>
                  <a:pt x="845" y="588"/>
                </a:cubicBezTo>
                <a:cubicBezTo>
                  <a:pt x="848" y="588"/>
                  <a:pt x="845" y="585"/>
                  <a:pt x="843" y="583"/>
                </a:cubicBezTo>
                <a:cubicBezTo>
                  <a:pt x="846" y="583"/>
                  <a:pt x="847" y="583"/>
                  <a:pt x="847" y="579"/>
                </a:cubicBezTo>
                <a:cubicBezTo>
                  <a:pt x="849" y="579"/>
                  <a:pt x="850" y="584"/>
                  <a:pt x="852" y="585"/>
                </a:cubicBezTo>
                <a:cubicBezTo>
                  <a:pt x="854" y="588"/>
                  <a:pt x="854" y="590"/>
                  <a:pt x="851" y="591"/>
                </a:cubicBezTo>
                <a:cubicBezTo>
                  <a:pt x="854" y="595"/>
                  <a:pt x="854" y="595"/>
                  <a:pt x="854" y="595"/>
                </a:cubicBezTo>
                <a:cubicBezTo>
                  <a:pt x="853" y="597"/>
                  <a:pt x="852" y="595"/>
                  <a:pt x="852" y="596"/>
                </a:cubicBezTo>
                <a:cubicBezTo>
                  <a:pt x="855" y="598"/>
                  <a:pt x="856" y="602"/>
                  <a:pt x="854" y="605"/>
                </a:cubicBezTo>
                <a:cubicBezTo>
                  <a:pt x="852" y="603"/>
                  <a:pt x="854" y="602"/>
                  <a:pt x="853" y="601"/>
                </a:cubicBezTo>
                <a:cubicBezTo>
                  <a:pt x="845" y="610"/>
                  <a:pt x="834" y="610"/>
                  <a:pt x="826" y="611"/>
                </a:cubicBezTo>
                <a:cubicBezTo>
                  <a:pt x="826" y="613"/>
                  <a:pt x="826" y="615"/>
                  <a:pt x="824" y="616"/>
                </a:cubicBezTo>
                <a:cubicBezTo>
                  <a:pt x="823" y="615"/>
                  <a:pt x="822" y="615"/>
                  <a:pt x="821" y="615"/>
                </a:cubicBezTo>
                <a:cubicBezTo>
                  <a:pt x="821" y="614"/>
                  <a:pt x="822" y="614"/>
                  <a:pt x="822" y="613"/>
                </a:cubicBezTo>
                <a:cubicBezTo>
                  <a:pt x="817" y="610"/>
                  <a:pt x="816" y="612"/>
                  <a:pt x="811" y="616"/>
                </a:cubicBezTo>
                <a:cubicBezTo>
                  <a:pt x="812" y="619"/>
                  <a:pt x="813" y="616"/>
                  <a:pt x="815" y="619"/>
                </a:cubicBezTo>
                <a:cubicBezTo>
                  <a:pt x="813" y="618"/>
                  <a:pt x="813" y="618"/>
                  <a:pt x="812" y="620"/>
                </a:cubicBezTo>
                <a:cubicBezTo>
                  <a:pt x="811" y="619"/>
                  <a:pt x="811" y="618"/>
                  <a:pt x="811" y="617"/>
                </a:cubicBezTo>
                <a:cubicBezTo>
                  <a:pt x="810" y="621"/>
                  <a:pt x="806" y="616"/>
                  <a:pt x="805" y="620"/>
                </a:cubicBezTo>
                <a:cubicBezTo>
                  <a:pt x="803" y="621"/>
                  <a:pt x="805" y="617"/>
                  <a:pt x="803" y="617"/>
                </a:cubicBezTo>
                <a:cubicBezTo>
                  <a:pt x="802" y="616"/>
                  <a:pt x="805" y="615"/>
                  <a:pt x="806" y="614"/>
                </a:cubicBezTo>
                <a:cubicBezTo>
                  <a:pt x="803" y="610"/>
                  <a:pt x="802" y="616"/>
                  <a:pt x="800" y="615"/>
                </a:cubicBezTo>
                <a:cubicBezTo>
                  <a:pt x="802" y="612"/>
                  <a:pt x="798" y="614"/>
                  <a:pt x="798" y="611"/>
                </a:cubicBezTo>
                <a:cubicBezTo>
                  <a:pt x="795" y="613"/>
                  <a:pt x="796" y="616"/>
                  <a:pt x="792" y="614"/>
                </a:cubicBezTo>
                <a:cubicBezTo>
                  <a:pt x="791" y="615"/>
                  <a:pt x="792" y="616"/>
                  <a:pt x="792" y="617"/>
                </a:cubicBezTo>
                <a:cubicBezTo>
                  <a:pt x="793" y="619"/>
                  <a:pt x="796" y="618"/>
                  <a:pt x="795" y="616"/>
                </a:cubicBezTo>
                <a:cubicBezTo>
                  <a:pt x="797" y="622"/>
                  <a:pt x="788" y="616"/>
                  <a:pt x="783" y="618"/>
                </a:cubicBezTo>
                <a:cubicBezTo>
                  <a:pt x="782" y="612"/>
                  <a:pt x="791" y="615"/>
                  <a:pt x="792" y="608"/>
                </a:cubicBezTo>
                <a:cubicBezTo>
                  <a:pt x="797" y="610"/>
                  <a:pt x="794" y="604"/>
                  <a:pt x="798" y="605"/>
                </a:cubicBezTo>
                <a:cubicBezTo>
                  <a:pt x="798" y="606"/>
                  <a:pt x="797" y="607"/>
                  <a:pt x="796" y="609"/>
                </a:cubicBezTo>
                <a:cubicBezTo>
                  <a:pt x="800" y="611"/>
                  <a:pt x="800" y="606"/>
                  <a:pt x="804" y="605"/>
                </a:cubicBezTo>
                <a:cubicBezTo>
                  <a:pt x="800" y="604"/>
                  <a:pt x="797" y="603"/>
                  <a:pt x="793" y="602"/>
                </a:cubicBezTo>
                <a:cubicBezTo>
                  <a:pt x="792" y="603"/>
                  <a:pt x="794" y="605"/>
                  <a:pt x="792" y="606"/>
                </a:cubicBezTo>
                <a:cubicBezTo>
                  <a:pt x="790" y="603"/>
                  <a:pt x="790" y="603"/>
                  <a:pt x="790" y="603"/>
                </a:cubicBezTo>
                <a:cubicBezTo>
                  <a:pt x="788" y="604"/>
                  <a:pt x="790" y="607"/>
                  <a:pt x="788" y="608"/>
                </a:cubicBezTo>
                <a:cubicBezTo>
                  <a:pt x="789" y="605"/>
                  <a:pt x="786" y="606"/>
                  <a:pt x="784" y="603"/>
                </a:cubicBezTo>
                <a:cubicBezTo>
                  <a:pt x="781" y="604"/>
                  <a:pt x="785" y="605"/>
                  <a:pt x="785" y="608"/>
                </a:cubicBezTo>
                <a:cubicBezTo>
                  <a:pt x="782" y="611"/>
                  <a:pt x="778" y="610"/>
                  <a:pt x="775" y="613"/>
                </a:cubicBezTo>
                <a:cubicBezTo>
                  <a:pt x="774" y="613"/>
                  <a:pt x="776" y="615"/>
                  <a:pt x="776" y="616"/>
                </a:cubicBezTo>
                <a:cubicBezTo>
                  <a:pt x="777" y="614"/>
                  <a:pt x="779" y="611"/>
                  <a:pt x="781" y="613"/>
                </a:cubicBezTo>
                <a:cubicBezTo>
                  <a:pt x="780" y="612"/>
                  <a:pt x="777" y="619"/>
                  <a:pt x="781" y="618"/>
                </a:cubicBezTo>
                <a:cubicBezTo>
                  <a:pt x="780" y="620"/>
                  <a:pt x="779" y="620"/>
                  <a:pt x="779" y="625"/>
                </a:cubicBezTo>
                <a:cubicBezTo>
                  <a:pt x="778" y="623"/>
                  <a:pt x="779" y="623"/>
                  <a:pt x="778" y="621"/>
                </a:cubicBezTo>
                <a:cubicBezTo>
                  <a:pt x="777" y="622"/>
                  <a:pt x="777" y="623"/>
                  <a:pt x="777" y="623"/>
                </a:cubicBezTo>
                <a:cubicBezTo>
                  <a:pt x="780" y="628"/>
                  <a:pt x="780" y="627"/>
                  <a:pt x="783" y="629"/>
                </a:cubicBezTo>
                <a:cubicBezTo>
                  <a:pt x="781" y="627"/>
                  <a:pt x="782" y="631"/>
                  <a:pt x="780" y="630"/>
                </a:cubicBezTo>
                <a:cubicBezTo>
                  <a:pt x="781" y="639"/>
                  <a:pt x="781" y="647"/>
                  <a:pt x="774" y="650"/>
                </a:cubicBezTo>
                <a:cubicBezTo>
                  <a:pt x="775" y="657"/>
                  <a:pt x="770" y="662"/>
                  <a:pt x="771" y="669"/>
                </a:cubicBezTo>
                <a:cubicBezTo>
                  <a:pt x="770" y="670"/>
                  <a:pt x="766" y="671"/>
                  <a:pt x="769" y="674"/>
                </a:cubicBezTo>
                <a:cubicBezTo>
                  <a:pt x="768" y="674"/>
                  <a:pt x="767" y="674"/>
                  <a:pt x="766" y="674"/>
                </a:cubicBezTo>
                <a:cubicBezTo>
                  <a:pt x="764" y="675"/>
                  <a:pt x="769" y="674"/>
                  <a:pt x="768" y="676"/>
                </a:cubicBezTo>
                <a:cubicBezTo>
                  <a:pt x="766" y="679"/>
                  <a:pt x="767" y="675"/>
                  <a:pt x="766" y="676"/>
                </a:cubicBezTo>
                <a:cubicBezTo>
                  <a:pt x="766" y="678"/>
                  <a:pt x="767" y="680"/>
                  <a:pt x="767" y="682"/>
                </a:cubicBezTo>
                <a:cubicBezTo>
                  <a:pt x="764" y="685"/>
                  <a:pt x="757" y="689"/>
                  <a:pt x="755" y="694"/>
                </a:cubicBezTo>
                <a:cubicBezTo>
                  <a:pt x="754" y="694"/>
                  <a:pt x="753" y="693"/>
                  <a:pt x="752" y="692"/>
                </a:cubicBezTo>
                <a:cubicBezTo>
                  <a:pt x="747" y="704"/>
                  <a:pt x="735" y="701"/>
                  <a:pt x="728" y="708"/>
                </a:cubicBezTo>
                <a:cubicBezTo>
                  <a:pt x="725" y="706"/>
                  <a:pt x="725" y="708"/>
                  <a:pt x="721" y="710"/>
                </a:cubicBezTo>
                <a:cubicBezTo>
                  <a:pt x="721" y="709"/>
                  <a:pt x="720" y="709"/>
                  <a:pt x="719" y="707"/>
                </a:cubicBezTo>
                <a:cubicBezTo>
                  <a:pt x="715" y="713"/>
                  <a:pt x="708" y="710"/>
                  <a:pt x="703" y="714"/>
                </a:cubicBezTo>
                <a:cubicBezTo>
                  <a:pt x="703" y="713"/>
                  <a:pt x="702" y="713"/>
                  <a:pt x="702" y="712"/>
                </a:cubicBezTo>
                <a:cubicBezTo>
                  <a:pt x="700" y="716"/>
                  <a:pt x="698" y="712"/>
                  <a:pt x="696" y="717"/>
                </a:cubicBezTo>
                <a:cubicBezTo>
                  <a:pt x="694" y="715"/>
                  <a:pt x="692" y="716"/>
                  <a:pt x="692" y="718"/>
                </a:cubicBezTo>
                <a:cubicBezTo>
                  <a:pt x="691" y="716"/>
                  <a:pt x="690" y="717"/>
                  <a:pt x="689" y="715"/>
                </a:cubicBezTo>
                <a:cubicBezTo>
                  <a:pt x="687" y="715"/>
                  <a:pt x="689" y="718"/>
                  <a:pt x="687" y="718"/>
                </a:cubicBezTo>
                <a:cubicBezTo>
                  <a:pt x="681" y="716"/>
                  <a:pt x="673" y="716"/>
                  <a:pt x="668" y="721"/>
                </a:cubicBezTo>
                <a:cubicBezTo>
                  <a:pt x="664" y="717"/>
                  <a:pt x="660" y="717"/>
                  <a:pt x="656" y="718"/>
                </a:cubicBezTo>
                <a:cubicBezTo>
                  <a:pt x="656" y="716"/>
                  <a:pt x="655" y="714"/>
                  <a:pt x="654" y="712"/>
                </a:cubicBezTo>
                <a:cubicBezTo>
                  <a:pt x="647" y="709"/>
                  <a:pt x="643" y="721"/>
                  <a:pt x="637" y="717"/>
                </a:cubicBezTo>
                <a:cubicBezTo>
                  <a:pt x="645" y="714"/>
                  <a:pt x="653" y="707"/>
                  <a:pt x="660" y="702"/>
                </a:cubicBezTo>
                <a:cubicBezTo>
                  <a:pt x="665" y="688"/>
                  <a:pt x="680" y="685"/>
                  <a:pt x="690" y="675"/>
                </a:cubicBezTo>
                <a:cubicBezTo>
                  <a:pt x="703" y="674"/>
                  <a:pt x="711" y="665"/>
                  <a:pt x="718" y="653"/>
                </a:cubicBezTo>
                <a:cubicBezTo>
                  <a:pt x="716" y="649"/>
                  <a:pt x="714" y="652"/>
                  <a:pt x="712" y="648"/>
                </a:cubicBezTo>
                <a:cubicBezTo>
                  <a:pt x="718" y="644"/>
                  <a:pt x="722" y="643"/>
                  <a:pt x="727" y="636"/>
                </a:cubicBezTo>
                <a:cubicBezTo>
                  <a:pt x="726" y="635"/>
                  <a:pt x="725" y="635"/>
                  <a:pt x="724" y="635"/>
                </a:cubicBezTo>
                <a:cubicBezTo>
                  <a:pt x="726" y="640"/>
                  <a:pt x="717" y="636"/>
                  <a:pt x="719" y="640"/>
                </a:cubicBezTo>
                <a:cubicBezTo>
                  <a:pt x="711" y="638"/>
                  <a:pt x="709" y="647"/>
                  <a:pt x="700" y="644"/>
                </a:cubicBezTo>
                <a:cubicBezTo>
                  <a:pt x="699" y="645"/>
                  <a:pt x="702" y="647"/>
                  <a:pt x="701" y="649"/>
                </a:cubicBezTo>
                <a:cubicBezTo>
                  <a:pt x="699" y="644"/>
                  <a:pt x="695" y="649"/>
                  <a:pt x="695" y="652"/>
                </a:cubicBezTo>
                <a:cubicBezTo>
                  <a:pt x="694" y="645"/>
                  <a:pt x="688" y="652"/>
                  <a:pt x="685" y="652"/>
                </a:cubicBezTo>
                <a:cubicBezTo>
                  <a:pt x="685" y="651"/>
                  <a:pt x="686" y="651"/>
                  <a:pt x="685" y="650"/>
                </a:cubicBezTo>
                <a:cubicBezTo>
                  <a:pt x="683" y="650"/>
                  <a:pt x="682" y="651"/>
                  <a:pt x="682" y="654"/>
                </a:cubicBezTo>
                <a:cubicBezTo>
                  <a:pt x="681" y="655"/>
                  <a:pt x="680" y="652"/>
                  <a:pt x="679" y="651"/>
                </a:cubicBezTo>
                <a:cubicBezTo>
                  <a:pt x="675" y="655"/>
                  <a:pt x="669" y="651"/>
                  <a:pt x="665" y="657"/>
                </a:cubicBezTo>
                <a:cubicBezTo>
                  <a:pt x="664" y="655"/>
                  <a:pt x="663" y="655"/>
                  <a:pt x="662" y="653"/>
                </a:cubicBezTo>
                <a:cubicBezTo>
                  <a:pt x="661" y="654"/>
                  <a:pt x="659" y="655"/>
                  <a:pt x="658" y="654"/>
                </a:cubicBezTo>
                <a:cubicBezTo>
                  <a:pt x="657" y="654"/>
                  <a:pt x="658" y="657"/>
                  <a:pt x="659" y="656"/>
                </a:cubicBezTo>
                <a:cubicBezTo>
                  <a:pt x="660" y="658"/>
                  <a:pt x="657" y="655"/>
                  <a:pt x="656" y="657"/>
                </a:cubicBezTo>
                <a:cubicBezTo>
                  <a:pt x="655" y="656"/>
                  <a:pt x="656" y="656"/>
                  <a:pt x="654" y="655"/>
                </a:cubicBezTo>
                <a:cubicBezTo>
                  <a:pt x="654" y="658"/>
                  <a:pt x="648" y="657"/>
                  <a:pt x="650" y="661"/>
                </a:cubicBezTo>
                <a:cubicBezTo>
                  <a:pt x="646" y="656"/>
                  <a:pt x="645" y="659"/>
                  <a:pt x="642" y="659"/>
                </a:cubicBezTo>
                <a:cubicBezTo>
                  <a:pt x="641" y="658"/>
                  <a:pt x="644" y="657"/>
                  <a:pt x="645" y="656"/>
                </a:cubicBezTo>
                <a:cubicBezTo>
                  <a:pt x="644" y="653"/>
                  <a:pt x="642" y="653"/>
                  <a:pt x="640" y="654"/>
                </a:cubicBezTo>
                <a:cubicBezTo>
                  <a:pt x="639" y="650"/>
                  <a:pt x="645" y="654"/>
                  <a:pt x="645" y="649"/>
                </a:cubicBezTo>
                <a:cubicBezTo>
                  <a:pt x="643" y="649"/>
                  <a:pt x="641" y="652"/>
                  <a:pt x="639" y="648"/>
                </a:cubicBezTo>
                <a:cubicBezTo>
                  <a:pt x="638" y="649"/>
                  <a:pt x="640" y="652"/>
                  <a:pt x="637" y="652"/>
                </a:cubicBezTo>
                <a:cubicBezTo>
                  <a:pt x="636" y="654"/>
                  <a:pt x="639" y="652"/>
                  <a:pt x="639" y="655"/>
                </a:cubicBezTo>
                <a:cubicBezTo>
                  <a:pt x="636" y="654"/>
                  <a:pt x="635" y="654"/>
                  <a:pt x="632" y="652"/>
                </a:cubicBezTo>
                <a:cubicBezTo>
                  <a:pt x="633" y="651"/>
                  <a:pt x="633" y="650"/>
                  <a:pt x="633" y="649"/>
                </a:cubicBezTo>
                <a:cubicBezTo>
                  <a:pt x="632" y="648"/>
                  <a:pt x="632" y="648"/>
                  <a:pt x="631" y="647"/>
                </a:cubicBezTo>
                <a:cubicBezTo>
                  <a:pt x="630" y="651"/>
                  <a:pt x="628" y="648"/>
                  <a:pt x="627" y="651"/>
                </a:cubicBezTo>
                <a:cubicBezTo>
                  <a:pt x="627" y="648"/>
                  <a:pt x="625" y="646"/>
                  <a:pt x="623" y="648"/>
                </a:cubicBezTo>
                <a:cubicBezTo>
                  <a:pt x="621" y="648"/>
                  <a:pt x="625" y="646"/>
                  <a:pt x="626" y="645"/>
                </a:cubicBezTo>
                <a:cubicBezTo>
                  <a:pt x="622" y="644"/>
                  <a:pt x="620" y="647"/>
                  <a:pt x="617" y="649"/>
                </a:cubicBezTo>
                <a:cubicBezTo>
                  <a:pt x="616" y="646"/>
                  <a:pt x="614" y="646"/>
                  <a:pt x="616" y="644"/>
                </a:cubicBezTo>
                <a:cubicBezTo>
                  <a:pt x="613" y="645"/>
                  <a:pt x="611" y="648"/>
                  <a:pt x="613" y="653"/>
                </a:cubicBezTo>
                <a:cubicBezTo>
                  <a:pt x="612" y="654"/>
                  <a:pt x="607" y="652"/>
                  <a:pt x="608" y="655"/>
                </a:cubicBezTo>
                <a:cubicBezTo>
                  <a:pt x="609" y="658"/>
                  <a:pt x="610" y="655"/>
                  <a:pt x="611" y="656"/>
                </a:cubicBezTo>
                <a:cubicBezTo>
                  <a:pt x="611" y="660"/>
                  <a:pt x="607" y="654"/>
                  <a:pt x="604" y="654"/>
                </a:cubicBezTo>
                <a:cubicBezTo>
                  <a:pt x="603" y="654"/>
                  <a:pt x="604" y="657"/>
                  <a:pt x="605" y="657"/>
                </a:cubicBezTo>
                <a:cubicBezTo>
                  <a:pt x="605" y="659"/>
                  <a:pt x="602" y="656"/>
                  <a:pt x="603" y="654"/>
                </a:cubicBezTo>
                <a:cubicBezTo>
                  <a:pt x="600" y="652"/>
                  <a:pt x="601" y="659"/>
                  <a:pt x="598" y="653"/>
                </a:cubicBezTo>
                <a:cubicBezTo>
                  <a:pt x="597" y="655"/>
                  <a:pt x="599" y="658"/>
                  <a:pt x="599" y="659"/>
                </a:cubicBezTo>
                <a:cubicBezTo>
                  <a:pt x="598" y="659"/>
                  <a:pt x="594" y="661"/>
                  <a:pt x="593" y="661"/>
                </a:cubicBezTo>
                <a:cubicBezTo>
                  <a:pt x="592" y="659"/>
                  <a:pt x="596" y="661"/>
                  <a:pt x="597" y="659"/>
                </a:cubicBezTo>
                <a:cubicBezTo>
                  <a:pt x="596" y="657"/>
                  <a:pt x="595" y="656"/>
                  <a:pt x="594" y="657"/>
                </a:cubicBezTo>
                <a:cubicBezTo>
                  <a:pt x="594" y="654"/>
                  <a:pt x="596" y="656"/>
                  <a:pt x="597" y="657"/>
                </a:cubicBezTo>
                <a:cubicBezTo>
                  <a:pt x="598" y="656"/>
                  <a:pt x="597" y="654"/>
                  <a:pt x="596" y="653"/>
                </a:cubicBezTo>
                <a:cubicBezTo>
                  <a:pt x="588" y="658"/>
                  <a:pt x="571" y="659"/>
                  <a:pt x="563" y="668"/>
                </a:cubicBezTo>
                <a:cubicBezTo>
                  <a:pt x="561" y="662"/>
                  <a:pt x="552" y="667"/>
                  <a:pt x="553" y="671"/>
                </a:cubicBezTo>
                <a:cubicBezTo>
                  <a:pt x="552" y="671"/>
                  <a:pt x="551" y="669"/>
                  <a:pt x="550" y="669"/>
                </a:cubicBezTo>
                <a:cubicBezTo>
                  <a:pt x="551" y="673"/>
                  <a:pt x="547" y="669"/>
                  <a:pt x="547" y="672"/>
                </a:cubicBezTo>
                <a:cubicBezTo>
                  <a:pt x="544" y="672"/>
                  <a:pt x="549" y="671"/>
                  <a:pt x="546" y="669"/>
                </a:cubicBezTo>
                <a:cubicBezTo>
                  <a:pt x="543" y="667"/>
                  <a:pt x="546" y="673"/>
                  <a:pt x="543" y="672"/>
                </a:cubicBezTo>
                <a:cubicBezTo>
                  <a:pt x="542" y="671"/>
                  <a:pt x="543" y="671"/>
                  <a:pt x="543" y="670"/>
                </a:cubicBezTo>
                <a:cubicBezTo>
                  <a:pt x="540" y="669"/>
                  <a:pt x="536" y="671"/>
                  <a:pt x="538" y="675"/>
                </a:cubicBezTo>
                <a:cubicBezTo>
                  <a:pt x="534" y="672"/>
                  <a:pt x="533" y="669"/>
                  <a:pt x="529" y="669"/>
                </a:cubicBezTo>
                <a:cubicBezTo>
                  <a:pt x="528" y="669"/>
                  <a:pt x="530" y="671"/>
                  <a:pt x="528" y="672"/>
                </a:cubicBezTo>
                <a:cubicBezTo>
                  <a:pt x="526" y="670"/>
                  <a:pt x="523" y="671"/>
                  <a:pt x="522" y="673"/>
                </a:cubicBezTo>
                <a:cubicBezTo>
                  <a:pt x="517" y="666"/>
                  <a:pt x="514" y="675"/>
                  <a:pt x="510" y="673"/>
                </a:cubicBezTo>
                <a:cubicBezTo>
                  <a:pt x="509" y="678"/>
                  <a:pt x="499" y="681"/>
                  <a:pt x="497" y="680"/>
                </a:cubicBezTo>
                <a:cubicBezTo>
                  <a:pt x="496" y="677"/>
                  <a:pt x="498" y="678"/>
                  <a:pt x="499" y="679"/>
                </a:cubicBezTo>
                <a:cubicBezTo>
                  <a:pt x="500" y="677"/>
                  <a:pt x="496" y="676"/>
                  <a:pt x="499" y="675"/>
                </a:cubicBezTo>
                <a:cubicBezTo>
                  <a:pt x="499" y="676"/>
                  <a:pt x="500" y="678"/>
                  <a:pt x="501" y="678"/>
                </a:cubicBezTo>
                <a:cubicBezTo>
                  <a:pt x="500" y="676"/>
                  <a:pt x="504" y="676"/>
                  <a:pt x="505" y="675"/>
                </a:cubicBezTo>
                <a:cubicBezTo>
                  <a:pt x="506" y="675"/>
                  <a:pt x="506" y="674"/>
                  <a:pt x="505" y="673"/>
                </a:cubicBezTo>
                <a:cubicBezTo>
                  <a:pt x="502" y="670"/>
                  <a:pt x="497" y="674"/>
                  <a:pt x="498" y="676"/>
                </a:cubicBezTo>
                <a:cubicBezTo>
                  <a:pt x="496" y="676"/>
                  <a:pt x="493" y="675"/>
                  <a:pt x="493" y="678"/>
                </a:cubicBezTo>
                <a:cubicBezTo>
                  <a:pt x="490" y="677"/>
                  <a:pt x="494" y="675"/>
                  <a:pt x="495" y="674"/>
                </a:cubicBezTo>
                <a:cubicBezTo>
                  <a:pt x="493" y="671"/>
                  <a:pt x="493" y="671"/>
                  <a:pt x="493" y="671"/>
                </a:cubicBezTo>
                <a:cubicBezTo>
                  <a:pt x="492" y="672"/>
                  <a:pt x="494" y="674"/>
                  <a:pt x="492" y="675"/>
                </a:cubicBezTo>
                <a:cubicBezTo>
                  <a:pt x="492" y="670"/>
                  <a:pt x="489" y="673"/>
                  <a:pt x="488" y="675"/>
                </a:cubicBezTo>
                <a:cubicBezTo>
                  <a:pt x="486" y="672"/>
                  <a:pt x="491" y="672"/>
                  <a:pt x="492" y="670"/>
                </a:cubicBezTo>
                <a:cubicBezTo>
                  <a:pt x="490" y="668"/>
                  <a:pt x="490" y="669"/>
                  <a:pt x="488" y="668"/>
                </a:cubicBezTo>
                <a:cubicBezTo>
                  <a:pt x="491" y="671"/>
                  <a:pt x="481" y="676"/>
                  <a:pt x="478" y="675"/>
                </a:cubicBezTo>
                <a:cubicBezTo>
                  <a:pt x="476" y="680"/>
                  <a:pt x="468" y="681"/>
                  <a:pt x="467" y="685"/>
                </a:cubicBezTo>
                <a:cubicBezTo>
                  <a:pt x="469" y="686"/>
                  <a:pt x="469" y="685"/>
                  <a:pt x="470" y="684"/>
                </a:cubicBezTo>
                <a:cubicBezTo>
                  <a:pt x="472" y="686"/>
                  <a:pt x="470" y="686"/>
                  <a:pt x="469" y="687"/>
                </a:cubicBezTo>
                <a:cubicBezTo>
                  <a:pt x="470" y="689"/>
                  <a:pt x="472" y="688"/>
                  <a:pt x="473" y="688"/>
                </a:cubicBezTo>
                <a:cubicBezTo>
                  <a:pt x="471" y="685"/>
                  <a:pt x="475" y="688"/>
                  <a:pt x="473" y="685"/>
                </a:cubicBezTo>
                <a:cubicBezTo>
                  <a:pt x="474" y="685"/>
                  <a:pt x="475" y="686"/>
                  <a:pt x="476" y="687"/>
                </a:cubicBezTo>
                <a:cubicBezTo>
                  <a:pt x="474" y="689"/>
                  <a:pt x="474" y="689"/>
                  <a:pt x="474" y="689"/>
                </a:cubicBezTo>
                <a:cubicBezTo>
                  <a:pt x="475" y="691"/>
                  <a:pt x="476" y="687"/>
                  <a:pt x="478" y="690"/>
                </a:cubicBezTo>
                <a:cubicBezTo>
                  <a:pt x="472" y="692"/>
                  <a:pt x="472" y="691"/>
                  <a:pt x="466" y="696"/>
                </a:cubicBezTo>
                <a:cubicBezTo>
                  <a:pt x="466" y="694"/>
                  <a:pt x="467" y="693"/>
                  <a:pt x="465" y="691"/>
                </a:cubicBezTo>
                <a:cubicBezTo>
                  <a:pt x="466" y="689"/>
                  <a:pt x="467" y="690"/>
                  <a:pt x="467" y="687"/>
                </a:cubicBezTo>
                <a:cubicBezTo>
                  <a:pt x="465" y="685"/>
                  <a:pt x="465" y="685"/>
                  <a:pt x="463" y="683"/>
                </a:cubicBezTo>
                <a:cubicBezTo>
                  <a:pt x="463" y="684"/>
                  <a:pt x="463" y="684"/>
                  <a:pt x="464" y="684"/>
                </a:cubicBezTo>
                <a:cubicBezTo>
                  <a:pt x="464" y="688"/>
                  <a:pt x="458" y="685"/>
                  <a:pt x="460" y="689"/>
                </a:cubicBezTo>
                <a:cubicBezTo>
                  <a:pt x="459" y="688"/>
                  <a:pt x="459" y="688"/>
                  <a:pt x="458" y="690"/>
                </a:cubicBezTo>
                <a:cubicBezTo>
                  <a:pt x="457" y="687"/>
                  <a:pt x="454" y="689"/>
                  <a:pt x="456" y="687"/>
                </a:cubicBezTo>
                <a:cubicBezTo>
                  <a:pt x="453" y="688"/>
                  <a:pt x="450" y="692"/>
                  <a:pt x="446" y="694"/>
                </a:cubicBezTo>
                <a:cubicBezTo>
                  <a:pt x="450" y="685"/>
                  <a:pt x="434" y="696"/>
                  <a:pt x="432" y="701"/>
                </a:cubicBezTo>
                <a:cubicBezTo>
                  <a:pt x="430" y="700"/>
                  <a:pt x="427" y="702"/>
                  <a:pt x="425" y="704"/>
                </a:cubicBezTo>
                <a:cubicBezTo>
                  <a:pt x="424" y="704"/>
                  <a:pt x="422" y="706"/>
                  <a:pt x="421" y="707"/>
                </a:cubicBezTo>
                <a:cubicBezTo>
                  <a:pt x="421" y="707"/>
                  <a:pt x="420" y="708"/>
                  <a:pt x="420" y="708"/>
                </a:cubicBezTo>
                <a:cubicBezTo>
                  <a:pt x="420" y="708"/>
                  <a:pt x="420" y="710"/>
                  <a:pt x="420" y="710"/>
                </a:cubicBezTo>
                <a:cubicBezTo>
                  <a:pt x="421" y="711"/>
                  <a:pt x="421" y="711"/>
                  <a:pt x="421" y="711"/>
                </a:cubicBezTo>
                <a:cubicBezTo>
                  <a:pt x="418" y="713"/>
                  <a:pt x="418" y="713"/>
                  <a:pt x="418" y="713"/>
                </a:cubicBezTo>
                <a:cubicBezTo>
                  <a:pt x="416" y="710"/>
                  <a:pt x="416" y="710"/>
                  <a:pt x="416" y="710"/>
                </a:cubicBezTo>
                <a:cubicBezTo>
                  <a:pt x="416" y="709"/>
                  <a:pt x="422" y="711"/>
                  <a:pt x="422" y="711"/>
                </a:cubicBezTo>
                <a:cubicBezTo>
                  <a:pt x="422" y="711"/>
                  <a:pt x="422" y="711"/>
                  <a:pt x="422" y="711"/>
                </a:cubicBezTo>
                <a:cubicBezTo>
                  <a:pt x="422" y="711"/>
                  <a:pt x="422" y="711"/>
                  <a:pt x="422" y="711"/>
                </a:cubicBezTo>
                <a:cubicBezTo>
                  <a:pt x="422" y="711"/>
                  <a:pt x="422" y="711"/>
                  <a:pt x="422" y="711"/>
                </a:cubicBezTo>
                <a:cubicBezTo>
                  <a:pt x="421" y="709"/>
                  <a:pt x="421" y="709"/>
                  <a:pt x="421" y="709"/>
                </a:cubicBezTo>
                <a:cubicBezTo>
                  <a:pt x="421" y="709"/>
                  <a:pt x="420" y="708"/>
                  <a:pt x="419" y="708"/>
                </a:cubicBezTo>
                <a:cubicBezTo>
                  <a:pt x="418" y="706"/>
                  <a:pt x="416" y="707"/>
                  <a:pt x="414" y="707"/>
                </a:cubicBezTo>
                <a:cubicBezTo>
                  <a:pt x="414" y="709"/>
                  <a:pt x="418" y="707"/>
                  <a:pt x="417" y="710"/>
                </a:cubicBezTo>
                <a:cubicBezTo>
                  <a:pt x="416" y="709"/>
                  <a:pt x="414" y="708"/>
                  <a:pt x="413" y="710"/>
                </a:cubicBezTo>
                <a:cubicBezTo>
                  <a:pt x="413" y="710"/>
                  <a:pt x="413" y="709"/>
                  <a:pt x="412" y="708"/>
                </a:cubicBezTo>
                <a:cubicBezTo>
                  <a:pt x="412" y="711"/>
                  <a:pt x="409" y="712"/>
                  <a:pt x="406" y="710"/>
                </a:cubicBezTo>
                <a:cubicBezTo>
                  <a:pt x="403" y="716"/>
                  <a:pt x="396" y="716"/>
                  <a:pt x="392" y="720"/>
                </a:cubicBezTo>
                <a:cubicBezTo>
                  <a:pt x="392" y="717"/>
                  <a:pt x="387" y="718"/>
                  <a:pt x="390" y="722"/>
                </a:cubicBezTo>
                <a:cubicBezTo>
                  <a:pt x="389" y="721"/>
                  <a:pt x="388" y="722"/>
                  <a:pt x="387" y="719"/>
                </a:cubicBezTo>
                <a:cubicBezTo>
                  <a:pt x="385" y="722"/>
                  <a:pt x="382" y="721"/>
                  <a:pt x="379" y="724"/>
                </a:cubicBezTo>
                <a:cubicBezTo>
                  <a:pt x="381" y="726"/>
                  <a:pt x="385" y="725"/>
                  <a:pt x="384" y="722"/>
                </a:cubicBezTo>
                <a:cubicBezTo>
                  <a:pt x="387" y="724"/>
                  <a:pt x="382" y="726"/>
                  <a:pt x="383" y="728"/>
                </a:cubicBezTo>
                <a:cubicBezTo>
                  <a:pt x="381" y="726"/>
                  <a:pt x="381" y="726"/>
                  <a:pt x="381" y="726"/>
                </a:cubicBezTo>
                <a:cubicBezTo>
                  <a:pt x="380" y="728"/>
                  <a:pt x="378" y="728"/>
                  <a:pt x="376" y="732"/>
                </a:cubicBezTo>
                <a:cubicBezTo>
                  <a:pt x="370" y="731"/>
                  <a:pt x="365" y="730"/>
                  <a:pt x="363" y="737"/>
                </a:cubicBezTo>
                <a:cubicBezTo>
                  <a:pt x="365" y="739"/>
                  <a:pt x="366" y="739"/>
                  <a:pt x="367" y="740"/>
                </a:cubicBezTo>
                <a:cubicBezTo>
                  <a:pt x="368" y="738"/>
                  <a:pt x="365" y="737"/>
                  <a:pt x="367" y="735"/>
                </a:cubicBezTo>
                <a:cubicBezTo>
                  <a:pt x="367" y="740"/>
                  <a:pt x="375" y="739"/>
                  <a:pt x="371" y="735"/>
                </a:cubicBezTo>
                <a:cubicBezTo>
                  <a:pt x="376" y="738"/>
                  <a:pt x="379" y="734"/>
                  <a:pt x="381" y="730"/>
                </a:cubicBezTo>
                <a:cubicBezTo>
                  <a:pt x="382" y="732"/>
                  <a:pt x="382" y="733"/>
                  <a:pt x="382" y="734"/>
                </a:cubicBezTo>
                <a:cubicBezTo>
                  <a:pt x="384" y="735"/>
                  <a:pt x="384" y="729"/>
                  <a:pt x="387" y="733"/>
                </a:cubicBezTo>
                <a:cubicBezTo>
                  <a:pt x="388" y="732"/>
                  <a:pt x="387" y="731"/>
                  <a:pt x="388" y="730"/>
                </a:cubicBezTo>
                <a:cubicBezTo>
                  <a:pt x="388" y="731"/>
                  <a:pt x="388" y="732"/>
                  <a:pt x="388" y="733"/>
                </a:cubicBezTo>
                <a:cubicBezTo>
                  <a:pt x="390" y="734"/>
                  <a:pt x="390" y="732"/>
                  <a:pt x="393" y="731"/>
                </a:cubicBezTo>
                <a:cubicBezTo>
                  <a:pt x="393" y="733"/>
                  <a:pt x="392" y="734"/>
                  <a:pt x="392" y="736"/>
                </a:cubicBezTo>
                <a:cubicBezTo>
                  <a:pt x="389" y="735"/>
                  <a:pt x="387" y="738"/>
                  <a:pt x="387" y="740"/>
                </a:cubicBezTo>
                <a:cubicBezTo>
                  <a:pt x="386" y="740"/>
                  <a:pt x="385" y="739"/>
                  <a:pt x="384" y="739"/>
                </a:cubicBezTo>
                <a:cubicBezTo>
                  <a:pt x="382" y="740"/>
                  <a:pt x="384" y="742"/>
                  <a:pt x="383" y="744"/>
                </a:cubicBezTo>
                <a:cubicBezTo>
                  <a:pt x="381" y="743"/>
                  <a:pt x="380" y="744"/>
                  <a:pt x="379" y="746"/>
                </a:cubicBezTo>
                <a:cubicBezTo>
                  <a:pt x="377" y="744"/>
                  <a:pt x="380" y="744"/>
                  <a:pt x="379" y="742"/>
                </a:cubicBezTo>
                <a:cubicBezTo>
                  <a:pt x="377" y="740"/>
                  <a:pt x="376" y="740"/>
                  <a:pt x="375" y="740"/>
                </a:cubicBezTo>
                <a:cubicBezTo>
                  <a:pt x="375" y="741"/>
                  <a:pt x="375" y="741"/>
                  <a:pt x="374" y="742"/>
                </a:cubicBezTo>
                <a:cubicBezTo>
                  <a:pt x="375" y="743"/>
                  <a:pt x="377" y="742"/>
                  <a:pt x="376" y="744"/>
                </a:cubicBezTo>
                <a:cubicBezTo>
                  <a:pt x="373" y="743"/>
                  <a:pt x="372" y="741"/>
                  <a:pt x="369" y="744"/>
                </a:cubicBezTo>
                <a:cubicBezTo>
                  <a:pt x="369" y="744"/>
                  <a:pt x="369" y="745"/>
                  <a:pt x="369" y="745"/>
                </a:cubicBezTo>
                <a:cubicBezTo>
                  <a:pt x="370" y="748"/>
                  <a:pt x="371" y="744"/>
                  <a:pt x="372" y="747"/>
                </a:cubicBezTo>
                <a:cubicBezTo>
                  <a:pt x="369" y="747"/>
                  <a:pt x="366" y="745"/>
                  <a:pt x="366" y="749"/>
                </a:cubicBezTo>
                <a:cubicBezTo>
                  <a:pt x="368" y="751"/>
                  <a:pt x="367" y="747"/>
                  <a:pt x="369" y="747"/>
                </a:cubicBezTo>
                <a:cubicBezTo>
                  <a:pt x="372" y="750"/>
                  <a:pt x="367" y="750"/>
                  <a:pt x="368" y="752"/>
                </a:cubicBezTo>
                <a:cubicBezTo>
                  <a:pt x="365" y="749"/>
                  <a:pt x="365" y="752"/>
                  <a:pt x="363" y="754"/>
                </a:cubicBezTo>
                <a:cubicBezTo>
                  <a:pt x="362" y="752"/>
                  <a:pt x="365" y="752"/>
                  <a:pt x="364" y="750"/>
                </a:cubicBezTo>
                <a:cubicBezTo>
                  <a:pt x="362" y="750"/>
                  <a:pt x="360" y="753"/>
                  <a:pt x="357" y="749"/>
                </a:cubicBezTo>
                <a:cubicBezTo>
                  <a:pt x="357" y="748"/>
                  <a:pt x="362" y="750"/>
                  <a:pt x="360" y="746"/>
                </a:cubicBezTo>
                <a:cubicBezTo>
                  <a:pt x="361" y="746"/>
                  <a:pt x="362" y="748"/>
                  <a:pt x="364" y="749"/>
                </a:cubicBezTo>
                <a:cubicBezTo>
                  <a:pt x="365" y="748"/>
                  <a:pt x="366" y="741"/>
                  <a:pt x="368" y="746"/>
                </a:cubicBezTo>
                <a:cubicBezTo>
                  <a:pt x="369" y="745"/>
                  <a:pt x="368" y="744"/>
                  <a:pt x="367" y="742"/>
                </a:cubicBezTo>
                <a:cubicBezTo>
                  <a:pt x="366" y="741"/>
                  <a:pt x="363" y="743"/>
                  <a:pt x="364" y="745"/>
                </a:cubicBezTo>
                <a:cubicBezTo>
                  <a:pt x="362" y="744"/>
                  <a:pt x="363" y="741"/>
                  <a:pt x="360" y="739"/>
                </a:cubicBezTo>
                <a:cubicBezTo>
                  <a:pt x="361" y="742"/>
                  <a:pt x="360" y="741"/>
                  <a:pt x="358" y="740"/>
                </a:cubicBezTo>
                <a:cubicBezTo>
                  <a:pt x="355" y="742"/>
                  <a:pt x="361" y="744"/>
                  <a:pt x="358" y="745"/>
                </a:cubicBezTo>
                <a:cubicBezTo>
                  <a:pt x="358" y="744"/>
                  <a:pt x="357" y="742"/>
                  <a:pt x="357" y="741"/>
                </a:cubicBezTo>
                <a:cubicBezTo>
                  <a:pt x="356" y="742"/>
                  <a:pt x="355" y="742"/>
                  <a:pt x="354" y="743"/>
                </a:cubicBezTo>
                <a:cubicBezTo>
                  <a:pt x="356" y="747"/>
                  <a:pt x="351" y="746"/>
                  <a:pt x="348" y="747"/>
                </a:cubicBezTo>
                <a:cubicBezTo>
                  <a:pt x="350" y="751"/>
                  <a:pt x="351" y="748"/>
                  <a:pt x="353" y="751"/>
                </a:cubicBezTo>
                <a:cubicBezTo>
                  <a:pt x="355" y="751"/>
                  <a:pt x="352" y="749"/>
                  <a:pt x="354" y="748"/>
                </a:cubicBezTo>
                <a:cubicBezTo>
                  <a:pt x="355" y="751"/>
                  <a:pt x="356" y="750"/>
                  <a:pt x="358" y="752"/>
                </a:cubicBezTo>
                <a:cubicBezTo>
                  <a:pt x="358" y="753"/>
                  <a:pt x="356" y="754"/>
                  <a:pt x="358" y="755"/>
                </a:cubicBezTo>
                <a:cubicBezTo>
                  <a:pt x="354" y="758"/>
                  <a:pt x="350" y="757"/>
                  <a:pt x="345" y="757"/>
                </a:cubicBezTo>
                <a:cubicBezTo>
                  <a:pt x="344" y="760"/>
                  <a:pt x="337" y="765"/>
                  <a:pt x="332" y="761"/>
                </a:cubicBezTo>
                <a:cubicBezTo>
                  <a:pt x="335" y="763"/>
                  <a:pt x="342" y="761"/>
                  <a:pt x="340" y="756"/>
                </a:cubicBezTo>
                <a:cubicBezTo>
                  <a:pt x="344" y="755"/>
                  <a:pt x="347" y="756"/>
                  <a:pt x="348" y="753"/>
                </a:cubicBezTo>
                <a:cubicBezTo>
                  <a:pt x="346" y="750"/>
                  <a:pt x="345" y="753"/>
                  <a:pt x="344" y="749"/>
                </a:cubicBezTo>
                <a:cubicBezTo>
                  <a:pt x="343" y="750"/>
                  <a:pt x="343" y="751"/>
                  <a:pt x="344" y="752"/>
                </a:cubicBezTo>
                <a:cubicBezTo>
                  <a:pt x="342" y="754"/>
                  <a:pt x="342" y="754"/>
                  <a:pt x="342" y="754"/>
                </a:cubicBezTo>
                <a:cubicBezTo>
                  <a:pt x="342" y="753"/>
                  <a:pt x="342" y="752"/>
                  <a:pt x="341" y="751"/>
                </a:cubicBezTo>
                <a:cubicBezTo>
                  <a:pt x="340" y="757"/>
                  <a:pt x="331" y="759"/>
                  <a:pt x="325" y="761"/>
                </a:cubicBezTo>
                <a:cubicBezTo>
                  <a:pt x="324" y="763"/>
                  <a:pt x="327" y="765"/>
                  <a:pt x="328" y="766"/>
                </a:cubicBezTo>
                <a:cubicBezTo>
                  <a:pt x="327" y="767"/>
                  <a:pt x="327" y="768"/>
                  <a:pt x="326" y="768"/>
                </a:cubicBezTo>
                <a:cubicBezTo>
                  <a:pt x="326" y="765"/>
                  <a:pt x="324" y="765"/>
                  <a:pt x="324" y="763"/>
                </a:cubicBezTo>
                <a:cubicBezTo>
                  <a:pt x="324" y="767"/>
                  <a:pt x="322" y="766"/>
                  <a:pt x="319" y="767"/>
                </a:cubicBezTo>
                <a:cubicBezTo>
                  <a:pt x="319" y="764"/>
                  <a:pt x="316" y="766"/>
                  <a:pt x="314" y="763"/>
                </a:cubicBezTo>
                <a:cubicBezTo>
                  <a:pt x="311" y="766"/>
                  <a:pt x="312" y="767"/>
                  <a:pt x="309" y="769"/>
                </a:cubicBezTo>
                <a:cubicBezTo>
                  <a:pt x="307" y="770"/>
                  <a:pt x="310" y="771"/>
                  <a:pt x="310" y="773"/>
                </a:cubicBezTo>
                <a:cubicBezTo>
                  <a:pt x="309" y="772"/>
                  <a:pt x="308" y="773"/>
                  <a:pt x="306" y="771"/>
                </a:cubicBezTo>
                <a:cubicBezTo>
                  <a:pt x="306" y="774"/>
                  <a:pt x="307" y="773"/>
                  <a:pt x="309" y="775"/>
                </a:cubicBezTo>
                <a:cubicBezTo>
                  <a:pt x="306" y="778"/>
                  <a:pt x="304" y="775"/>
                  <a:pt x="302" y="778"/>
                </a:cubicBezTo>
                <a:cubicBezTo>
                  <a:pt x="302" y="776"/>
                  <a:pt x="302" y="775"/>
                  <a:pt x="301" y="774"/>
                </a:cubicBezTo>
                <a:cubicBezTo>
                  <a:pt x="299" y="776"/>
                  <a:pt x="298" y="776"/>
                  <a:pt x="295" y="778"/>
                </a:cubicBezTo>
                <a:cubicBezTo>
                  <a:pt x="295" y="779"/>
                  <a:pt x="296" y="779"/>
                  <a:pt x="296" y="779"/>
                </a:cubicBezTo>
                <a:cubicBezTo>
                  <a:pt x="297" y="780"/>
                  <a:pt x="296" y="781"/>
                  <a:pt x="295" y="782"/>
                </a:cubicBezTo>
                <a:cubicBezTo>
                  <a:pt x="294" y="781"/>
                  <a:pt x="294" y="781"/>
                  <a:pt x="294" y="780"/>
                </a:cubicBezTo>
                <a:cubicBezTo>
                  <a:pt x="289" y="780"/>
                  <a:pt x="278" y="783"/>
                  <a:pt x="275" y="790"/>
                </a:cubicBezTo>
                <a:cubicBezTo>
                  <a:pt x="271" y="786"/>
                  <a:pt x="268" y="796"/>
                  <a:pt x="266" y="792"/>
                </a:cubicBezTo>
                <a:cubicBezTo>
                  <a:pt x="263" y="797"/>
                  <a:pt x="256" y="796"/>
                  <a:pt x="254" y="800"/>
                </a:cubicBezTo>
                <a:cubicBezTo>
                  <a:pt x="253" y="795"/>
                  <a:pt x="260" y="795"/>
                  <a:pt x="263" y="792"/>
                </a:cubicBezTo>
                <a:cubicBezTo>
                  <a:pt x="264" y="791"/>
                  <a:pt x="264" y="790"/>
                  <a:pt x="263" y="789"/>
                </a:cubicBezTo>
                <a:cubicBezTo>
                  <a:pt x="261" y="790"/>
                  <a:pt x="259" y="794"/>
                  <a:pt x="256" y="795"/>
                </a:cubicBezTo>
                <a:cubicBezTo>
                  <a:pt x="256" y="793"/>
                  <a:pt x="255" y="792"/>
                  <a:pt x="255" y="790"/>
                </a:cubicBezTo>
                <a:cubicBezTo>
                  <a:pt x="253" y="792"/>
                  <a:pt x="253" y="794"/>
                  <a:pt x="253" y="796"/>
                </a:cubicBezTo>
                <a:cubicBezTo>
                  <a:pt x="252" y="796"/>
                  <a:pt x="251" y="792"/>
                  <a:pt x="253" y="792"/>
                </a:cubicBezTo>
                <a:cubicBezTo>
                  <a:pt x="249" y="792"/>
                  <a:pt x="246" y="797"/>
                  <a:pt x="244" y="799"/>
                </a:cubicBezTo>
                <a:cubicBezTo>
                  <a:pt x="245" y="802"/>
                  <a:pt x="247" y="799"/>
                  <a:pt x="248" y="802"/>
                </a:cubicBezTo>
                <a:cubicBezTo>
                  <a:pt x="248" y="805"/>
                  <a:pt x="246" y="801"/>
                  <a:pt x="244" y="802"/>
                </a:cubicBezTo>
                <a:cubicBezTo>
                  <a:pt x="244" y="802"/>
                  <a:pt x="245" y="803"/>
                  <a:pt x="245" y="804"/>
                </a:cubicBezTo>
                <a:cubicBezTo>
                  <a:pt x="240" y="802"/>
                  <a:pt x="233" y="807"/>
                  <a:pt x="230" y="801"/>
                </a:cubicBezTo>
                <a:cubicBezTo>
                  <a:pt x="228" y="804"/>
                  <a:pt x="225" y="804"/>
                  <a:pt x="223" y="805"/>
                </a:cubicBezTo>
                <a:cubicBezTo>
                  <a:pt x="222" y="806"/>
                  <a:pt x="223" y="807"/>
                  <a:pt x="223" y="809"/>
                </a:cubicBezTo>
                <a:cubicBezTo>
                  <a:pt x="220" y="808"/>
                  <a:pt x="220" y="812"/>
                  <a:pt x="217" y="813"/>
                </a:cubicBezTo>
                <a:cubicBezTo>
                  <a:pt x="217" y="811"/>
                  <a:pt x="216" y="812"/>
                  <a:pt x="215" y="811"/>
                </a:cubicBezTo>
                <a:cubicBezTo>
                  <a:pt x="213" y="812"/>
                  <a:pt x="216" y="815"/>
                  <a:pt x="213" y="813"/>
                </a:cubicBezTo>
                <a:cubicBezTo>
                  <a:pt x="212" y="815"/>
                  <a:pt x="215" y="815"/>
                  <a:pt x="213" y="817"/>
                </a:cubicBezTo>
                <a:cubicBezTo>
                  <a:pt x="212" y="812"/>
                  <a:pt x="210" y="818"/>
                  <a:pt x="209" y="814"/>
                </a:cubicBezTo>
                <a:cubicBezTo>
                  <a:pt x="208" y="816"/>
                  <a:pt x="207" y="816"/>
                  <a:pt x="207" y="818"/>
                </a:cubicBezTo>
                <a:cubicBezTo>
                  <a:pt x="206" y="819"/>
                  <a:pt x="203" y="818"/>
                  <a:pt x="204" y="816"/>
                </a:cubicBezTo>
                <a:cubicBezTo>
                  <a:pt x="201" y="814"/>
                  <a:pt x="199" y="817"/>
                  <a:pt x="198" y="820"/>
                </a:cubicBezTo>
                <a:cubicBezTo>
                  <a:pt x="199" y="820"/>
                  <a:pt x="199" y="820"/>
                  <a:pt x="200" y="821"/>
                </a:cubicBezTo>
                <a:cubicBezTo>
                  <a:pt x="198" y="824"/>
                  <a:pt x="195" y="817"/>
                  <a:pt x="193" y="819"/>
                </a:cubicBezTo>
                <a:cubicBezTo>
                  <a:pt x="191" y="820"/>
                  <a:pt x="189" y="829"/>
                  <a:pt x="186" y="823"/>
                </a:cubicBezTo>
                <a:cubicBezTo>
                  <a:pt x="187" y="824"/>
                  <a:pt x="187" y="823"/>
                  <a:pt x="187" y="822"/>
                </a:cubicBezTo>
                <a:cubicBezTo>
                  <a:pt x="187" y="821"/>
                  <a:pt x="184" y="821"/>
                  <a:pt x="186" y="820"/>
                </a:cubicBezTo>
                <a:cubicBezTo>
                  <a:pt x="185" y="819"/>
                  <a:pt x="184" y="820"/>
                  <a:pt x="183" y="820"/>
                </a:cubicBezTo>
                <a:cubicBezTo>
                  <a:pt x="184" y="821"/>
                  <a:pt x="184" y="825"/>
                  <a:pt x="181" y="822"/>
                </a:cubicBezTo>
                <a:close/>
                <a:moveTo>
                  <a:pt x="290" y="746"/>
                </a:moveTo>
                <a:cubicBezTo>
                  <a:pt x="291" y="745"/>
                  <a:pt x="293" y="749"/>
                  <a:pt x="292" y="746"/>
                </a:cubicBezTo>
                <a:cubicBezTo>
                  <a:pt x="289" y="745"/>
                  <a:pt x="295" y="743"/>
                  <a:pt x="292" y="741"/>
                </a:cubicBezTo>
                <a:cubicBezTo>
                  <a:pt x="291" y="742"/>
                  <a:pt x="289" y="743"/>
                  <a:pt x="290" y="746"/>
                </a:cubicBezTo>
                <a:close/>
                <a:moveTo>
                  <a:pt x="310" y="666"/>
                </a:moveTo>
                <a:cubicBezTo>
                  <a:pt x="312" y="667"/>
                  <a:pt x="313" y="663"/>
                  <a:pt x="312" y="661"/>
                </a:cubicBezTo>
                <a:cubicBezTo>
                  <a:pt x="314" y="660"/>
                  <a:pt x="316" y="659"/>
                  <a:pt x="318" y="660"/>
                </a:cubicBezTo>
                <a:cubicBezTo>
                  <a:pt x="315" y="656"/>
                  <a:pt x="321" y="654"/>
                  <a:pt x="320" y="650"/>
                </a:cubicBezTo>
                <a:cubicBezTo>
                  <a:pt x="319" y="651"/>
                  <a:pt x="323" y="654"/>
                  <a:pt x="322" y="651"/>
                </a:cubicBezTo>
                <a:cubicBezTo>
                  <a:pt x="321" y="651"/>
                  <a:pt x="321" y="650"/>
                  <a:pt x="319" y="648"/>
                </a:cubicBezTo>
                <a:cubicBezTo>
                  <a:pt x="317" y="650"/>
                  <a:pt x="316" y="658"/>
                  <a:pt x="312" y="655"/>
                </a:cubicBezTo>
                <a:cubicBezTo>
                  <a:pt x="314" y="654"/>
                  <a:pt x="315" y="650"/>
                  <a:pt x="314" y="650"/>
                </a:cubicBezTo>
                <a:cubicBezTo>
                  <a:pt x="314" y="651"/>
                  <a:pt x="313" y="652"/>
                  <a:pt x="311" y="652"/>
                </a:cubicBezTo>
                <a:cubicBezTo>
                  <a:pt x="312" y="658"/>
                  <a:pt x="309" y="660"/>
                  <a:pt x="310" y="666"/>
                </a:cubicBezTo>
                <a:close/>
                <a:moveTo>
                  <a:pt x="265" y="657"/>
                </a:moveTo>
                <a:cubicBezTo>
                  <a:pt x="267" y="657"/>
                  <a:pt x="267" y="655"/>
                  <a:pt x="270" y="658"/>
                </a:cubicBezTo>
                <a:cubicBezTo>
                  <a:pt x="270" y="656"/>
                  <a:pt x="272" y="658"/>
                  <a:pt x="271" y="655"/>
                </a:cubicBezTo>
                <a:cubicBezTo>
                  <a:pt x="268" y="653"/>
                  <a:pt x="269" y="654"/>
                  <a:pt x="269" y="651"/>
                </a:cubicBezTo>
                <a:cubicBezTo>
                  <a:pt x="266" y="653"/>
                  <a:pt x="266" y="654"/>
                  <a:pt x="264" y="654"/>
                </a:cubicBezTo>
                <a:cubicBezTo>
                  <a:pt x="264" y="655"/>
                  <a:pt x="264" y="656"/>
                  <a:pt x="265" y="657"/>
                </a:cubicBezTo>
                <a:close/>
                <a:moveTo>
                  <a:pt x="314" y="629"/>
                </a:moveTo>
                <a:cubicBezTo>
                  <a:pt x="316" y="628"/>
                  <a:pt x="316" y="626"/>
                  <a:pt x="319" y="626"/>
                </a:cubicBezTo>
                <a:cubicBezTo>
                  <a:pt x="316" y="621"/>
                  <a:pt x="314" y="626"/>
                  <a:pt x="314" y="629"/>
                </a:cubicBezTo>
                <a:close/>
                <a:moveTo>
                  <a:pt x="424" y="538"/>
                </a:moveTo>
                <a:cubicBezTo>
                  <a:pt x="425" y="539"/>
                  <a:pt x="426" y="540"/>
                  <a:pt x="426" y="541"/>
                </a:cubicBezTo>
                <a:cubicBezTo>
                  <a:pt x="428" y="539"/>
                  <a:pt x="428" y="538"/>
                  <a:pt x="427" y="536"/>
                </a:cubicBezTo>
                <a:cubicBezTo>
                  <a:pt x="426" y="536"/>
                  <a:pt x="425" y="537"/>
                  <a:pt x="424" y="538"/>
                </a:cubicBezTo>
                <a:close/>
                <a:moveTo>
                  <a:pt x="433" y="516"/>
                </a:moveTo>
                <a:cubicBezTo>
                  <a:pt x="434" y="512"/>
                  <a:pt x="438" y="514"/>
                  <a:pt x="437" y="509"/>
                </a:cubicBezTo>
                <a:cubicBezTo>
                  <a:pt x="436" y="512"/>
                  <a:pt x="434" y="513"/>
                  <a:pt x="431" y="511"/>
                </a:cubicBezTo>
                <a:cubicBezTo>
                  <a:pt x="430" y="511"/>
                  <a:pt x="430" y="512"/>
                  <a:pt x="430" y="513"/>
                </a:cubicBezTo>
                <a:cubicBezTo>
                  <a:pt x="431" y="514"/>
                  <a:pt x="432" y="515"/>
                  <a:pt x="433" y="516"/>
                </a:cubicBezTo>
                <a:close/>
                <a:moveTo>
                  <a:pt x="410" y="517"/>
                </a:moveTo>
                <a:cubicBezTo>
                  <a:pt x="409" y="519"/>
                  <a:pt x="407" y="514"/>
                  <a:pt x="405" y="516"/>
                </a:cubicBezTo>
                <a:cubicBezTo>
                  <a:pt x="407" y="519"/>
                  <a:pt x="410" y="519"/>
                  <a:pt x="410" y="517"/>
                </a:cubicBezTo>
                <a:close/>
                <a:moveTo>
                  <a:pt x="327" y="522"/>
                </a:moveTo>
                <a:cubicBezTo>
                  <a:pt x="325" y="521"/>
                  <a:pt x="326" y="519"/>
                  <a:pt x="324" y="519"/>
                </a:cubicBezTo>
                <a:cubicBezTo>
                  <a:pt x="325" y="521"/>
                  <a:pt x="323" y="522"/>
                  <a:pt x="324" y="524"/>
                </a:cubicBezTo>
                <a:cubicBezTo>
                  <a:pt x="326" y="524"/>
                  <a:pt x="325" y="521"/>
                  <a:pt x="327" y="522"/>
                </a:cubicBezTo>
                <a:close/>
                <a:moveTo>
                  <a:pt x="289" y="490"/>
                </a:moveTo>
                <a:cubicBezTo>
                  <a:pt x="290" y="490"/>
                  <a:pt x="290" y="491"/>
                  <a:pt x="291" y="491"/>
                </a:cubicBezTo>
                <a:cubicBezTo>
                  <a:pt x="291" y="491"/>
                  <a:pt x="291" y="491"/>
                  <a:pt x="291" y="491"/>
                </a:cubicBezTo>
                <a:cubicBezTo>
                  <a:pt x="291" y="491"/>
                  <a:pt x="291" y="491"/>
                  <a:pt x="291" y="491"/>
                </a:cubicBezTo>
                <a:cubicBezTo>
                  <a:pt x="291" y="492"/>
                  <a:pt x="291" y="492"/>
                  <a:pt x="291" y="492"/>
                </a:cubicBezTo>
                <a:cubicBezTo>
                  <a:pt x="291" y="491"/>
                  <a:pt x="291" y="492"/>
                  <a:pt x="291" y="492"/>
                </a:cubicBezTo>
                <a:cubicBezTo>
                  <a:pt x="291" y="492"/>
                  <a:pt x="291" y="492"/>
                  <a:pt x="291" y="492"/>
                </a:cubicBezTo>
                <a:cubicBezTo>
                  <a:pt x="292" y="494"/>
                  <a:pt x="292" y="494"/>
                  <a:pt x="292" y="494"/>
                </a:cubicBezTo>
                <a:cubicBezTo>
                  <a:pt x="294" y="493"/>
                  <a:pt x="294" y="493"/>
                  <a:pt x="294" y="493"/>
                </a:cubicBezTo>
                <a:cubicBezTo>
                  <a:pt x="293" y="492"/>
                  <a:pt x="293" y="492"/>
                  <a:pt x="293" y="492"/>
                </a:cubicBezTo>
                <a:cubicBezTo>
                  <a:pt x="292" y="491"/>
                  <a:pt x="292" y="491"/>
                  <a:pt x="292" y="491"/>
                </a:cubicBezTo>
                <a:cubicBezTo>
                  <a:pt x="293" y="491"/>
                  <a:pt x="293" y="491"/>
                  <a:pt x="293" y="491"/>
                </a:cubicBezTo>
                <a:cubicBezTo>
                  <a:pt x="293" y="491"/>
                  <a:pt x="294" y="491"/>
                  <a:pt x="294" y="492"/>
                </a:cubicBezTo>
                <a:cubicBezTo>
                  <a:pt x="294" y="492"/>
                  <a:pt x="293" y="492"/>
                  <a:pt x="293" y="492"/>
                </a:cubicBezTo>
                <a:cubicBezTo>
                  <a:pt x="291" y="492"/>
                  <a:pt x="291" y="492"/>
                  <a:pt x="291" y="492"/>
                </a:cubicBezTo>
                <a:cubicBezTo>
                  <a:pt x="292" y="494"/>
                  <a:pt x="292" y="494"/>
                  <a:pt x="292" y="494"/>
                </a:cubicBezTo>
                <a:cubicBezTo>
                  <a:pt x="293" y="493"/>
                  <a:pt x="293" y="493"/>
                  <a:pt x="293" y="493"/>
                </a:cubicBezTo>
                <a:cubicBezTo>
                  <a:pt x="293" y="493"/>
                  <a:pt x="293" y="493"/>
                  <a:pt x="293" y="493"/>
                </a:cubicBezTo>
                <a:cubicBezTo>
                  <a:pt x="293" y="493"/>
                  <a:pt x="293" y="493"/>
                  <a:pt x="293" y="493"/>
                </a:cubicBezTo>
                <a:cubicBezTo>
                  <a:pt x="292" y="492"/>
                  <a:pt x="292" y="492"/>
                  <a:pt x="292" y="492"/>
                </a:cubicBezTo>
                <a:cubicBezTo>
                  <a:pt x="292" y="492"/>
                  <a:pt x="292" y="492"/>
                  <a:pt x="292" y="492"/>
                </a:cubicBezTo>
                <a:cubicBezTo>
                  <a:pt x="292" y="492"/>
                  <a:pt x="292" y="492"/>
                  <a:pt x="292" y="492"/>
                </a:cubicBezTo>
                <a:cubicBezTo>
                  <a:pt x="292" y="493"/>
                  <a:pt x="292" y="493"/>
                  <a:pt x="292" y="493"/>
                </a:cubicBezTo>
                <a:cubicBezTo>
                  <a:pt x="291" y="493"/>
                  <a:pt x="290" y="492"/>
                  <a:pt x="290" y="492"/>
                </a:cubicBezTo>
                <a:cubicBezTo>
                  <a:pt x="289" y="492"/>
                  <a:pt x="287" y="492"/>
                  <a:pt x="286" y="491"/>
                </a:cubicBezTo>
                <a:cubicBezTo>
                  <a:pt x="289" y="495"/>
                  <a:pt x="286" y="501"/>
                  <a:pt x="282" y="501"/>
                </a:cubicBezTo>
                <a:cubicBezTo>
                  <a:pt x="284" y="503"/>
                  <a:pt x="286" y="504"/>
                  <a:pt x="288" y="504"/>
                </a:cubicBezTo>
                <a:cubicBezTo>
                  <a:pt x="287" y="496"/>
                  <a:pt x="294" y="499"/>
                  <a:pt x="297" y="501"/>
                </a:cubicBezTo>
                <a:cubicBezTo>
                  <a:pt x="297" y="506"/>
                  <a:pt x="291" y="498"/>
                  <a:pt x="291" y="502"/>
                </a:cubicBezTo>
                <a:cubicBezTo>
                  <a:pt x="292" y="500"/>
                  <a:pt x="293" y="503"/>
                  <a:pt x="294" y="503"/>
                </a:cubicBezTo>
                <a:cubicBezTo>
                  <a:pt x="291" y="504"/>
                  <a:pt x="294" y="508"/>
                  <a:pt x="291" y="509"/>
                </a:cubicBezTo>
                <a:cubicBezTo>
                  <a:pt x="290" y="507"/>
                  <a:pt x="288" y="507"/>
                  <a:pt x="287" y="506"/>
                </a:cubicBezTo>
                <a:cubicBezTo>
                  <a:pt x="288" y="509"/>
                  <a:pt x="289" y="514"/>
                  <a:pt x="286" y="514"/>
                </a:cubicBezTo>
                <a:cubicBezTo>
                  <a:pt x="289" y="516"/>
                  <a:pt x="288" y="516"/>
                  <a:pt x="290" y="518"/>
                </a:cubicBezTo>
                <a:cubicBezTo>
                  <a:pt x="289" y="518"/>
                  <a:pt x="287" y="517"/>
                  <a:pt x="288" y="519"/>
                </a:cubicBezTo>
                <a:cubicBezTo>
                  <a:pt x="289" y="519"/>
                  <a:pt x="288" y="520"/>
                  <a:pt x="289" y="521"/>
                </a:cubicBezTo>
                <a:cubicBezTo>
                  <a:pt x="291" y="521"/>
                  <a:pt x="290" y="519"/>
                  <a:pt x="292" y="518"/>
                </a:cubicBezTo>
                <a:cubicBezTo>
                  <a:pt x="290" y="516"/>
                  <a:pt x="289" y="514"/>
                  <a:pt x="290" y="513"/>
                </a:cubicBezTo>
                <a:cubicBezTo>
                  <a:pt x="291" y="514"/>
                  <a:pt x="291" y="516"/>
                  <a:pt x="292" y="518"/>
                </a:cubicBezTo>
                <a:cubicBezTo>
                  <a:pt x="293" y="517"/>
                  <a:pt x="294" y="519"/>
                  <a:pt x="295" y="517"/>
                </a:cubicBezTo>
                <a:cubicBezTo>
                  <a:pt x="294" y="514"/>
                  <a:pt x="293" y="516"/>
                  <a:pt x="292" y="515"/>
                </a:cubicBezTo>
                <a:cubicBezTo>
                  <a:pt x="293" y="514"/>
                  <a:pt x="293" y="516"/>
                  <a:pt x="294" y="514"/>
                </a:cubicBezTo>
                <a:cubicBezTo>
                  <a:pt x="293" y="511"/>
                  <a:pt x="292" y="515"/>
                  <a:pt x="291" y="513"/>
                </a:cubicBezTo>
                <a:cubicBezTo>
                  <a:pt x="293" y="511"/>
                  <a:pt x="295" y="509"/>
                  <a:pt x="293" y="505"/>
                </a:cubicBezTo>
                <a:cubicBezTo>
                  <a:pt x="294" y="506"/>
                  <a:pt x="296" y="506"/>
                  <a:pt x="297" y="508"/>
                </a:cubicBezTo>
                <a:cubicBezTo>
                  <a:pt x="296" y="509"/>
                  <a:pt x="294" y="510"/>
                  <a:pt x="294" y="512"/>
                </a:cubicBezTo>
                <a:cubicBezTo>
                  <a:pt x="295" y="512"/>
                  <a:pt x="295" y="512"/>
                  <a:pt x="295" y="512"/>
                </a:cubicBezTo>
                <a:cubicBezTo>
                  <a:pt x="296" y="513"/>
                  <a:pt x="296" y="513"/>
                  <a:pt x="296" y="513"/>
                </a:cubicBezTo>
                <a:cubicBezTo>
                  <a:pt x="296" y="512"/>
                  <a:pt x="297" y="509"/>
                  <a:pt x="298" y="510"/>
                </a:cubicBezTo>
                <a:cubicBezTo>
                  <a:pt x="299" y="514"/>
                  <a:pt x="294" y="512"/>
                  <a:pt x="295" y="516"/>
                </a:cubicBezTo>
                <a:cubicBezTo>
                  <a:pt x="299" y="517"/>
                  <a:pt x="299" y="512"/>
                  <a:pt x="302" y="511"/>
                </a:cubicBezTo>
                <a:cubicBezTo>
                  <a:pt x="300" y="512"/>
                  <a:pt x="299" y="510"/>
                  <a:pt x="298" y="508"/>
                </a:cubicBezTo>
                <a:cubicBezTo>
                  <a:pt x="301" y="508"/>
                  <a:pt x="299" y="508"/>
                  <a:pt x="297" y="506"/>
                </a:cubicBezTo>
                <a:cubicBezTo>
                  <a:pt x="298" y="506"/>
                  <a:pt x="299" y="506"/>
                  <a:pt x="299" y="505"/>
                </a:cubicBezTo>
                <a:cubicBezTo>
                  <a:pt x="299" y="505"/>
                  <a:pt x="300" y="506"/>
                  <a:pt x="300" y="505"/>
                </a:cubicBezTo>
                <a:cubicBezTo>
                  <a:pt x="301" y="507"/>
                  <a:pt x="301" y="507"/>
                  <a:pt x="301" y="507"/>
                </a:cubicBezTo>
                <a:cubicBezTo>
                  <a:pt x="301" y="506"/>
                  <a:pt x="301" y="506"/>
                  <a:pt x="301" y="506"/>
                </a:cubicBezTo>
                <a:cubicBezTo>
                  <a:pt x="302" y="506"/>
                  <a:pt x="302" y="506"/>
                  <a:pt x="302" y="506"/>
                </a:cubicBezTo>
                <a:cubicBezTo>
                  <a:pt x="302" y="506"/>
                  <a:pt x="302" y="506"/>
                  <a:pt x="302" y="506"/>
                </a:cubicBezTo>
                <a:cubicBezTo>
                  <a:pt x="301" y="505"/>
                  <a:pt x="301" y="505"/>
                  <a:pt x="301" y="505"/>
                </a:cubicBezTo>
                <a:cubicBezTo>
                  <a:pt x="300" y="504"/>
                  <a:pt x="300" y="504"/>
                  <a:pt x="300" y="504"/>
                </a:cubicBezTo>
                <a:cubicBezTo>
                  <a:pt x="301" y="503"/>
                  <a:pt x="301" y="503"/>
                  <a:pt x="301" y="503"/>
                </a:cubicBezTo>
                <a:cubicBezTo>
                  <a:pt x="301" y="503"/>
                  <a:pt x="302" y="502"/>
                  <a:pt x="303" y="502"/>
                </a:cubicBezTo>
                <a:cubicBezTo>
                  <a:pt x="302" y="503"/>
                  <a:pt x="302" y="504"/>
                  <a:pt x="301" y="505"/>
                </a:cubicBezTo>
                <a:cubicBezTo>
                  <a:pt x="301" y="506"/>
                  <a:pt x="301" y="506"/>
                  <a:pt x="301" y="506"/>
                </a:cubicBezTo>
                <a:cubicBezTo>
                  <a:pt x="301" y="506"/>
                  <a:pt x="301" y="506"/>
                  <a:pt x="301" y="506"/>
                </a:cubicBezTo>
                <a:cubicBezTo>
                  <a:pt x="301" y="506"/>
                  <a:pt x="301" y="506"/>
                  <a:pt x="301" y="506"/>
                </a:cubicBezTo>
                <a:cubicBezTo>
                  <a:pt x="301" y="506"/>
                  <a:pt x="301" y="506"/>
                  <a:pt x="301" y="506"/>
                </a:cubicBezTo>
                <a:cubicBezTo>
                  <a:pt x="302" y="506"/>
                  <a:pt x="300" y="507"/>
                  <a:pt x="300" y="507"/>
                </a:cubicBezTo>
                <a:cubicBezTo>
                  <a:pt x="300" y="507"/>
                  <a:pt x="300" y="507"/>
                  <a:pt x="300" y="507"/>
                </a:cubicBezTo>
                <a:cubicBezTo>
                  <a:pt x="300" y="507"/>
                  <a:pt x="300" y="507"/>
                  <a:pt x="300" y="507"/>
                </a:cubicBezTo>
                <a:cubicBezTo>
                  <a:pt x="300" y="506"/>
                  <a:pt x="300" y="506"/>
                  <a:pt x="300" y="506"/>
                </a:cubicBezTo>
                <a:cubicBezTo>
                  <a:pt x="301" y="506"/>
                  <a:pt x="301" y="506"/>
                  <a:pt x="301" y="506"/>
                </a:cubicBezTo>
                <a:cubicBezTo>
                  <a:pt x="301" y="507"/>
                  <a:pt x="301" y="507"/>
                  <a:pt x="301" y="507"/>
                </a:cubicBezTo>
                <a:cubicBezTo>
                  <a:pt x="301" y="507"/>
                  <a:pt x="301" y="507"/>
                  <a:pt x="301" y="508"/>
                </a:cubicBezTo>
                <a:cubicBezTo>
                  <a:pt x="301" y="508"/>
                  <a:pt x="301" y="509"/>
                  <a:pt x="301" y="510"/>
                </a:cubicBezTo>
                <a:cubicBezTo>
                  <a:pt x="302" y="511"/>
                  <a:pt x="302" y="511"/>
                  <a:pt x="302" y="510"/>
                </a:cubicBezTo>
                <a:cubicBezTo>
                  <a:pt x="302" y="510"/>
                  <a:pt x="303" y="510"/>
                  <a:pt x="303" y="510"/>
                </a:cubicBezTo>
                <a:cubicBezTo>
                  <a:pt x="303" y="510"/>
                  <a:pt x="303" y="510"/>
                  <a:pt x="303" y="510"/>
                </a:cubicBezTo>
                <a:cubicBezTo>
                  <a:pt x="303" y="510"/>
                  <a:pt x="303" y="510"/>
                  <a:pt x="303" y="510"/>
                </a:cubicBezTo>
                <a:cubicBezTo>
                  <a:pt x="303" y="510"/>
                  <a:pt x="303" y="510"/>
                  <a:pt x="303" y="510"/>
                </a:cubicBezTo>
                <a:cubicBezTo>
                  <a:pt x="304" y="509"/>
                  <a:pt x="303" y="509"/>
                  <a:pt x="303" y="509"/>
                </a:cubicBezTo>
                <a:cubicBezTo>
                  <a:pt x="303" y="509"/>
                  <a:pt x="303" y="509"/>
                  <a:pt x="303" y="509"/>
                </a:cubicBezTo>
                <a:cubicBezTo>
                  <a:pt x="303" y="509"/>
                  <a:pt x="303" y="509"/>
                  <a:pt x="303" y="509"/>
                </a:cubicBezTo>
                <a:cubicBezTo>
                  <a:pt x="303" y="509"/>
                  <a:pt x="303" y="509"/>
                  <a:pt x="303" y="509"/>
                </a:cubicBezTo>
                <a:cubicBezTo>
                  <a:pt x="303" y="509"/>
                  <a:pt x="303" y="509"/>
                  <a:pt x="303" y="509"/>
                </a:cubicBezTo>
                <a:cubicBezTo>
                  <a:pt x="303" y="509"/>
                  <a:pt x="303" y="509"/>
                  <a:pt x="303" y="509"/>
                </a:cubicBezTo>
                <a:cubicBezTo>
                  <a:pt x="303" y="508"/>
                  <a:pt x="303" y="508"/>
                  <a:pt x="303" y="508"/>
                </a:cubicBezTo>
                <a:cubicBezTo>
                  <a:pt x="303" y="507"/>
                  <a:pt x="303" y="506"/>
                  <a:pt x="304" y="507"/>
                </a:cubicBezTo>
                <a:cubicBezTo>
                  <a:pt x="305" y="508"/>
                  <a:pt x="304" y="509"/>
                  <a:pt x="305" y="510"/>
                </a:cubicBezTo>
                <a:cubicBezTo>
                  <a:pt x="306" y="507"/>
                  <a:pt x="309" y="512"/>
                  <a:pt x="309" y="510"/>
                </a:cubicBezTo>
                <a:cubicBezTo>
                  <a:pt x="308" y="507"/>
                  <a:pt x="305" y="509"/>
                  <a:pt x="306" y="507"/>
                </a:cubicBezTo>
                <a:cubicBezTo>
                  <a:pt x="309" y="508"/>
                  <a:pt x="311" y="507"/>
                  <a:pt x="313" y="507"/>
                </a:cubicBezTo>
                <a:cubicBezTo>
                  <a:pt x="314" y="505"/>
                  <a:pt x="311" y="505"/>
                  <a:pt x="312" y="504"/>
                </a:cubicBezTo>
                <a:cubicBezTo>
                  <a:pt x="314" y="506"/>
                  <a:pt x="315" y="503"/>
                  <a:pt x="315" y="501"/>
                </a:cubicBezTo>
                <a:cubicBezTo>
                  <a:pt x="314" y="501"/>
                  <a:pt x="312" y="501"/>
                  <a:pt x="311" y="499"/>
                </a:cubicBezTo>
                <a:cubicBezTo>
                  <a:pt x="313" y="496"/>
                  <a:pt x="314" y="496"/>
                  <a:pt x="317" y="497"/>
                </a:cubicBezTo>
                <a:cubicBezTo>
                  <a:pt x="317" y="495"/>
                  <a:pt x="314" y="496"/>
                  <a:pt x="315" y="495"/>
                </a:cubicBezTo>
                <a:cubicBezTo>
                  <a:pt x="317" y="494"/>
                  <a:pt x="316" y="493"/>
                  <a:pt x="317" y="492"/>
                </a:cubicBezTo>
                <a:cubicBezTo>
                  <a:pt x="320" y="498"/>
                  <a:pt x="320" y="491"/>
                  <a:pt x="323" y="492"/>
                </a:cubicBezTo>
                <a:cubicBezTo>
                  <a:pt x="323" y="493"/>
                  <a:pt x="320" y="496"/>
                  <a:pt x="323" y="497"/>
                </a:cubicBezTo>
                <a:cubicBezTo>
                  <a:pt x="322" y="494"/>
                  <a:pt x="325" y="494"/>
                  <a:pt x="322" y="490"/>
                </a:cubicBezTo>
                <a:cubicBezTo>
                  <a:pt x="316" y="488"/>
                  <a:pt x="314" y="492"/>
                  <a:pt x="308" y="494"/>
                </a:cubicBezTo>
                <a:cubicBezTo>
                  <a:pt x="309" y="495"/>
                  <a:pt x="309" y="496"/>
                  <a:pt x="309" y="496"/>
                </a:cubicBezTo>
                <a:cubicBezTo>
                  <a:pt x="305" y="495"/>
                  <a:pt x="301" y="496"/>
                  <a:pt x="299" y="499"/>
                </a:cubicBezTo>
                <a:cubicBezTo>
                  <a:pt x="298" y="498"/>
                  <a:pt x="296" y="498"/>
                  <a:pt x="295" y="495"/>
                </a:cubicBezTo>
                <a:cubicBezTo>
                  <a:pt x="293" y="493"/>
                  <a:pt x="293" y="493"/>
                  <a:pt x="293" y="493"/>
                </a:cubicBezTo>
                <a:cubicBezTo>
                  <a:pt x="293" y="493"/>
                  <a:pt x="293" y="493"/>
                  <a:pt x="293" y="493"/>
                </a:cubicBezTo>
                <a:cubicBezTo>
                  <a:pt x="295" y="496"/>
                  <a:pt x="295" y="496"/>
                  <a:pt x="295" y="496"/>
                </a:cubicBezTo>
                <a:cubicBezTo>
                  <a:pt x="296" y="499"/>
                  <a:pt x="296" y="499"/>
                  <a:pt x="296" y="499"/>
                </a:cubicBezTo>
                <a:cubicBezTo>
                  <a:pt x="296" y="499"/>
                  <a:pt x="297" y="500"/>
                  <a:pt x="297" y="500"/>
                </a:cubicBezTo>
                <a:cubicBezTo>
                  <a:pt x="296" y="500"/>
                  <a:pt x="296" y="500"/>
                  <a:pt x="296" y="500"/>
                </a:cubicBezTo>
                <a:cubicBezTo>
                  <a:pt x="296" y="500"/>
                  <a:pt x="295" y="499"/>
                  <a:pt x="295" y="500"/>
                </a:cubicBezTo>
                <a:cubicBezTo>
                  <a:pt x="295" y="500"/>
                  <a:pt x="295" y="499"/>
                  <a:pt x="295" y="499"/>
                </a:cubicBezTo>
                <a:cubicBezTo>
                  <a:pt x="296" y="499"/>
                  <a:pt x="296" y="500"/>
                  <a:pt x="296" y="500"/>
                </a:cubicBezTo>
                <a:cubicBezTo>
                  <a:pt x="295" y="499"/>
                  <a:pt x="294" y="499"/>
                  <a:pt x="294" y="498"/>
                </a:cubicBezTo>
                <a:cubicBezTo>
                  <a:pt x="294" y="498"/>
                  <a:pt x="294" y="497"/>
                  <a:pt x="294" y="497"/>
                </a:cubicBezTo>
                <a:cubicBezTo>
                  <a:pt x="295" y="497"/>
                  <a:pt x="294" y="497"/>
                  <a:pt x="295" y="496"/>
                </a:cubicBezTo>
                <a:cubicBezTo>
                  <a:pt x="294" y="496"/>
                  <a:pt x="294" y="496"/>
                  <a:pt x="294" y="496"/>
                </a:cubicBezTo>
                <a:cubicBezTo>
                  <a:pt x="294" y="495"/>
                  <a:pt x="294" y="495"/>
                  <a:pt x="294" y="495"/>
                </a:cubicBezTo>
                <a:cubicBezTo>
                  <a:pt x="293" y="493"/>
                  <a:pt x="293" y="493"/>
                  <a:pt x="293" y="493"/>
                </a:cubicBezTo>
                <a:cubicBezTo>
                  <a:pt x="293" y="493"/>
                  <a:pt x="293" y="493"/>
                  <a:pt x="293" y="493"/>
                </a:cubicBezTo>
                <a:cubicBezTo>
                  <a:pt x="293" y="493"/>
                  <a:pt x="293" y="493"/>
                  <a:pt x="293" y="493"/>
                </a:cubicBezTo>
                <a:cubicBezTo>
                  <a:pt x="295" y="494"/>
                  <a:pt x="295" y="494"/>
                  <a:pt x="295" y="494"/>
                </a:cubicBezTo>
                <a:cubicBezTo>
                  <a:pt x="296" y="496"/>
                  <a:pt x="296" y="496"/>
                  <a:pt x="296" y="496"/>
                </a:cubicBezTo>
                <a:cubicBezTo>
                  <a:pt x="296" y="496"/>
                  <a:pt x="296" y="496"/>
                  <a:pt x="296" y="496"/>
                </a:cubicBezTo>
                <a:cubicBezTo>
                  <a:pt x="297" y="495"/>
                  <a:pt x="298" y="494"/>
                  <a:pt x="297" y="492"/>
                </a:cubicBezTo>
                <a:cubicBezTo>
                  <a:pt x="299" y="495"/>
                  <a:pt x="298" y="491"/>
                  <a:pt x="299" y="490"/>
                </a:cubicBezTo>
                <a:cubicBezTo>
                  <a:pt x="302" y="493"/>
                  <a:pt x="302" y="489"/>
                  <a:pt x="303" y="486"/>
                </a:cubicBezTo>
                <a:cubicBezTo>
                  <a:pt x="302" y="486"/>
                  <a:pt x="300" y="485"/>
                  <a:pt x="299" y="486"/>
                </a:cubicBezTo>
                <a:cubicBezTo>
                  <a:pt x="298" y="488"/>
                  <a:pt x="301" y="488"/>
                  <a:pt x="300" y="489"/>
                </a:cubicBezTo>
                <a:cubicBezTo>
                  <a:pt x="297" y="489"/>
                  <a:pt x="296" y="489"/>
                  <a:pt x="294" y="490"/>
                </a:cubicBezTo>
                <a:cubicBezTo>
                  <a:pt x="294" y="488"/>
                  <a:pt x="294" y="486"/>
                  <a:pt x="292" y="483"/>
                </a:cubicBezTo>
                <a:cubicBezTo>
                  <a:pt x="292" y="484"/>
                  <a:pt x="292" y="485"/>
                  <a:pt x="291" y="485"/>
                </a:cubicBezTo>
                <a:cubicBezTo>
                  <a:pt x="291" y="485"/>
                  <a:pt x="291" y="485"/>
                  <a:pt x="291" y="485"/>
                </a:cubicBezTo>
                <a:cubicBezTo>
                  <a:pt x="291" y="485"/>
                  <a:pt x="290" y="485"/>
                  <a:pt x="290" y="485"/>
                </a:cubicBezTo>
                <a:cubicBezTo>
                  <a:pt x="290" y="485"/>
                  <a:pt x="290" y="485"/>
                  <a:pt x="290" y="485"/>
                </a:cubicBezTo>
                <a:cubicBezTo>
                  <a:pt x="290" y="485"/>
                  <a:pt x="290" y="485"/>
                  <a:pt x="290" y="485"/>
                </a:cubicBezTo>
                <a:cubicBezTo>
                  <a:pt x="290" y="484"/>
                  <a:pt x="290" y="484"/>
                  <a:pt x="290" y="484"/>
                </a:cubicBezTo>
                <a:cubicBezTo>
                  <a:pt x="289" y="482"/>
                  <a:pt x="289" y="482"/>
                  <a:pt x="289" y="482"/>
                </a:cubicBezTo>
                <a:cubicBezTo>
                  <a:pt x="287" y="483"/>
                  <a:pt x="287" y="483"/>
                  <a:pt x="287" y="483"/>
                </a:cubicBezTo>
                <a:cubicBezTo>
                  <a:pt x="287" y="483"/>
                  <a:pt x="287" y="483"/>
                  <a:pt x="287" y="483"/>
                </a:cubicBezTo>
                <a:cubicBezTo>
                  <a:pt x="288" y="485"/>
                  <a:pt x="288" y="485"/>
                  <a:pt x="288" y="485"/>
                </a:cubicBezTo>
                <a:cubicBezTo>
                  <a:pt x="289" y="486"/>
                  <a:pt x="289" y="486"/>
                  <a:pt x="289" y="486"/>
                </a:cubicBezTo>
                <a:cubicBezTo>
                  <a:pt x="289" y="487"/>
                  <a:pt x="290" y="488"/>
                  <a:pt x="290" y="489"/>
                </a:cubicBezTo>
                <a:cubicBezTo>
                  <a:pt x="287" y="486"/>
                  <a:pt x="288" y="489"/>
                  <a:pt x="286" y="490"/>
                </a:cubicBezTo>
                <a:cubicBezTo>
                  <a:pt x="287" y="488"/>
                  <a:pt x="284" y="488"/>
                  <a:pt x="285" y="490"/>
                </a:cubicBezTo>
                <a:cubicBezTo>
                  <a:pt x="286" y="490"/>
                  <a:pt x="288" y="490"/>
                  <a:pt x="289" y="490"/>
                </a:cubicBezTo>
                <a:close/>
                <a:moveTo>
                  <a:pt x="318" y="495"/>
                </a:moveTo>
                <a:cubicBezTo>
                  <a:pt x="319" y="497"/>
                  <a:pt x="320" y="497"/>
                  <a:pt x="320" y="499"/>
                </a:cubicBezTo>
                <a:cubicBezTo>
                  <a:pt x="321" y="498"/>
                  <a:pt x="321" y="498"/>
                  <a:pt x="322" y="497"/>
                </a:cubicBezTo>
                <a:cubicBezTo>
                  <a:pt x="321" y="496"/>
                  <a:pt x="319" y="494"/>
                  <a:pt x="318" y="495"/>
                </a:cubicBezTo>
                <a:close/>
                <a:moveTo>
                  <a:pt x="228" y="523"/>
                </a:moveTo>
                <a:cubicBezTo>
                  <a:pt x="229" y="524"/>
                  <a:pt x="228" y="524"/>
                  <a:pt x="228" y="525"/>
                </a:cubicBezTo>
                <a:cubicBezTo>
                  <a:pt x="229" y="525"/>
                  <a:pt x="229" y="525"/>
                  <a:pt x="230" y="526"/>
                </a:cubicBezTo>
                <a:cubicBezTo>
                  <a:pt x="232" y="526"/>
                  <a:pt x="230" y="522"/>
                  <a:pt x="228" y="523"/>
                </a:cubicBezTo>
                <a:close/>
                <a:moveTo>
                  <a:pt x="632" y="51"/>
                </a:moveTo>
                <a:cubicBezTo>
                  <a:pt x="635" y="54"/>
                  <a:pt x="632" y="54"/>
                  <a:pt x="634" y="56"/>
                </a:cubicBezTo>
                <a:cubicBezTo>
                  <a:pt x="635" y="54"/>
                  <a:pt x="635" y="53"/>
                  <a:pt x="635" y="51"/>
                </a:cubicBezTo>
                <a:cubicBezTo>
                  <a:pt x="634" y="53"/>
                  <a:pt x="633" y="51"/>
                  <a:pt x="632" y="51"/>
                </a:cubicBezTo>
                <a:close/>
                <a:moveTo>
                  <a:pt x="729" y="108"/>
                </a:moveTo>
                <a:cubicBezTo>
                  <a:pt x="730" y="109"/>
                  <a:pt x="731" y="110"/>
                  <a:pt x="730" y="110"/>
                </a:cubicBezTo>
                <a:cubicBezTo>
                  <a:pt x="729" y="108"/>
                  <a:pt x="727" y="110"/>
                  <a:pt x="727" y="111"/>
                </a:cubicBezTo>
                <a:cubicBezTo>
                  <a:pt x="728" y="112"/>
                  <a:pt x="731" y="114"/>
                  <a:pt x="730" y="111"/>
                </a:cubicBezTo>
                <a:cubicBezTo>
                  <a:pt x="728" y="111"/>
                  <a:pt x="734" y="110"/>
                  <a:pt x="732" y="108"/>
                </a:cubicBezTo>
                <a:cubicBezTo>
                  <a:pt x="731" y="108"/>
                  <a:pt x="730" y="107"/>
                  <a:pt x="729" y="108"/>
                </a:cubicBezTo>
                <a:close/>
                <a:moveTo>
                  <a:pt x="740" y="130"/>
                </a:moveTo>
                <a:cubicBezTo>
                  <a:pt x="741" y="132"/>
                  <a:pt x="744" y="131"/>
                  <a:pt x="744" y="129"/>
                </a:cubicBezTo>
                <a:cubicBezTo>
                  <a:pt x="742" y="130"/>
                  <a:pt x="741" y="128"/>
                  <a:pt x="740" y="130"/>
                </a:cubicBezTo>
                <a:close/>
                <a:moveTo>
                  <a:pt x="805" y="159"/>
                </a:moveTo>
                <a:cubicBezTo>
                  <a:pt x="804" y="159"/>
                  <a:pt x="804" y="159"/>
                  <a:pt x="804" y="159"/>
                </a:cubicBezTo>
                <a:cubicBezTo>
                  <a:pt x="804" y="160"/>
                  <a:pt x="804" y="160"/>
                  <a:pt x="804" y="160"/>
                </a:cubicBezTo>
                <a:cubicBezTo>
                  <a:pt x="805" y="160"/>
                  <a:pt x="805" y="160"/>
                  <a:pt x="805" y="161"/>
                </a:cubicBezTo>
                <a:cubicBezTo>
                  <a:pt x="804" y="161"/>
                  <a:pt x="804" y="162"/>
                  <a:pt x="805" y="163"/>
                </a:cubicBezTo>
                <a:cubicBezTo>
                  <a:pt x="806" y="162"/>
                  <a:pt x="807" y="164"/>
                  <a:pt x="807" y="162"/>
                </a:cubicBezTo>
                <a:cubicBezTo>
                  <a:pt x="806" y="160"/>
                  <a:pt x="805" y="161"/>
                  <a:pt x="805" y="159"/>
                </a:cubicBezTo>
                <a:close/>
                <a:moveTo>
                  <a:pt x="913" y="396"/>
                </a:moveTo>
                <a:cubicBezTo>
                  <a:pt x="912" y="396"/>
                  <a:pt x="911" y="397"/>
                  <a:pt x="910" y="398"/>
                </a:cubicBezTo>
                <a:cubicBezTo>
                  <a:pt x="909" y="397"/>
                  <a:pt x="907" y="394"/>
                  <a:pt x="906" y="395"/>
                </a:cubicBezTo>
                <a:cubicBezTo>
                  <a:pt x="904" y="397"/>
                  <a:pt x="908" y="398"/>
                  <a:pt x="909" y="400"/>
                </a:cubicBezTo>
                <a:cubicBezTo>
                  <a:pt x="911" y="397"/>
                  <a:pt x="913" y="399"/>
                  <a:pt x="915" y="398"/>
                </a:cubicBezTo>
                <a:cubicBezTo>
                  <a:pt x="915" y="397"/>
                  <a:pt x="914" y="397"/>
                  <a:pt x="913" y="396"/>
                </a:cubicBezTo>
                <a:close/>
                <a:moveTo>
                  <a:pt x="850" y="583"/>
                </a:moveTo>
                <a:cubicBezTo>
                  <a:pt x="847" y="584"/>
                  <a:pt x="849" y="586"/>
                  <a:pt x="848" y="587"/>
                </a:cubicBezTo>
                <a:cubicBezTo>
                  <a:pt x="849" y="588"/>
                  <a:pt x="850" y="585"/>
                  <a:pt x="851" y="588"/>
                </a:cubicBezTo>
                <a:cubicBezTo>
                  <a:pt x="853" y="587"/>
                  <a:pt x="853" y="587"/>
                  <a:pt x="853" y="587"/>
                </a:cubicBezTo>
                <a:cubicBezTo>
                  <a:pt x="852" y="585"/>
                  <a:pt x="851" y="585"/>
                  <a:pt x="850" y="583"/>
                </a:cubicBezTo>
                <a:close/>
                <a:moveTo>
                  <a:pt x="361" y="738"/>
                </a:moveTo>
                <a:cubicBezTo>
                  <a:pt x="362" y="740"/>
                  <a:pt x="365" y="741"/>
                  <a:pt x="364" y="738"/>
                </a:cubicBezTo>
                <a:cubicBezTo>
                  <a:pt x="363" y="739"/>
                  <a:pt x="362" y="736"/>
                  <a:pt x="361" y="738"/>
                </a:cubicBezTo>
                <a:close/>
                <a:moveTo>
                  <a:pt x="218" y="807"/>
                </a:moveTo>
                <a:cubicBezTo>
                  <a:pt x="218" y="808"/>
                  <a:pt x="216" y="809"/>
                  <a:pt x="217" y="811"/>
                </a:cubicBezTo>
                <a:cubicBezTo>
                  <a:pt x="218" y="811"/>
                  <a:pt x="221" y="810"/>
                  <a:pt x="218" y="807"/>
                </a:cubicBezTo>
                <a:close/>
                <a:moveTo>
                  <a:pt x="243" y="802"/>
                </a:moveTo>
                <a:cubicBezTo>
                  <a:pt x="241" y="799"/>
                  <a:pt x="241" y="799"/>
                  <a:pt x="241" y="799"/>
                </a:cubicBezTo>
                <a:cubicBezTo>
                  <a:pt x="239" y="800"/>
                  <a:pt x="238" y="799"/>
                  <a:pt x="237" y="801"/>
                </a:cubicBezTo>
                <a:cubicBezTo>
                  <a:pt x="239" y="803"/>
                  <a:pt x="241" y="803"/>
                  <a:pt x="243" y="802"/>
                </a:cubicBezTo>
                <a:close/>
                <a:moveTo>
                  <a:pt x="250" y="775"/>
                </a:moveTo>
                <a:cubicBezTo>
                  <a:pt x="250" y="772"/>
                  <a:pt x="252" y="773"/>
                  <a:pt x="254" y="771"/>
                </a:cubicBezTo>
                <a:cubicBezTo>
                  <a:pt x="253" y="768"/>
                  <a:pt x="252" y="773"/>
                  <a:pt x="250" y="771"/>
                </a:cubicBezTo>
                <a:cubicBezTo>
                  <a:pt x="249" y="769"/>
                  <a:pt x="253" y="770"/>
                  <a:pt x="250" y="768"/>
                </a:cubicBezTo>
                <a:cubicBezTo>
                  <a:pt x="248" y="770"/>
                  <a:pt x="249" y="769"/>
                  <a:pt x="246" y="770"/>
                </a:cubicBezTo>
                <a:cubicBezTo>
                  <a:pt x="248" y="772"/>
                  <a:pt x="247" y="774"/>
                  <a:pt x="250" y="775"/>
                </a:cubicBezTo>
                <a:close/>
                <a:moveTo>
                  <a:pt x="257" y="767"/>
                </a:moveTo>
                <a:cubicBezTo>
                  <a:pt x="256" y="768"/>
                  <a:pt x="255" y="769"/>
                  <a:pt x="254" y="768"/>
                </a:cubicBezTo>
                <a:cubicBezTo>
                  <a:pt x="256" y="773"/>
                  <a:pt x="259" y="769"/>
                  <a:pt x="257" y="767"/>
                </a:cubicBezTo>
                <a:close/>
                <a:moveTo>
                  <a:pt x="269" y="777"/>
                </a:moveTo>
                <a:cubicBezTo>
                  <a:pt x="269" y="776"/>
                  <a:pt x="265" y="778"/>
                  <a:pt x="267" y="780"/>
                </a:cubicBezTo>
                <a:cubicBezTo>
                  <a:pt x="268" y="779"/>
                  <a:pt x="271" y="779"/>
                  <a:pt x="269" y="777"/>
                </a:cubicBezTo>
                <a:close/>
                <a:moveTo>
                  <a:pt x="283" y="779"/>
                </a:moveTo>
                <a:cubicBezTo>
                  <a:pt x="281" y="778"/>
                  <a:pt x="278" y="779"/>
                  <a:pt x="279" y="781"/>
                </a:cubicBezTo>
                <a:cubicBezTo>
                  <a:pt x="280" y="782"/>
                  <a:pt x="286" y="783"/>
                  <a:pt x="283" y="779"/>
                </a:cubicBezTo>
                <a:close/>
                <a:moveTo>
                  <a:pt x="260" y="742"/>
                </a:moveTo>
                <a:cubicBezTo>
                  <a:pt x="259" y="740"/>
                  <a:pt x="255" y="740"/>
                  <a:pt x="255" y="742"/>
                </a:cubicBezTo>
                <a:cubicBezTo>
                  <a:pt x="258" y="745"/>
                  <a:pt x="258" y="741"/>
                  <a:pt x="260" y="742"/>
                </a:cubicBezTo>
                <a:close/>
                <a:moveTo>
                  <a:pt x="247" y="706"/>
                </a:moveTo>
                <a:cubicBezTo>
                  <a:pt x="250" y="703"/>
                  <a:pt x="244" y="697"/>
                  <a:pt x="241" y="697"/>
                </a:cubicBezTo>
                <a:cubicBezTo>
                  <a:pt x="242" y="702"/>
                  <a:pt x="239" y="699"/>
                  <a:pt x="237" y="701"/>
                </a:cubicBezTo>
                <a:cubicBezTo>
                  <a:pt x="239" y="704"/>
                  <a:pt x="240" y="704"/>
                  <a:pt x="240" y="707"/>
                </a:cubicBezTo>
                <a:cubicBezTo>
                  <a:pt x="243" y="708"/>
                  <a:pt x="245" y="702"/>
                  <a:pt x="247" y="706"/>
                </a:cubicBezTo>
                <a:close/>
                <a:moveTo>
                  <a:pt x="267" y="735"/>
                </a:moveTo>
                <a:cubicBezTo>
                  <a:pt x="266" y="736"/>
                  <a:pt x="263" y="736"/>
                  <a:pt x="264" y="738"/>
                </a:cubicBezTo>
                <a:cubicBezTo>
                  <a:pt x="266" y="739"/>
                  <a:pt x="269" y="738"/>
                  <a:pt x="267" y="735"/>
                </a:cubicBezTo>
                <a:close/>
                <a:moveTo>
                  <a:pt x="250" y="708"/>
                </a:moveTo>
                <a:cubicBezTo>
                  <a:pt x="249" y="709"/>
                  <a:pt x="248" y="709"/>
                  <a:pt x="247" y="709"/>
                </a:cubicBezTo>
                <a:cubicBezTo>
                  <a:pt x="249" y="711"/>
                  <a:pt x="246" y="710"/>
                  <a:pt x="247" y="712"/>
                </a:cubicBezTo>
                <a:cubicBezTo>
                  <a:pt x="249" y="713"/>
                  <a:pt x="253" y="712"/>
                  <a:pt x="250" y="708"/>
                </a:cubicBezTo>
                <a:close/>
                <a:moveTo>
                  <a:pt x="284" y="754"/>
                </a:moveTo>
                <a:cubicBezTo>
                  <a:pt x="290" y="749"/>
                  <a:pt x="290" y="749"/>
                  <a:pt x="290" y="749"/>
                </a:cubicBezTo>
                <a:cubicBezTo>
                  <a:pt x="289" y="748"/>
                  <a:pt x="290" y="745"/>
                  <a:pt x="288" y="746"/>
                </a:cubicBezTo>
                <a:cubicBezTo>
                  <a:pt x="288" y="747"/>
                  <a:pt x="289" y="747"/>
                  <a:pt x="289" y="748"/>
                </a:cubicBezTo>
                <a:cubicBezTo>
                  <a:pt x="286" y="748"/>
                  <a:pt x="286" y="750"/>
                  <a:pt x="284" y="751"/>
                </a:cubicBezTo>
                <a:cubicBezTo>
                  <a:pt x="283" y="749"/>
                  <a:pt x="283" y="749"/>
                  <a:pt x="283" y="749"/>
                </a:cubicBezTo>
                <a:cubicBezTo>
                  <a:pt x="282" y="751"/>
                  <a:pt x="280" y="749"/>
                  <a:pt x="278" y="750"/>
                </a:cubicBezTo>
                <a:cubicBezTo>
                  <a:pt x="282" y="752"/>
                  <a:pt x="277" y="753"/>
                  <a:pt x="279" y="754"/>
                </a:cubicBezTo>
                <a:cubicBezTo>
                  <a:pt x="281" y="752"/>
                  <a:pt x="281" y="750"/>
                  <a:pt x="284" y="754"/>
                </a:cubicBezTo>
                <a:close/>
                <a:moveTo>
                  <a:pt x="271" y="737"/>
                </a:moveTo>
                <a:cubicBezTo>
                  <a:pt x="272" y="736"/>
                  <a:pt x="272" y="735"/>
                  <a:pt x="271" y="733"/>
                </a:cubicBezTo>
                <a:cubicBezTo>
                  <a:pt x="270" y="733"/>
                  <a:pt x="269" y="733"/>
                  <a:pt x="268" y="734"/>
                </a:cubicBezTo>
                <a:cubicBezTo>
                  <a:pt x="269" y="736"/>
                  <a:pt x="270" y="737"/>
                  <a:pt x="271" y="737"/>
                </a:cubicBezTo>
                <a:close/>
                <a:moveTo>
                  <a:pt x="277" y="733"/>
                </a:moveTo>
                <a:cubicBezTo>
                  <a:pt x="279" y="730"/>
                  <a:pt x="284" y="731"/>
                  <a:pt x="284" y="725"/>
                </a:cubicBezTo>
                <a:cubicBezTo>
                  <a:pt x="285" y="726"/>
                  <a:pt x="288" y="727"/>
                  <a:pt x="287" y="724"/>
                </a:cubicBezTo>
                <a:cubicBezTo>
                  <a:pt x="284" y="723"/>
                  <a:pt x="284" y="723"/>
                  <a:pt x="281" y="723"/>
                </a:cubicBezTo>
                <a:cubicBezTo>
                  <a:pt x="281" y="729"/>
                  <a:pt x="273" y="728"/>
                  <a:pt x="273" y="732"/>
                </a:cubicBezTo>
                <a:cubicBezTo>
                  <a:pt x="275" y="733"/>
                  <a:pt x="275" y="730"/>
                  <a:pt x="277" y="733"/>
                </a:cubicBezTo>
                <a:close/>
                <a:moveTo>
                  <a:pt x="281" y="720"/>
                </a:moveTo>
                <a:cubicBezTo>
                  <a:pt x="280" y="720"/>
                  <a:pt x="275" y="721"/>
                  <a:pt x="278" y="724"/>
                </a:cubicBezTo>
                <a:cubicBezTo>
                  <a:pt x="279" y="722"/>
                  <a:pt x="282" y="723"/>
                  <a:pt x="281" y="720"/>
                </a:cubicBezTo>
                <a:close/>
                <a:moveTo>
                  <a:pt x="277" y="709"/>
                </a:moveTo>
                <a:cubicBezTo>
                  <a:pt x="276" y="708"/>
                  <a:pt x="276" y="709"/>
                  <a:pt x="276" y="710"/>
                </a:cubicBezTo>
                <a:cubicBezTo>
                  <a:pt x="277" y="710"/>
                  <a:pt x="279" y="709"/>
                  <a:pt x="280" y="709"/>
                </a:cubicBezTo>
                <a:cubicBezTo>
                  <a:pt x="277" y="708"/>
                  <a:pt x="277" y="704"/>
                  <a:pt x="276" y="707"/>
                </a:cubicBezTo>
                <a:cubicBezTo>
                  <a:pt x="276" y="706"/>
                  <a:pt x="277" y="708"/>
                  <a:pt x="277" y="709"/>
                </a:cubicBezTo>
                <a:close/>
                <a:moveTo>
                  <a:pt x="282" y="708"/>
                </a:moveTo>
                <a:cubicBezTo>
                  <a:pt x="283" y="708"/>
                  <a:pt x="283" y="709"/>
                  <a:pt x="284" y="710"/>
                </a:cubicBezTo>
                <a:cubicBezTo>
                  <a:pt x="283" y="710"/>
                  <a:pt x="281" y="711"/>
                  <a:pt x="282" y="712"/>
                </a:cubicBezTo>
                <a:cubicBezTo>
                  <a:pt x="285" y="713"/>
                  <a:pt x="283" y="705"/>
                  <a:pt x="282" y="708"/>
                </a:cubicBezTo>
                <a:close/>
                <a:moveTo>
                  <a:pt x="287" y="714"/>
                </a:moveTo>
                <a:cubicBezTo>
                  <a:pt x="287" y="715"/>
                  <a:pt x="288" y="716"/>
                  <a:pt x="287" y="716"/>
                </a:cubicBezTo>
                <a:cubicBezTo>
                  <a:pt x="287" y="717"/>
                  <a:pt x="286" y="717"/>
                  <a:pt x="286" y="718"/>
                </a:cubicBezTo>
                <a:cubicBezTo>
                  <a:pt x="287" y="717"/>
                  <a:pt x="290" y="718"/>
                  <a:pt x="290" y="716"/>
                </a:cubicBezTo>
                <a:cubicBezTo>
                  <a:pt x="287" y="716"/>
                  <a:pt x="293" y="715"/>
                  <a:pt x="290" y="715"/>
                </a:cubicBezTo>
                <a:cubicBezTo>
                  <a:pt x="289" y="717"/>
                  <a:pt x="287" y="712"/>
                  <a:pt x="287" y="714"/>
                </a:cubicBezTo>
                <a:close/>
                <a:moveTo>
                  <a:pt x="309" y="738"/>
                </a:moveTo>
                <a:cubicBezTo>
                  <a:pt x="307" y="735"/>
                  <a:pt x="305" y="735"/>
                  <a:pt x="304" y="736"/>
                </a:cubicBezTo>
                <a:cubicBezTo>
                  <a:pt x="304" y="737"/>
                  <a:pt x="303" y="738"/>
                  <a:pt x="305" y="741"/>
                </a:cubicBezTo>
                <a:cubicBezTo>
                  <a:pt x="307" y="740"/>
                  <a:pt x="308" y="739"/>
                  <a:pt x="309" y="738"/>
                </a:cubicBezTo>
                <a:close/>
                <a:moveTo>
                  <a:pt x="310" y="738"/>
                </a:moveTo>
                <a:cubicBezTo>
                  <a:pt x="311" y="734"/>
                  <a:pt x="317" y="735"/>
                  <a:pt x="318" y="731"/>
                </a:cubicBezTo>
                <a:cubicBezTo>
                  <a:pt x="315" y="732"/>
                  <a:pt x="310" y="734"/>
                  <a:pt x="305" y="732"/>
                </a:cubicBezTo>
                <a:cubicBezTo>
                  <a:pt x="307" y="737"/>
                  <a:pt x="309" y="733"/>
                  <a:pt x="310" y="738"/>
                </a:cubicBezTo>
                <a:close/>
                <a:moveTo>
                  <a:pt x="267" y="651"/>
                </a:moveTo>
                <a:cubicBezTo>
                  <a:pt x="266" y="649"/>
                  <a:pt x="264" y="649"/>
                  <a:pt x="263" y="650"/>
                </a:cubicBezTo>
                <a:cubicBezTo>
                  <a:pt x="264" y="651"/>
                  <a:pt x="264" y="652"/>
                  <a:pt x="264" y="653"/>
                </a:cubicBezTo>
                <a:cubicBezTo>
                  <a:pt x="265" y="652"/>
                  <a:pt x="266" y="651"/>
                  <a:pt x="267" y="651"/>
                </a:cubicBezTo>
                <a:close/>
                <a:moveTo>
                  <a:pt x="321" y="727"/>
                </a:moveTo>
                <a:cubicBezTo>
                  <a:pt x="320" y="729"/>
                  <a:pt x="320" y="728"/>
                  <a:pt x="318" y="728"/>
                </a:cubicBezTo>
                <a:cubicBezTo>
                  <a:pt x="319" y="730"/>
                  <a:pt x="323" y="729"/>
                  <a:pt x="321" y="727"/>
                </a:cubicBezTo>
                <a:close/>
                <a:moveTo>
                  <a:pt x="315" y="716"/>
                </a:moveTo>
                <a:cubicBezTo>
                  <a:pt x="314" y="716"/>
                  <a:pt x="312" y="718"/>
                  <a:pt x="313" y="720"/>
                </a:cubicBezTo>
                <a:cubicBezTo>
                  <a:pt x="315" y="719"/>
                  <a:pt x="315" y="718"/>
                  <a:pt x="315" y="716"/>
                </a:cubicBezTo>
                <a:close/>
                <a:moveTo>
                  <a:pt x="271" y="651"/>
                </a:moveTo>
                <a:cubicBezTo>
                  <a:pt x="270" y="650"/>
                  <a:pt x="269" y="651"/>
                  <a:pt x="271" y="653"/>
                </a:cubicBezTo>
                <a:cubicBezTo>
                  <a:pt x="272" y="651"/>
                  <a:pt x="273" y="652"/>
                  <a:pt x="274" y="650"/>
                </a:cubicBezTo>
                <a:cubicBezTo>
                  <a:pt x="275" y="650"/>
                  <a:pt x="276" y="652"/>
                  <a:pt x="277" y="652"/>
                </a:cubicBezTo>
                <a:cubicBezTo>
                  <a:pt x="277" y="648"/>
                  <a:pt x="273" y="650"/>
                  <a:pt x="271" y="650"/>
                </a:cubicBezTo>
                <a:cubicBezTo>
                  <a:pt x="270" y="649"/>
                  <a:pt x="271" y="648"/>
                  <a:pt x="271" y="648"/>
                </a:cubicBezTo>
                <a:cubicBezTo>
                  <a:pt x="269" y="649"/>
                  <a:pt x="268" y="647"/>
                  <a:pt x="266" y="649"/>
                </a:cubicBezTo>
                <a:cubicBezTo>
                  <a:pt x="268" y="653"/>
                  <a:pt x="269" y="648"/>
                  <a:pt x="271" y="651"/>
                </a:cubicBezTo>
                <a:close/>
                <a:moveTo>
                  <a:pt x="274" y="648"/>
                </a:moveTo>
                <a:cubicBezTo>
                  <a:pt x="273" y="646"/>
                  <a:pt x="275" y="646"/>
                  <a:pt x="274" y="645"/>
                </a:cubicBezTo>
                <a:cubicBezTo>
                  <a:pt x="272" y="647"/>
                  <a:pt x="270" y="642"/>
                  <a:pt x="267" y="644"/>
                </a:cubicBezTo>
                <a:cubicBezTo>
                  <a:pt x="267" y="644"/>
                  <a:pt x="267" y="645"/>
                  <a:pt x="267" y="646"/>
                </a:cubicBezTo>
                <a:cubicBezTo>
                  <a:pt x="270" y="643"/>
                  <a:pt x="271" y="648"/>
                  <a:pt x="274" y="648"/>
                </a:cubicBezTo>
                <a:close/>
                <a:moveTo>
                  <a:pt x="219" y="564"/>
                </a:moveTo>
                <a:cubicBezTo>
                  <a:pt x="219" y="564"/>
                  <a:pt x="219" y="564"/>
                  <a:pt x="218" y="564"/>
                </a:cubicBezTo>
                <a:cubicBezTo>
                  <a:pt x="218" y="565"/>
                  <a:pt x="218" y="565"/>
                  <a:pt x="218" y="565"/>
                </a:cubicBezTo>
                <a:cubicBezTo>
                  <a:pt x="220" y="567"/>
                  <a:pt x="218" y="566"/>
                  <a:pt x="219" y="568"/>
                </a:cubicBezTo>
                <a:cubicBezTo>
                  <a:pt x="221" y="568"/>
                  <a:pt x="219" y="566"/>
                  <a:pt x="219" y="564"/>
                </a:cubicBezTo>
                <a:close/>
                <a:moveTo>
                  <a:pt x="285" y="643"/>
                </a:moveTo>
                <a:cubicBezTo>
                  <a:pt x="283" y="644"/>
                  <a:pt x="277" y="645"/>
                  <a:pt x="278" y="649"/>
                </a:cubicBezTo>
                <a:cubicBezTo>
                  <a:pt x="281" y="646"/>
                  <a:pt x="287" y="649"/>
                  <a:pt x="285" y="643"/>
                </a:cubicBezTo>
                <a:close/>
                <a:moveTo>
                  <a:pt x="327" y="705"/>
                </a:moveTo>
                <a:cubicBezTo>
                  <a:pt x="327" y="702"/>
                  <a:pt x="329" y="701"/>
                  <a:pt x="326" y="698"/>
                </a:cubicBezTo>
                <a:cubicBezTo>
                  <a:pt x="324" y="699"/>
                  <a:pt x="318" y="702"/>
                  <a:pt x="320" y="708"/>
                </a:cubicBezTo>
                <a:cubicBezTo>
                  <a:pt x="323" y="707"/>
                  <a:pt x="324" y="705"/>
                  <a:pt x="327" y="705"/>
                </a:cubicBezTo>
                <a:close/>
                <a:moveTo>
                  <a:pt x="234" y="561"/>
                </a:moveTo>
                <a:cubicBezTo>
                  <a:pt x="233" y="560"/>
                  <a:pt x="227" y="562"/>
                  <a:pt x="228" y="566"/>
                </a:cubicBezTo>
                <a:cubicBezTo>
                  <a:pt x="229" y="565"/>
                  <a:pt x="235" y="564"/>
                  <a:pt x="234" y="561"/>
                </a:cubicBezTo>
                <a:close/>
                <a:moveTo>
                  <a:pt x="288" y="639"/>
                </a:moveTo>
                <a:cubicBezTo>
                  <a:pt x="289" y="643"/>
                  <a:pt x="284" y="639"/>
                  <a:pt x="286" y="644"/>
                </a:cubicBezTo>
                <a:cubicBezTo>
                  <a:pt x="288" y="643"/>
                  <a:pt x="287" y="640"/>
                  <a:pt x="288" y="643"/>
                </a:cubicBezTo>
                <a:cubicBezTo>
                  <a:pt x="289" y="643"/>
                  <a:pt x="289" y="639"/>
                  <a:pt x="288" y="639"/>
                </a:cubicBezTo>
                <a:close/>
                <a:moveTo>
                  <a:pt x="331" y="700"/>
                </a:moveTo>
                <a:cubicBezTo>
                  <a:pt x="330" y="698"/>
                  <a:pt x="328" y="695"/>
                  <a:pt x="327" y="697"/>
                </a:cubicBezTo>
                <a:cubicBezTo>
                  <a:pt x="329" y="700"/>
                  <a:pt x="329" y="700"/>
                  <a:pt x="329" y="700"/>
                </a:cubicBezTo>
                <a:cubicBezTo>
                  <a:pt x="330" y="700"/>
                  <a:pt x="330" y="699"/>
                  <a:pt x="331" y="700"/>
                </a:cubicBezTo>
                <a:close/>
                <a:moveTo>
                  <a:pt x="293" y="636"/>
                </a:moveTo>
                <a:cubicBezTo>
                  <a:pt x="292" y="636"/>
                  <a:pt x="290" y="639"/>
                  <a:pt x="291" y="641"/>
                </a:cubicBezTo>
                <a:cubicBezTo>
                  <a:pt x="292" y="639"/>
                  <a:pt x="295" y="641"/>
                  <a:pt x="293" y="636"/>
                </a:cubicBezTo>
                <a:close/>
                <a:moveTo>
                  <a:pt x="240" y="558"/>
                </a:moveTo>
                <a:cubicBezTo>
                  <a:pt x="239" y="559"/>
                  <a:pt x="237" y="560"/>
                  <a:pt x="239" y="562"/>
                </a:cubicBezTo>
                <a:cubicBezTo>
                  <a:pt x="239" y="561"/>
                  <a:pt x="243" y="560"/>
                  <a:pt x="240" y="558"/>
                </a:cubicBezTo>
                <a:close/>
                <a:moveTo>
                  <a:pt x="312" y="667"/>
                </a:moveTo>
                <a:cubicBezTo>
                  <a:pt x="312" y="668"/>
                  <a:pt x="313" y="670"/>
                  <a:pt x="314" y="672"/>
                </a:cubicBezTo>
                <a:cubicBezTo>
                  <a:pt x="317" y="671"/>
                  <a:pt x="315" y="665"/>
                  <a:pt x="312" y="667"/>
                </a:cubicBezTo>
                <a:close/>
                <a:moveTo>
                  <a:pt x="313" y="648"/>
                </a:moveTo>
                <a:cubicBezTo>
                  <a:pt x="312" y="649"/>
                  <a:pt x="312" y="647"/>
                  <a:pt x="310" y="646"/>
                </a:cubicBezTo>
                <a:cubicBezTo>
                  <a:pt x="309" y="647"/>
                  <a:pt x="308" y="649"/>
                  <a:pt x="307" y="648"/>
                </a:cubicBezTo>
                <a:cubicBezTo>
                  <a:pt x="307" y="647"/>
                  <a:pt x="306" y="646"/>
                  <a:pt x="306" y="645"/>
                </a:cubicBezTo>
                <a:cubicBezTo>
                  <a:pt x="307" y="644"/>
                  <a:pt x="310" y="645"/>
                  <a:pt x="308" y="642"/>
                </a:cubicBezTo>
                <a:cubicBezTo>
                  <a:pt x="305" y="641"/>
                  <a:pt x="299" y="645"/>
                  <a:pt x="303" y="647"/>
                </a:cubicBezTo>
                <a:cubicBezTo>
                  <a:pt x="302" y="649"/>
                  <a:pt x="301" y="647"/>
                  <a:pt x="300" y="648"/>
                </a:cubicBezTo>
                <a:cubicBezTo>
                  <a:pt x="301" y="650"/>
                  <a:pt x="301" y="651"/>
                  <a:pt x="301" y="652"/>
                </a:cubicBezTo>
                <a:cubicBezTo>
                  <a:pt x="304" y="651"/>
                  <a:pt x="303" y="647"/>
                  <a:pt x="304" y="645"/>
                </a:cubicBezTo>
                <a:cubicBezTo>
                  <a:pt x="306" y="649"/>
                  <a:pt x="304" y="651"/>
                  <a:pt x="303" y="653"/>
                </a:cubicBezTo>
                <a:cubicBezTo>
                  <a:pt x="305" y="652"/>
                  <a:pt x="307" y="657"/>
                  <a:pt x="309" y="656"/>
                </a:cubicBezTo>
                <a:cubicBezTo>
                  <a:pt x="308" y="654"/>
                  <a:pt x="311" y="653"/>
                  <a:pt x="310" y="649"/>
                </a:cubicBezTo>
                <a:cubicBezTo>
                  <a:pt x="311" y="650"/>
                  <a:pt x="314" y="650"/>
                  <a:pt x="313" y="648"/>
                </a:cubicBezTo>
                <a:close/>
                <a:moveTo>
                  <a:pt x="190" y="466"/>
                </a:moveTo>
                <a:cubicBezTo>
                  <a:pt x="188" y="466"/>
                  <a:pt x="193" y="464"/>
                  <a:pt x="190" y="462"/>
                </a:cubicBezTo>
                <a:cubicBezTo>
                  <a:pt x="190" y="463"/>
                  <a:pt x="188" y="464"/>
                  <a:pt x="188" y="465"/>
                </a:cubicBezTo>
                <a:cubicBezTo>
                  <a:pt x="189" y="465"/>
                  <a:pt x="188" y="466"/>
                  <a:pt x="189" y="467"/>
                </a:cubicBezTo>
                <a:cubicBezTo>
                  <a:pt x="189" y="467"/>
                  <a:pt x="192" y="468"/>
                  <a:pt x="190" y="466"/>
                </a:cubicBezTo>
                <a:close/>
                <a:moveTo>
                  <a:pt x="318" y="638"/>
                </a:moveTo>
                <a:cubicBezTo>
                  <a:pt x="320" y="637"/>
                  <a:pt x="319" y="635"/>
                  <a:pt x="319" y="634"/>
                </a:cubicBezTo>
                <a:cubicBezTo>
                  <a:pt x="320" y="635"/>
                  <a:pt x="321" y="636"/>
                  <a:pt x="322" y="635"/>
                </a:cubicBezTo>
                <a:cubicBezTo>
                  <a:pt x="320" y="633"/>
                  <a:pt x="321" y="632"/>
                  <a:pt x="321" y="630"/>
                </a:cubicBezTo>
                <a:cubicBezTo>
                  <a:pt x="320" y="630"/>
                  <a:pt x="320" y="630"/>
                  <a:pt x="319" y="629"/>
                </a:cubicBezTo>
                <a:cubicBezTo>
                  <a:pt x="316" y="636"/>
                  <a:pt x="307" y="635"/>
                  <a:pt x="305" y="641"/>
                </a:cubicBezTo>
                <a:cubicBezTo>
                  <a:pt x="306" y="637"/>
                  <a:pt x="309" y="644"/>
                  <a:pt x="312" y="642"/>
                </a:cubicBezTo>
                <a:cubicBezTo>
                  <a:pt x="311" y="639"/>
                  <a:pt x="310" y="641"/>
                  <a:pt x="309" y="640"/>
                </a:cubicBezTo>
                <a:cubicBezTo>
                  <a:pt x="309" y="639"/>
                  <a:pt x="309" y="639"/>
                  <a:pt x="309" y="638"/>
                </a:cubicBezTo>
                <a:cubicBezTo>
                  <a:pt x="313" y="642"/>
                  <a:pt x="312" y="633"/>
                  <a:pt x="318" y="638"/>
                </a:cubicBezTo>
                <a:close/>
                <a:moveTo>
                  <a:pt x="322" y="640"/>
                </a:moveTo>
                <a:cubicBezTo>
                  <a:pt x="320" y="639"/>
                  <a:pt x="317" y="648"/>
                  <a:pt x="314" y="646"/>
                </a:cubicBezTo>
                <a:cubicBezTo>
                  <a:pt x="315" y="648"/>
                  <a:pt x="315" y="647"/>
                  <a:pt x="315" y="649"/>
                </a:cubicBezTo>
                <a:cubicBezTo>
                  <a:pt x="316" y="645"/>
                  <a:pt x="322" y="645"/>
                  <a:pt x="322" y="640"/>
                </a:cubicBezTo>
                <a:close/>
                <a:moveTo>
                  <a:pt x="335" y="661"/>
                </a:moveTo>
                <a:cubicBezTo>
                  <a:pt x="334" y="663"/>
                  <a:pt x="331" y="664"/>
                  <a:pt x="332" y="664"/>
                </a:cubicBezTo>
                <a:cubicBezTo>
                  <a:pt x="334" y="665"/>
                  <a:pt x="337" y="665"/>
                  <a:pt x="335" y="661"/>
                </a:cubicBezTo>
                <a:close/>
                <a:moveTo>
                  <a:pt x="321" y="648"/>
                </a:moveTo>
                <a:cubicBezTo>
                  <a:pt x="322" y="650"/>
                  <a:pt x="322" y="650"/>
                  <a:pt x="322" y="650"/>
                </a:cubicBezTo>
                <a:cubicBezTo>
                  <a:pt x="326" y="650"/>
                  <a:pt x="323" y="646"/>
                  <a:pt x="321" y="648"/>
                </a:cubicBezTo>
                <a:close/>
                <a:moveTo>
                  <a:pt x="205" y="463"/>
                </a:moveTo>
                <a:cubicBezTo>
                  <a:pt x="205" y="462"/>
                  <a:pt x="204" y="458"/>
                  <a:pt x="202" y="459"/>
                </a:cubicBezTo>
                <a:cubicBezTo>
                  <a:pt x="202" y="461"/>
                  <a:pt x="202" y="463"/>
                  <a:pt x="203" y="465"/>
                </a:cubicBezTo>
                <a:cubicBezTo>
                  <a:pt x="203" y="465"/>
                  <a:pt x="204" y="464"/>
                  <a:pt x="205" y="463"/>
                </a:cubicBezTo>
                <a:close/>
                <a:moveTo>
                  <a:pt x="327" y="649"/>
                </a:moveTo>
                <a:cubicBezTo>
                  <a:pt x="327" y="647"/>
                  <a:pt x="325" y="646"/>
                  <a:pt x="325" y="644"/>
                </a:cubicBezTo>
                <a:cubicBezTo>
                  <a:pt x="322" y="644"/>
                  <a:pt x="326" y="650"/>
                  <a:pt x="327" y="649"/>
                </a:cubicBezTo>
                <a:close/>
                <a:moveTo>
                  <a:pt x="341" y="663"/>
                </a:moveTo>
                <a:cubicBezTo>
                  <a:pt x="340" y="660"/>
                  <a:pt x="336" y="662"/>
                  <a:pt x="338" y="664"/>
                </a:cubicBezTo>
                <a:cubicBezTo>
                  <a:pt x="339" y="665"/>
                  <a:pt x="340" y="664"/>
                  <a:pt x="341" y="663"/>
                </a:cubicBezTo>
                <a:close/>
                <a:moveTo>
                  <a:pt x="211" y="460"/>
                </a:moveTo>
                <a:cubicBezTo>
                  <a:pt x="212" y="457"/>
                  <a:pt x="216" y="461"/>
                  <a:pt x="215" y="458"/>
                </a:cubicBezTo>
                <a:cubicBezTo>
                  <a:pt x="215" y="458"/>
                  <a:pt x="214" y="458"/>
                  <a:pt x="213" y="457"/>
                </a:cubicBezTo>
                <a:cubicBezTo>
                  <a:pt x="214" y="456"/>
                  <a:pt x="216" y="456"/>
                  <a:pt x="215" y="454"/>
                </a:cubicBezTo>
                <a:cubicBezTo>
                  <a:pt x="211" y="454"/>
                  <a:pt x="213" y="454"/>
                  <a:pt x="212" y="457"/>
                </a:cubicBezTo>
                <a:cubicBezTo>
                  <a:pt x="211" y="456"/>
                  <a:pt x="211" y="455"/>
                  <a:pt x="211" y="454"/>
                </a:cubicBezTo>
                <a:cubicBezTo>
                  <a:pt x="210" y="454"/>
                  <a:pt x="210" y="454"/>
                  <a:pt x="209" y="454"/>
                </a:cubicBezTo>
                <a:cubicBezTo>
                  <a:pt x="209" y="456"/>
                  <a:pt x="211" y="455"/>
                  <a:pt x="210" y="457"/>
                </a:cubicBezTo>
                <a:cubicBezTo>
                  <a:pt x="209" y="457"/>
                  <a:pt x="208" y="455"/>
                  <a:pt x="207" y="457"/>
                </a:cubicBezTo>
                <a:cubicBezTo>
                  <a:pt x="209" y="458"/>
                  <a:pt x="204" y="458"/>
                  <a:pt x="206" y="460"/>
                </a:cubicBezTo>
                <a:cubicBezTo>
                  <a:pt x="207" y="459"/>
                  <a:pt x="206" y="461"/>
                  <a:pt x="208" y="462"/>
                </a:cubicBezTo>
                <a:cubicBezTo>
                  <a:pt x="209" y="460"/>
                  <a:pt x="210" y="457"/>
                  <a:pt x="211" y="460"/>
                </a:cubicBezTo>
                <a:close/>
                <a:moveTo>
                  <a:pt x="270" y="547"/>
                </a:moveTo>
                <a:cubicBezTo>
                  <a:pt x="269" y="549"/>
                  <a:pt x="266" y="547"/>
                  <a:pt x="268" y="550"/>
                </a:cubicBezTo>
                <a:cubicBezTo>
                  <a:pt x="268" y="549"/>
                  <a:pt x="272" y="549"/>
                  <a:pt x="270" y="547"/>
                </a:cubicBezTo>
                <a:close/>
                <a:moveTo>
                  <a:pt x="326" y="633"/>
                </a:moveTo>
                <a:cubicBezTo>
                  <a:pt x="326" y="634"/>
                  <a:pt x="323" y="634"/>
                  <a:pt x="325" y="636"/>
                </a:cubicBezTo>
                <a:cubicBezTo>
                  <a:pt x="327" y="637"/>
                  <a:pt x="328" y="635"/>
                  <a:pt x="326" y="633"/>
                </a:cubicBezTo>
                <a:close/>
                <a:moveTo>
                  <a:pt x="324" y="623"/>
                </a:moveTo>
                <a:cubicBezTo>
                  <a:pt x="322" y="625"/>
                  <a:pt x="320" y="623"/>
                  <a:pt x="319" y="623"/>
                </a:cubicBezTo>
                <a:cubicBezTo>
                  <a:pt x="321" y="627"/>
                  <a:pt x="326" y="628"/>
                  <a:pt x="324" y="623"/>
                </a:cubicBezTo>
                <a:close/>
                <a:moveTo>
                  <a:pt x="251" y="516"/>
                </a:moveTo>
                <a:cubicBezTo>
                  <a:pt x="250" y="515"/>
                  <a:pt x="248" y="514"/>
                  <a:pt x="249" y="516"/>
                </a:cubicBezTo>
                <a:cubicBezTo>
                  <a:pt x="249" y="516"/>
                  <a:pt x="250" y="516"/>
                  <a:pt x="250" y="517"/>
                </a:cubicBezTo>
                <a:cubicBezTo>
                  <a:pt x="250" y="518"/>
                  <a:pt x="249" y="518"/>
                  <a:pt x="250" y="519"/>
                </a:cubicBezTo>
                <a:cubicBezTo>
                  <a:pt x="250" y="518"/>
                  <a:pt x="251" y="517"/>
                  <a:pt x="251" y="516"/>
                </a:cubicBezTo>
                <a:close/>
                <a:moveTo>
                  <a:pt x="364" y="650"/>
                </a:moveTo>
                <a:cubicBezTo>
                  <a:pt x="360" y="649"/>
                  <a:pt x="362" y="657"/>
                  <a:pt x="358" y="655"/>
                </a:cubicBezTo>
                <a:cubicBezTo>
                  <a:pt x="358" y="654"/>
                  <a:pt x="357" y="654"/>
                  <a:pt x="357" y="653"/>
                </a:cubicBezTo>
                <a:cubicBezTo>
                  <a:pt x="358" y="651"/>
                  <a:pt x="359" y="654"/>
                  <a:pt x="360" y="653"/>
                </a:cubicBezTo>
                <a:cubicBezTo>
                  <a:pt x="357" y="651"/>
                  <a:pt x="356" y="649"/>
                  <a:pt x="353" y="649"/>
                </a:cubicBezTo>
                <a:cubicBezTo>
                  <a:pt x="354" y="653"/>
                  <a:pt x="355" y="652"/>
                  <a:pt x="357" y="655"/>
                </a:cubicBezTo>
                <a:cubicBezTo>
                  <a:pt x="354" y="658"/>
                  <a:pt x="353" y="657"/>
                  <a:pt x="351" y="661"/>
                </a:cubicBezTo>
                <a:cubicBezTo>
                  <a:pt x="350" y="660"/>
                  <a:pt x="350" y="658"/>
                  <a:pt x="349" y="659"/>
                </a:cubicBezTo>
                <a:cubicBezTo>
                  <a:pt x="349" y="662"/>
                  <a:pt x="348" y="663"/>
                  <a:pt x="348" y="666"/>
                </a:cubicBezTo>
                <a:cubicBezTo>
                  <a:pt x="350" y="666"/>
                  <a:pt x="352" y="668"/>
                  <a:pt x="355" y="667"/>
                </a:cubicBezTo>
                <a:cubicBezTo>
                  <a:pt x="355" y="665"/>
                  <a:pt x="353" y="663"/>
                  <a:pt x="353" y="662"/>
                </a:cubicBezTo>
                <a:cubicBezTo>
                  <a:pt x="355" y="663"/>
                  <a:pt x="356" y="663"/>
                  <a:pt x="358" y="663"/>
                </a:cubicBezTo>
                <a:cubicBezTo>
                  <a:pt x="358" y="665"/>
                  <a:pt x="357" y="664"/>
                  <a:pt x="355" y="665"/>
                </a:cubicBezTo>
                <a:cubicBezTo>
                  <a:pt x="358" y="668"/>
                  <a:pt x="360" y="667"/>
                  <a:pt x="362" y="665"/>
                </a:cubicBezTo>
                <a:cubicBezTo>
                  <a:pt x="360" y="660"/>
                  <a:pt x="364" y="663"/>
                  <a:pt x="363" y="657"/>
                </a:cubicBezTo>
                <a:cubicBezTo>
                  <a:pt x="365" y="663"/>
                  <a:pt x="368" y="657"/>
                  <a:pt x="368" y="657"/>
                </a:cubicBezTo>
                <a:cubicBezTo>
                  <a:pt x="369" y="658"/>
                  <a:pt x="369" y="659"/>
                  <a:pt x="369" y="660"/>
                </a:cubicBezTo>
                <a:cubicBezTo>
                  <a:pt x="372" y="656"/>
                  <a:pt x="378" y="652"/>
                  <a:pt x="383" y="651"/>
                </a:cubicBezTo>
                <a:cubicBezTo>
                  <a:pt x="384" y="653"/>
                  <a:pt x="381" y="654"/>
                  <a:pt x="380" y="656"/>
                </a:cubicBezTo>
                <a:cubicBezTo>
                  <a:pt x="374" y="658"/>
                  <a:pt x="367" y="662"/>
                  <a:pt x="362" y="669"/>
                </a:cubicBezTo>
                <a:cubicBezTo>
                  <a:pt x="361" y="668"/>
                  <a:pt x="361" y="668"/>
                  <a:pt x="361" y="667"/>
                </a:cubicBezTo>
                <a:cubicBezTo>
                  <a:pt x="360" y="668"/>
                  <a:pt x="360" y="670"/>
                  <a:pt x="360" y="671"/>
                </a:cubicBezTo>
                <a:cubicBezTo>
                  <a:pt x="358" y="671"/>
                  <a:pt x="354" y="670"/>
                  <a:pt x="353" y="673"/>
                </a:cubicBezTo>
                <a:cubicBezTo>
                  <a:pt x="356" y="673"/>
                  <a:pt x="362" y="671"/>
                  <a:pt x="361" y="676"/>
                </a:cubicBezTo>
                <a:cubicBezTo>
                  <a:pt x="364" y="676"/>
                  <a:pt x="367" y="673"/>
                  <a:pt x="368" y="671"/>
                </a:cubicBezTo>
                <a:cubicBezTo>
                  <a:pt x="370" y="672"/>
                  <a:pt x="369" y="675"/>
                  <a:pt x="371" y="673"/>
                </a:cubicBezTo>
                <a:cubicBezTo>
                  <a:pt x="370" y="668"/>
                  <a:pt x="379" y="666"/>
                  <a:pt x="381" y="666"/>
                </a:cubicBezTo>
                <a:cubicBezTo>
                  <a:pt x="383" y="663"/>
                  <a:pt x="386" y="663"/>
                  <a:pt x="388" y="665"/>
                </a:cubicBezTo>
                <a:cubicBezTo>
                  <a:pt x="389" y="665"/>
                  <a:pt x="390" y="664"/>
                  <a:pt x="392" y="664"/>
                </a:cubicBezTo>
                <a:cubicBezTo>
                  <a:pt x="393" y="663"/>
                  <a:pt x="393" y="663"/>
                  <a:pt x="393" y="663"/>
                </a:cubicBezTo>
                <a:cubicBezTo>
                  <a:pt x="393" y="663"/>
                  <a:pt x="393" y="663"/>
                  <a:pt x="393" y="663"/>
                </a:cubicBezTo>
                <a:cubicBezTo>
                  <a:pt x="394" y="664"/>
                  <a:pt x="394" y="664"/>
                  <a:pt x="394" y="664"/>
                </a:cubicBezTo>
                <a:cubicBezTo>
                  <a:pt x="394" y="665"/>
                  <a:pt x="394" y="665"/>
                  <a:pt x="394" y="665"/>
                </a:cubicBezTo>
                <a:cubicBezTo>
                  <a:pt x="394" y="665"/>
                  <a:pt x="394" y="665"/>
                  <a:pt x="394" y="665"/>
                </a:cubicBezTo>
                <a:cubicBezTo>
                  <a:pt x="395" y="665"/>
                  <a:pt x="395" y="665"/>
                  <a:pt x="395" y="665"/>
                </a:cubicBezTo>
                <a:cubicBezTo>
                  <a:pt x="395" y="665"/>
                  <a:pt x="395" y="665"/>
                  <a:pt x="395" y="665"/>
                </a:cubicBezTo>
                <a:cubicBezTo>
                  <a:pt x="393" y="666"/>
                  <a:pt x="394" y="665"/>
                  <a:pt x="394" y="665"/>
                </a:cubicBezTo>
                <a:cubicBezTo>
                  <a:pt x="394" y="665"/>
                  <a:pt x="394" y="665"/>
                  <a:pt x="394" y="665"/>
                </a:cubicBezTo>
                <a:cubicBezTo>
                  <a:pt x="393" y="664"/>
                  <a:pt x="393" y="664"/>
                  <a:pt x="393" y="664"/>
                </a:cubicBezTo>
                <a:cubicBezTo>
                  <a:pt x="394" y="664"/>
                  <a:pt x="394" y="663"/>
                  <a:pt x="395" y="662"/>
                </a:cubicBezTo>
                <a:cubicBezTo>
                  <a:pt x="397" y="661"/>
                  <a:pt x="400" y="660"/>
                  <a:pt x="403" y="659"/>
                </a:cubicBezTo>
                <a:cubicBezTo>
                  <a:pt x="403" y="658"/>
                  <a:pt x="402" y="656"/>
                  <a:pt x="403" y="655"/>
                </a:cubicBezTo>
                <a:cubicBezTo>
                  <a:pt x="407" y="656"/>
                  <a:pt x="413" y="653"/>
                  <a:pt x="412" y="649"/>
                </a:cubicBezTo>
                <a:cubicBezTo>
                  <a:pt x="413" y="650"/>
                  <a:pt x="414" y="650"/>
                  <a:pt x="416" y="650"/>
                </a:cubicBezTo>
                <a:cubicBezTo>
                  <a:pt x="418" y="645"/>
                  <a:pt x="419" y="644"/>
                  <a:pt x="423" y="642"/>
                </a:cubicBezTo>
                <a:cubicBezTo>
                  <a:pt x="416" y="634"/>
                  <a:pt x="429" y="633"/>
                  <a:pt x="429" y="628"/>
                </a:cubicBezTo>
                <a:cubicBezTo>
                  <a:pt x="430" y="629"/>
                  <a:pt x="432" y="629"/>
                  <a:pt x="432" y="627"/>
                </a:cubicBezTo>
                <a:cubicBezTo>
                  <a:pt x="433" y="628"/>
                  <a:pt x="433" y="628"/>
                  <a:pt x="433" y="629"/>
                </a:cubicBezTo>
                <a:cubicBezTo>
                  <a:pt x="436" y="627"/>
                  <a:pt x="440" y="626"/>
                  <a:pt x="440" y="623"/>
                </a:cubicBezTo>
                <a:cubicBezTo>
                  <a:pt x="439" y="624"/>
                  <a:pt x="438" y="624"/>
                  <a:pt x="437" y="623"/>
                </a:cubicBezTo>
                <a:cubicBezTo>
                  <a:pt x="437" y="621"/>
                  <a:pt x="439" y="621"/>
                  <a:pt x="441" y="622"/>
                </a:cubicBezTo>
                <a:cubicBezTo>
                  <a:pt x="440" y="620"/>
                  <a:pt x="441" y="619"/>
                  <a:pt x="440" y="618"/>
                </a:cubicBezTo>
                <a:cubicBezTo>
                  <a:pt x="437" y="620"/>
                  <a:pt x="433" y="619"/>
                  <a:pt x="433" y="623"/>
                </a:cubicBezTo>
                <a:cubicBezTo>
                  <a:pt x="429" y="620"/>
                  <a:pt x="425" y="626"/>
                  <a:pt x="425" y="630"/>
                </a:cubicBezTo>
                <a:cubicBezTo>
                  <a:pt x="425" y="629"/>
                  <a:pt x="424" y="629"/>
                  <a:pt x="424" y="629"/>
                </a:cubicBezTo>
                <a:cubicBezTo>
                  <a:pt x="425" y="629"/>
                  <a:pt x="426" y="628"/>
                  <a:pt x="424" y="626"/>
                </a:cubicBezTo>
                <a:cubicBezTo>
                  <a:pt x="419" y="625"/>
                  <a:pt x="413" y="637"/>
                  <a:pt x="408" y="632"/>
                </a:cubicBezTo>
                <a:cubicBezTo>
                  <a:pt x="406" y="634"/>
                  <a:pt x="407" y="634"/>
                  <a:pt x="406" y="637"/>
                </a:cubicBezTo>
                <a:cubicBezTo>
                  <a:pt x="405" y="633"/>
                  <a:pt x="401" y="636"/>
                  <a:pt x="402" y="638"/>
                </a:cubicBezTo>
                <a:cubicBezTo>
                  <a:pt x="395" y="638"/>
                  <a:pt x="393" y="647"/>
                  <a:pt x="385" y="644"/>
                </a:cubicBezTo>
                <a:cubicBezTo>
                  <a:pt x="384" y="645"/>
                  <a:pt x="387" y="647"/>
                  <a:pt x="385" y="648"/>
                </a:cubicBezTo>
                <a:cubicBezTo>
                  <a:pt x="384" y="647"/>
                  <a:pt x="384" y="645"/>
                  <a:pt x="384" y="645"/>
                </a:cubicBezTo>
                <a:cubicBezTo>
                  <a:pt x="384" y="645"/>
                  <a:pt x="383" y="645"/>
                  <a:pt x="383" y="645"/>
                </a:cubicBezTo>
                <a:cubicBezTo>
                  <a:pt x="383" y="646"/>
                  <a:pt x="383" y="646"/>
                  <a:pt x="383" y="646"/>
                </a:cubicBezTo>
                <a:cubicBezTo>
                  <a:pt x="382" y="646"/>
                  <a:pt x="382" y="646"/>
                  <a:pt x="382" y="646"/>
                </a:cubicBezTo>
                <a:cubicBezTo>
                  <a:pt x="382" y="645"/>
                  <a:pt x="382" y="645"/>
                  <a:pt x="382" y="645"/>
                </a:cubicBezTo>
                <a:cubicBezTo>
                  <a:pt x="382" y="645"/>
                  <a:pt x="382" y="645"/>
                  <a:pt x="382" y="645"/>
                </a:cubicBezTo>
                <a:cubicBezTo>
                  <a:pt x="382" y="645"/>
                  <a:pt x="382" y="645"/>
                  <a:pt x="382" y="645"/>
                </a:cubicBezTo>
                <a:cubicBezTo>
                  <a:pt x="383" y="647"/>
                  <a:pt x="383" y="647"/>
                  <a:pt x="383" y="647"/>
                </a:cubicBezTo>
                <a:cubicBezTo>
                  <a:pt x="383" y="647"/>
                  <a:pt x="385" y="644"/>
                  <a:pt x="382" y="645"/>
                </a:cubicBezTo>
                <a:cubicBezTo>
                  <a:pt x="383" y="645"/>
                  <a:pt x="383" y="645"/>
                  <a:pt x="383" y="645"/>
                </a:cubicBezTo>
                <a:cubicBezTo>
                  <a:pt x="383" y="645"/>
                  <a:pt x="383" y="645"/>
                  <a:pt x="383" y="645"/>
                </a:cubicBezTo>
                <a:cubicBezTo>
                  <a:pt x="383" y="645"/>
                  <a:pt x="383" y="645"/>
                  <a:pt x="383" y="645"/>
                </a:cubicBezTo>
                <a:cubicBezTo>
                  <a:pt x="382" y="645"/>
                  <a:pt x="382" y="646"/>
                  <a:pt x="382" y="646"/>
                </a:cubicBezTo>
                <a:cubicBezTo>
                  <a:pt x="381" y="645"/>
                  <a:pt x="381" y="645"/>
                  <a:pt x="379" y="645"/>
                </a:cubicBezTo>
                <a:cubicBezTo>
                  <a:pt x="379" y="647"/>
                  <a:pt x="383" y="647"/>
                  <a:pt x="382" y="648"/>
                </a:cubicBezTo>
                <a:cubicBezTo>
                  <a:pt x="380" y="647"/>
                  <a:pt x="381" y="651"/>
                  <a:pt x="379" y="649"/>
                </a:cubicBezTo>
                <a:cubicBezTo>
                  <a:pt x="378" y="648"/>
                  <a:pt x="381" y="648"/>
                  <a:pt x="379" y="646"/>
                </a:cubicBezTo>
                <a:cubicBezTo>
                  <a:pt x="377" y="647"/>
                  <a:pt x="376" y="646"/>
                  <a:pt x="374" y="647"/>
                </a:cubicBezTo>
                <a:cubicBezTo>
                  <a:pt x="375" y="650"/>
                  <a:pt x="376" y="646"/>
                  <a:pt x="377" y="649"/>
                </a:cubicBezTo>
                <a:cubicBezTo>
                  <a:pt x="374" y="648"/>
                  <a:pt x="374" y="651"/>
                  <a:pt x="372" y="650"/>
                </a:cubicBezTo>
                <a:cubicBezTo>
                  <a:pt x="371" y="648"/>
                  <a:pt x="375" y="648"/>
                  <a:pt x="373" y="645"/>
                </a:cubicBezTo>
                <a:cubicBezTo>
                  <a:pt x="371" y="647"/>
                  <a:pt x="371" y="648"/>
                  <a:pt x="369" y="647"/>
                </a:cubicBezTo>
                <a:cubicBezTo>
                  <a:pt x="371" y="650"/>
                  <a:pt x="368" y="650"/>
                  <a:pt x="366" y="651"/>
                </a:cubicBezTo>
                <a:cubicBezTo>
                  <a:pt x="367" y="652"/>
                  <a:pt x="368" y="653"/>
                  <a:pt x="368" y="653"/>
                </a:cubicBezTo>
                <a:cubicBezTo>
                  <a:pt x="367" y="654"/>
                  <a:pt x="368" y="655"/>
                  <a:pt x="367" y="655"/>
                </a:cubicBezTo>
                <a:cubicBezTo>
                  <a:pt x="368" y="650"/>
                  <a:pt x="362" y="655"/>
                  <a:pt x="362" y="651"/>
                </a:cubicBezTo>
                <a:cubicBezTo>
                  <a:pt x="363" y="653"/>
                  <a:pt x="365" y="651"/>
                  <a:pt x="364" y="650"/>
                </a:cubicBezTo>
                <a:close/>
                <a:moveTo>
                  <a:pt x="346" y="651"/>
                </a:moveTo>
                <a:cubicBezTo>
                  <a:pt x="345" y="652"/>
                  <a:pt x="344" y="654"/>
                  <a:pt x="344" y="655"/>
                </a:cubicBezTo>
                <a:cubicBezTo>
                  <a:pt x="346" y="656"/>
                  <a:pt x="346" y="653"/>
                  <a:pt x="346" y="651"/>
                </a:cubicBezTo>
                <a:close/>
                <a:moveTo>
                  <a:pt x="324" y="623"/>
                </a:moveTo>
                <a:cubicBezTo>
                  <a:pt x="327" y="623"/>
                  <a:pt x="330" y="622"/>
                  <a:pt x="330" y="617"/>
                </a:cubicBezTo>
                <a:cubicBezTo>
                  <a:pt x="328" y="617"/>
                  <a:pt x="329" y="622"/>
                  <a:pt x="327" y="620"/>
                </a:cubicBezTo>
                <a:cubicBezTo>
                  <a:pt x="327" y="619"/>
                  <a:pt x="328" y="619"/>
                  <a:pt x="327" y="618"/>
                </a:cubicBezTo>
                <a:cubicBezTo>
                  <a:pt x="326" y="620"/>
                  <a:pt x="325" y="618"/>
                  <a:pt x="324" y="618"/>
                </a:cubicBezTo>
                <a:cubicBezTo>
                  <a:pt x="325" y="620"/>
                  <a:pt x="326" y="620"/>
                  <a:pt x="325" y="621"/>
                </a:cubicBezTo>
                <a:cubicBezTo>
                  <a:pt x="324" y="621"/>
                  <a:pt x="324" y="621"/>
                  <a:pt x="324" y="621"/>
                </a:cubicBezTo>
                <a:cubicBezTo>
                  <a:pt x="323" y="619"/>
                  <a:pt x="322" y="618"/>
                  <a:pt x="321" y="618"/>
                </a:cubicBezTo>
                <a:cubicBezTo>
                  <a:pt x="321" y="620"/>
                  <a:pt x="324" y="620"/>
                  <a:pt x="324" y="623"/>
                </a:cubicBezTo>
                <a:close/>
                <a:moveTo>
                  <a:pt x="334" y="625"/>
                </a:moveTo>
                <a:cubicBezTo>
                  <a:pt x="332" y="623"/>
                  <a:pt x="327" y="625"/>
                  <a:pt x="328" y="628"/>
                </a:cubicBezTo>
                <a:cubicBezTo>
                  <a:pt x="330" y="627"/>
                  <a:pt x="332" y="627"/>
                  <a:pt x="334" y="625"/>
                </a:cubicBezTo>
                <a:close/>
                <a:moveTo>
                  <a:pt x="351" y="655"/>
                </a:moveTo>
                <a:cubicBezTo>
                  <a:pt x="349" y="651"/>
                  <a:pt x="346" y="654"/>
                  <a:pt x="348" y="656"/>
                </a:cubicBezTo>
                <a:cubicBezTo>
                  <a:pt x="349" y="654"/>
                  <a:pt x="350" y="658"/>
                  <a:pt x="351" y="655"/>
                </a:cubicBezTo>
                <a:close/>
                <a:moveTo>
                  <a:pt x="220" y="455"/>
                </a:moveTo>
                <a:cubicBezTo>
                  <a:pt x="218" y="452"/>
                  <a:pt x="218" y="452"/>
                  <a:pt x="218" y="452"/>
                </a:cubicBezTo>
                <a:cubicBezTo>
                  <a:pt x="216" y="453"/>
                  <a:pt x="219" y="455"/>
                  <a:pt x="218" y="456"/>
                </a:cubicBezTo>
                <a:cubicBezTo>
                  <a:pt x="217" y="457"/>
                  <a:pt x="216" y="457"/>
                  <a:pt x="217" y="458"/>
                </a:cubicBezTo>
                <a:cubicBezTo>
                  <a:pt x="218" y="458"/>
                  <a:pt x="218" y="458"/>
                  <a:pt x="219" y="457"/>
                </a:cubicBezTo>
                <a:cubicBezTo>
                  <a:pt x="218" y="456"/>
                  <a:pt x="219" y="455"/>
                  <a:pt x="220" y="455"/>
                </a:cubicBezTo>
                <a:close/>
                <a:moveTo>
                  <a:pt x="353" y="654"/>
                </a:moveTo>
                <a:cubicBezTo>
                  <a:pt x="351" y="653"/>
                  <a:pt x="352" y="652"/>
                  <a:pt x="350" y="650"/>
                </a:cubicBezTo>
                <a:cubicBezTo>
                  <a:pt x="349" y="650"/>
                  <a:pt x="345" y="648"/>
                  <a:pt x="347" y="652"/>
                </a:cubicBezTo>
                <a:cubicBezTo>
                  <a:pt x="349" y="650"/>
                  <a:pt x="351" y="654"/>
                  <a:pt x="353" y="654"/>
                </a:cubicBezTo>
                <a:close/>
                <a:moveTo>
                  <a:pt x="284" y="546"/>
                </a:moveTo>
                <a:cubicBezTo>
                  <a:pt x="287" y="547"/>
                  <a:pt x="285" y="543"/>
                  <a:pt x="286" y="541"/>
                </a:cubicBezTo>
                <a:cubicBezTo>
                  <a:pt x="287" y="542"/>
                  <a:pt x="286" y="543"/>
                  <a:pt x="287" y="544"/>
                </a:cubicBezTo>
                <a:cubicBezTo>
                  <a:pt x="289" y="544"/>
                  <a:pt x="289" y="543"/>
                  <a:pt x="289" y="542"/>
                </a:cubicBezTo>
                <a:cubicBezTo>
                  <a:pt x="285" y="540"/>
                  <a:pt x="288" y="539"/>
                  <a:pt x="285" y="535"/>
                </a:cubicBezTo>
                <a:cubicBezTo>
                  <a:pt x="284" y="537"/>
                  <a:pt x="284" y="539"/>
                  <a:pt x="284" y="541"/>
                </a:cubicBezTo>
                <a:cubicBezTo>
                  <a:pt x="283" y="539"/>
                  <a:pt x="282" y="540"/>
                  <a:pt x="281" y="537"/>
                </a:cubicBezTo>
                <a:cubicBezTo>
                  <a:pt x="280" y="538"/>
                  <a:pt x="277" y="539"/>
                  <a:pt x="278" y="540"/>
                </a:cubicBezTo>
                <a:cubicBezTo>
                  <a:pt x="280" y="542"/>
                  <a:pt x="282" y="540"/>
                  <a:pt x="284" y="542"/>
                </a:cubicBezTo>
                <a:cubicBezTo>
                  <a:pt x="281" y="542"/>
                  <a:pt x="285" y="544"/>
                  <a:pt x="284" y="546"/>
                </a:cubicBezTo>
                <a:close/>
                <a:moveTo>
                  <a:pt x="359" y="646"/>
                </a:moveTo>
                <a:cubicBezTo>
                  <a:pt x="359" y="647"/>
                  <a:pt x="355" y="647"/>
                  <a:pt x="357" y="650"/>
                </a:cubicBezTo>
                <a:cubicBezTo>
                  <a:pt x="359" y="649"/>
                  <a:pt x="362" y="649"/>
                  <a:pt x="359" y="646"/>
                </a:cubicBezTo>
                <a:close/>
                <a:moveTo>
                  <a:pt x="290" y="538"/>
                </a:moveTo>
                <a:cubicBezTo>
                  <a:pt x="288" y="538"/>
                  <a:pt x="291" y="536"/>
                  <a:pt x="290" y="535"/>
                </a:cubicBezTo>
                <a:cubicBezTo>
                  <a:pt x="289" y="535"/>
                  <a:pt x="287" y="532"/>
                  <a:pt x="286" y="534"/>
                </a:cubicBezTo>
                <a:cubicBezTo>
                  <a:pt x="287" y="536"/>
                  <a:pt x="288" y="537"/>
                  <a:pt x="289" y="540"/>
                </a:cubicBezTo>
                <a:cubicBezTo>
                  <a:pt x="289" y="539"/>
                  <a:pt x="291" y="539"/>
                  <a:pt x="290" y="538"/>
                </a:cubicBezTo>
                <a:close/>
                <a:moveTo>
                  <a:pt x="296" y="532"/>
                </a:moveTo>
                <a:cubicBezTo>
                  <a:pt x="293" y="529"/>
                  <a:pt x="292" y="532"/>
                  <a:pt x="295" y="532"/>
                </a:cubicBezTo>
                <a:cubicBezTo>
                  <a:pt x="294" y="535"/>
                  <a:pt x="292" y="531"/>
                  <a:pt x="291" y="532"/>
                </a:cubicBezTo>
                <a:cubicBezTo>
                  <a:pt x="293" y="534"/>
                  <a:pt x="290" y="534"/>
                  <a:pt x="292" y="535"/>
                </a:cubicBezTo>
                <a:cubicBezTo>
                  <a:pt x="294" y="536"/>
                  <a:pt x="296" y="535"/>
                  <a:pt x="296" y="532"/>
                </a:cubicBezTo>
                <a:close/>
                <a:moveTo>
                  <a:pt x="296" y="536"/>
                </a:moveTo>
                <a:cubicBezTo>
                  <a:pt x="296" y="536"/>
                  <a:pt x="295" y="536"/>
                  <a:pt x="295" y="537"/>
                </a:cubicBezTo>
                <a:cubicBezTo>
                  <a:pt x="295" y="537"/>
                  <a:pt x="296" y="538"/>
                  <a:pt x="296" y="539"/>
                </a:cubicBezTo>
                <a:cubicBezTo>
                  <a:pt x="297" y="538"/>
                  <a:pt x="298" y="537"/>
                  <a:pt x="297" y="536"/>
                </a:cubicBezTo>
                <a:cubicBezTo>
                  <a:pt x="296" y="537"/>
                  <a:pt x="297" y="538"/>
                  <a:pt x="296" y="536"/>
                </a:cubicBezTo>
                <a:close/>
                <a:moveTo>
                  <a:pt x="370" y="641"/>
                </a:moveTo>
                <a:cubicBezTo>
                  <a:pt x="369" y="643"/>
                  <a:pt x="366" y="643"/>
                  <a:pt x="368" y="645"/>
                </a:cubicBezTo>
                <a:cubicBezTo>
                  <a:pt x="369" y="645"/>
                  <a:pt x="372" y="644"/>
                  <a:pt x="370" y="641"/>
                </a:cubicBezTo>
                <a:close/>
                <a:moveTo>
                  <a:pt x="236" y="433"/>
                </a:moveTo>
                <a:cubicBezTo>
                  <a:pt x="234" y="431"/>
                  <a:pt x="232" y="433"/>
                  <a:pt x="230" y="434"/>
                </a:cubicBezTo>
                <a:cubicBezTo>
                  <a:pt x="232" y="436"/>
                  <a:pt x="231" y="437"/>
                  <a:pt x="233" y="439"/>
                </a:cubicBezTo>
                <a:cubicBezTo>
                  <a:pt x="234" y="437"/>
                  <a:pt x="231" y="434"/>
                  <a:pt x="236" y="433"/>
                </a:cubicBezTo>
                <a:close/>
                <a:moveTo>
                  <a:pt x="283" y="506"/>
                </a:moveTo>
                <a:cubicBezTo>
                  <a:pt x="281" y="505"/>
                  <a:pt x="279" y="501"/>
                  <a:pt x="278" y="505"/>
                </a:cubicBezTo>
                <a:cubicBezTo>
                  <a:pt x="279" y="504"/>
                  <a:pt x="280" y="506"/>
                  <a:pt x="280" y="507"/>
                </a:cubicBezTo>
                <a:cubicBezTo>
                  <a:pt x="280" y="504"/>
                  <a:pt x="283" y="508"/>
                  <a:pt x="283" y="506"/>
                </a:cubicBezTo>
                <a:close/>
                <a:moveTo>
                  <a:pt x="308" y="526"/>
                </a:moveTo>
                <a:cubicBezTo>
                  <a:pt x="306" y="527"/>
                  <a:pt x="304" y="528"/>
                  <a:pt x="304" y="530"/>
                </a:cubicBezTo>
                <a:cubicBezTo>
                  <a:pt x="302" y="529"/>
                  <a:pt x="303" y="527"/>
                  <a:pt x="301" y="527"/>
                </a:cubicBezTo>
                <a:cubicBezTo>
                  <a:pt x="302" y="529"/>
                  <a:pt x="299" y="530"/>
                  <a:pt x="301" y="532"/>
                </a:cubicBezTo>
                <a:cubicBezTo>
                  <a:pt x="304" y="531"/>
                  <a:pt x="308" y="532"/>
                  <a:pt x="308" y="526"/>
                </a:cubicBezTo>
                <a:close/>
                <a:moveTo>
                  <a:pt x="306" y="521"/>
                </a:moveTo>
                <a:cubicBezTo>
                  <a:pt x="306" y="525"/>
                  <a:pt x="300" y="522"/>
                  <a:pt x="300" y="526"/>
                </a:cubicBezTo>
                <a:cubicBezTo>
                  <a:pt x="302" y="525"/>
                  <a:pt x="307" y="526"/>
                  <a:pt x="306" y="521"/>
                </a:cubicBezTo>
                <a:close/>
                <a:moveTo>
                  <a:pt x="240" y="430"/>
                </a:moveTo>
                <a:cubicBezTo>
                  <a:pt x="239" y="431"/>
                  <a:pt x="238" y="428"/>
                  <a:pt x="237" y="429"/>
                </a:cubicBezTo>
                <a:cubicBezTo>
                  <a:pt x="236" y="431"/>
                  <a:pt x="241" y="433"/>
                  <a:pt x="240" y="430"/>
                </a:cubicBezTo>
                <a:close/>
                <a:moveTo>
                  <a:pt x="283" y="478"/>
                </a:moveTo>
                <a:cubicBezTo>
                  <a:pt x="279" y="478"/>
                  <a:pt x="280" y="477"/>
                  <a:pt x="276" y="476"/>
                </a:cubicBezTo>
                <a:cubicBezTo>
                  <a:pt x="278" y="481"/>
                  <a:pt x="281" y="480"/>
                  <a:pt x="283" y="478"/>
                </a:cubicBezTo>
                <a:close/>
                <a:moveTo>
                  <a:pt x="312" y="526"/>
                </a:moveTo>
                <a:cubicBezTo>
                  <a:pt x="312" y="525"/>
                  <a:pt x="312" y="525"/>
                  <a:pt x="312" y="525"/>
                </a:cubicBezTo>
                <a:cubicBezTo>
                  <a:pt x="311" y="523"/>
                  <a:pt x="311" y="523"/>
                  <a:pt x="311" y="523"/>
                </a:cubicBezTo>
                <a:cubicBezTo>
                  <a:pt x="311" y="523"/>
                  <a:pt x="311" y="523"/>
                  <a:pt x="311" y="523"/>
                </a:cubicBezTo>
                <a:cubicBezTo>
                  <a:pt x="311" y="523"/>
                  <a:pt x="311" y="523"/>
                  <a:pt x="311" y="523"/>
                </a:cubicBezTo>
                <a:cubicBezTo>
                  <a:pt x="311" y="523"/>
                  <a:pt x="311" y="523"/>
                  <a:pt x="311" y="523"/>
                </a:cubicBezTo>
                <a:cubicBezTo>
                  <a:pt x="311" y="523"/>
                  <a:pt x="311" y="523"/>
                  <a:pt x="311" y="523"/>
                </a:cubicBezTo>
                <a:cubicBezTo>
                  <a:pt x="312" y="525"/>
                  <a:pt x="312" y="525"/>
                  <a:pt x="312" y="525"/>
                </a:cubicBezTo>
                <a:cubicBezTo>
                  <a:pt x="314" y="526"/>
                  <a:pt x="314" y="526"/>
                  <a:pt x="314" y="526"/>
                </a:cubicBezTo>
                <a:cubicBezTo>
                  <a:pt x="314" y="527"/>
                  <a:pt x="314" y="527"/>
                  <a:pt x="314" y="527"/>
                </a:cubicBezTo>
                <a:cubicBezTo>
                  <a:pt x="314" y="527"/>
                  <a:pt x="315" y="527"/>
                  <a:pt x="315" y="527"/>
                </a:cubicBezTo>
                <a:cubicBezTo>
                  <a:pt x="313" y="523"/>
                  <a:pt x="318" y="526"/>
                  <a:pt x="319" y="526"/>
                </a:cubicBezTo>
                <a:cubicBezTo>
                  <a:pt x="317" y="523"/>
                  <a:pt x="322" y="524"/>
                  <a:pt x="320" y="521"/>
                </a:cubicBezTo>
                <a:cubicBezTo>
                  <a:pt x="321" y="521"/>
                  <a:pt x="322" y="523"/>
                  <a:pt x="323" y="521"/>
                </a:cubicBezTo>
                <a:cubicBezTo>
                  <a:pt x="322" y="520"/>
                  <a:pt x="322" y="519"/>
                  <a:pt x="322" y="519"/>
                </a:cubicBezTo>
                <a:cubicBezTo>
                  <a:pt x="319" y="520"/>
                  <a:pt x="316" y="523"/>
                  <a:pt x="315" y="519"/>
                </a:cubicBezTo>
                <a:cubicBezTo>
                  <a:pt x="315" y="521"/>
                  <a:pt x="314" y="522"/>
                  <a:pt x="313" y="523"/>
                </a:cubicBezTo>
                <a:cubicBezTo>
                  <a:pt x="313" y="523"/>
                  <a:pt x="313" y="524"/>
                  <a:pt x="313" y="524"/>
                </a:cubicBezTo>
                <a:cubicBezTo>
                  <a:pt x="313" y="524"/>
                  <a:pt x="313" y="524"/>
                  <a:pt x="313" y="524"/>
                </a:cubicBezTo>
                <a:cubicBezTo>
                  <a:pt x="314" y="524"/>
                  <a:pt x="314" y="524"/>
                  <a:pt x="314" y="524"/>
                </a:cubicBezTo>
                <a:cubicBezTo>
                  <a:pt x="313" y="524"/>
                  <a:pt x="313" y="524"/>
                  <a:pt x="313" y="524"/>
                </a:cubicBezTo>
                <a:cubicBezTo>
                  <a:pt x="313" y="523"/>
                  <a:pt x="313" y="523"/>
                  <a:pt x="313" y="523"/>
                </a:cubicBezTo>
                <a:cubicBezTo>
                  <a:pt x="313" y="523"/>
                  <a:pt x="313" y="523"/>
                  <a:pt x="313" y="523"/>
                </a:cubicBezTo>
                <a:cubicBezTo>
                  <a:pt x="310" y="525"/>
                  <a:pt x="311" y="523"/>
                  <a:pt x="311" y="523"/>
                </a:cubicBezTo>
                <a:cubicBezTo>
                  <a:pt x="311" y="523"/>
                  <a:pt x="311" y="523"/>
                  <a:pt x="311" y="523"/>
                </a:cubicBezTo>
                <a:cubicBezTo>
                  <a:pt x="311" y="524"/>
                  <a:pt x="311" y="524"/>
                  <a:pt x="311" y="524"/>
                </a:cubicBezTo>
                <a:cubicBezTo>
                  <a:pt x="312" y="525"/>
                  <a:pt x="312" y="525"/>
                  <a:pt x="312" y="525"/>
                </a:cubicBezTo>
                <a:cubicBezTo>
                  <a:pt x="312" y="525"/>
                  <a:pt x="312" y="526"/>
                  <a:pt x="312" y="526"/>
                </a:cubicBezTo>
                <a:cubicBezTo>
                  <a:pt x="312" y="526"/>
                  <a:pt x="312" y="526"/>
                  <a:pt x="312" y="527"/>
                </a:cubicBezTo>
                <a:cubicBezTo>
                  <a:pt x="312" y="527"/>
                  <a:pt x="312" y="526"/>
                  <a:pt x="312" y="526"/>
                </a:cubicBezTo>
                <a:close/>
                <a:moveTo>
                  <a:pt x="299" y="496"/>
                </a:moveTo>
                <a:cubicBezTo>
                  <a:pt x="297" y="497"/>
                  <a:pt x="297" y="497"/>
                  <a:pt x="297" y="497"/>
                </a:cubicBezTo>
                <a:cubicBezTo>
                  <a:pt x="299" y="500"/>
                  <a:pt x="301" y="498"/>
                  <a:pt x="299" y="496"/>
                </a:cubicBezTo>
                <a:close/>
                <a:moveTo>
                  <a:pt x="299" y="482"/>
                </a:moveTo>
                <a:cubicBezTo>
                  <a:pt x="298" y="484"/>
                  <a:pt x="293" y="482"/>
                  <a:pt x="295" y="487"/>
                </a:cubicBezTo>
                <a:cubicBezTo>
                  <a:pt x="297" y="484"/>
                  <a:pt x="300" y="485"/>
                  <a:pt x="299" y="482"/>
                </a:cubicBezTo>
                <a:close/>
                <a:moveTo>
                  <a:pt x="303" y="492"/>
                </a:moveTo>
                <a:cubicBezTo>
                  <a:pt x="303" y="493"/>
                  <a:pt x="299" y="493"/>
                  <a:pt x="301" y="495"/>
                </a:cubicBezTo>
                <a:cubicBezTo>
                  <a:pt x="303" y="494"/>
                  <a:pt x="304" y="494"/>
                  <a:pt x="303" y="492"/>
                </a:cubicBezTo>
                <a:close/>
                <a:moveTo>
                  <a:pt x="325" y="515"/>
                </a:moveTo>
                <a:cubicBezTo>
                  <a:pt x="326" y="516"/>
                  <a:pt x="325" y="517"/>
                  <a:pt x="324" y="517"/>
                </a:cubicBezTo>
                <a:cubicBezTo>
                  <a:pt x="327" y="521"/>
                  <a:pt x="328" y="515"/>
                  <a:pt x="325" y="515"/>
                </a:cubicBezTo>
                <a:close/>
                <a:moveTo>
                  <a:pt x="318" y="500"/>
                </a:moveTo>
                <a:cubicBezTo>
                  <a:pt x="317" y="499"/>
                  <a:pt x="314" y="496"/>
                  <a:pt x="314" y="499"/>
                </a:cubicBezTo>
                <a:cubicBezTo>
                  <a:pt x="315" y="499"/>
                  <a:pt x="317" y="501"/>
                  <a:pt x="318" y="500"/>
                </a:cubicBezTo>
                <a:close/>
                <a:moveTo>
                  <a:pt x="302" y="470"/>
                </a:moveTo>
                <a:cubicBezTo>
                  <a:pt x="299" y="467"/>
                  <a:pt x="303" y="467"/>
                  <a:pt x="302" y="465"/>
                </a:cubicBezTo>
                <a:cubicBezTo>
                  <a:pt x="301" y="468"/>
                  <a:pt x="297" y="469"/>
                  <a:pt x="297" y="472"/>
                </a:cubicBezTo>
                <a:cubicBezTo>
                  <a:pt x="299" y="472"/>
                  <a:pt x="300" y="470"/>
                  <a:pt x="302" y="470"/>
                </a:cubicBezTo>
                <a:close/>
                <a:moveTo>
                  <a:pt x="307" y="467"/>
                </a:moveTo>
                <a:cubicBezTo>
                  <a:pt x="304" y="462"/>
                  <a:pt x="303" y="468"/>
                  <a:pt x="303" y="470"/>
                </a:cubicBezTo>
                <a:cubicBezTo>
                  <a:pt x="305" y="469"/>
                  <a:pt x="305" y="468"/>
                  <a:pt x="307" y="467"/>
                </a:cubicBezTo>
                <a:close/>
                <a:moveTo>
                  <a:pt x="326" y="493"/>
                </a:moveTo>
                <a:cubicBezTo>
                  <a:pt x="329" y="492"/>
                  <a:pt x="329" y="492"/>
                  <a:pt x="329" y="492"/>
                </a:cubicBezTo>
                <a:cubicBezTo>
                  <a:pt x="328" y="490"/>
                  <a:pt x="328" y="489"/>
                  <a:pt x="327" y="486"/>
                </a:cubicBezTo>
                <a:cubicBezTo>
                  <a:pt x="325" y="488"/>
                  <a:pt x="324" y="487"/>
                  <a:pt x="323" y="488"/>
                </a:cubicBezTo>
                <a:cubicBezTo>
                  <a:pt x="324" y="490"/>
                  <a:pt x="324" y="492"/>
                  <a:pt x="326" y="493"/>
                </a:cubicBezTo>
                <a:close/>
                <a:moveTo>
                  <a:pt x="384" y="581"/>
                </a:moveTo>
                <a:cubicBezTo>
                  <a:pt x="386" y="583"/>
                  <a:pt x="383" y="583"/>
                  <a:pt x="385" y="585"/>
                </a:cubicBezTo>
                <a:cubicBezTo>
                  <a:pt x="387" y="585"/>
                  <a:pt x="385" y="580"/>
                  <a:pt x="384" y="581"/>
                </a:cubicBezTo>
                <a:close/>
                <a:moveTo>
                  <a:pt x="386" y="578"/>
                </a:moveTo>
                <a:cubicBezTo>
                  <a:pt x="385" y="579"/>
                  <a:pt x="386" y="581"/>
                  <a:pt x="387" y="584"/>
                </a:cubicBezTo>
                <a:cubicBezTo>
                  <a:pt x="390" y="584"/>
                  <a:pt x="390" y="578"/>
                  <a:pt x="393" y="578"/>
                </a:cubicBezTo>
                <a:cubicBezTo>
                  <a:pt x="393" y="577"/>
                  <a:pt x="392" y="577"/>
                  <a:pt x="391" y="576"/>
                </a:cubicBezTo>
                <a:cubicBezTo>
                  <a:pt x="387" y="578"/>
                  <a:pt x="390" y="579"/>
                  <a:pt x="386" y="581"/>
                </a:cubicBezTo>
                <a:cubicBezTo>
                  <a:pt x="387" y="580"/>
                  <a:pt x="387" y="579"/>
                  <a:pt x="386" y="578"/>
                </a:cubicBezTo>
                <a:close/>
                <a:moveTo>
                  <a:pt x="331" y="483"/>
                </a:moveTo>
                <a:cubicBezTo>
                  <a:pt x="330" y="483"/>
                  <a:pt x="329" y="483"/>
                  <a:pt x="328" y="484"/>
                </a:cubicBezTo>
                <a:cubicBezTo>
                  <a:pt x="329" y="485"/>
                  <a:pt x="329" y="486"/>
                  <a:pt x="330" y="486"/>
                </a:cubicBezTo>
                <a:cubicBezTo>
                  <a:pt x="329" y="485"/>
                  <a:pt x="333" y="486"/>
                  <a:pt x="331" y="483"/>
                </a:cubicBezTo>
                <a:close/>
                <a:moveTo>
                  <a:pt x="348" y="506"/>
                </a:moveTo>
                <a:cubicBezTo>
                  <a:pt x="347" y="505"/>
                  <a:pt x="345" y="504"/>
                  <a:pt x="344" y="504"/>
                </a:cubicBezTo>
                <a:cubicBezTo>
                  <a:pt x="344" y="506"/>
                  <a:pt x="346" y="505"/>
                  <a:pt x="345" y="507"/>
                </a:cubicBezTo>
                <a:cubicBezTo>
                  <a:pt x="345" y="506"/>
                  <a:pt x="343" y="508"/>
                  <a:pt x="345" y="509"/>
                </a:cubicBezTo>
                <a:cubicBezTo>
                  <a:pt x="346" y="508"/>
                  <a:pt x="347" y="507"/>
                  <a:pt x="348" y="506"/>
                </a:cubicBezTo>
                <a:close/>
                <a:moveTo>
                  <a:pt x="349" y="507"/>
                </a:moveTo>
                <a:cubicBezTo>
                  <a:pt x="352" y="506"/>
                  <a:pt x="355" y="507"/>
                  <a:pt x="357" y="505"/>
                </a:cubicBezTo>
                <a:cubicBezTo>
                  <a:pt x="355" y="501"/>
                  <a:pt x="357" y="503"/>
                  <a:pt x="354" y="498"/>
                </a:cubicBezTo>
                <a:cubicBezTo>
                  <a:pt x="354" y="499"/>
                  <a:pt x="353" y="499"/>
                  <a:pt x="353" y="499"/>
                </a:cubicBezTo>
                <a:cubicBezTo>
                  <a:pt x="355" y="501"/>
                  <a:pt x="353" y="504"/>
                  <a:pt x="352" y="502"/>
                </a:cubicBezTo>
                <a:cubicBezTo>
                  <a:pt x="355" y="501"/>
                  <a:pt x="348" y="500"/>
                  <a:pt x="349" y="502"/>
                </a:cubicBezTo>
                <a:cubicBezTo>
                  <a:pt x="350" y="502"/>
                  <a:pt x="350" y="503"/>
                  <a:pt x="351" y="504"/>
                </a:cubicBezTo>
                <a:cubicBezTo>
                  <a:pt x="351" y="505"/>
                  <a:pt x="350" y="506"/>
                  <a:pt x="349" y="505"/>
                </a:cubicBezTo>
                <a:cubicBezTo>
                  <a:pt x="349" y="504"/>
                  <a:pt x="349" y="503"/>
                  <a:pt x="348" y="501"/>
                </a:cubicBezTo>
                <a:cubicBezTo>
                  <a:pt x="346" y="500"/>
                  <a:pt x="345" y="503"/>
                  <a:pt x="347" y="503"/>
                </a:cubicBezTo>
                <a:cubicBezTo>
                  <a:pt x="347" y="501"/>
                  <a:pt x="348" y="506"/>
                  <a:pt x="349" y="507"/>
                </a:cubicBezTo>
                <a:close/>
                <a:moveTo>
                  <a:pt x="434" y="635"/>
                </a:moveTo>
                <a:cubicBezTo>
                  <a:pt x="432" y="632"/>
                  <a:pt x="432" y="632"/>
                  <a:pt x="432" y="632"/>
                </a:cubicBezTo>
                <a:cubicBezTo>
                  <a:pt x="430" y="633"/>
                  <a:pt x="433" y="637"/>
                  <a:pt x="434" y="635"/>
                </a:cubicBezTo>
                <a:close/>
                <a:moveTo>
                  <a:pt x="440" y="635"/>
                </a:moveTo>
                <a:cubicBezTo>
                  <a:pt x="439" y="633"/>
                  <a:pt x="438" y="634"/>
                  <a:pt x="438" y="632"/>
                </a:cubicBezTo>
                <a:cubicBezTo>
                  <a:pt x="436" y="633"/>
                  <a:pt x="437" y="636"/>
                  <a:pt x="435" y="635"/>
                </a:cubicBezTo>
                <a:cubicBezTo>
                  <a:pt x="436" y="637"/>
                  <a:pt x="438" y="637"/>
                  <a:pt x="440" y="635"/>
                </a:cubicBezTo>
                <a:close/>
                <a:moveTo>
                  <a:pt x="360" y="507"/>
                </a:moveTo>
                <a:cubicBezTo>
                  <a:pt x="359" y="508"/>
                  <a:pt x="358" y="506"/>
                  <a:pt x="357" y="507"/>
                </a:cubicBezTo>
                <a:cubicBezTo>
                  <a:pt x="358" y="508"/>
                  <a:pt x="357" y="509"/>
                  <a:pt x="358" y="510"/>
                </a:cubicBezTo>
                <a:cubicBezTo>
                  <a:pt x="359" y="509"/>
                  <a:pt x="361" y="509"/>
                  <a:pt x="360" y="507"/>
                </a:cubicBezTo>
                <a:close/>
                <a:moveTo>
                  <a:pt x="370" y="498"/>
                </a:moveTo>
                <a:cubicBezTo>
                  <a:pt x="369" y="496"/>
                  <a:pt x="366" y="496"/>
                  <a:pt x="367" y="497"/>
                </a:cubicBezTo>
                <a:cubicBezTo>
                  <a:pt x="368" y="497"/>
                  <a:pt x="369" y="500"/>
                  <a:pt x="370" y="498"/>
                </a:cubicBezTo>
                <a:close/>
                <a:moveTo>
                  <a:pt x="382" y="505"/>
                </a:moveTo>
                <a:cubicBezTo>
                  <a:pt x="380" y="503"/>
                  <a:pt x="378" y="504"/>
                  <a:pt x="376" y="504"/>
                </a:cubicBezTo>
                <a:cubicBezTo>
                  <a:pt x="378" y="506"/>
                  <a:pt x="380" y="507"/>
                  <a:pt x="382" y="505"/>
                </a:cubicBezTo>
                <a:close/>
                <a:moveTo>
                  <a:pt x="383" y="505"/>
                </a:moveTo>
                <a:cubicBezTo>
                  <a:pt x="385" y="504"/>
                  <a:pt x="384" y="503"/>
                  <a:pt x="384" y="501"/>
                </a:cubicBezTo>
                <a:cubicBezTo>
                  <a:pt x="383" y="503"/>
                  <a:pt x="382" y="501"/>
                  <a:pt x="381" y="502"/>
                </a:cubicBezTo>
                <a:cubicBezTo>
                  <a:pt x="383" y="504"/>
                  <a:pt x="382" y="504"/>
                  <a:pt x="383" y="505"/>
                </a:cubicBezTo>
                <a:close/>
                <a:moveTo>
                  <a:pt x="498" y="669"/>
                </a:moveTo>
                <a:cubicBezTo>
                  <a:pt x="495" y="668"/>
                  <a:pt x="498" y="671"/>
                  <a:pt x="496" y="672"/>
                </a:cubicBezTo>
                <a:cubicBezTo>
                  <a:pt x="495" y="671"/>
                  <a:pt x="495" y="670"/>
                  <a:pt x="494" y="671"/>
                </a:cubicBezTo>
                <a:cubicBezTo>
                  <a:pt x="496" y="674"/>
                  <a:pt x="499" y="671"/>
                  <a:pt x="498" y="669"/>
                </a:cubicBezTo>
                <a:close/>
                <a:moveTo>
                  <a:pt x="387" y="488"/>
                </a:moveTo>
                <a:cubicBezTo>
                  <a:pt x="386" y="484"/>
                  <a:pt x="381" y="481"/>
                  <a:pt x="383" y="485"/>
                </a:cubicBezTo>
                <a:cubicBezTo>
                  <a:pt x="384" y="483"/>
                  <a:pt x="386" y="488"/>
                  <a:pt x="387" y="488"/>
                </a:cubicBezTo>
                <a:close/>
                <a:moveTo>
                  <a:pt x="396" y="499"/>
                </a:moveTo>
                <a:cubicBezTo>
                  <a:pt x="393" y="497"/>
                  <a:pt x="397" y="497"/>
                  <a:pt x="396" y="495"/>
                </a:cubicBezTo>
                <a:cubicBezTo>
                  <a:pt x="393" y="495"/>
                  <a:pt x="394" y="497"/>
                  <a:pt x="391" y="497"/>
                </a:cubicBezTo>
                <a:cubicBezTo>
                  <a:pt x="393" y="498"/>
                  <a:pt x="394" y="498"/>
                  <a:pt x="396" y="499"/>
                </a:cubicBezTo>
                <a:close/>
                <a:moveTo>
                  <a:pt x="512" y="671"/>
                </a:moveTo>
                <a:cubicBezTo>
                  <a:pt x="511" y="668"/>
                  <a:pt x="507" y="669"/>
                  <a:pt x="509" y="672"/>
                </a:cubicBezTo>
                <a:cubicBezTo>
                  <a:pt x="510" y="670"/>
                  <a:pt x="511" y="672"/>
                  <a:pt x="512" y="671"/>
                </a:cubicBezTo>
                <a:close/>
                <a:moveTo>
                  <a:pt x="399" y="499"/>
                </a:moveTo>
                <a:cubicBezTo>
                  <a:pt x="400" y="501"/>
                  <a:pt x="401" y="502"/>
                  <a:pt x="401" y="503"/>
                </a:cubicBezTo>
                <a:cubicBezTo>
                  <a:pt x="405" y="504"/>
                  <a:pt x="402" y="498"/>
                  <a:pt x="399" y="499"/>
                </a:cubicBezTo>
                <a:close/>
                <a:moveTo>
                  <a:pt x="409" y="508"/>
                </a:moveTo>
                <a:cubicBezTo>
                  <a:pt x="408" y="508"/>
                  <a:pt x="405" y="507"/>
                  <a:pt x="407" y="510"/>
                </a:cubicBezTo>
                <a:cubicBezTo>
                  <a:pt x="407" y="510"/>
                  <a:pt x="410" y="510"/>
                  <a:pt x="409" y="508"/>
                </a:cubicBezTo>
                <a:close/>
                <a:moveTo>
                  <a:pt x="435" y="539"/>
                </a:moveTo>
                <a:cubicBezTo>
                  <a:pt x="432" y="534"/>
                  <a:pt x="430" y="536"/>
                  <a:pt x="428" y="536"/>
                </a:cubicBezTo>
                <a:cubicBezTo>
                  <a:pt x="431" y="541"/>
                  <a:pt x="432" y="536"/>
                  <a:pt x="435" y="539"/>
                </a:cubicBezTo>
                <a:close/>
                <a:moveTo>
                  <a:pt x="514" y="663"/>
                </a:moveTo>
                <a:cubicBezTo>
                  <a:pt x="513" y="659"/>
                  <a:pt x="511" y="661"/>
                  <a:pt x="509" y="661"/>
                </a:cubicBezTo>
                <a:cubicBezTo>
                  <a:pt x="511" y="664"/>
                  <a:pt x="513" y="664"/>
                  <a:pt x="514" y="663"/>
                </a:cubicBezTo>
                <a:close/>
                <a:moveTo>
                  <a:pt x="409" y="503"/>
                </a:moveTo>
                <a:cubicBezTo>
                  <a:pt x="410" y="502"/>
                  <a:pt x="411" y="501"/>
                  <a:pt x="411" y="500"/>
                </a:cubicBezTo>
                <a:cubicBezTo>
                  <a:pt x="409" y="500"/>
                  <a:pt x="408" y="497"/>
                  <a:pt x="407" y="499"/>
                </a:cubicBezTo>
                <a:cubicBezTo>
                  <a:pt x="409" y="501"/>
                  <a:pt x="408" y="502"/>
                  <a:pt x="409" y="503"/>
                </a:cubicBezTo>
                <a:close/>
                <a:moveTo>
                  <a:pt x="415" y="494"/>
                </a:moveTo>
                <a:cubicBezTo>
                  <a:pt x="414" y="496"/>
                  <a:pt x="411" y="496"/>
                  <a:pt x="412" y="498"/>
                </a:cubicBezTo>
                <a:cubicBezTo>
                  <a:pt x="413" y="498"/>
                  <a:pt x="416" y="498"/>
                  <a:pt x="415" y="494"/>
                </a:cubicBezTo>
                <a:close/>
                <a:moveTo>
                  <a:pt x="437" y="531"/>
                </a:moveTo>
                <a:cubicBezTo>
                  <a:pt x="435" y="531"/>
                  <a:pt x="436" y="533"/>
                  <a:pt x="437" y="535"/>
                </a:cubicBezTo>
                <a:cubicBezTo>
                  <a:pt x="439" y="534"/>
                  <a:pt x="438" y="532"/>
                  <a:pt x="437" y="531"/>
                </a:cubicBezTo>
                <a:close/>
                <a:moveTo>
                  <a:pt x="428" y="518"/>
                </a:moveTo>
                <a:cubicBezTo>
                  <a:pt x="430" y="517"/>
                  <a:pt x="429" y="516"/>
                  <a:pt x="429" y="514"/>
                </a:cubicBezTo>
                <a:cubicBezTo>
                  <a:pt x="428" y="514"/>
                  <a:pt x="425" y="515"/>
                  <a:pt x="426" y="516"/>
                </a:cubicBezTo>
                <a:cubicBezTo>
                  <a:pt x="427" y="515"/>
                  <a:pt x="428" y="516"/>
                  <a:pt x="428" y="518"/>
                </a:cubicBezTo>
                <a:close/>
                <a:moveTo>
                  <a:pt x="439" y="513"/>
                </a:moveTo>
                <a:cubicBezTo>
                  <a:pt x="440" y="515"/>
                  <a:pt x="439" y="516"/>
                  <a:pt x="440" y="518"/>
                </a:cubicBezTo>
                <a:cubicBezTo>
                  <a:pt x="442" y="517"/>
                  <a:pt x="442" y="517"/>
                  <a:pt x="442" y="517"/>
                </a:cubicBezTo>
                <a:cubicBezTo>
                  <a:pt x="439" y="515"/>
                  <a:pt x="441" y="513"/>
                  <a:pt x="439" y="513"/>
                </a:cubicBezTo>
                <a:close/>
                <a:moveTo>
                  <a:pt x="539" y="646"/>
                </a:moveTo>
                <a:cubicBezTo>
                  <a:pt x="538" y="647"/>
                  <a:pt x="537" y="648"/>
                  <a:pt x="537" y="649"/>
                </a:cubicBezTo>
                <a:cubicBezTo>
                  <a:pt x="539" y="650"/>
                  <a:pt x="542" y="649"/>
                  <a:pt x="539" y="646"/>
                </a:cubicBezTo>
                <a:close/>
                <a:moveTo>
                  <a:pt x="462" y="503"/>
                </a:moveTo>
                <a:cubicBezTo>
                  <a:pt x="461" y="500"/>
                  <a:pt x="457" y="501"/>
                  <a:pt x="459" y="503"/>
                </a:cubicBezTo>
                <a:cubicBezTo>
                  <a:pt x="460" y="502"/>
                  <a:pt x="461" y="505"/>
                  <a:pt x="462" y="503"/>
                </a:cubicBezTo>
                <a:close/>
                <a:moveTo>
                  <a:pt x="516" y="582"/>
                </a:moveTo>
                <a:cubicBezTo>
                  <a:pt x="515" y="582"/>
                  <a:pt x="513" y="582"/>
                  <a:pt x="512" y="581"/>
                </a:cubicBezTo>
                <a:cubicBezTo>
                  <a:pt x="512" y="583"/>
                  <a:pt x="512" y="584"/>
                  <a:pt x="513" y="585"/>
                </a:cubicBezTo>
                <a:cubicBezTo>
                  <a:pt x="514" y="584"/>
                  <a:pt x="518" y="586"/>
                  <a:pt x="516" y="582"/>
                </a:cubicBezTo>
                <a:close/>
                <a:moveTo>
                  <a:pt x="539" y="572"/>
                </a:moveTo>
                <a:cubicBezTo>
                  <a:pt x="537" y="570"/>
                  <a:pt x="537" y="570"/>
                  <a:pt x="537" y="570"/>
                </a:cubicBezTo>
                <a:cubicBezTo>
                  <a:pt x="536" y="571"/>
                  <a:pt x="536" y="572"/>
                  <a:pt x="537" y="574"/>
                </a:cubicBezTo>
                <a:lnTo>
                  <a:pt x="539" y="572"/>
                </a:lnTo>
                <a:close/>
                <a:moveTo>
                  <a:pt x="605" y="651"/>
                </a:moveTo>
                <a:cubicBezTo>
                  <a:pt x="604" y="652"/>
                  <a:pt x="604" y="653"/>
                  <a:pt x="603" y="651"/>
                </a:cubicBezTo>
                <a:cubicBezTo>
                  <a:pt x="604" y="651"/>
                  <a:pt x="606" y="650"/>
                  <a:pt x="605" y="648"/>
                </a:cubicBezTo>
                <a:cubicBezTo>
                  <a:pt x="602" y="651"/>
                  <a:pt x="600" y="650"/>
                  <a:pt x="597" y="651"/>
                </a:cubicBezTo>
                <a:cubicBezTo>
                  <a:pt x="600" y="654"/>
                  <a:pt x="603" y="653"/>
                  <a:pt x="605" y="651"/>
                </a:cubicBezTo>
                <a:close/>
                <a:moveTo>
                  <a:pt x="648" y="650"/>
                </a:moveTo>
                <a:cubicBezTo>
                  <a:pt x="647" y="650"/>
                  <a:pt x="646" y="651"/>
                  <a:pt x="647" y="653"/>
                </a:cubicBezTo>
                <a:cubicBezTo>
                  <a:pt x="649" y="654"/>
                  <a:pt x="650" y="652"/>
                  <a:pt x="648" y="650"/>
                </a:cubicBezTo>
                <a:close/>
                <a:moveTo>
                  <a:pt x="610" y="450"/>
                </a:moveTo>
                <a:cubicBezTo>
                  <a:pt x="609" y="448"/>
                  <a:pt x="610" y="448"/>
                  <a:pt x="608" y="446"/>
                </a:cubicBezTo>
                <a:cubicBezTo>
                  <a:pt x="606" y="447"/>
                  <a:pt x="609" y="451"/>
                  <a:pt x="610" y="450"/>
                </a:cubicBezTo>
                <a:close/>
                <a:moveTo>
                  <a:pt x="739" y="628"/>
                </a:moveTo>
                <a:cubicBezTo>
                  <a:pt x="738" y="625"/>
                  <a:pt x="734" y="629"/>
                  <a:pt x="737" y="631"/>
                </a:cubicBezTo>
                <a:cubicBezTo>
                  <a:pt x="738" y="629"/>
                  <a:pt x="737" y="628"/>
                  <a:pt x="739" y="628"/>
                </a:cubicBezTo>
                <a:close/>
                <a:moveTo>
                  <a:pt x="768" y="658"/>
                </a:moveTo>
                <a:cubicBezTo>
                  <a:pt x="766" y="659"/>
                  <a:pt x="768" y="662"/>
                  <a:pt x="769" y="664"/>
                </a:cubicBezTo>
                <a:cubicBezTo>
                  <a:pt x="770" y="663"/>
                  <a:pt x="769" y="660"/>
                  <a:pt x="768" y="658"/>
                </a:cubicBezTo>
                <a:close/>
                <a:moveTo>
                  <a:pt x="808" y="609"/>
                </a:moveTo>
                <a:cubicBezTo>
                  <a:pt x="807" y="610"/>
                  <a:pt x="805" y="611"/>
                  <a:pt x="807" y="614"/>
                </a:cubicBezTo>
                <a:cubicBezTo>
                  <a:pt x="807" y="612"/>
                  <a:pt x="810" y="613"/>
                  <a:pt x="808" y="609"/>
                </a:cubicBezTo>
                <a:close/>
                <a:moveTo>
                  <a:pt x="526" y="122"/>
                </a:moveTo>
                <a:cubicBezTo>
                  <a:pt x="527" y="125"/>
                  <a:pt x="525" y="121"/>
                  <a:pt x="526" y="121"/>
                </a:cubicBezTo>
                <a:cubicBezTo>
                  <a:pt x="524" y="122"/>
                  <a:pt x="519" y="127"/>
                  <a:pt x="525" y="128"/>
                </a:cubicBezTo>
                <a:cubicBezTo>
                  <a:pt x="524" y="124"/>
                  <a:pt x="527" y="126"/>
                  <a:pt x="529" y="124"/>
                </a:cubicBezTo>
                <a:cubicBezTo>
                  <a:pt x="527" y="123"/>
                  <a:pt x="528" y="122"/>
                  <a:pt x="526" y="122"/>
                </a:cubicBezTo>
                <a:close/>
                <a:moveTo>
                  <a:pt x="804" y="543"/>
                </a:moveTo>
                <a:cubicBezTo>
                  <a:pt x="804" y="545"/>
                  <a:pt x="801" y="548"/>
                  <a:pt x="804" y="548"/>
                </a:cubicBezTo>
                <a:cubicBezTo>
                  <a:pt x="804" y="547"/>
                  <a:pt x="806" y="544"/>
                  <a:pt x="804" y="543"/>
                </a:cubicBezTo>
                <a:close/>
                <a:moveTo>
                  <a:pt x="807" y="551"/>
                </a:moveTo>
                <a:cubicBezTo>
                  <a:pt x="809" y="551"/>
                  <a:pt x="811" y="548"/>
                  <a:pt x="812" y="552"/>
                </a:cubicBezTo>
                <a:cubicBezTo>
                  <a:pt x="814" y="551"/>
                  <a:pt x="815" y="554"/>
                  <a:pt x="816" y="553"/>
                </a:cubicBezTo>
                <a:cubicBezTo>
                  <a:pt x="815" y="550"/>
                  <a:pt x="814" y="551"/>
                  <a:pt x="813" y="550"/>
                </a:cubicBezTo>
                <a:cubicBezTo>
                  <a:pt x="817" y="548"/>
                  <a:pt x="818" y="542"/>
                  <a:pt x="822" y="543"/>
                </a:cubicBezTo>
                <a:cubicBezTo>
                  <a:pt x="822" y="544"/>
                  <a:pt x="822" y="544"/>
                  <a:pt x="823" y="546"/>
                </a:cubicBezTo>
                <a:cubicBezTo>
                  <a:pt x="824" y="546"/>
                  <a:pt x="824" y="544"/>
                  <a:pt x="825" y="543"/>
                </a:cubicBezTo>
                <a:cubicBezTo>
                  <a:pt x="825" y="544"/>
                  <a:pt x="825" y="545"/>
                  <a:pt x="827" y="545"/>
                </a:cubicBezTo>
                <a:cubicBezTo>
                  <a:pt x="826" y="544"/>
                  <a:pt x="825" y="543"/>
                  <a:pt x="826" y="542"/>
                </a:cubicBezTo>
                <a:cubicBezTo>
                  <a:pt x="827" y="543"/>
                  <a:pt x="828" y="545"/>
                  <a:pt x="829" y="543"/>
                </a:cubicBezTo>
                <a:cubicBezTo>
                  <a:pt x="826" y="541"/>
                  <a:pt x="829" y="541"/>
                  <a:pt x="828" y="538"/>
                </a:cubicBezTo>
                <a:cubicBezTo>
                  <a:pt x="826" y="539"/>
                  <a:pt x="825" y="539"/>
                  <a:pt x="824" y="541"/>
                </a:cubicBezTo>
                <a:cubicBezTo>
                  <a:pt x="824" y="539"/>
                  <a:pt x="823" y="540"/>
                  <a:pt x="822" y="538"/>
                </a:cubicBezTo>
                <a:cubicBezTo>
                  <a:pt x="822" y="537"/>
                  <a:pt x="825" y="537"/>
                  <a:pt x="823" y="535"/>
                </a:cubicBezTo>
                <a:cubicBezTo>
                  <a:pt x="820" y="537"/>
                  <a:pt x="818" y="534"/>
                  <a:pt x="816" y="533"/>
                </a:cubicBezTo>
                <a:cubicBezTo>
                  <a:pt x="818" y="532"/>
                  <a:pt x="820" y="532"/>
                  <a:pt x="820" y="530"/>
                </a:cubicBezTo>
                <a:cubicBezTo>
                  <a:pt x="819" y="529"/>
                  <a:pt x="818" y="531"/>
                  <a:pt x="816" y="530"/>
                </a:cubicBezTo>
                <a:cubicBezTo>
                  <a:pt x="816" y="528"/>
                  <a:pt x="818" y="528"/>
                  <a:pt x="819" y="528"/>
                </a:cubicBezTo>
                <a:cubicBezTo>
                  <a:pt x="818" y="526"/>
                  <a:pt x="819" y="526"/>
                  <a:pt x="818" y="524"/>
                </a:cubicBezTo>
                <a:cubicBezTo>
                  <a:pt x="817" y="524"/>
                  <a:pt x="816" y="527"/>
                  <a:pt x="815" y="525"/>
                </a:cubicBezTo>
                <a:cubicBezTo>
                  <a:pt x="815" y="522"/>
                  <a:pt x="813" y="525"/>
                  <a:pt x="811" y="520"/>
                </a:cubicBezTo>
                <a:cubicBezTo>
                  <a:pt x="810" y="522"/>
                  <a:pt x="808" y="524"/>
                  <a:pt x="809" y="527"/>
                </a:cubicBezTo>
                <a:cubicBezTo>
                  <a:pt x="807" y="525"/>
                  <a:pt x="808" y="524"/>
                  <a:pt x="807" y="523"/>
                </a:cubicBezTo>
                <a:cubicBezTo>
                  <a:pt x="805" y="525"/>
                  <a:pt x="806" y="520"/>
                  <a:pt x="804" y="522"/>
                </a:cubicBezTo>
                <a:cubicBezTo>
                  <a:pt x="805" y="524"/>
                  <a:pt x="805" y="526"/>
                  <a:pt x="806" y="528"/>
                </a:cubicBezTo>
                <a:cubicBezTo>
                  <a:pt x="809" y="526"/>
                  <a:pt x="808" y="529"/>
                  <a:pt x="810" y="529"/>
                </a:cubicBezTo>
                <a:cubicBezTo>
                  <a:pt x="810" y="527"/>
                  <a:pt x="811" y="526"/>
                  <a:pt x="812" y="525"/>
                </a:cubicBezTo>
                <a:cubicBezTo>
                  <a:pt x="816" y="527"/>
                  <a:pt x="812" y="529"/>
                  <a:pt x="816" y="531"/>
                </a:cubicBezTo>
                <a:cubicBezTo>
                  <a:pt x="813" y="536"/>
                  <a:pt x="808" y="536"/>
                  <a:pt x="804" y="541"/>
                </a:cubicBezTo>
                <a:cubicBezTo>
                  <a:pt x="805" y="544"/>
                  <a:pt x="806" y="542"/>
                  <a:pt x="807" y="543"/>
                </a:cubicBezTo>
                <a:cubicBezTo>
                  <a:pt x="805" y="545"/>
                  <a:pt x="805" y="548"/>
                  <a:pt x="807" y="551"/>
                </a:cubicBezTo>
                <a:close/>
                <a:moveTo>
                  <a:pt x="804" y="524"/>
                </a:moveTo>
                <a:cubicBezTo>
                  <a:pt x="802" y="526"/>
                  <a:pt x="802" y="526"/>
                  <a:pt x="802" y="526"/>
                </a:cubicBezTo>
                <a:cubicBezTo>
                  <a:pt x="802" y="527"/>
                  <a:pt x="803" y="529"/>
                  <a:pt x="803" y="530"/>
                </a:cubicBezTo>
                <a:cubicBezTo>
                  <a:pt x="803" y="526"/>
                  <a:pt x="806" y="527"/>
                  <a:pt x="804" y="524"/>
                </a:cubicBezTo>
                <a:close/>
                <a:moveTo>
                  <a:pt x="802" y="529"/>
                </a:moveTo>
                <a:cubicBezTo>
                  <a:pt x="801" y="527"/>
                  <a:pt x="801" y="527"/>
                  <a:pt x="801" y="527"/>
                </a:cubicBezTo>
                <a:cubicBezTo>
                  <a:pt x="800" y="528"/>
                  <a:pt x="799" y="529"/>
                  <a:pt x="800" y="531"/>
                </a:cubicBezTo>
                <a:cubicBezTo>
                  <a:pt x="801" y="529"/>
                  <a:pt x="802" y="531"/>
                  <a:pt x="802" y="529"/>
                </a:cubicBezTo>
                <a:close/>
                <a:moveTo>
                  <a:pt x="845" y="589"/>
                </a:moveTo>
                <a:cubicBezTo>
                  <a:pt x="845" y="590"/>
                  <a:pt x="844" y="592"/>
                  <a:pt x="845" y="594"/>
                </a:cubicBezTo>
                <a:cubicBezTo>
                  <a:pt x="846" y="592"/>
                  <a:pt x="847" y="591"/>
                  <a:pt x="845" y="589"/>
                </a:cubicBezTo>
                <a:close/>
                <a:moveTo>
                  <a:pt x="541" y="112"/>
                </a:moveTo>
                <a:cubicBezTo>
                  <a:pt x="538" y="112"/>
                  <a:pt x="536" y="117"/>
                  <a:pt x="533" y="120"/>
                </a:cubicBezTo>
                <a:cubicBezTo>
                  <a:pt x="537" y="121"/>
                  <a:pt x="542" y="116"/>
                  <a:pt x="541" y="112"/>
                </a:cubicBezTo>
                <a:close/>
                <a:moveTo>
                  <a:pt x="825" y="552"/>
                </a:moveTo>
                <a:cubicBezTo>
                  <a:pt x="824" y="551"/>
                  <a:pt x="825" y="550"/>
                  <a:pt x="823" y="548"/>
                </a:cubicBezTo>
                <a:cubicBezTo>
                  <a:pt x="821" y="549"/>
                  <a:pt x="820" y="550"/>
                  <a:pt x="821" y="552"/>
                </a:cubicBezTo>
                <a:cubicBezTo>
                  <a:pt x="822" y="549"/>
                  <a:pt x="824" y="553"/>
                  <a:pt x="825" y="552"/>
                </a:cubicBezTo>
                <a:close/>
                <a:moveTo>
                  <a:pt x="831" y="550"/>
                </a:moveTo>
                <a:cubicBezTo>
                  <a:pt x="830" y="550"/>
                  <a:pt x="828" y="550"/>
                  <a:pt x="827" y="551"/>
                </a:cubicBezTo>
                <a:cubicBezTo>
                  <a:pt x="828" y="552"/>
                  <a:pt x="828" y="553"/>
                  <a:pt x="828" y="553"/>
                </a:cubicBezTo>
                <a:cubicBezTo>
                  <a:pt x="829" y="553"/>
                  <a:pt x="830" y="551"/>
                  <a:pt x="831" y="550"/>
                </a:cubicBezTo>
                <a:close/>
                <a:moveTo>
                  <a:pt x="818" y="523"/>
                </a:moveTo>
                <a:cubicBezTo>
                  <a:pt x="817" y="522"/>
                  <a:pt x="816" y="519"/>
                  <a:pt x="815" y="520"/>
                </a:cubicBezTo>
                <a:cubicBezTo>
                  <a:pt x="816" y="521"/>
                  <a:pt x="814" y="522"/>
                  <a:pt x="816" y="524"/>
                </a:cubicBezTo>
                <a:cubicBezTo>
                  <a:pt x="817" y="523"/>
                  <a:pt x="817" y="523"/>
                  <a:pt x="818" y="523"/>
                </a:cubicBezTo>
                <a:close/>
                <a:moveTo>
                  <a:pt x="546" y="105"/>
                </a:moveTo>
                <a:cubicBezTo>
                  <a:pt x="545" y="104"/>
                  <a:pt x="543" y="105"/>
                  <a:pt x="544" y="107"/>
                </a:cubicBezTo>
                <a:cubicBezTo>
                  <a:pt x="546" y="108"/>
                  <a:pt x="547" y="106"/>
                  <a:pt x="546" y="105"/>
                </a:cubicBezTo>
                <a:close/>
                <a:moveTo>
                  <a:pt x="589" y="98"/>
                </a:moveTo>
                <a:cubicBezTo>
                  <a:pt x="588" y="102"/>
                  <a:pt x="581" y="102"/>
                  <a:pt x="582" y="107"/>
                </a:cubicBezTo>
                <a:cubicBezTo>
                  <a:pt x="585" y="106"/>
                  <a:pt x="591" y="103"/>
                  <a:pt x="589" y="98"/>
                </a:cubicBezTo>
                <a:close/>
                <a:moveTo>
                  <a:pt x="861" y="502"/>
                </a:moveTo>
                <a:cubicBezTo>
                  <a:pt x="862" y="501"/>
                  <a:pt x="864" y="502"/>
                  <a:pt x="865" y="501"/>
                </a:cubicBezTo>
                <a:cubicBezTo>
                  <a:pt x="862" y="498"/>
                  <a:pt x="864" y="498"/>
                  <a:pt x="866" y="497"/>
                </a:cubicBezTo>
                <a:cubicBezTo>
                  <a:pt x="861" y="491"/>
                  <a:pt x="861" y="498"/>
                  <a:pt x="858" y="498"/>
                </a:cubicBezTo>
                <a:cubicBezTo>
                  <a:pt x="859" y="500"/>
                  <a:pt x="860" y="500"/>
                  <a:pt x="861" y="502"/>
                </a:cubicBezTo>
                <a:close/>
                <a:moveTo>
                  <a:pt x="591" y="86"/>
                </a:moveTo>
                <a:cubicBezTo>
                  <a:pt x="590" y="86"/>
                  <a:pt x="586" y="85"/>
                  <a:pt x="588" y="89"/>
                </a:cubicBezTo>
                <a:cubicBezTo>
                  <a:pt x="590" y="88"/>
                  <a:pt x="593" y="88"/>
                  <a:pt x="591" y="86"/>
                </a:cubicBezTo>
                <a:close/>
                <a:moveTo>
                  <a:pt x="858" y="488"/>
                </a:moveTo>
                <a:cubicBezTo>
                  <a:pt x="858" y="489"/>
                  <a:pt x="855" y="489"/>
                  <a:pt x="856" y="491"/>
                </a:cubicBezTo>
                <a:cubicBezTo>
                  <a:pt x="858" y="492"/>
                  <a:pt x="860" y="491"/>
                  <a:pt x="858" y="488"/>
                </a:cubicBezTo>
                <a:close/>
                <a:moveTo>
                  <a:pt x="594" y="84"/>
                </a:moveTo>
                <a:cubicBezTo>
                  <a:pt x="593" y="86"/>
                  <a:pt x="593" y="86"/>
                  <a:pt x="593" y="86"/>
                </a:cubicBezTo>
                <a:cubicBezTo>
                  <a:pt x="594" y="89"/>
                  <a:pt x="597" y="87"/>
                  <a:pt x="594" y="84"/>
                </a:cubicBezTo>
                <a:close/>
                <a:moveTo>
                  <a:pt x="610" y="70"/>
                </a:moveTo>
                <a:cubicBezTo>
                  <a:pt x="609" y="67"/>
                  <a:pt x="606" y="69"/>
                  <a:pt x="608" y="71"/>
                </a:cubicBezTo>
                <a:cubicBezTo>
                  <a:pt x="609" y="69"/>
                  <a:pt x="611" y="72"/>
                  <a:pt x="610" y="70"/>
                </a:cubicBezTo>
                <a:close/>
                <a:moveTo>
                  <a:pt x="629" y="86"/>
                </a:moveTo>
                <a:cubicBezTo>
                  <a:pt x="629" y="88"/>
                  <a:pt x="626" y="87"/>
                  <a:pt x="628" y="90"/>
                </a:cubicBezTo>
                <a:cubicBezTo>
                  <a:pt x="630" y="88"/>
                  <a:pt x="631" y="90"/>
                  <a:pt x="633" y="89"/>
                </a:cubicBezTo>
                <a:cubicBezTo>
                  <a:pt x="634" y="87"/>
                  <a:pt x="634" y="81"/>
                  <a:pt x="638" y="82"/>
                </a:cubicBezTo>
                <a:cubicBezTo>
                  <a:pt x="636" y="77"/>
                  <a:pt x="636" y="76"/>
                  <a:pt x="634" y="71"/>
                </a:cubicBezTo>
                <a:cubicBezTo>
                  <a:pt x="633" y="73"/>
                  <a:pt x="632" y="69"/>
                  <a:pt x="632" y="71"/>
                </a:cubicBezTo>
                <a:cubicBezTo>
                  <a:pt x="633" y="79"/>
                  <a:pt x="624" y="79"/>
                  <a:pt x="623" y="87"/>
                </a:cubicBezTo>
                <a:cubicBezTo>
                  <a:pt x="625" y="87"/>
                  <a:pt x="626" y="81"/>
                  <a:pt x="629" y="86"/>
                </a:cubicBezTo>
                <a:close/>
                <a:moveTo>
                  <a:pt x="617" y="66"/>
                </a:moveTo>
                <a:cubicBezTo>
                  <a:pt x="616" y="67"/>
                  <a:pt x="616" y="67"/>
                  <a:pt x="616" y="67"/>
                </a:cubicBezTo>
                <a:cubicBezTo>
                  <a:pt x="616" y="65"/>
                  <a:pt x="615" y="66"/>
                  <a:pt x="614" y="64"/>
                </a:cubicBezTo>
                <a:cubicBezTo>
                  <a:pt x="611" y="67"/>
                  <a:pt x="619" y="68"/>
                  <a:pt x="617" y="66"/>
                </a:cubicBezTo>
                <a:close/>
                <a:moveTo>
                  <a:pt x="622" y="69"/>
                </a:moveTo>
                <a:cubicBezTo>
                  <a:pt x="620" y="69"/>
                  <a:pt x="620" y="70"/>
                  <a:pt x="620" y="72"/>
                </a:cubicBezTo>
                <a:cubicBezTo>
                  <a:pt x="622" y="71"/>
                  <a:pt x="623" y="71"/>
                  <a:pt x="622" y="69"/>
                </a:cubicBezTo>
                <a:close/>
                <a:moveTo>
                  <a:pt x="672" y="141"/>
                </a:moveTo>
                <a:cubicBezTo>
                  <a:pt x="670" y="138"/>
                  <a:pt x="669" y="139"/>
                  <a:pt x="668" y="138"/>
                </a:cubicBezTo>
                <a:cubicBezTo>
                  <a:pt x="669" y="140"/>
                  <a:pt x="667" y="142"/>
                  <a:pt x="669" y="142"/>
                </a:cubicBezTo>
                <a:cubicBezTo>
                  <a:pt x="668" y="139"/>
                  <a:pt x="671" y="143"/>
                  <a:pt x="672" y="141"/>
                </a:cubicBezTo>
                <a:close/>
                <a:moveTo>
                  <a:pt x="683" y="150"/>
                </a:moveTo>
                <a:cubicBezTo>
                  <a:pt x="682" y="149"/>
                  <a:pt x="682" y="149"/>
                  <a:pt x="682" y="149"/>
                </a:cubicBezTo>
                <a:cubicBezTo>
                  <a:pt x="682" y="149"/>
                  <a:pt x="683" y="148"/>
                  <a:pt x="682" y="148"/>
                </a:cubicBezTo>
                <a:cubicBezTo>
                  <a:pt x="682" y="148"/>
                  <a:pt x="677" y="138"/>
                  <a:pt x="677" y="147"/>
                </a:cubicBezTo>
                <a:cubicBezTo>
                  <a:pt x="678" y="145"/>
                  <a:pt x="677" y="148"/>
                  <a:pt x="678" y="149"/>
                </a:cubicBezTo>
                <a:cubicBezTo>
                  <a:pt x="680" y="149"/>
                  <a:pt x="681" y="151"/>
                  <a:pt x="683" y="150"/>
                </a:cubicBezTo>
                <a:close/>
                <a:moveTo>
                  <a:pt x="628" y="64"/>
                </a:moveTo>
                <a:cubicBezTo>
                  <a:pt x="629" y="66"/>
                  <a:pt x="625" y="67"/>
                  <a:pt x="627" y="69"/>
                </a:cubicBezTo>
                <a:cubicBezTo>
                  <a:pt x="629" y="69"/>
                  <a:pt x="631" y="65"/>
                  <a:pt x="628" y="64"/>
                </a:cubicBezTo>
                <a:close/>
                <a:moveTo>
                  <a:pt x="669" y="125"/>
                </a:moveTo>
                <a:cubicBezTo>
                  <a:pt x="668" y="122"/>
                  <a:pt x="665" y="124"/>
                  <a:pt x="666" y="126"/>
                </a:cubicBezTo>
                <a:cubicBezTo>
                  <a:pt x="668" y="127"/>
                  <a:pt x="668" y="127"/>
                  <a:pt x="669" y="125"/>
                </a:cubicBezTo>
                <a:close/>
                <a:moveTo>
                  <a:pt x="639" y="75"/>
                </a:moveTo>
                <a:cubicBezTo>
                  <a:pt x="642" y="74"/>
                  <a:pt x="640" y="71"/>
                  <a:pt x="638" y="68"/>
                </a:cubicBezTo>
                <a:cubicBezTo>
                  <a:pt x="634" y="70"/>
                  <a:pt x="640" y="72"/>
                  <a:pt x="639" y="75"/>
                </a:cubicBezTo>
                <a:close/>
                <a:moveTo>
                  <a:pt x="627" y="58"/>
                </a:moveTo>
                <a:cubicBezTo>
                  <a:pt x="628" y="57"/>
                  <a:pt x="631" y="53"/>
                  <a:pt x="628" y="49"/>
                </a:cubicBezTo>
                <a:cubicBezTo>
                  <a:pt x="628" y="50"/>
                  <a:pt x="627" y="55"/>
                  <a:pt x="626" y="54"/>
                </a:cubicBezTo>
                <a:cubicBezTo>
                  <a:pt x="628" y="55"/>
                  <a:pt x="625" y="56"/>
                  <a:pt x="627" y="58"/>
                </a:cubicBezTo>
                <a:close/>
                <a:moveTo>
                  <a:pt x="650" y="83"/>
                </a:moveTo>
                <a:cubicBezTo>
                  <a:pt x="649" y="82"/>
                  <a:pt x="649" y="81"/>
                  <a:pt x="648" y="80"/>
                </a:cubicBezTo>
                <a:cubicBezTo>
                  <a:pt x="647" y="81"/>
                  <a:pt x="647" y="82"/>
                  <a:pt x="647" y="83"/>
                </a:cubicBezTo>
                <a:cubicBezTo>
                  <a:pt x="648" y="81"/>
                  <a:pt x="649" y="85"/>
                  <a:pt x="650" y="83"/>
                </a:cubicBezTo>
                <a:close/>
                <a:moveTo>
                  <a:pt x="646" y="68"/>
                </a:moveTo>
                <a:cubicBezTo>
                  <a:pt x="643" y="67"/>
                  <a:pt x="643" y="69"/>
                  <a:pt x="642" y="72"/>
                </a:cubicBezTo>
                <a:cubicBezTo>
                  <a:pt x="645" y="73"/>
                  <a:pt x="649" y="76"/>
                  <a:pt x="652" y="77"/>
                </a:cubicBezTo>
                <a:cubicBezTo>
                  <a:pt x="651" y="73"/>
                  <a:pt x="650" y="71"/>
                  <a:pt x="648" y="65"/>
                </a:cubicBezTo>
                <a:cubicBezTo>
                  <a:pt x="647" y="65"/>
                  <a:pt x="643" y="65"/>
                  <a:pt x="645" y="66"/>
                </a:cubicBezTo>
                <a:cubicBezTo>
                  <a:pt x="646" y="66"/>
                  <a:pt x="646" y="67"/>
                  <a:pt x="646" y="68"/>
                </a:cubicBezTo>
                <a:close/>
                <a:moveTo>
                  <a:pt x="643" y="58"/>
                </a:moveTo>
                <a:cubicBezTo>
                  <a:pt x="641" y="58"/>
                  <a:pt x="640" y="57"/>
                  <a:pt x="639" y="59"/>
                </a:cubicBezTo>
                <a:cubicBezTo>
                  <a:pt x="640" y="60"/>
                  <a:pt x="641" y="64"/>
                  <a:pt x="642" y="64"/>
                </a:cubicBezTo>
                <a:cubicBezTo>
                  <a:pt x="641" y="62"/>
                  <a:pt x="643" y="60"/>
                  <a:pt x="643" y="58"/>
                </a:cubicBezTo>
                <a:close/>
                <a:moveTo>
                  <a:pt x="671" y="102"/>
                </a:moveTo>
                <a:cubicBezTo>
                  <a:pt x="670" y="102"/>
                  <a:pt x="668" y="100"/>
                  <a:pt x="667" y="101"/>
                </a:cubicBezTo>
                <a:cubicBezTo>
                  <a:pt x="669" y="102"/>
                  <a:pt x="670" y="106"/>
                  <a:pt x="670" y="106"/>
                </a:cubicBezTo>
                <a:cubicBezTo>
                  <a:pt x="669" y="104"/>
                  <a:pt x="673" y="104"/>
                  <a:pt x="671" y="102"/>
                </a:cubicBezTo>
                <a:close/>
                <a:moveTo>
                  <a:pt x="643" y="54"/>
                </a:moveTo>
                <a:cubicBezTo>
                  <a:pt x="641" y="56"/>
                  <a:pt x="642" y="53"/>
                  <a:pt x="641" y="51"/>
                </a:cubicBezTo>
                <a:cubicBezTo>
                  <a:pt x="639" y="52"/>
                  <a:pt x="639" y="52"/>
                  <a:pt x="639" y="52"/>
                </a:cubicBezTo>
                <a:cubicBezTo>
                  <a:pt x="640" y="54"/>
                  <a:pt x="641" y="54"/>
                  <a:pt x="642" y="56"/>
                </a:cubicBezTo>
                <a:cubicBezTo>
                  <a:pt x="642" y="55"/>
                  <a:pt x="643" y="55"/>
                  <a:pt x="643" y="54"/>
                </a:cubicBezTo>
                <a:close/>
                <a:moveTo>
                  <a:pt x="894" y="427"/>
                </a:moveTo>
                <a:cubicBezTo>
                  <a:pt x="893" y="428"/>
                  <a:pt x="890" y="428"/>
                  <a:pt x="891" y="432"/>
                </a:cubicBezTo>
                <a:cubicBezTo>
                  <a:pt x="893" y="432"/>
                  <a:pt x="894" y="429"/>
                  <a:pt x="894" y="427"/>
                </a:cubicBezTo>
                <a:close/>
                <a:moveTo>
                  <a:pt x="926" y="450"/>
                </a:moveTo>
                <a:cubicBezTo>
                  <a:pt x="924" y="451"/>
                  <a:pt x="923" y="450"/>
                  <a:pt x="920" y="450"/>
                </a:cubicBezTo>
                <a:cubicBezTo>
                  <a:pt x="921" y="452"/>
                  <a:pt x="922" y="454"/>
                  <a:pt x="923" y="456"/>
                </a:cubicBezTo>
                <a:cubicBezTo>
                  <a:pt x="925" y="455"/>
                  <a:pt x="927" y="453"/>
                  <a:pt x="926" y="450"/>
                </a:cubicBezTo>
                <a:close/>
                <a:moveTo>
                  <a:pt x="940" y="465"/>
                </a:moveTo>
                <a:cubicBezTo>
                  <a:pt x="938" y="468"/>
                  <a:pt x="935" y="466"/>
                  <a:pt x="938" y="469"/>
                </a:cubicBezTo>
                <a:cubicBezTo>
                  <a:pt x="939" y="468"/>
                  <a:pt x="942" y="469"/>
                  <a:pt x="940" y="465"/>
                </a:cubicBezTo>
                <a:close/>
                <a:moveTo>
                  <a:pt x="909" y="422"/>
                </a:moveTo>
                <a:cubicBezTo>
                  <a:pt x="911" y="421"/>
                  <a:pt x="911" y="421"/>
                  <a:pt x="911" y="421"/>
                </a:cubicBezTo>
                <a:cubicBezTo>
                  <a:pt x="908" y="418"/>
                  <a:pt x="908" y="418"/>
                  <a:pt x="905" y="414"/>
                </a:cubicBezTo>
                <a:cubicBezTo>
                  <a:pt x="904" y="416"/>
                  <a:pt x="904" y="416"/>
                  <a:pt x="904" y="416"/>
                </a:cubicBezTo>
                <a:cubicBezTo>
                  <a:pt x="906" y="419"/>
                  <a:pt x="909" y="418"/>
                  <a:pt x="909" y="422"/>
                </a:cubicBezTo>
                <a:close/>
                <a:moveTo>
                  <a:pt x="756" y="185"/>
                </a:moveTo>
                <a:cubicBezTo>
                  <a:pt x="758" y="185"/>
                  <a:pt x="759" y="186"/>
                  <a:pt x="760" y="183"/>
                </a:cubicBezTo>
                <a:cubicBezTo>
                  <a:pt x="761" y="185"/>
                  <a:pt x="762" y="186"/>
                  <a:pt x="763" y="188"/>
                </a:cubicBezTo>
                <a:cubicBezTo>
                  <a:pt x="766" y="188"/>
                  <a:pt x="766" y="183"/>
                  <a:pt x="773" y="182"/>
                </a:cubicBezTo>
                <a:cubicBezTo>
                  <a:pt x="772" y="183"/>
                  <a:pt x="773" y="183"/>
                  <a:pt x="773" y="184"/>
                </a:cubicBezTo>
                <a:cubicBezTo>
                  <a:pt x="774" y="183"/>
                  <a:pt x="773" y="181"/>
                  <a:pt x="772" y="178"/>
                </a:cubicBezTo>
                <a:cubicBezTo>
                  <a:pt x="770" y="177"/>
                  <a:pt x="770" y="180"/>
                  <a:pt x="769" y="177"/>
                </a:cubicBezTo>
                <a:cubicBezTo>
                  <a:pt x="766" y="178"/>
                  <a:pt x="768" y="184"/>
                  <a:pt x="764" y="183"/>
                </a:cubicBezTo>
                <a:cubicBezTo>
                  <a:pt x="765" y="178"/>
                  <a:pt x="767" y="178"/>
                  <a:pt x="767" y="173"/>
                </a:cubicBezTo>
                <a:cubicBezTo>
                  <a:pt x="769" y="173"/>
                  <a:pt x="770" y="176"/>
                  <a:pt x="770" y="177"/>
                </a:cubicBezTo>
                <a:cubicBezTo>
                  <a:pt x="771" y="176"/>
                  <a:pt x="774" y="175"/>
                  <a:pt x="772" y="172"/>
                </a:cubicBezTo>
                <a:cubicBezTo>
                  <a:pt x="771" y="173"/>
                  <a:pt x="771" y="174"/>
                  <a:pt x="769" y="174"/>
                </a:cubicBezTo>
                <a:cubicBezTo>
                  <a:pt x="767" y="171"/>
                  <a:pt x="769" y="171"/>
                  <a:pt x="768" y="169"/>
                </a:cubicBezTo>
                <a:cubicBezTo>
                  <a:pt x="766" y="172"/>
                  <a:pt x="763" y="175"/>
                  <a:pt x="760" y="173"/>
                </a:cubicBezTo>
                <a:cubicBezTo>
                  <a:pt x="762" y="171"/>
                  <a:pt x="766" y="171"/>
                  <a:pt x="764" y="167"/>
                </a:cubicBezTo>
                <a:cubicBezTo>
                  <a:pt x="762" y="167"/>
                  <a:pt x="762" y="168"/>
                  <a:pt x="761" y="165"/>
                </a:cubicBezTo>
                <a:cubicBezTo>
                  <a:pt x="759" y="166"/>
                  <a:pt x="757" y="167"/>
                  <a:pt x="755" y="165"/>
                </a:cubicBezTo>
                <a:cubicBezTo>
                  <a:pt x="759" y="164"/>
                  <a:pt x="762" y="165"/>
                  <a:pt x="766" y="164"/>
                </a:cubicBezTo>
                <a:cubicBezTo>
                  <a:pt x="765" y="162"/>
                  <a:pt x="761" y="159"/>
                  <a:pt x="760" y="158"/>
                </a:cubicBezTo>
                <a:cubicBezTo>
                  <a:pt x="758" y="159"/>
                  <a:pt x="763" y="160"/>
                  <a:pt x="761" y="162"/>
                </a:cubicBezTo>
                <a:cubicBezTo>
                  <a:pt x="758" y="160"/>
                  <a:pt x="755" y="161"/>
                  <a:pt x="753" y="164"/>
                </a:cubicBezTo>
                <a:cubicBezTo>
                  <a:pt x="754" y="162"/>
                  <a:pt x="754" y="165"/>
                  <a:pt x="754" y="166"/>
                </a:cubicBezTo>
                <a:cubicBezTo>
                  <a:pt x="753" y="166"/>
                  <a:pt x="751" y="167"/>
                  <a:pt x="750" y="168"/>
                </a:cubicBezTo>
                <a:cubicBezTo>
                  <a:pt x="752" y="171"/>
                  <a:pt x="752" y="171"/>
                  <a:pt x="752" y="171"/>
                </a:cubicBezTo>
                <a:cubicBezTo>
                  <a:pt x="753" y="171"/>
                  <a:pt x="754" y="169"/>
                  <a:pt x="754" y="171"/>
                </a:cubicBezTo>
                <a:cubicBezTo>
                  <a:pt x="753" y="172"/>
                  <a:pt x="752" y="171"/>
                  <a:pt x="751" y="172"/>
                </a:cubicBezTo>
                <a:cubicBezTo>
                  <a:pt x="754" y="176"/>
                  <a:pt x="749" y="176"/>
                  <a:pt x="751" y="178"/>
                </a:cubicBezTo>
                <a:cubicBezTo>
                  <a:pt x="753" y="180"/>
                  <a:pt x="752" y="175"/>
                  <a:pt x="754" y="177"/>
                </a:cubicBezTo>
                <a:cubicBezTo>
                  <a:pt x="756" y="179"/>
                  <a:pt x="753" y="179"/>
                  <a:pt x="755" y="181"/>
                </a:cubicBezTo>
                <a:cubicBezTo>
                  <a:pt x="756" y="181"/>
                  <a:pt x="757" y="181"/>
                  <a:pt x="757" y="181"/>
                </a:cubicBezTo>
                <a:cubicBezTo>
                  <a:pt x="757" y="179"/>
                  <a:pt x="756" y="179"/>
                  <a:pt x="756" y="179"/>
                </a:cubicBezTo>
                <a:cubicBezTo>
                  <a:pt x="757" y="179"/>
                  <a:pt x="758" y="180"/>
                  <a:pt x="759" y="181"/>
                </a:cubicBezTo>
                <a:cubicBezTo>
                  <a:pt x="758" y="182"/>
                  <a:pt x="759" y="183"/>
                  <a:pt x="758" y="184"/>
                </a:cubicBezTo>
                <a:cubicBezTo>
                  <a:pt x="756" y="184"/>
                  <a:pt x="754" y="182"/>
                  <a:pt x="752" y="182"/>
                </a:cubicBezTo>
                <a:cubicBezTo>
                  <a:pt x="754" y="185"/>
                  <a:pt x="755" y="182"/>
                  <a:pt x="756" y="185"/>
                </a:cubicBezTo>
                <a:close/>
                <a:moveTo>
                  <a:pt x="751" y="165"/>
                </a:moveTo>
                <a:cubicBezTo>
                  <a:pt x="752" y="164"/>
                  <a:pt x="752" y="162"/>
                  <a:pt x="753" y="160"/>
                </a:cubicBezTo>
                <a:cubicBezTo>
                  <a:pt x="752" y="160"/>
                  <a:pt x="750" y="158"/>
                  <a:pt x="749" y="159"/>
                </a:cubicBezTo>
                <a:cubicBezTo>
                  <a:pt x="750" y="163"/>
                  <a:pt x="747" y="160"/>
                  <a:pt x="745" y="161"/>
                </a:cubicBezTo>
                <a:cubicBezTo>
                  <a:pt x="748" y="163"/>
                  <a:pt x="747" y="163"/>
                  <a:pt x="745" y="164"/>
                </a:cubicBezTo>
                <a:cubicBezTo>
                  <a:pt x="748" y="168"/>
                  <a:pt x="748" y="159"/>
                  <a:pt x="751" y="165"/>
                </a:cubicBezTo>
                <a:close/>
                <a:moveTo>
                  <a:pt x="764" y="192"/>
                </a:moveTo>
                <a:cubicBezTo>
                  <a:pt x="762" y="192"/>
                  <a:pt x="761" y="194"/>
                  <a:pt x="762" y="196"/>
                </a:cubicBezTo>
                <a:cubicBezTo>
                  <a:pt x="763" y="196"/>
                  <a:pt x="766" y="195"/>
                  <a:pt x="764" y="192"/>
                </a:cubicBezTo>
                <a:close/>
                <a:moveTo>
                  <a:pt x="757" y="153"/>
                </a:moveTo>
                <a:cubicBezTo>
                  <a:pt x="757" y="155"/>
                  <a:pt x="756" y="158"/>
                  <a:pt x="754" y="160"/>
                </a:cubicBezTo>
                <a:cubicBezTo>
                  <a:pt x="758" y="160"/>
                  <a:pt x="760" y="157"/>
                  <a:pt x="761" y="153"/>
                </a:cubicBezTo>
                <a:cubicBezTo>
                  <a:pt x="762" y="155"/>
                  <a:pt x="760" y="156"/>
                  <a:pt x="761" y="157"/>
                </a:cubicBezTo>
                <a:cubicBezTo>
                  <a:pt x="763" y="154"/>
                  <a:pt x="763" y="156"/>
                  <a:pt x="765" y="156"/>
                </a:cubicBezTo>
                <a:cubicBezTo>
                  <a:pt x="763" y="155"/>
                  <a:pt x="764" y="153"/>
                  <a:pt x="763" y="150"/>
                </a:cubicBezTo>
                <a:cubicBezTo>
                  <a:pt x="761" y="153"/>
                  <a:pt x="759" y="154"/>
                  <a:pt x="757" y="151"/>
                </a:cubicBezTo>
                <a:cubicBezTo>
                  <a:pt x="757" y="150"/>
                  <a:pt x="759" y="150"/>
                  <a:pt x="757" y="148"/>
                </a:cubicBezTo>
                <a:cubicBezTo>
                  <a:pt x="757" y="149"/>
                  <a:pt x="754" y="151"/>
                  <a:pt x="753" y="153"/>
                </a:cubicBezTo>
                <a:cubicBezTo>
                  <a:pt x="751" y="153"/>
                  <a:pt x="752" y="150"/>
                  <a:pt x="750" y="151"/>
                </a:cubicBezTo>
                <a:cubicBezTo>
                  <a:pt x="752" y="155"/>
                  <a:pt x="748" y="154"/>
                  <a:pt x="748" y="156"/>
                </a:cubicBezTo>
                <a:cubicBezTo>
                  <a:pt x="752" y="160"/>
                  <a:pt x="755" y="152"/>
                  <a:pt x="757" y="153"/>
                </a:cubicBezTo>
                <a:close/>
                <a:moveTo>
                  <a:pt x="720" y="101"/>
                </a:moveTo>
                <a:cubicBezTo>
                  <a:pt x="719" y="98"/>
                  <a:pt x="715" y="100"/>
                  <a:pt x="716" y="102"/>
                </a:cubicBezTo>
                <a:cubicBezTo>
                  <a:pt x="717" y="102"/>
                  <a:pt x="719" y="103"/>
                  <a:pt x="720" y="101"/>
                </a:cubicBezTo>
                <a:close/>
                <a:moveTo>
                  <a:pt x="910" y="387"/>
                </a:moveTo>
                <a:cubicBezTo>
                  <a:pt x="907" y="383"/>
                  <a:pt x="907" y="383"/>
                  <a:pt x="907" y="383"/>
                </a:cubicBezTo>
                <a:cubicBezTo>
                  <a:pt x="905" y="384"/>
                  <a:pt x="905" y="384"/>
                  <a:pt x="905" y="384"/>
                </a:cubicBezTo>
                <a:cubicBezTo>
                  <a:pt x="907" y="386"/>
                  <a:pt x="908" y="387"/>
                  <a:pt x="910" y="387"/>
                </a:cubicBezTo>
                <a:close/>
                <a:moveTo>
                  <a:pt x="724" y="104"/>
                </a:moveTo>
                <a:cubicBezTo>
                  <a:pt x="723" y="105"/>
                  <a:pt x="725" y="107"/>
                  <a:pt x="725" y="109"/>
                </a:cubicBezTo>
                <a:cubicBezTo>
                  <a:pt x="726" y="109"/>
                  <a:pt x="728" y="108"/>
                  <a:pt x="727" y="106"/>
                </a:cubicBezTo>
                <a:cubicBezTo>
                  <a:pt x="726" y="106"/>
                  <a:pt x="725" y="106"/>
                  <a:pt x="725" y="106"/>
                </a:cubicBezTo>
                <a:cubicBezTo>
                  <a:pt x="725" y="105"/>
                  <a:pt x="725" y="105"/>
                  <a:pt x="724" y="104"/>
                </a:cubicBezTo>
                <a:close/>
                <a:moveTo>
                  <a:pt x="766" y="160"/>
                </a:moveTo>
                <a:cubicBezTo>
                  <a:pt x="765" y="157"/>
                  <a:pt x="765" y="157"/>
                  <a:pt x="765" y="157"/>
                </a:cubicBezTo>
                <a:cubicBezTo>
                  <a:pt x="764" y="157"/>
                  <a:pt x="763" y="158"/>
                  <a:pt x="763" y="158"/>
                </a:cubicBezTo>
                <a:cubicBezTo>
                  <a:pt x="764" y="161"/>
                  <a:pt x="765" y="161"/>
                  <a:pt x="766" y="160"/>
                </a:cubicBezTo>
                <a:close/>
                <a:moveTo>
                  <a:pt x="730" y="103"/>
                </a:moveTo>
                <a:cubicBezTo>
                  <a:pt x="730" y="101"/>
                  <a:pt x="724" y="98"/>
                  <a:pt x="725" y="102"/>
                </a:cubicBezTo>
                <a:cubicBezTo>
                  <a:pt x="727" y="102"/>
                  <a:pt x="729" y="104"/>
                  <a:pt x="730" y="103"/>
                </a:cubicBezTo>
                <a:close/>
                <a:moveTo>
                  <a:pt x="782" y="176"/>
                </a:moveTo>
                <a:cubicBezTo>
                  <a:pt x="782" y="177"/>
                  <a:pt x="782" y="177"/>
                  <a:pt x="782" y="178"/>
                </a:cubicBezTo>
                <a:cubicBezTo>
                  <a:pt x="782" y="179"/>
                  <a:pt x="783" y="179"/>
                  <a:pt x="784" y="180"/>
                </a:cubicBezTo>
                <a:cubicBezTo>
                  <a:pt x="785" y="180"/>
                  <a:pt x="784" y="176"/>
                  <a:pt x="782" y="176"/>
                </a:cubicBezTo>
                <a:close/>
                <a:moveTo>
                  <a:pt x="759" y="133"/>
                </a:moveTo>
                <a:cubicBezTo>
                  <a:pt x="758" y="130"/>
                  <a:pt x="755" y="130"/>
                  <a:pt x="756" y="133"/>
                </a:cubicBezTo>
                <a:cubicBezTo>
                  <a:pt x="757" y="133"/>
                  <a:pt x="758" y="134"/>
                  <a:pt x="759" y="133"/>
                </a:cubicBezTo>
                <a:close/>
                <a:moveTo>
                  <a:pt x="761" y="129"/>
                </a:moveTo>
                <a:cubicBezTo>
                  <a:pt x="760" y="128"/>
                  <a:pt x="762" y="127"/>
                  <a:pt x="761" y="126"/>
                </a:cubicBezTo>
                <a:cubicBezTo>
                  <a:pt x="760" y="126"/>
                  <a:pt x="759" y="126"/>
                  <a:pt x="758" y="127"/>
                </a:cubicBezTo>
                <a:cubicBezTo>
                  <a:pt x="759" y="129"/>
                  <a:pt x="760" y="129"/>
                  <a:pt x="761" y="129"/>
                </a:cubicBezTo>
                <a:close/>
                <a:moveTo>
                  <a:pt x="892" y="278"/>
                </a:moveTo>
                <a:cubicBezTo>
                  <a:pt x="895" y="281"/>
                  <a:pt x="896" y="281"/>
                  <a:pt x="897" y="278"/>
                </a:cubicBezTo>
                <a:cubicBezTo>
                  <a:pt x="899" y="280"/>
                  <a:pt x="900" y="282"/>
                  <a:pt x="902" y="282"/>
                </a:cubicBezTo>
                <a:cubicBezTo>
                  <a:pt x="902" y="279"/>
                  <a:pt x="906" y="280"/>
                  <a:pt x="906" y="276"/>
                </a:cubicBezTo>
                <a:cubicBezTo>
                  <a:pt x="907" y="276"/>
                  <a:pt x="909" y="277"/>
                  <a:pt x="911" y="277"/>
                </a:cubicBezTo>
                <a:cubicBezTo>
                  <a:pt x="909" y="274"/>
                  <a:pt x="907" y="274"/>
                  <a:pt x="906" y="271"/>
                </a:cubicBezTo>
                <a:cubicBezTo>
                  <a:pt x="905" y="272"/>
                  <a:pt x="903" y="270"/>
                  <a:pt x="902" y="268"/>
                </a:cubicBezTo>
                <a:cubicBezTo>
                  <a:pt x="896" y="266"/>
                  <a:pt x="895" y="273"/>
                  <a:pt x="890" y="273"/>
                </a:cubicBezTo>
                <a:cubicBezTo>
                  <a:pt x="891" y="277"/>
                  <a:pt x="895" y="275"/>
                  <a:pt x="894" y="277"/>
                </a:cubicBezTo>
                <a:cubicBezTo>
                  <a:pt x="893" y="276"/>
                  <a:pt x="892" y="277"/>
                  <a:pt x="892" y="278"/>
                </a:cubicBezTo>
                <a:close/>
                <a:moveTo>
                  <a:pt x="894" y="282"/>
                </a:moveTo>
                <a:cubicBezTo>
                  <a:pt x="892" y="280"/>
                  <a:pt x="890" y="279"/>
                  <a:pt x="889" y="277"/>
                </a:cubicBezTo>
                <a:cubicBezTo>
                  <a:pt x="885" y="285"/>
                  <a:pt x="879" y="279"/>
                  <a:pt x="880" y="289"/>
                </a:cubicBezTo>
                <a:cubicBezTo>
                  <a:pt x="880" y="288"/>
                  <a:pt x="881" y="288"/>
                  <a:pt x="882" y="288"/>
                </a:cubicBezTo>
                <a:cubicBezTo>
                  <a:pt x="877" y="289"/>
                  <a:pt x="877" y="292"/>
                  <a:pt x="871" y="295"/>
                </a:cubicBezTo>
                <a:cubicBezTo>
                  <a:pt x="874" y="297"/>
                  <a:pt x="876" y="297"/>
                  <a:pt x="878" y="297"/>
                </a:cubicBezTo>
                <a:cubicBezTo>
                  <a:pt x="878" y="296"/>
                  <a:pt x="875" y="296"/>
                  <a:pt x="876" y="294"/>
                </a:cubicBezTo>
                <a:cubicBezTo>
                  <a:pt x="878" y="295"/>
                  <a:pt x="879" y="295"/>
                  <a:pt x="880" y="293"/>
                </a:cubicBezTo>
                <a:cubicBezTo>
                  <a:pt x="887" y="298"/>
                  <a:pt x="893" y="288"/>
                  <a:pt x="900" y="286"/>
                </a:cubicBezTo>
                <a:cubicBezTo>
                  <a:pt x="898" y="283"/>
                  <a:pt x="895" y="285"/>
                  <a:pt x="894" y="280"/>
                </a:cubicBezTo>
                <a:cubicBezTo>
                  <a:pt x="893" y="280"/>
                  <a:pt x="894" y="282"/>
                  <a:pt x="894" y="282"/>
                </a:cubicBezTo>
                <a:close/>
                <a:moveTo>
                  <a:pt x="921" y="339"/>
                </a:moveTo>
                <a:cubicBezTo>
                  <a:pt x="920" y="336"/>
                  <a:pt x="917" y="338"/>
                  <a:pt x="919" y="340"/>
                </a:cubicBezTo>
                <a:lnTo>
                  <a:pt x="921" y="339"/>
                </a:lnTo>
                <a:close/>
                <a:moveTo>
                  <a:pt x="803" y="165"/>
                </a:moveTo>
                <a:cubicBezTo>
                  <a:pt x="806" y="162"/>
                  <a:pt x="799" y="159"/>
                  <a:pt x="803" y="165"/>
                </a:cubicBezTo>
                <a:close/>
                <a:moveTo>
                  <a:pt x="808" y="166"/>
                </a:moveTo>
                <a:cubicBezTo>
                  <a:pt x="807" y="163"/>
                  <a:pt x="804" y="165"/>
                  <a:pt x="805" y="167"/>
                </a:cubicBezTo>
                <a:cubicBezTo>
                  <a:pt x="806" y="166"/>
                  <a:pt x="807" y="167"/>
                  <a:pt x="808" y="166"/>
                </a:cubicBezTo>
                <a:close/>
                <a:moveTo>
                  <a:pt x="927" y="347"/>
                </a:moveTo>
                <a:cubicBezTo>
                  <a:pt x="928" y="346"/>
                  <a:pt x="929" y="344"/>
                  <a:pt x="929" y="343"/>
                </a:cubicBezTo>
                <a:cubicBezTo>
                  <a:pt x="927" y="344"/>
                  <a:pt x="926" y="341"/>
                  <a:pt x="924" y="344"/>
                </a:cubicBezTo>
                <a:cubicBezTo>
                  <a:pt x="925" y="345"/>
                  <a:pt x="926" y="346"/>
                  <a:pt x="927" y="347"/>
                </a:cubicBezTo>
                <a:close/>
                <a:moveTo>
                  <a:pt x="937" y="332"/>
                </a:moveTo>
                <a:cubicBezTo>
                  <a:pt x="935" y="329"/>
                  <a:pt x="937" y="328"/>
                  <a:pt x="939" y="327"/>
                </a:cubicBezTo>
                <a:cubicBezTo>
                  <a:pt x="937" y="324"/>
                  <a:pt x="935" y="327"/>
                  <a:pt x="934" y="324"/>
                </a:cubicBezTo>
                <a:cubicBezTo>
                  <a:pt x="933" y="325"/>
                  <a:pt x="929" y="325"/>
                  <a:pt x="931" y="328"/>
                </a:cubicBezTo>
                <a:cubicBezTo>
                  <a:pt x="933" y="329"/>
                  <a:pt x="931" y="324"/>
                  <a:pt x="934" y="327"/>
                </a:cubicBezTo>
                <a:cubicBezTo>
                  <a:pt x="933" y="329"/>
                  <a:pt x="933" y="331"/>
                  <a:pt x="934" y="333"/>
                </a:cubicBezTo>
                <a:cubicBezTo>
                  <a:pt x="935" y="333"/>
                  <a:pt x="936" y="334"/>
                  <a:pt x="937" y="332"/>
                </a:cubicBezTo>
                <a:close/>
                <a:moveTo>
                  <a:pt x="830" y="159"/>
                </a:moveTo>
                <a:cubicBezTo>
                  <a:pt x="828" y="156"/>
                  <a:pt x="825" y="157"/>
                  <a:pt x="827" y="160"/>
                </a:cubicBezTo>
                <a:cubicBezTo>
                  <a:pt x="828" y="160"/>
                  <a:pt x="829" y="160"/>
                  <a:pt x="830" y="159"/>
                </a:cubicBezTo>
                <a:close/>
                <a:moveTo>
                  <a:pt x="838" y="169"/>
                </a:moveTo>
                <a:cubicBezTo>
                  <a:pt x="839" y="171"/>
                  <a:pt x="840" y="169"/>
                  <a:pt x="841" y="169"/>
                </a:cubicBezTo>
                <a:cubicBezTo>
                  <a:pt x="840" y="166"/>
                  <a:pt x="839" y="168"/>
                  <a:pt x="838" y="169"/>
                </a:cubicBezTo>
                <a:close/>
                <a:moveTo>
                  <a:pt x="845" y="159"/>
                </a:moveTo>
                <a:cubicBezTo>
                  <a:pt x="844" y="159"/>
                  <a:pt x="840" y="158"/>
                  <a:pt x="840" y="161"/>
                </a:cubicBezTo>
                <a:cubicBezTo>
                  <a:pt x="841" y="160"/>
                  <a:pt x="842" y="163"/>
                  <a:pt x="841" y="163"/>
                </a:cubicBezTo>
                <a:cubicBezTo>
                  <a:pt x="837" y="162"/>
                  <a:pt x="832" y="165"/>
                  <a:pt x="836" y="169"/>
                </a:cubicBezTo>
                <a:cubicBezTo>
                  <a:pt x="836" y="165"/>
                  <a:pt x="840" y="165"/>
                  <a:pt x="843" y="165"/>
                </a:cubicBezTo>
                <a:cubicBezTo>
                  <a:pt x="842" y="166"/>
                  <a:pt x="841" y="167"/>
                  <a:pt x="841" y="169"/>
                </a:cubicBezTo>
                <a:cubicBezTo>
                  <a:pt x="847" y="172"/>
                  <a:pt x="849" y="168"/>
                  <a:pt x="852" y="165"/>
                </a:cubicBezTo>
                <a:cubicBezTo>
                  <a:pt x="849" y="160"/>
                  <a:pt x="847" y="166"/>
                  <a:pt x="845" y="166"/>
                </a:cubicBezTo>
                <a:cubicBezTo>
                  <a:pt x="845" y="162"/>
                  <a:pt x="843" y="164"/>
                  <a:pt x="841" y="162"/>
                </a:cubicBezTo>
                <a:cubicBezTo>
                  <a:pt x="842" y="162"/>
                  <a:pt x="847" y="162"/>
                  <a:pt x="845" y="159"/>
                </a:cubicBezTo>
                <a:close/>
                <a:moveTo>
                  <a:pt x="917" y="280"/>
                </a:moveTo>
                <a:cubicBezTo>
                  <a:pt x="920" y="281"/>
                  <a:pt x="921" y="283"/>
                  <a:pt x="921" y="285"/>
                </a:cubicBezTo>
                <a:cubicBezTo>
                  <a:pt x="924" y="285"/>
                  <a:pt x="920" y="282"/>
                  <a:pt x="923" y="281"/>
                </a:cubicBezTo>
                <a:cubicBezTo>
                  <a:pt x="917" y="278"/>
                  <a:pt x="917" y="274"/>
                  <a:pt x="912" y="271"/>
                </a:cubicBezTo>
                <a:cubicBezTo>
                  <a:pt x="911" y="272"/>
                  <a:pt x="911" y="274"/>
                  <a:pt x="912" y="277"/>
                </a:cubicBezTo>
                <a:cubicBezTo>
                  <a:pt x="913" y="278"/>
                  <a:pt x="915" y="276"/>
                  <a:pt x="916" y="277"/>
                </a:cubicBezTo>
                <a:cubicBezTo>
                  <a:pt x="916" y="280"/>
                  <a:pt x="913" y="279"/>
                  <a:pt x="914" y="282"/>
                </a:cubicBezTo>
                <a:cubicBezTo>
                  <a:pt x="917" y="283"/>
                  <a:pt x="916" y="282"/>
                  <a:pt x="917" y="280"/>
                </a:cubicBezTo>
                <a:close/>
                <a:moveTo>
                  <a:pt x="851" y="154"/>
                </a:moveTo>
                <a:cubicBezTo>
                  <a:pt x="849" y="156"/>
                  <a:pt x="847" y="154"/>
                  <a:pt x="848" y="158"/>
                </a:cubicBezTo>
                <a:cubicBezTo>
                  <a:pt x="850" y="159"/>
                  <a:pt x="851" y="157"/>
                  <a:pt x="851" y="154"/>
                </a:cubicBezTo>
                <a:close/>
                <a:moveTo>
                  <a:pt x="227" y="491"/>
                </a:moveTo>
                <a:cubicBezTo>
                  <a:pt x="225" y="489"/>
                  <a:pt x="226" y="488"/>
                  <a:pt x="226" y="487"/>
                </a:cubicBezTo>
                <a:cubicBezTo>
                  <a:pt x="224" y="487"/>
                  <a:pt x="223" y="489"/>
                  <a:pt x="221" y="491"/>
                </a:cubicBezTo>
                <a:cubicBezTo>
                  <a:pt x="224" y="494"/>
                  <a:pt x="224" y="489"/>
                  <a:pt x="227" y="491"/>
                </a:cubicBezTo>
                <a:close/>
                <a:moveTo>
                  <a:pt x="237" y="498"/>
                </a:moveTo>
                <a:cubicBezTo>
                  <a:pt x="238" y="496"/>
                  <a:pt x="239" y="497"/>
                  <a:pt x="241" y="495"/>
                </a:cubicBezTo>
                <a:cubicBezTo>
                  <a:pt x="239" y="492"/>
                  <a:pt x="242" y="494"/>
                  <a:pt x="241" y="491"/>
                </a:cubicBezTo>
                <a:cubicBezTo>
                  <a:pt x="238" y="492"/>
                  <a:pt x="235" y="493"/>
                  <a:pt x="237" y="498"/>
                </a:cubicBezTo>
                <a:close/>
                <a:moveTo>
                  <a:pt x="233" y="493"/>
                </a:moveTo>
                <a:cubicBezTo>
                  <a:pt x="234" y="494"/>
                  <a:pt x="236" y="493"/>
                  <a:pt x="237" y="492"/>
                </a:cubicBezTo>
                <a:cubicBezTo>
                  <a:pt x="237" y="491"/>
                  <a:pt x="237" y="490"/>
                  <a:pt x="237" y="488"/>
                </a:cubicBezTo>
                <a:cubicBezTo>
                  <a:pt x="235" y="488"/>
                  <a:pt x="232" y="492"/>
                  <a:pt x="236" y="491"/>
                </a:cubicBezTo>
                <a:cubicBezTo>
                  <a:pt x="235" y="493"/>
                  <a:pt x="231" y="490"/>
                  <a:pt x="233" y="493"/>
                </a:cubicBezTo>
                <a:close/>
                <a:moveTo>
                  <a:pt x="847" y="510"/>
                </a:moveTo>
                <a:cubicBezTo>
                  <a:pt x="848" y="507"/>
                  <a:pt x="854" y="511"/>
                  <a:pt x="856" y="514"/>
                </a:cubicBezTo>
                <a:cubicBezTo>
                  <a:pt x="856" y="513"/>
                  <a:pt x="858" y="512"/>
                  <a:pt x="858" y="510"/>
                </a:cubicBezTo>
                <a:cubicBezTo>
                  <a:pt x="856" y="508"/>
                  <a:pt x="853" y="512"/>
                  <a:pt x="852" y="507"/>
                </a:cubicBezTo>
                <a:cubicBezTo>
                  <a:pt x="851" y="508"/>
                  <a:pt x="850" y="509"/>
                  <a:pt x="848" y="507"/>
                </a:cubicBezTo>
                <a:cubicBezTo>
                  <a:pt x="847" y="508"/>
                  <a:pt x="844" y="507"/>
                  <a:pt x="847" y="510"/>
                </a:cubicBezTo>
                <a:close/>
                <a:moveTo>
                  <a:pt x="969" y="369"/>
                </a:moveTo>
                <a:cubicBezTo>
                  <a:pt x="969" y="368"/>
                  <a:pt x="971" y="367"/>
                  <a:pt x="969" y="365"/>
                </a:cubicBezTo>
                <a:cubicBezTo>
                  <a:pt x="969" y="367"/>
                  <a:pt x="966" y="365"/>
                  <a:pt x="967" y="366"/>
                </a:cubicBezTo>
                <a:cubicBezTo>
                  <a:pt x="968" y="366"/>
                  <a:pt x="968" y="367"/>
                  <a:pt x="969" y="369"/>
                </a:cubicBezTo>
                <a:close/>
                <a:moveTo>
                  <a:pt x="679" y="94"/>
                </a:moveTo>
                <a:cubicBezTo>
                  <a:pt x="680" y="95"/>
                  <a:pt x="680" y="95"/>
                  <a:pt x="681" y="95"/>
                </a:cubicBezTo>
                <a:cubicBezTo>
                  <a:pt x="678" y="91"/>
                  <a:pt x="677" y="94"/>
                  <a:pt x="677" y="95"/>
                </a:cubicBezTo>
                <a:cubicBezTo>
                  <a:pt x="678" y="96"/>
                  <a:pt x="679" y="95"/>
                  <a:pt x="679" y="94"/>
                </a:cubicBezTo>
                <a:close/>
                <a:moveTo>
                  <a:pt x="239" y="528"/>
                </a:moveTo>
                <a:cubicBezTo>
                  <a:pt x="240" y="527"/>
                  <a:pt x="243" y="528"/>
                  <a:pt x="243" y="526"/>
                </a:cubicBezTo>
                <a:cubicBezTo>
                  <a:pt x="241" y="527"/>
                  <a:pt x="238" y="524"/>
                  <a:pt x="239" y="528"/>
                </a:cubicBezTo>
                <a:close/>
                <a:moveTo>
                  <a:pt x="378" y="540"/>
                </a:moveTo>
                <a:cubicBezTo>
                  <a:pt x="380" y="542"/>
                  <a:pt x="377" y="542"/>
                  <a:pt x="378" y="544"/>
                </a:cubicBezTo>
                <a:cubicBezTo>
                  <a:pt x="380" y="542"/>
                  <a:pt x="379" y="543"/>
                  <a:pt x="380" y="546"/>
                </a:cubicBezTo>
                <a:cubicBezTo>
                  <a:pt x="381" y="545"/>
                  <a:pt x="382" y="543"/>
                  <a:pt x="383" y="542"/>
                </a:cubicBezTo>
                <a:cubicBezTo>
                  <a:pt x="384" y="542"/>
                  <a:pt x="386" y="544"/>
                  <a:pt x="387" y="544"/>
                </a:cubicBezTo>
                <a:cubicBezTo>
                  <a:pt x="386" y="542"/>
                  <a:pt x="389" y="546"/>
                  <a:pt x="389" y="544"/>
                </a:cubicBezTo>
                <a:cubicBezTo>
                  <a:pt x="388" y="542"/>
                  <a:pt x="387" y="542"/>
                  <a:pt x="386" y="541"/>
                </a:cubicBezTo>
                <a:cubicBezTo>
                  <a:pt x="387" y="540"/>
                  <a:pt x="386" y="540"/>
                  <a:pt x="387" y="539"/>
                </a:cubicBezTo>
                <a:cubicBezTo>
                  <a:pt x="388" y="541"/>
                  <a:pt x="390" y="542"/>
                  <a:pt x="391" y="541"/>
                </a:cubicBezTo>
                <a:cubicBezTo>
                  <a:pt x="390" y="540"/>
                  <a:pt x="389" y="540"/>
                  <a:pt x="390" y="539"/>
                </a:cubicBezTo>
                <a:cubicBezTo>
                  <a:pt x="391" y="540"/>
                  <a:pt x="393" y="535"/>
                  <a:pt x="393" y="540"/>
                </a:cubicBezTo>
                <a:cubicBezTo>
                  <a:pt x="394" y="539"/>
                  <a:pt x="395" y="537"/>
                  <a:pt x="396" y="540"/>
                </a:cubicBezTo>
                <a:cubicBezTo>
                  <a:pt x="396" y="537"/>
                  <a:pt x="401" y="541"/>
                  <a:pt x="399" y="536"/>
                </a:cubicBezTo>
                <a:cubicBezTo>
                  <a:pt x="395" y="536"/>
                  <a:pt x="394" y="533"/>
                  <a:pt x="390" y="530"/>
                </a:cubicBezTo>
                <a:cubicBezTo>
                  <a:pt x="389" y="532"/>
                  <a:pt x="392" y="532"/>
                  <a:pt x="391" y="534"/>
                </a:cubicBezTo>
                <a:cubicBezTo>
                  <a:pt x="389" y="532"/>
                  <a:pt x="390" y="536"/>
                  <a:pt x="390" y="537"/>
                </a:cubicBezTo>
                <a:cubicBezTo>
                  <a:pt x="385" y="539"/>
                  <a:pt x="382" y="538"/>
                  <a:pt x="380" y="543"/>
                </a:cubicBezTo>
                <a:cubicBezTo>
                  <a:pt x="379" y="542"/>
                  <a:pt x="380" y="539"/>
                  <a:pt x="378" y="540"/>
                </a:cubicBezTo>
                <a:close/>
                <a:moveTo>
                  <a:pt x="264" y="669"/>
                </a:moveTo>
                <a:cubicBezTo>
                  <a:pt x="265" y="667"/>
                  <a:pt x="267" y="668"/>
                  <a:pt x="268" y="668"/>
                </a:cubicBezTo>
                <a:cubicBezTo>
                  <a:pt x="267" y="666"/>
                  <a:pt x="266" y="663"/>
                  <a:pt x="266" y="661"/>
                </a:cubicBezTo>
                <a:cubicBezTo>
                  <a:pt x="266" y="665"/>
                  <a:pt x="265" y="667"/>
                  <a:pt x="264" y="669"/>
                </a:cubicBezTo>
                <a:close/>
                <a:moveTo>
                  <a:pt x="125" y="722"/>
                </a:moveTo>
                <a:cubicBezTo>
                  <a:pt x="124" y="719"/>
                  <a:pt x="121" y="722"/>
                  <a:pt x="121" y="722"/>
                </a:cubicBezTo>
                <a:cubicBezTo>
                  <a:pt x="123" y="722"/>
                  <a:pt x="124" y="724"/>
                  <a:pt x="125" y="722"/>
                </a:cubicBezTo>
                <a:close/>
                <a:moveTo>
                  <a:pt x="106" y="690"/>
                </a:moveTo>
                <a:cubicBezTo>
                  <a:pt x="105" y="691"/>
                  <a:pt x="105" y="692"/>
                  <a:pt x="105" y="694"/>
                </a:cubicBezTo>
                <a:cubicBezTo>
                  <a:pt x="107" y="693"/>
                  <a:pt x="106" y="696"/>
                  <a:pt x="106" y="697"/>
                </a:cubicBezTo>
                <a:cubicBezTo>
                  <a:pt x="107" y="697"/>
                  <a:pt x="108" y="696"/>
                  <a:pt x="108" y="696"/>
                </a:cubicBezTo>
                <a:cubicBezTo>
                  <a:pt x="107" y="694"/>
                  <a:pt x="106" y="695"/>
                  <a:pt x="105" y="692"/>
                </a:cubicBezTo>
                <a:cubicBezTo>
                  <a:pt x="106" y="692"/>
                  <a:pt x="108" y="691"/>
                  <a:pt x="106" y="690"/>
                </a:cubicBezTo>
                <a:close/>
                <a:moveTo>
                  <a:pt x="175" y="793"/>
                </a:moveTo>
                <a:cubicBezTo>
                  <a:pt x="179" y="793"/>
                  <a:pt x="179" y="791"/>
                  <a:pt x="182" y="792"/>
                </a:cubicBezTo>
                <a:cubicBezTo>
                  <a:pt x="180" y="789"/>
                  <a:pt x="173" y="793"/>
                  <a:pt x="173" y="791"/>
                </a:cubicBezTo>
                <a:lnTo>
                  <a:pt x="175" y="793"/>
                </a:lnTo>
                <a:close/>
                <a:moveTo>
                  <a:pt x="265" y="900"/>
                </a:moveTo>
                <a:cubicBezTo>
                  <a:pt x="268" y="903"/>
                  <a:pt x="263" y="901"/>
                  <a:pt x="262" y="902"/>
                </a:cubicBezTo>
                <a:cubicBezTo>
                  <a:pt x="268" y="905"/>
                  <a:pt x="272" y="900"/>
                  <a:pt x="276" y="899"/>
                </a:cubicBezTo>
                <a:cubicBezTo>
                  <a:pt x="274" y="895"/>
                  <a:pt x="275" y="901"/>
                  <a:pt x="272" y="898"/>
                </a:cubicBezTo>
                <a:cubicBezTo>
                  <a:pt x="270" y="899"/>
                  <a:pt x="273" y="901"/>
                  <a:pt x="271" y="901"/>
                </a:cubicBezTo>
                <a:cubicBezTo>
                  <a:pt x="268" y="898"/>
                  <a:pt x="267" y="902"/>
                  <a:pt x="265" y="900"/>
                </a:cubicBezTo>
                <a:close/>
                <a:moveTo>
                  <a:pt x="200" y="795"/>
                </a:moveTo>
                <a:cubicBezTo>
                  <a:pt x="199" y="794"/>
                  <a:pt x="195" y="792"/>
                  <a:pt x="195" y="794"/>
                </a:cubicBezTo>
                <a:cubicBezTo>
                  <a:pt x="196" y="792"/>
                  <a:pt x="198" y="797"/>
                  <a:pt x="200" y="795"/>
                </a:cubicBezTo>
                <a:close/>
                <a:moveTo>
                  <a:pt x="152" y="712"/>
                </a:moveTo>
                <a:cubicBezTo>
                  <a:pt x="150" y="711"/>
                  <a:pt x="147" y="714"/>
                  <a:pt x="147" y="710"/>
                </a:cubicBezTo>
                <a:cubicBezTo>
                  <a:pt x="146" y="711"/>
                  <a:pt x="145" y="708"/>
                  <a:pt x="143" y="710"/>
                </a:cubicBezTo>
                <a:cubicBezTo>
                  <a:pt x="145" y="714"/>
                  <a:pt x="146" y="711"/>
                  <a:pt x="148" y="714"/>
                </a:cubicBezTo>
                <a:cubicBezTo>
                  <a:pt x="147" y="716"/>
                  <a:pt x="145" y="715"/>
                  <a:pt x="145" y="717"/>
                </a:cubicBezTo>
                <a:cubicBezTo>
                  <a:pt x="147" y="715"/>
                  <a:pt x="150" y="720"/>
                  <a:pt x="150" y="718"/>
                </a:cubicBezTo>
                <a:cubicBezTo>
                  <a:pt x="148" y="716"/>
                  <a:pt x="148" y="714"/>
                  <a:pt x="149" y="713"/>
                </a:cubicBezTo>
                <a:cubicBezTo>
                  <a:pt x="150" y="714"/>
                  <a:pt x="152" y="713"/>
                  <a:pt x="152" y="712"/>
                </a:cubicBezTo>
                <a:close/>
                <a:moveTo>
                  <a:pt x="70" y="588"/>
                </a:moveTo>
                <a:cubicBezTo>
                  <a:pt x="70" y="587"/>
                  <a:pt x="72" y="583"/>
                  <a:pt x="71" y="584"/>
                </a:cubicBezTo>
                <a:cubicBezTo>
                  <a:pt x="71" y="587"/>
                  <a:pt x="65" y="584"/>
                  <a:pt x="67" y="585"/>
                </a:cubicBezTo>
                <a:cubicBezTo>
                  <a:pt x="68" y="585"/>
                  <a:pt x="69" y="586"/>
                  <a:pt x="70" y="588"/>
                </a:cubicBezTo>
                <a:close/>
                <a:moveTo>
                  <a:pt x="186" y="705"/>
                </a:moveTo>
                <a:cubicBezTo>
                  <a:pt x="183" y="704"/>
                  <a:pt x="181" y="706"/>
                  <a:pt x="179" y="708"/>
                </a:cubicBezTo>
                <a:cubicBezTo>
                  <a:pt x="178" y="709"/>
                  <a:pt x="179" y="707"/>
                  <a:pt x="178" y="706"/>
                </a:cubicBezTo>
                <a:cubicBezTo>
                  <a:pt x="183" y="705"/>
                  <a:pt x="184" y="702"/>
                  <a:pt x="186" y="697"/>
                </a:cubicBezTo>
                <a:cubicBezTo>
                  <a:pt x="187" y="701"/>
                  <a:pt x="194" y="695"/>
                  <a:pt x="194" y="692"/>
                </a:cubicBezTo>
                <a:cubicBezTo>
                  <a:pt x="193" y="692"/>
                  <a:pt x="193" y="692"/>
                  <a:pt x="192" y="691"/>
                </a:cubicBezTo>
                <a:cubicBezTo>
                  <a:pt x="192" y="696"/>
                  <a:pt x="189" y="693"/>
                  <a:pt x="188" y="697"/>
                </a:cubicBezTo>
                <a:cubicBezTo>
                  <a:pt x="187" y="694"/>
                  <a:pt x="187" y="694"/>
                  <a:pt x="187" y="694"/>
                </a:cubicBezTo>
                <a:cubicBezTo>
                  <a:pt x="184" y="696"/>
                  <a:pt x="181" y="697"/>
                  <a:pt x="183" y="701"/>
                </a:cubicBezTo>
                <a:cubicBezTo>
                  <a:pt x="180" y="703"/>
                  <a:pt x="179" y="698"/>
                  <a:pt x="176" y="700"/>
                </a:cubicBezTo>
                <a:cubicBezTo>
                  <a:pt x="175" y="704"/>
                  <a:pt x="173" y="706"/>
                  <a:pt x="172" y="709"/>
                </a:cubicBezTo>
                <a:cubicBezTo>
                  <a:pt x="173" y="709"/>
                  <a:pt x="173" y="709"/>
                  <a:pt x="174" y="710"/>
                </a:cubicBezTo>
                <a:cubicBezTo>
                  <a:pt x="175" y="710"/>
                  <a:pt x="174" y="709"/>
                  <a:pt x="176" y="709"/>
                </a:cubicBezTo>
                <a:cubicBezTo>
                  <a:pt x="174" y="712"/>
                  <a:pt x="170" y="714"/>
                  <a:pt x="167" y="714"/>
                </a:cubicBezTo>
                <a:cubicBezTo>
                  <a:pt x="165" y="715"/>
                  <a:pt x="166" y="717"/>
                  <a:pt x="166" y="718"/>
                </a:cubicBezTo>
                <a:cubicBezTo>
                  <a:pt x="164" y="720"/>
                  <a:pt x="164" y="717"/>
                  <a:pt x="164" y="715"/>
                </a:cubicBezTo>
                <a:cubicBezTo>
                  <a:pt x="167" y="712"/>
                  <a:pt x="168" y="712"/>
                  <a:pt x="170" y="710"/>
                </a:cubicBezTo>
                <a:cubicBezTo>
                  <a:pt x="167" y="706"/>
                  <a:pt x="163" y="709"/>
                  <a:pt x="164" y="712"/>
                </a:cubicBezTo>
                <a:cubicBezTo>
                  <a:pt x="163" y="712"/>
                  <a:pt x="162" y="710"/>
                  <a:pt x="161" y="709"/>
                </a:cubicBezTo>
                <a:cubicBezTo>
                  <a:pt x="159" y="710"/>
                  <a:pt x="159" y="711"/>
                  <a:pt x="156" y="712"/>
                </a:cubicBezTo>
                <a:cubicBezTo>
                  <a:pt x="154" y="709"/>
                  <a:pt x="154" y="709"/>
                  <a:pt x="154" y="709"/>
                </a:cubicBezTo>
                <a:cubicBezTo>
                  <a:pt x="155" y="707"/>
                  <a:pt x="157" y="708"/>
                  <a:pt x="159" y="707"/>
                </a:cubicBezTo>
                <a:cubicBezTo>
                  <a:pt x="160" y="706"/>
                  <a:pt x="158" y="707"/>
                  <a:pt x="157" y="704"/>
                </a:cubicBezTo>
                <a:cubicBezTo>
                  <a:pt x="158" y="702"/>
                  <a:pt x="161" y="704"/>
                  <a:pt x="162" y="701"/>
                </a:cubicBezTo>
                <a:cubicBezTo>
                  <a:pt x="162" y="703"/>
                  <a:pt x="161" y="704"/>
                  <a:pt x="161" y="706"/>
                </a:cubicBezTo>
                <a:cubicBezTo>
                  <a:pt x="162" y="707"/>
                  <a:pt x="163" y="707"/>
                  <a:pt x="164" y="707"/>
                </a:cubicBezTo>
                <a:cubicBezTo>
                  <a:pt x="164" y="705"/>
                  <a:pt x="164" y="703"/>
                  <a:pt x="165" y="702"/>
                </a:cubicBezTo>
                <a:cubicBezTo>
                  <a:pt x="164" y="701"/>
                  <a:pt x="162" y="700"/>
                  <a:pt x="163" y="698"/>
                </a:cubicBezTo>
                <a:cubicBezTo>
                  <a:pt x="163" y="699"/>
                  <a:pt x="168" y="698"/>
                  <a:pt x="168" y="695"/>
                </a:cubicBezTo>
                <a:cubicBezTo>
                  <a:pt x="171" y="696"/>
                  <a:pt x="170" y="698"/>
                  <a:pt x="170" y="700"/>
                </a:cubicBezTo>
                <a:cubicBezTo>
                  <a:pt x="172" y="701"/>
                  <a:pt x="172" y="699"/>
                  <a:pt x="173" y="697"/>
                </a:cubicBezTo>
                <a:cubicBezTo>
                  <a:pt x="172" y="696"/>
                  <a:pt x="170" y="696"/>
                  <a:pt x="170" y="694"/>
                </a:cubicBezTo>
                <a:cubicBezTo>
                  <a:pt x="173" y="696"/>
                  <a:pt x="173" y="693"/>
                  <a:pt x="176" y="691"/>
                </a:cubicBezTo>
                <a:cubicBezTo>
                  <a:pt x="178" y="693"/>
                  <a:pt x="180" y="691"/>
                  <a:pt x="182" y="693"/>
                </a:cubicBezTo>
                <a:cubicBezTo>
                  <a:pt x="184" y="691"/>
                  <a:pt x="182" y="689"/>
                  <a:pt x="183" y="688"/>
                </a:cubicBezTo>
                <a:cubicBezTo>
                  <a:pt x="185" y="694"/>
                  <a:pt x="202" y="685"/>
                  <a:pt x="193" y="683"/>
                </a:cubicBezTo>
                <a:cubicBezTo>
                  <a:pt x="191" y="682"/>
                  <a:pt x="196" y="682"/>
                  <a:pt x="195" y="681"/>
                </a:cubicBezTo>
                <a:cubicBezTo>
                  <a:pt x="195" y="682"/>
                  <a:pt x="197" y="683"/>
                  <a:pt x="199" y="682"/>
                </a:cubicBezTo>
                <a:cubicBezTo>
                  <a:pt x="200" y="681"/>
                  <a:pt x="200" y="680"/>
                  <a:pt x="199" y="679"/>
                </a:cubicBezTo>
                <a:cubicBezTo>
                  <a:pt x="201" y="680"/>
                  <a:pt x="202" y="679"/>
                  <a:pt x="204" y="677"/>
                </a:cubicBezTo>
                <a:cubicBezTo>
                  <a:pt x="203" y="675"/>
                  <a:pt x="202" y="677"/>
                  <a:pt x="201" y="676"/>
                </a:cubicBezTo>
                <a:cubicBezTo>
                  <a:pt x="201" y="673"/>
                  <a:pt x="205" y="678"/>
                  <a:pt x="206" y="677"/>
                </a:cubicBezTo>
                <a:cubicBezTo>
                  <a:pt x="205" y="676"/>
                  <a:pt x="206" y="673"/>
                  <a:pt x="205" y="673"/>
                </a:cubicBezTo>
                <a:cubicBezTo>
                  <a:pt x="207" y="674"/>
                  <a:pt x="218" y="677"/>
                  <a:pt x="216" y="667"/>
                </a:cubicBezTo>
                <a:cubicBezTo>
                  <a:pt x="218" y="669"/>
                  <a:pt x="219" y="666"/>
                  <a:pt x="221" y="670"/>
                </a:cubicBezTo>
                <a:cubicBezTo>
                  <a:pt x="223" y="667"/>
                  <a:pt x="223" y="665"/>
                  <a:pt x="225" y="668"/>
                </a:cubicBezTo>
                <a:cubicBezTo>
                  <a:pt x="226" y="665"/>
                  <a:pt x="232" y="666"/>
                  <a:pt x="230" y="661"/>
                </a:cubicBezTo>
                <a:cubicBezTo>
                  <a:pt x="231" y="661"/>
                  <a:pt x="235" y="664"/>
                  <a:pt x="233" y="660"/>
                </a:cubicBezTo>
                <a:cubicBezTo>
                  <a:pt x="236" y="664"/>
                  <a:pt x="238" y="661"/>
                  <a:pt x="241" y="661"/>
                </a:cubicBezTo>
                <a:cubicBezTo>
                  <a:pt x="240" y="665"/>
                  <a:pt x="234" y="662"/>
                  <a:pt x="235" y="668"/>
                </a:cubicBezTo>
                <a:cubicBezTo>
                  <a:pt x="233" y="670"/>
                  <a:pt x="235" y="666"/>
                  <a:pt x="234" y="665"/>
                </a:cubicBezTo>
                <a:cubicBezTo>
                  <a:pt x="230" y="667"/>
                  <a:pt x="228" y="668"/>
                  <a:pt x="226" y="672"/>
                </a:cubicBezTo>
                <a:cubicBezTo>
                  <a:pt x="230" y="671"/>
                  <a:pt x="234" y="669"/>
                  <a:pt x="238" y="669"/>
                </a:cubicBezTo>
                <a:cubicBezTo>
                  <a:pt x="239" y="671"/>
                  <a:pt x="235" y="671"/>
                  <a:pt x="238" y="674"/>
                </a:cubicBezTo>
                <a:cubicBezTo>
                  <a:pt x="234" y="671"/>
                  <a:pt x="232" y="678"/>
                  <a:pt x="230" y="675"/>
                </a:cubicBezTo>
                <a:cubicBezTo>
                  <a:pt x="229" y="676"/>
                  <a:pt x="229" y="677"/>
                  <a:pt x="228" y="677"/>
                </a:cubicBezTo>
                <a:cubicBezTo>
                  <a:pt x="229" y="678"/>
                  <a:pt x="229" y="678"/>
                  <a:pt x="230" y="677"/>
                </a:cubicBezTo>
                <a:cubicBezTo>
                  <a:pt x="230" y="681"/>
                  <a:pt x="225" y="677"/>
                  <a:pt x="224" y="679"/>
                </a:cubicBezTo>
                <a:cubicBezTo>
                  <a:pt x="227" y="683"/>
                  <a:pt x="221" y="683"/>
                  <a:pt x="220" y="687"/>
                </a:cubicBezTo>
                <a:cubicBezTo>
                  <a:pt x="219" y="686"/>
                  <a:pt x="219" y="685"/>
                  <a:pt x="220" y="684"/>
                </a:cubicBezTo>
                <a:cubicBezTo>
                  <a:pt x="219" y="684"/>
                  <a:pt x="218" y="685"/>
                  <a:pt x="216" y="684"/>
                </a:cubicBezTo>
                <a:cubicBezTo>
                  <a:pt x="217" y="689"/>
                  <a:pt x="211" y="690"/>
                  <a:pt x="210" y="694"/>
                </a:cubicBezTo>
                <a:cubicBezTo>
                  <a:pt x="209" y="695"/>
                  <a:pt x="208" y="695"/>
                  <a:pt x="207" y="693"/>
                </a:cubicBezTo>
                <a:cubicBezTo>
                  <a:pt x="205" y="694"/>
                  <a:pt x="208" y="697"/>
                  <a:pt x="206" y="698"/>
                </a:cubicBezTo>
                <a:cubicBezTo>
                  <a:pt x="205" y="696"/>
                  <a:pt x="206" y="695"/>
                  <a:pt x="206" y="693"/>
                </a:cubicBezTo>
                <a:cubicBezTo>
                  <a:pt x="202" y="691"/>
                  <a:pt x="203" y="695"/>
                  <a:pt x="200" y="695"/>
                </a:cubicBezTo>
                <a:cubicBezTo>
                  <a:pt x="199" y="697"/>
                  <a:pt x="202" y="697"/>
                  <a:pt x="201" y="700"/>
                </a:cubicBezTo>
                <a:cubicBezTo>
                  <a:pt x="200" y="698"/>
                  <a:pt x="198" y="701"/>
                  <a:pt x="197" y="698"/>
                </a:cubicBezTo>
                <a:cubicBezTo>
                  <a:pt x="195" y="700"/>
                  <a:pt x="195" y="700"/>
                  <a:pt x="193" y="700"/>
                </a:cubicBezTo>
                <a:cubicBezTo>
                  <a:pt x="193" y="700"/>
                  <a:pt x="193" y="701"/>
                  <a:pt x="193" y="703"/>
                </a:cubicBezTo>
                <a:cubicBezTo>
                  <a:pt x="195" y="704"/>
                  <a:pt x="195" y="700"/>
                  <a:pt x="197" y="700"/>
                </a:cubicBezTo>
                <a:cubicBezTo>
                  <a:pt x="197" y="705"/>
                  <a:pt x="195" y="705"/>
                  <a:pt x="191" y="704"/>
                </a:cubicBezTo>
                <a:cubicBezTo>
                  <a:pt x="190" y="702"/>
                  <a:pt x="191" y="702"/>
                  <a:pt x="193" y="701"/>
                </a:cubicBezTo>
                <a:cubicBezTo>
                  <a:pt x="190" y="699"/>
                  <a:pt x="184" y="700"/>
                  <a:pt x="186" y="705"/>
                </a:cubicBezTo>
                <a:close/>
                <a:moveTo>
                  <a:pt x="177" y="694"/>
                </a:moveTo>
                <a:cubicBezTo>
                  <a:pt x="176" y="694"/>
                  <a:pt x="172" y="695"/>
                  <a:pt x="174" y="698"/>
                </a:cubicBezTo>
                <a:cubicBezTo>
                  <a:pt x="176" y="700"/>
                  <a:pt x="179" y="697"/>
                  <a:pt x="177" y="694"/>
                </a:cubicBezTo>
                <a:close/>
                <a:moveTo>
                  <a:pt x="200" y="685"/>
                </a:moveTo>
                <a:cubicBezTo>
                  <a:pt x="199" y="688"/>
                  <a:pt x="198" y="684"/>
                  <a:pt x="197" y="686"/>
                </a:cubicBezTo>
                <a:cubicBezTo>
                  <a:pt x="201" y="689"/>
                  <a:pt x="195" y="689"/>
                  <a:pt x="198" y="693"/>
                </a:cubicBezTo>
                <a:cubicBezTo>
                  <a:pt x="199" y="691"/>
                  <a:pt x="202" y="690"/>
                  <a:pt x="200" y="685"/>
                </a:cubicBezTo>
                <a:close/>
                <a:moveTo>
                  <a:pt x="216" y="680"/>
                </a:moveTo>
                <a:cubicBezTo>
                  <a:pt x="213" y="680"/>
                  <a:pt x="209" y="681"/>
                  <a:pt x="209" y="684"/>
                </a:cubicBezTo>
                <a:cubicBezTo>
                  <a:pt x="212" y="683"/>
                  <a:pt x="215" y="682"/>
                  <a:pt x="216" y="680"/>
                </a:cubicBezTo>
                <a:close/>
                <a:moveTo>
                  <a:pt x="222" y="675"/>
                </a:moveTo>
                <a:cubicBezTo>
                  <a:pt x="220" y="671"/>
                  <a:pt x="217" y="674"/>
                  <a:pt x="218" y="677"/>
                </a:cubicBezTo>
                <a:cubicBezTo>
                  <a:pt x="219" y="677"/>
                  <a:pt x="222" y="677"/>
                  <a:pt x="222" y="675"/>
                </a:cubicBezTo>
                <a:close/>
                <a:moveTo>
                  <a:pt x="227" y="673"/>
                </a:moveTo>
                <a:cubicBezTo>
                  <a:pt x="226" y="676"/>
                  <a:pt x="223" y="674"/>
                  <a:pt x="224" y="677"/>
                </a:cubicBezTo>
                <a:cubicBezTo>
                  <a:pt x="225" y="676"/>
                  <a:pt x="230" y="677"/>
                  <a:pt x="227" y="673"/>
                </a:cubicBezTo>
                <a:close/>
                <a:moveTo>
                  <a:pt x="205" y="767"/>
                </a:moveTo>
                <a:cubicBezTo>
                  <a:pt x="203" y="769"/>
                  <a:pt x="203" y="769"/>
                  <a:pt x="203" y="769"/>
                </a:cubicBezTo>
                <a:cubicBezTo>
                  <a:pt x="204" y="770"/>
                  <a:pt x="203" y="771"/>
                  <a:pt x="204" y="771"/>
                </a:cubicBezTo>
                <a:cubicBezTo>
                  <a:pt x="203" y="769"/>
                  <a:pt x="207" y="769"/>
                  <a:pt x="205" y="767"/>
                </a:cubicBezTo>
                <a:close/>
                <a:moveTo>
                  <a:pt x="115" y="615"/>
                </a:moveTo>
                <a:cubicBezTo>
                  <a:pt x="117" y="613"/>
                  <a:pt x="120" y="617"/>
                  <a:pt x="120" y="614"/>
                </a:cubicBezTo>
                <a:cubicBezTo>
                  <a:pt x="119" y="614"/>
                  <a:pt x="119" y="613"/>
                  <a:pt x="118" y="612"/>
                </a:cubicBezTo>
                <a:cubicBezTo>
                  <a:pt x="116" y="614"/>
                  <a:pt x="117" y="611"/>
                  <a:pt x="116" y="611"/>
                </a:cubicBezTo>
                <a:cubicBezTo>
                  <a:pt x="116" y="613"/>
                  <a:pt x="116" y="614"/>
                  <a:pt x="116" y="614"/>
                </a:cubicBezTo>
                <a:cubicBezTo>
                  <a:pt x="115" y="612"/>
                  <a:pt x="113" y="614"/>
                  <a:pt x="113" y="616"/>
                </a:cubicBezTo>
                <a:cubicBezTo>
                  <a:pt x="113" y="615"/>
                  <a:pt x="114" y="615"/>
                  <a:pt x="115" y="617"/>
                </a:cubicBezTo>
                <a:cubicBezTo>
                  <a:pt x="113" y="619"/>
                  <a:pt x="114" y="619"/>
                  <a:pt x="112" y="620"/>
                </a:cubicBezTo>
                <a:cubicBezTo>
                  <a:pt x="114" y="623"/>
                  <a:pt x="110" y="623"/>
                  <a:pt x="111" y="626"/>
                </a:cubicBezTo>
                <a:cubicBezTo>
                  <a:pt x="112" y="621"/>
                  <a:pt x="118" y="622"/>
                  <a:pt x="115" y="615"/>
                </a:cubicBezTo>
                <a:close/>
                <a:moveTo>
                  <a:pt x="231" y="780"/>
                </a:moveTo>
                <a:cubicBezTo>
                  <a:pt x="229" y="777"/>
                  <a:pt x="229" y="777"/>
                  <a:pt x="229" y="777"/>
                </a:cubicBezTo>
                <a:cubicBezTo>
                  <a:pt x="227" y="780"/>
                  <a:pt x="223" y="778"/>
                  <a:pt x="223" y="780"/>
                </a:cubicBezTo>
                <a:cubicBezTo>
                  <a:pt x="225" y="782"/>
                  <a:pt x="227" y="779"/>
                  <a:pt x="229" y="779"/>
                </a:cubicBezTo>
                <a:cubicBezTo>
                  <a:pt x="230" y="785"/>
                  <a:pt x="226" y="789"/>
                  <a:pt x="221" y="785"/>
                </a:cubicBezTo>
                <a:cubicBezTo>
                  <a:pt x="222" y="783"/>
                  <a:pt x="223" y="785"/>
                  <a:pt x="224" y="784"/>
                </a:cubicBezTo>
                <a:cubicBezTo>
                  <a:pt x="222" y="782"/>
                  <a:pt x="217" y="785"/>
                  <a:pt x="219" y="788"/>
                </a:cubicBezTo>
                <a:cubicBezTo>
                  <a:pt x="222" y="786"/>
                  <a:pt x="225" y="789"/>
                  <a:pt x="229" y="789"/>
                </a:cubicBezTo>
                <a:cubicBezTo>
                  <a:pt x="228" y="789"/>
                  <a:pt x="227" y="787"/>
                  <a:pt x="228" y="787"/>
                </a:cubicBezTo>
                <a:cubicBezTo>
                  <a:pt x="230" y="791"/>
                  <a:pt x="229" y="786"/>
                  <a:pt x="232" y="788"/>
                </a:cubicBezTo>
                <a:cubicBezTo>
                  <a:pt x="230" y="788"/>
                  <a:pt x="232" y="792"/>
                  <a:pt x="233" y="791"/>
                </a:cubicBezTo>
                <a:cubicBezTo>
                  <a:pt x="232" y="789"/>
                  <a:pt x="233" y="788"/>
                  <a:pt x="233" y="786"/>
                </a:cubicBezTo>
                <a:cubicBezTo>
                  <a:pt x="232" y="788"/>
                  <a:pt x="231" y="786"/>
                  <a:pt x="230" y="785"/>
                </a:cubicBezTo>
                <a:cubicBezTo>
                  <a:pt x="231" y="785"/>
                  <a:pt x="230" y="784"/>
                  <a:pt x="230" y="783"/>
                </a:cubicBezTo>
                <a:cubicBezTo>
                  <a:pt x="233" y="785"/>
                  <a:pt x="234" y="786"/>
                  <a:pt x="236" y="786"/>
                </a:cubicBezTo>
                <a:cubicBezTo>
                  <a:pt x="235" y="784"/>
                  <a:pt x="234" y="784"/>
                  <a:pt x="234" y="782"/>
                </a:cubicBezTo>
                <a:cubicBezTo>
                  <a:pt x="232" y="785"/>
                  <a:pt x="231" y="781"/>
                  <a:pt x="229" y="781"/>
                </a:cubicBezTo>
                <a:lnTo>
                  <a:pt x="231" y="780"/>
                </a:lnTo>
                <a:close/>
                <a:moveTo>
                  <a:pt x="226" y="791"/>
                </a:moveTo>
                <a:cubicBezTo>
                  <a:pt x="225" y="788"/>
                  <a:pt x="221" y="789"/>
                  <a:pt x="221" y="790"/>
                </a:cubicBezTo>
                <a:cubicBezTo>
                  <a:pt x="223" y="791"/>
                  <a:pt x="224" y="791"/>
                  <a:pt x="226" y="791"/>
                </a:cubicBezTo>
                <a:close/>
                <a:moveTo>
                  <a:pt x="292" y="887"/>
                </a:moveTo>
                <a:cubicBezTo>
                  <a:pt x="293" y="889"/>
                  <a:pt x="294" y="888"/>
                  <a:pt x="295" y="891"/>
                </a:cubicBezTo>
                <a:cubicBezTo>
                  <a:pt x="299" y="888"/>
                  <a:pt x="296" y="889"/>
                  <a:pt x="292" y="887"/>
                </a:cubicBezTo>
                <a:close/>
                <a:moveTo>
                  <a:pt x="187" y="707"/>
                </a:moveTo>
                <a:cubicBezTo>
                  <a:pt x="183" y="705"/>
                  <a:pt x="184" y="713"/>
                  <a:pt x="180" y="711"/>
                </a:cubicBezTo>
                <a:cubicBezTo>
                  <a:pt x="179" y="709"/>
                  <a:pt x="183" y="712"/>
                  <a:pt x="180" y="709"/>
                </a:cubicBezTo>
                <a:cubicBezTo>
                  <a:pt x="180" y="710"/>
                  <a:pt x="177" y="710"/>
                  <a:pt x="178" y="712"/>
                </a:cubicBezTo>
                <a:cubicBezTo>
                  <a:pt x="183" y="716"/>
                  <a:pt x="184" y="708"/>
                  <a:pt x="187" y="707"/>
                </a:cubicBezTo>
                <a:close/>
                <a:moveTo>
                  <a:pt x="157" y="679"/>
                </a:moveTo>
                <a:cubicBezTo>
                  <a:pt x="159" y="682"/>
                  <a:pt x="159" y="682"/>
                  <a:pt x="159" y="682"/>
                </a:cubicBezTo>
                <a:cubicBezTo>
                  <a:pt x="164" y="680"/>
                  <a:pt x="160" y="681"/>
                  <a:pt x="157" y="679"/>
                </a:cubicBezTo>
                <a:close/>
                <a:moveTo>
                  <a:pt x="190" y="717"/>
                </a:moveTo>
                <a:cubicBezTo>
                  <a:pt x="190" y="716"/>
                  <a:pt x="182" y="716"/>
                  <a:pt x="185" y="719"/>
                </a:cubicBezTo>
                <a:cubicBezTo>
                  <a:pt x="185" y="717"/>
                  <a:pt x="189" y="718"/>
                  <a:pt x="190" y="717"/>
                </a:cubicBezTo>
                <a:close/>
                <a:moveTo>
                  <a:pt x="199" y="737"/>
                </a:moveTo>
                <a:cubicBezTo>
                  <a:pt x="203" y="736"/>
                  <a:pt x="205" y="736"/>
                  <a:pt x="207" y="731"/>
                </a:cubicBezTo>
                <a:cubicBezTo>
                  <a:pt x="205" y="733"/>
                  <a:pt x="194" y="733"/>
                  <a:pt x="199" y="737"/>
                </a:cubicBezTo>
                <a:close/>
                <a:moveTo>
                  <a:pt x="129" y="614"/>
                </a:moveTo>
                <a:cubicBezTo>
                  <a:pt x="127" y="615"/>
                  <a:pt x="127" y="615"/>
                  <a:pt x="125" y="616"/>
                </a:cubicBezTo>
                <a:cubicBezTo>
                  <a:pt x="126" y="617"/>
                  <a:pt x="125" y="618"/>
                  <a:pt x="125" y="618"/>
                </a:cubicBezTo>
                <a:cubicBezTo>
                  <a:pt x="126" y="618"/>
                  <a:pt x="127" y="621"/>
                  <a:pt x="128" y="620"/>
                </a:cubicBezTo>
                <a:cubicBezTo>
                  <a:pt x="125" y="615"/>
                  <a:pt x="133" y="617"/>
                  <a:pt x="133" y="613"/>
                </a:cubicBezTo>
                <a:cubicBezTo>
                  <a:pt x="131" y="609"/>
                  <a:pt x="138" y="604"/>
                  <a:pt x="141" y="605"/>
                </a:cubicBezTo>
                <a:cubicBezTo>
                  <a:pt x="140" y="607"/>
                  <a:pt x="138" y="608"/>
                  <a:pt x="138" y="609"/>
                </a:cubicBezTo>
                <a:cubicBezTo>
                  <a:pt x="138" y="609"/>
                  <a:pt x="139" y="611"/>
                  <a:pt x="140" y="611"/>
                </a:cubicBezTo>
                <a:cubicBezTo>
                  <a:pt x="141" y="610"/>
                  <a:pt x="143" y="608"/>
                  <a:pt x="141" y="606"/>
                </a:cubicBezTo>
                <a:cubicBezTo>
                  <a:pt x="144" y="608"/>
                  <a:pt x="144" y="605"/>
                  <a:pt x="146" y="605"/>
                </a:cubicBezTo>
                <a:cubicBezTo>
                  <a:pt x="144" y="604"/>
                  <a:pt x="145" y="601"/>
                  <a:pt x="146" y="602"/>
                </a:cubicBezTo>
                <a:cubicBezTo>
                  <a:pt x="146" y="602"/>
                  <a:pt x="145" y="603"/>
                  <a:pt x="146" y="603"/>
                </a:cubicBezTo>
                <a:cubicBezTo>
                  <a:pt x="154" y="604"/>
                  <a:pt x="155" y="594"/>
                  <a:pt x="163" y="597"/>
                </a:cubicBezTo>
                <a:cubicBezTo>
                  <a:pt x="164" y="595"/>
                  <a:pt x="161" y="593"/>
                  <a:pt x="161" y="593"/>
                </a:cubicBezTo>
                <a:cubicBezTo>
                  <a:pt x="166" y="595"/>
                  <a:pt x="167" y="587"/>
                  <a:pt x="173" y="589"/>
                </a:cubicBezTo>
                <a:cubicBezTo>
                  <a:pt x="173" y="588"/>
                  <a:pt x="172" y="587"/>
                  <a:pt x="172" y="586"/>
                </a:cubicBezTo>
                <a:cubicBezTo>
                  <a:pt x="174" y="588"/>
                  <a:pt x="178" y="584"/>
                  <a:pt x="177" y="583"/>
                </a:cubicBezTo>
                <a:cubicBezTo>
                  <a:pt x="179" y="582"/>
                  <a:pt x="182" y="583"/>
                  <a:pt x="183" y="587"/>
                </a:cubicBezTo>
                <a:cubicBezTo>
                  <a:pt x="183" y="583"/>
                  <a:pt x="186" y="587"/>
                  <a:pt x="187" y="584"/>
                </a:cubicBezTo>
                <a:cubicBezTo>
                  <a:pt x="184" y="585"/>
                  <a:pt x="187" y="581"/>
                  <a:pt x="185" y="579"/>
                </a:cubicBezTo>
                <a:cubicBezTo>
                  <a:pt x="183" y="580"/>
                  <a:pt x="181" y="580"/>
                  <a:pt x="181" y="583"/>
                </a:cubicBezTo>
                <a:cubicBezTo>
                  <a:pt x="173" y="581"/>
                  <a:pt x="168" y="590"/>
                  <a:pt x="162" y="591"/>
                </a:cubicBezTo>
                <a:cubicBezTo>
                  <a:pt x="161" y="589"/>
                  <a:pt x="159" y="590"/>
                  <a:pt x="159" y="588"/>
                </a:cubicBezTo>
                <a:cubicBezTo>
                  <a:pt x="159" y="591"/>
                  <a:pt x="157" y="593"/>
                  <a:pt x="154" y="593"/>
                </a:cubicBezTo>
                <a:cubicBezTo>
                  <a:pt x="155" y="595"/>
                  <a:pt x="154" y="596"/>
                  <a:pt x="153" y="597"/>
                </a:cubicBezTo>
                <a:cubicBezTo>
                  <a:pt x="152" y="596"/>
                  <a:pt x="153" y="595"/>
                  <a:pt x="152" y="594"/>
                </a:cubicBezTo>
                <a:cubicBezTo>
                  <a:pt x="151" y="595"/>
                  <a:pt x="151" y="595"/>
                  <a:pt x="151" y="596"/>
                </a:cubicBezTo>
                <a:cubicBezTo>
                  <a:pt x="151" y="595"/>
                  <a:pt x="151" y="595"/>
                  <a:pt x="151" y="594"/>
                </a:cubicBezTo>
                <a:cubicBezTo>
                  <a:pt x="150" y="596"/>
                  <a:pt x="147" y="594"/>
                  <a:pt x="148" y="596"/>
                </a:cubicBezTo>
                <a:cubicBezTo>
                  <a:pt x="149" y="596"/>
                  <a:pt x="149" y="596"/>
                  <a:pt x="150" y="597"/>
                </a:cubicBezTo>
                <a:cubicBezTo>
                  <a:pt x="149" y="597"/>
                  <a:pt x="150" y="598"/>
                  <a:pt x="149" y="599"/>
                </a:cubicBezTo>
                <a:cubicBezTo>
                  <a:pt x="148" y="596"/>
                  <a:pt x="147" y="598"/>
                  <a:pt x="145" y="596"/>
                </a:cubicBezTo>
                <a:cubicBezTo>
                  <a:pt x="145" y="599"/>
                  <a:pt x="145" y="600"/>
                  <a:pt x="141" y="600"/>
                </a:cubicBezTo>
                <a:cubicBezTo>
                  <a:pt x="143" y="602"/>
                  <a:pt x="143" y="603"/>
                  <a:pt x="142" y="604"/>
                </a:cubicBezTo>
                <a:cubicBezTo>
                  <a:pt x="141" y="599"/>
                  <a:pt x="137" y="603"/>
                  <a:pt x="137" y="605"/>
                </a:cubicBezTo>
                <a:cubicBezTo>
                  <a:pt x="137" y="604"/>
                  <a:pt x="136" y="603"/>
                  <a:pt x="136" y="603"/>
                </a:cubicBezTo>
                <a:cubicBezTo>
                  <a:pt x="134" y="606"/>
                  <a:pt x="130" y="607"/>
                  <a:pt x="126" y="607"/>
                </a:cubicBezTo>
                <a:cubicBezTo>
                  <a:pt x="129" y="610"/>
                  <a:pt x="125" y="611"/>
                  <a:pt x="123" y="611"/>
                </a:cubicBezTo>
                <a:cubicBezTo>
                  <a:pt x="123" y="610"/>
                  <a:pt x="123" y="609"/>
                  <a:pt x="123" y="608"/>
                </a:cubicBezTo>
                <a:cubicBezTo>
                  <a:pt x="123" y="611"/>
                  <a:pt x="126" y="609"/>
                  <a:pt x="125" y="608"/>
                </a:cubicBezTo>
                <a:cubicBezTo>
                  <a:pt x="123" y="610"/>
                  <a:pt x="122" y="607"/>
                  <a:pt x="120" y="606"/>
                </a:cubicBezTo>
                <a:cubicBezTo>
                  <a:pt x="122" y="611"/>
                  <a:pt x="120" y="609"/>
                  <a:pt x="124" y="614"/>
                </a:cubicBezTo>
                <a:cubicBezTo>
                  <a:pt x="125" y="613"/>
                  <a:pt x="129" y="608"/>
                  <a:pt x="130" y="612"/>
                </a:cubicBezTo>
                <a:cubicBezTo>
                  <a:pt x="128" y="610"/>
                  <a:pt x="130" y="613"/>
                  <a:pt x="129" y="614"/>
                </a:cubicBezTo>
                <a:close/>
                <a:moveTo>
                  <a:pt x="206" y="723"/>
                </a:moveTo>
                <a:cubicBezTo>
                  <a:pt x="206" y="720"/>
                  <a:pt x="203" y="727"/>
                  <a:pt x="205" y="729"/>
                </a:cubicBezTo>
                <a:cubicBezTo>
                  <a:pt x="207" y="728"/>
                  <a:pt x="206" y="725"/>
                  <a:pt x="206" y="723"/>
                </a:cubicBezTo>
                <a:close/>
                <a:moveTo>
                  <a:pt x="172" y="662"/>
                </a:moveTo>
                <a:cubicBezTo>
                  <a:pt x="171" y="660"/>
                  <a:pt x="170" y="661"/>
                  <a:pt x="169" y="659"/>
                </a:cubicBezTo>
                <a:cubicBezTo>
                  <a:pt x="171" y="660"/>
                  <a:pt x="173" y="659"/>
                  <a:pt x="172" y="656"/>
                </a:cubicBezTo>
                <a:cubicBezTo>
                  <a:pt x="169" y="659"/>
                  <a:pt x="167" y="661"/>
                  <a:pt x="163" y="661"/>
                </a:cubicBezTo>
                <a:cubicBezTo>
                  <a:pt x="164" y="662"/>
                  <a:pt x="163" y="665"/>
                  <a:pt x="165" y="665"/>
                </a:cubicBezTo>
                <a:cubicBezTo>
                  <a:pt x="165" y="661"/>
                  <a:pt x="169" y="662"/>
                  <a:pt x="172" y="662"/>
                </a:cubicBezTo>
                <a:close/>
                <a:moveTo>
                  <a:pt x="245" y="761"/>
                </a:moveTo>
                <a:cubicBezTo>
                  <a:pt x="244" y="761"/>
                  <a:pt x="239" y="760"/>
                  <a:pt x="241" y="761"/>
                </a:cubicBezTo>
                <a:cubicBezTo>
                  <a:pt x="242" y="762"/>
                  <a:pt x="243" y="761"/>
                  <a:pt x="245" y="762"/>
                </a:cubicBezTo>
                <a:cubicBezTo>
                  <a:pt x="242" y="763"/>
                  <a:pt x="243" y="766"/>
                  <a:pt x="240" y="766"/>
                </a:cubicBezTo>
                <a:cubicBezTo>
                  <a:pt x="243" y="770"/>
                  <a:pt x="245" y="763"/>
                  <a:pt x="245" y="761"/>
                </a:cubicBezTo>
                <a:close/>
                <a:moveTo>
                  <a:pt x="134" y="585"/>
                </a:moveTo>
                <a:cubicBezTo>
                  <a:pt x="131" y="581"/>
                  <a:pt x="136" y="585"/>
                  <a:pt x="135" y="581"/>
                </a:cubicBezTo>
                <a:cubicBezTo>
                  <a:pt x="134" y="582"/>
                  <a:pt x="133" y="581"/>
                  <a:pt x="132" y="581"/>
                </a:cubicBezTo>
                <a:cubicBezTo>
                  <a:pt x="134" y="585"/>
                  <a:pt x="127" y="583"/>
                  <a:pt x="127" y="587"/>
                </a:cubicBezTo>
                <a:cubicBezTo>
                  <a:pt x="129" y="585"/>
                  <a:pt x="131" y="584"/>
                  <a:pt x="134" y="585"/>
                </a:cubicBezTo>
                <a:close/>
                <a:moveTo>
                  <a:pt x="132" y="586"/>
                </a:moveTo>
                <a:cubicBezTo>
                  <a:pt x="132" y="586"/>
                  <a:pt x="131" y="587"/>
                  <a:pt x="130" y="588"/>
                </a:cubicBezTo>
                <a:cubicBezTo>
                  <a:pt x="131" y="591"/>
                  <a:pt x="131" y="591"/>
                  <a:pt x="131" y="591"/>
                </a:cubicBezTo>
                <a:cubicBezTo>
                  <a:pt x="133" y="590"/>
                  <a:pt x="135" y="589"/>
                  <a:pt x="134" y="587"/>
                </a:cubicBezTo>
                <a:cubicBezTo>
                  <a:pt x="132" y="588"/>
                  <a:pt x="133" y="584"/>
                  <a:pt x="132" y="586"/>
                </a:cubicBezTo>
                <a:close/>
                <a:moveTo>
                  <a:pt x="182" y="659"/>
                </a:moveTo>
                <a:cubicBezTo>
                  <a:pt x="183" y="658"/>
                  <a:pt x="186" y="662"/>
                  <a:pt x="186" y="659"/>
                </a:cubicBezTo>
                <a:cubicBezTo>
                  <a:pt x="185" y="660"/>
                  <a:pt x="184" y="657"/>
                  <a:pt x="183" y="658"/>
                </a:cubicBezTo>
                <a:cubicBezTo>
                  <a:pt x="183" y="660"/>
                  <a:pt x="180" y="658"/>
                  <a:pt x="181" y="661"/>
                </a:cubicBezTo>
                <a:cubicBezTo>
                  <a:pt x="182" y="661"/>
                  <a:pt x="181" y="663"/>
                  <a:pt x="182" y="664"/>
                </a:cubicBezTo>
                <a:cubicBezTo>
                  <a:pt x="184" y="663"/>
                  <a:pt x="181" y="661"/>
                  <a:pt x="182" y="659"/>
                </a:cubicBezTo>
                <a:close/>
                <a:moveTo>
                  <a:pt x="240" y="743"/>
                </a:moveTo>
                <a:cubicBezTo>
                  <a:pt x="242" y="742"/>
                  <a:pt x="242" y="742"/>
                  <a:pt x="242" y="742"/>
                </a:cubicBezTo>
                <a:cubicBezTo>
                  <a:pt x="240" y="740"/>
                  <a:pt x="239" y="741"/>
                  <a:pt x="237" y="740"/>
                </a:cubicBezTo>
                <a:cubicBezTo>
                  <a:pt x="238" y="743"/>
                  <a:pt x="239" y="741"/>
                  <a:pt x="240" y="743"/>
                </a:cubicBezTo>
                <a:close/>
                <a:moveTo>
                  <a:pt x="193" y="659"/>
                </a:moveTo>
                <a:cubicBezTo>
                  <a:pt x="192" y="656"/>
                  <a:pt x="195" y="659"/>
                  <a:pt x="194" y="656"/>
                </a:cubicBezTo>
                <a:cubicBezTo>
                  <a:pt x="192" y="653"/>
                  <a:pt x="190" y="657"/>
                  <a:pt x="188" y="656"/>
                </a:cubicBezTo>
                <a:cubicBezTo>
                  <a:pt x="188" y="653"/>
                  <a:pt x="196" y="655"/>
                  <a:pt x="193" y="650"/>
                </a:cubicBezTo>
                <a:cubicBezTo>
                  <a:pt x="196" y="651"/>
                  <a:pt x="195" y="649"/>
                  <a:pt x="198" y="648"/>
                </a:cubicBezTo>
                <a:cubicBezTo>
                  <a:pt x="199" y="651"/>
                  <a:pt x="200" y="650"/>
                  <a:pt x="204" y="654"/>
                </a:cubicBezTo>
                <a:cubicBezTo>
                  <a:pt x="203" y="654"/>
                  <a:pt x="203" y="655"/>
                  <a:pt x="202" y="656"/>
                </a:cubicBezTo>
                <a:cubicBezTo>
                  <a:pt x="201" y="654"/>
                  <a:pt x="200" y="655"/>
                  <a:pt x="199" y="653"/>
                </a:cubicBezTo>
                <a:cubicBezTo>
                  <a:pt x="199" y="656"/>
                  <a:pt x="195" y="657"/>
                  <a:pt x="193" y="659"/>
                </a:cubicBezTo>
                <a:close/>
                <a:moveTo>
                  <a:pt x="197" y="650"/>
                </a:moveTo>
                <a:cubicBezTo>
                  <a:pt x="197" y="653"/>
                  <a:pt x="194" y="652"/>
                  <a:pt x="194" y="654"/>
                </a:cubicBezTo>
                <a:cubicBezTo>
                  <a:pt x="196" y="655"/>
                  <a:pt x="199" y="651"/>
                  <a:pt x="197" y="650"/>
                </a:cubicBezTo>
                <a:close/>
                <a:moveTo>
                  <a:pt x="302" y="814"/>
                </a:moveTo>
                <a:cubicBezTo>
                  <a:pt x="305" y="819"/>
                  <a:pt x="306" y="817"/>
                  <a:pt x="308" y="820"/>
                </a:cubicBezTo>
                <a:cubicBezTo>
                  <a:pt x="306" y="816"/>
                  <a:pt x="314" y="817"/>
                  <a:pt x="311" y="814"/>
                </a:cubicBezTo>
                <a:cubicBezTo>
                  <a:pt x="312" y="813"/>
                  <a:pt x="313" y="816"/>
                  <a:pt x="314" y="816"/>
                </a:cubicBezTo>
                <a:cubicBezTo>
                  <a:pt x="318" y="813"/>
                  <a:pt x="321" y="807"/>
                  <a:pt x="326" y="808"/>
                </a:cubicBezTo>
                <a:cubicBezTo>
                  <a:pt x="324" y="806"/>
                  <a:pt x="325" y="808"/>
                  <a:pt x="325" y="805"/>
                </a:cubicBezTo>
                <a:cubicBezTo>
                  <a:pt x="323" y="808"/>
                  <a:pt x="314" y="803"/>
                  <a:pt x="314" y="809"/>
                </a:cubicBezTo>
                <a:cubicBezTo>
                  <a:pt x="313" y="808"/>
                  <a:pt x="312" y="807"/>
                  <a:pt x="312" y="807"/>
                </a:cubicBezTo>
                <a:cubicBezTo>
                  <a:pt x="314" y="810"/>
                  <a:pt x="310" y="809"/>
                  <a:pt x="309" y="808"/>
                </a:cubicBezTo>
                <a:cubicBezTo>
                  <a:pt x="308" y="811"/>
                  <a:pt x="303" y="811"/>
                  <a:pt x="300" y="813"/>
                </a:cubicBezTo>
                <a:cubicBezTo>
                  <a:pt x="301" y="814"/>
                  <a:pt x="301" y="817"/>
                  <a:pt x="302" y="817"/>
                </a:cubicBezTo>
                <a:cubicBezTo>
                  <a:pt x="302" y="816"/>
                  <a:pt x="303" y="815"/>
                  <a:pt x="302" y="814"/>
                </a:cubicBezTo>
                <a:close/>
                <a:moveTo>
                  <a:pt x="159" y="572"/>
                </a:moveTo>
                <a:cubicBezTo>
                  <a:pt x="156" y="571"/>
                  <a:pt x="154" y="574"/>
                  <a:pt x="153" y="577"/>
                </a:cubicBezTo>
                <a:cubicBezTo>
                  <a:pt x="154" y="576"/>
                  <a:pt x="156" y="577"/>
                  <a:pt x="157" y="575"/>
                </a:cubicBezTo>
                <a:cubicBezTo>
                  <a:pt x="154" y="573"/>
                  <a:pt x="161" y="575"/>
                  <a:pt x="159" y="572"/>
                </a:cubicBezTo>
                <a:close/>
                <a:moveTo>
                  <a:pt x="213" y="637"/>
                </a:moveTo>
                <a:cubicBezTo>
                  <a:pt x="214" y="636"/>
                  <a:pt x="216" y="638"/>
                  <a:pt x="217" y="637"/>
                </a:cubicBezTo>
                <a:cubicBezTo>
                  <a:pt x="215" y="634"/>
                  <a:pt x="214" y="637"/>
                  <a:pt x="212" y="636"/>
                </a:cubicBezTo>
                <a:cubicBezTo>
                  <a:pt x="212" y="638"/>
                  <a:pt x="212" y="640"/>
                  <a:pt x="211" y="641"/>
                </a:cubicBezTo>
                <a:cubicBezTo>
                  <a:pt x="208" y="638"/>
                  <a:pt x="208" y="642"/>
                  <a:pt x="205" y="641"/>
                </a:cubicBezTo>
                <a:cubicBezTo>
                  <a:pt x="206" y="643"/>
                  <a:pt x="206" y="644"/>
                  <a:pt x="205" y="645"/>
                </a:cubicBezTo>
                <a:cubicBezTo>
                  <a:pt x="204" y="644"/>
                  <a:pt x="204" y="644"/>
                  <a:pt x="203" y="643"/>
                </a:cubicBezTo>
                <a:cubicBezTo>
                  <a:pt x="204" y="643"/>
                  <a:pt x="204" y="642"/>
                  <a:pt x="204" y="641"/>
                </a:cubicBezTo>
                <a:cubicBezTo>
                  <a:pt x="202" y="643"/>
                  <a:pt x="200" y="643"/>
                  <a:pt x="198" y="642"/>
                </a:cubicBezTo>
                <a:cubicBezTo>
                  <a:pt x="201" y="644"/>
                  <a:pt x="197" y="643"/>
                  <a:pt x="198" y="645"/>
                </a:cubicBezTo>
                <a:cubicBezTo>
                  <a:pt x="200" y="646"/>
                  <a:pt x="202" y="641"/>
                  <a:pt x="203" y="646"/>
                </a:cubicBezTo>
                <a:cubicBezTo>
                  <a:pt x="202" y="646"/>
                  <a:pt x="202" y="645"/>
                  <a:pt x="201" y="646"/>
                </a:cubicBezTo>
                <a:cubicBezTo>
                  <a:pt x="202" y="650"/>
                  <a:pt x="204" y="650"/>
                  <a:pt x="204" y="653"/>
                </a:cubicBezTo>
                <a:cubicBezTo>
                  <a:pt x="206" y="652"/>
                  <a:pt x="204" y="649"/>
                  <a:pt x="206" y="648"/>
                </a:cubicBezTo>
                <a:cubicBezTo>
                  <a:pt x="207" y="651"/>
                  <a:pt x="206" y="653"/>
                  <a:pt x="209" y="652"/>
                </a:cubicBezTo>
                <a:cubicBezTo>
                  <a:pt x="207" y="649"/>
                  <a:pt x="207" y="647"/>
                  <a:pt x="209" y="646"/>
                </a:cubicBezTo>
                <a:cubicBezTo>
                  <a:pt x="210" y="650"/>
                  <a:pt x="213" y="645"/>
                  <a:pt x="214" y="645"/>
                </a:cubicBezTo>
                <a:cubicBezTo>
                  <a:pt x="216" y="647"/>
                  <a:pt x="215" y="648"/>
                  <a:pt x="217" y="647"/>
                </a:cubicBezTo>
                <a:cubicBezTo>
                  <a:pt x="215" y="645"/>
                  <a:pt x="220" y="646"/>
                  <a:pt x="217" y="644"/>
                </a:cubicBezTo>
                <a:cubicBezTo>
                  <a:pt x="216" y="644"/>
                  <a:pt x="217" y="647"/>
                  <a:pt x="215" y="645"/>
                </a:cubicBezTo>
                <a:cubicBezTo>
                  <a:pt x="216" y="641"/>
                  <a:pt x="220" y="639"/>
                  <a:pt x="222" y="639"/>
                </a:cubicBezTo>
                <a:cubicBezTo>
                  <a:pt x="220" y="634"/>
                  <a:pt x="215" y="640"/>
                  <a:pt x="213" y="641"/>
                </a:cubicBezTo>
                <a:cubicBezTo>
                  <a:pt x="213" y="641"/>
                  <a:pt x="212" y="641"/>
                  <a:pt x="212" y="640"/>
                </a:cubicBezTo>
                <a:cubicBezTo>
                  <a:pt x="214" y="640"/>
                  <a:pt x="213" y="638"/>
                  <a:pt x="213" y="637"/>
                </a:cubicBezTo>
                <a:close/>
                <a:moveTo>
                  <a:pt x="152" y="541"/>
                </a:moveTo>
                <a:cubicBezTo>
                  <a:pt x="151" y="544"/>
                  <a:pt x="148" y="542"/>
                  <a:pt x="149" y="540"/>
                </a:cubicBezTo>
                <a:cubicBezTo>
                  <a:pt x="147" y="538"/>
                  <a:pt x="145" y="544"/>
                  <a:pt x="143" y="541"/>
                </a:cubicBezTo>
                <a:cubicBezTo>
                  <a:pt x="143" y="544"/>
                  <a:pt x="142" y="544"/>
                  <a:pt x="141" y="545"/>
                </a:cubicBezTo>
                <a:cubicBezTo>
                  <a:pt x="144" y="547"/>
                  <a:pt x="144" y="540"/>
                  <a:pt x="147" y="542"/>
                </a:cubicBezTo>
                <a:cubicBezTo>
                  <a:pt x="150" y="544"/>
                  <a:pt x="147" y="544"/>
                  <a:pt x="149" y="546"/>
                </a:cubicBezTo>
                <a:cubicBezTo>
                  <a:pt x="150" y="547"/>
                  <a:pt x="152" y="543"/>
                  <a:pt x="149" y="544"/>
                </a:cubicBezTo>
                <a:cubicBezTo>
                  <a:pt x="150" y="543"/>
                  <a:pt x="154" y="545"/>
                  <a:pt x="152" y="541"/>
                </a:cubicBezTo>
                <a:close/>
                <a:moveTo>
                  <a:pt x="204" y="616"/>
                </a:moveTo>
                <a:cubicBezTo>
                  <a:pt x="202" y="615"/>
                  <a:pt x="201" y="611"/>
                  <a:pt x="201" y="613"/>
                </a:cubicBezTo>
                <a:cubicBezTo>
                  <a:pt x="203" y="617"/>
                  <a:pt x="198" y="617"/>
                  <a:pt x="200" y="619"/>
                </a:cubicBezTo>
                <a:cubicBezTo>
                  <a:pt x="201" y="618"/>
                  <a:pt x="202" y="616"/>
                  <a:pt x="204" y="616"/>
                </a:cubicBezTo>
                <a:close/>
                <a:moveTo>
                  <a:pt x="94" y="424"/>
                </a:moveTo>
                <a:cubicBezTo>
                  <a:pt x="89" y="423"/>
                  <a:pt x="84" y="425"/>
                  <a:pt x="83" y="429"/>
                </a:cubicBezTo>
                <a:cubicBezTo>
                  <a:pt x="86" y="424"/>
                  <a:pt x="92" y="428"/>
                  <a:pt x="94" y="424"/>
                </a:cubicBezTo>
                <a:close/>
                <a:moveTo>
                  <a:pt x="153" y="524"/>
                </a:moveTo>
                <a:cubicBezTo>
                  <a:pt x="155" y="527"/>
                  <a:pt x="152" y="529"/>
                  <a:pt x="153" y="533"/>
                </a:cubicBezTo>
                <a:cubicBezTo>
                  <a:pt x="154" y="530"/>
                  <a:pt x="157" y="531"/>
                  <a:pt x="159" y="533"/>
                </a:cubicBezTo>
                <a:cubicBezTo>
                  <a:pt x="157" y="530"/>
                  <a:pt x="155" y="525"/>
                  <a:pt x="153" y="524"/>
                </a:cubicBezTo>
                <a:close/>
                <a:moveTo>
                  <a:pt x="242" y="626"/>
                </a:moveTo>
                <a:cubicBezTo>
                  <a:pt x="242" y="626"/>
                  <a:pt x="241" y="625"/>
                  <a:pt x="242" y="624"/>
                </a:cubicBezTo>
                <a:cubicBezTo>
                  <a:pt x="240" y="622"/>
                  <a:pt x="239" y="627"/>
                  <a:pt x="238" y="624"/>
                </a:cubicBezTo>
                <a:cubicBezTo>
                  <a:pt x="240" y="622"/>
                  <a:pt x="243" y="624"/>
                  <a:pt x="242" y="621"/>
                </a:cubicBezTo>
                <a:cubicBezTo>
                  <a:pt x="245" y="624"/>
                  <a:pt x="244" y="617"/>
                  <a:pt x="247" y="621"/>
                </a:cubicBezTo>
                <a:cubicBezTo>
                  <a:pt x="249" y="621"/>
                  <a:pt x="245" y="617"/>
                  <a:pt x="248" y="616"/>
                </a:cubicBezTo>
                <a:cubicBezTo>
                  <a:pt x="248" y="618"/>
                  <a:pt x="247" y="619"/>
                  <a:pt x="249" y="618"/>
                </a:cubicBezTo>
                <a:cubicBezTo>
                  <a:pt x="250" y="616"/>
                  <a:pt x="247" y="616"/>
                  <a:pt x="248" y="614"/>
                </a:cubicBezTo>
                <a:cubicBezTo>
                  <a:pt x="248" y="614"/>
                  <a:pt x="249" y="616"/>
                  <a:pt x="250" y="615"/>
                </a:cubicBezTo>
                <a:cubicBezTo>
                  <a:pt x="250" y="616"/>
                  <a:pt x="251" y="617"/>
                  <a:pt x="251" y="618"/>
                </a:cubicBezTo>
                <a:cubicBezTo>
                  <a:pt x="250" y="611"/>
                  <a:pt x="263" y="611"/>
                  <a:pt x="258" y="605"/>
                </a:cubicBezTo>
                <a:cubicBezTo>
                  <a:pt x="259" y="604"/>
                  <a:pt x="260" y="605"/>
                  <a:pt x="261" y="607"/>
                </a:cubicBezTo>
                <a:cubicBezTo>
                  <a:pt x="262" y="606"/>
                  <a:pt x="263" y="605"/>
                  <a:pt x="263" y="605"/>
                </a:cubicBezTo>
                <a:cubicBezTo>
                  <a:pt x="262" y="601"/>
                  <a:pt x="261" y="605"/>
                  <a:pt x="259" y="602"/>
                </a:cubicBezTo>
                <a:cubicBezTo>
                  <a:pt x="262" y="602"/>
                  <a:pt x="265" y="602"/>
                  <a:pt x="268" y="601"/>
                </a:cubicBezTo>
                <a:cubicBezTo>
                  <a:pt x="269" y="605"/>
                  <a:pt x="270" y="600"/>
                  <a:pt x="270" y="605"/>
                </a:cubicBezTo>
                <a:cubicBezTo>
                  <a:pt x="272" y="605"/>
                  <a:pt x="273" y="603"/>
                  <a:pt x="273" y="603"/>
                </a:cubicBezTo>
                <a:cubicBezTo>
                  <a:pt x="271" y="600"/>
                  <a:pt x="271" y="601"/>
                  <a:pt x="269" y="600"/>
                </a:cubicBezTo>
                <a:cubicBezTo>
                  <a:pt x="270" y="598"/>
                  <a:pt x="271" y="598"/>
                  <a:pt x="273" y="601"/>
                </a:cubicBezTo>
                <a:cubicBezTo>
                  <a:pt x="274" y="600"/>
                  <a:pt x="274" y="599"/>
                  <a:pt x="275" y="598"/>
                </a:cubicBezTo>
                <a:cubicBezTo>
                  <a:pt x="277" y="600"/>
                  <a:pt x="276" y="599"/>
                  <a:pt x="277" y="602"/>
                </a:cubicBezTo>
                <a:cubicBezTo>
                  <a:pt x="278" y="597"/>
                  <a:pt x="289" y="598"/>
                  <a:pt x="290" y="593"/>
                </a:cubicBezTo>
                <a:cubicBezTo>
                  <a:pt x="292" y="595"/>
                  <a:pt x="290" y="596"/>
                  <a:pt x="289" y="597"/>
                </a:cubicBezTo>
                <a:cubicBezTo>
                  <a:pt x="290" y="598"/>
                  <a:pt x="290" y="598"/>
                  <a:pt x="291" y="599"/>
                </a:cubicBezTo>
                <a:cubicBezTo>
                  <a:pt x="291" y="596"/>
                  <a:pt x="295" y="594"/>
                  <a:pt x="293" y="592"/>
                </a:cubicBezTo>
                <a:cubicBezTo>
                  <a:pt x="294" y="590"/>
                  <a:pt x="295" y="593"/>
                  <a:pt x="296" y="593"/>
                </a:cubicBezTo>
                <a:cubicBezTo>
                  <a:pt x="295" y="590"/>
                  <a:pt x="301" y="590"/>
                  <a:pt x="300" y="588"/>
                </a:cubicBezTo>
                <a:cubicBezTo>
                  <a:pt x="302" y="586"/>
                  <a:pt x="311" y="581"/>
                  <a:pt x="306" y="576"/>
                </a:cubicBezTo>
                <a:cubicBezTo>
                  <a:pt x="308" y="574"/>
                  <a:pt x="311" y="579"/>
                  <a:pt x="309" y="580"/>
                </a:cubicBezTo>
                <a:cubicBezTo>
                  <a:pt x="312" y="583"/>
                  <a:pt x="315" y="575"/>
                  <a:pt x="318" y="579"/>
                </a:cubicBezTo>
                <a:cubicBezTo>
                  <a:pt x="318" y="577"/>
                  <a:pt x="317" y="576"/>
                  <a:pt x="319" y="575"/>
                </a:cubicBezTo>
                <a:cubicBezTo>
                  <a:pt x="321" y="577"/>
                  <a:pt x="319" y="577"/>
                  <a:pt x="320" y="578"/>
                </a:cubicBezTo>
                <a:cubicBezTo>
                  <a:pt x="323" y="576"/>
                  <a:pt x="327" y="569"/>
                  <a:pt x="332" y="570"/>
                </a:cubicBezTo>
                <a:cubicBezTo>
                  <a:pt x="333" y="569"/>
                  <a:pt x="332" y="567"/>
                  <a:pt x="333" y="566"/>
                </a:cubicBezTo>
                <a:cubicBezTo>
                  <a:pt x="335" y="568"/>
                  <a:pt x="336" y="565"/>
                  <a:pt x="337" y="568"/>
                </a:cubicBezTo>
                <a:cubicBezTo>
                  <a:pt x="332" y="571"/>
                  <a:pt x="333" y="577"/>
                  <a:pt x="330" y="581"/>
                </a:cubicBezTo>
                <a:cubicBezTo>
                  <a:pt x="329" y="580"/>
                  <a:pt x="328" y="580"/>
                  <a:pt x="328" y="579"/>
                </a:cubicBezTo>
                <a:cubicBezTo>
                  <a:pt x="329" y="579"/>
                  <a:pt x="330" y="579"/>
                  <a:pt x="331" y="578"/>
                </a:cubicBezTo>
                <a:cubicBezTo>
                  <a:pt x="327" y="577"/>
                  <a:pt x="324" y="578"/>
                  <a:pt x="321" y="580"/>
                </a:cubicBezTo>
                <a:cubicBezTo>
                  <a:pt x="321" y="581"/>
                  <a:pt x="322" y="581"/>
                  <a:pt x="322" y="581"/>
                </a:cubicBezTo>
                <a:cubicBezTo>
                  <a:pt x="323" y="582"/>
                  <a:pt x="321" y="582"/>
                  <a:pt x="320" y="583"/>
                </a:cubicBezTo>
                <a:cubicBezTo>
                  <a:pt x="319" y="582"/>
                  <a:pt x="321" y="582"/>
                  <a:pt x="319" y="580"/>
                </a:cubicBezTo>
                <a:cubicBezTo>
                  <a:pt x="318" y="580"/>
                  <a:pt x="319" y="581"/>
                  <a:pt x="319" y="581"/>
                </a:cubicBezTo>
                <a:cubicBezTo>
                  <a:pt x="319" y="586"/>
                  <a:pt x="312" y="583"/>
                  <a:pt x="313" y="589"/>
                </a:cubicBezTo>
                <a:cubicBezTo>
                  <a:pt x="313" y="584"/>
                  <a:pt x="310" y="590"/>
                  <a:pt x="309" y="586"/>
                </a:cubicBezTo>
                <a:cubicBezTo>
                  <a:pt x="304" y="593"/>
                  <a:pt x="296" y="596"/>
                  <a:pt x="290" y="602"/>
                </a:cubicBezTo>
                <a:cubicBezTo>
                  <a:pt x="288" y="600"/>
                  <a:pt x="290" y="600"/>
                  <a:pt x="289" y="598"/>
                </a:cubicBezTo>
                <a:cubicBezTo>
                  <a:pt x="287" y="602"/>
                  <a:pt x="284" y="602"/>
                  <a:pt x="281" y="606"/>
                </a:cubicBezTo>
                <a:cubicBezTo>
                  <a:pt x="280" y="605"/>
                  <a:pt x="278" y="605"/>
                  <a:pt x="278" y="603"/>
                </a:cubicBezTo>
                <a:cubicBezTo>
                  <a:pt x="278" y="606"/>
                  <a:pt x="275" y="604"/>
                  <a:pt x="274" y="606"/>
                </a:cubicBezTo>
                <a:cubicBezTo>
                  <a:pt x="275" y="608"/>
                  <a:pt x="277" y="603"/>
                  <a:pt x="279" y="607"/>
                </a:cubicBezTo>
                <a:cubicBezTo>
                  <a:pt x="278" y="609"/>
                  <a:pt x="276" y="609"/>
                  <a:pt x="274" y="607"/>
                </a:cubicBezTo>
                <a:cubicBezTo>
                  <a:pt x="272" y="607"/>
                  <a:pt x="274" y="610"/>
                  <a:pt x="272" y="610"/>
                </a:cubicBezTo>
                <a:cubicBezTo>
                  <a:pt x="274" y="613"/>
                  <a:pt x="274" y="613"/>
                  <a:pt x="274" y="613"/>
                </a:cubicBezTo>
                <a:cubicBezTo>
                  <a:pt x="274" y="614"/>
                  <a:pt x="273" y="613"/>
                  <a:pt x="273" y="613"/>
                </a:cubicBezTo>
                <a:cubicBezTo>
                  <a:pt x="272" y="611"/>
                  <a:pt x="271" y="614"/>
                  <a:pt x="270" y="614"/>
                </a:cubicBezTo>
                <a:cubicBezTo>
                  <a:pt x="269" y="611"/>
                  <a:pt x="272" y="612"/>
                  <a:pt x="272" y="610"/>
                </a:cubicBezTo>
                <a:cubicBezTo>
                  <a:pt x="270" y="610"/>
                  <a:pt x="261" y="612"/>
                  <a:pt x="266" y="616"/>
                </a:cubicBezTo>
                <a:cubicBezTo>
                  <a:pt x="266" y="618"/>
                  <a:pt x="265" y="617"/>
                  <a:pt x="264" y="619"/>
                </a:cubicBezTo>
                <a:cubicBezTo>
                  <a:pt x="265" y="621"/>
                  <a:pt x="265" y="620"/>
                  <a:pt x="266" y="620"/>
                </a:cubicBezTo>
                <a:cubicBezTo>
                  <a:pt x="266" y="623"/>
                  <a:pt x="264" y="622"/>
                  <a:pt x="261" y="625"/>
                </a:cubicBezTo>
                <a:cubicBezTo>
                  <a:pt x="261" y="624"/>
                  <a:pt x="261" y="622"/>
                  <a:pt x="260" y="622"/>
                </a:cubicBezTo>
                <a:cubicBezTo>
                  <a:pt x="259" y="621"/>
                  <a:pt x="265" y="623"/>
                  <a:pt x="264" y="620"/>
                </a:cubicBezTo>
                <a:cubicBezTo>
                  <a:pt x="256" y="621"/>
                  <a:pt x="251" y="620"/>
                  <a:pt x="247" y="624"/>
                </a:cubicBezTo>
                <a:cubicBezTo>
                  <a:pt x="248" y="626"/>
                  <a:pt x="250" y="625"/>
                  <a:pt x="251" y="625"/>
                </a:cubicBezTo>
                <a:cubicBezTo>
                  <a:pt x="251" y="626"/>
                  <a:pt x="249" y="627"/>
                  <a:pt x="251" y="628"/>
                </a:cubicBezTo>
                <a:cubicBezTo>
                  <a:pt x="249" y="629"/>
                  <a:pt x="249" y="628"/>
                  <a:pt x="249" y="626"/>
                </a:cubicBezTo>
                <a:cubicBezTo>
                  <a:pt x="249" y="630"/>
                  <a:pt x="244" y="625"/>
                  <a:pt x="247" y="630"/>
                </a:cubicBezTo>
                <a:cubicBezTo>
                  <a:pt x="245" y="630"/>
                  <a:pt x="243" y="628"/>
                  <a:pt x="242" y="626"/>
                </a:cubicBezTo>
                <a:cubicBezTo>
                  <a:pt x="241" y="629"/>
                  <a:pt x="237" y="632"/>
                  <a:pt x="232" y="629"/>
                </a:cubicBezTo>
                <a:cubicBezTo>
                  <a:pt x="231" y="630"/>
                  <a:pt x="232" y="631"/>
                  <a:pt x="231" y="631"/>
                </a:cubicBezTo>
                <a:cubicBezTo>
                  <a:pt x="232" y="634"/>
                  <a:pt x="232" y="631"/>
                  <a:pt x="233" y="634"/>
                </a:cubicBezTo>
                <a:cubicBezTo>
                  <a:pt x="232" y="634"/>
                  <a:pt x="233" y="636"/>
                  <a:pt x="232" y="636"/>
                </a:cubicBezTo>
                <a:cubicBezTo>
                  <a:pt x="230" y="635"/>
                  <a:pt x="231" y="634"/>
                  <a:pt x="230" y="633"/>
                </a:cubicBezTo>
                <a:cubicBezTo>
                  <a:pt x="230" y="633"/>
                  <a:pt x="225" y="633"/>
                  <a:pt x="227" y="636"/>
                </a:cubicBezTo>
                <a:cubicBezTo>
                  <a:pt x="226" y="637"/>
                  <a:pt x="225" y="638"/>
                  <a:pt x="224" y="638"/>
                </a:cubicBezTo>
                <a:cubicBezTo>
                  <a:pt x="223" y="637"/>
                  <a:pt x="223" y="637"/>
                  <a:pt x="222" y="636"/>
                </a:cubicBezTo>
                <a:cubicBezTo>
                  <a:pt x="223" y="633"/>
                  <a:pt x="226" y="634"/>
                  <a:pt x="223" y="630"/>
                </a:cubicBezTo>
                <a:cubicBezTo>
                  <a:pt x="226" y="631"/>
                  <a:pt x="227" y="626"/>
                  <a:pt x="230" y="626"/>
                </a:cubicBezTo>
                <a:cubicBezTo>
                  <a:pt x="229" y="632"/>
                  <a:pt x="237" y="622"/>
                  <a:pt x="242" y="626"/>
                </a:cubicBezTo>
                <a:close/>
                <a:moveTo>
                  <a:pt x="244" y="624"/>
                </a:moveTo>
                <a:cubicBezTo>
                  <a:pt x="244" y="624"/>
                  <a:pt x="245" y="623"/>
                  <a:pt x="245" y="624"/>
                </a:cubicBezTo>
                <a:cubicBezTo>
                  <a:pt x="246" y="625"/>
                  <a:pt x="245" y="625"/>
                  <a:pt x="246" y="626"/>
                </a:cubicBezTo>
                <a:cubicBezTo>
                  <a:pt x="247" y="626"/>
                  <a:pt x="247" y="625"/>
                  <a:pt x="247" y="624"/>
                </a:cubicBezTo>
                <a:cubicBezTo>
                  <a:pt x="246" y="621"/>
                  <a:pt x="243" y="622"/>
                  <a:pt x="244" y="624"/>
                </a:cubicBezTo>
                <a:close/>
                <a:moveTo>
                  <a:pt x="261" y="612"/>
                </a:moveTo>
                <a:cubicBezTo>
                  <a:pt x="260" y="614"/>
                  <a:pt x="256" y="615"/>
                  <a:pt x="257" y="618"/>
                </a:cubicBezTo>
                <a:cubicBezTo>
                  <a:pt x="259" y="615"/>
                  <a:pt x="263" y="617"/>
                  <a:pt x="261" y="612"/>
                </a:cubicBezTo>
                <a:close/>
                <a:moveTo>
                  <a:pt x="268" y="608"/>
                </a:moveTo>
                <a:cubicBezTo>
                  <a:pt x="266" y="608"/>
                  <a:pt x="267" y="609"/>
                  <a:pt x="264" y="609"/>
                </a:cubicBezTo>
                <a:cubicBezTo>
                  <a:pt x="267" y="613"/>
                  <a:pt x="269" y="611"/>
                  <a:pt x="268" y="608"/>
                </a:cubicBezTo>
                <a:close/>
                <a:moveTo>
                  <a:pt x="237" y="632"/>
                </a:moveTo>
                <a:cubicBezTo>
                  <a:pt x="240" y="634"/>
                  <a:pt x="244" y="632"/>
                  <a:pt x="245" y="631"/>
                </a:cubicBezTo>
                <a:cubicBezTo>
                  <a:pt x="243" y="632"/>
                  <a:pt x="245" y="630"/>
                  <a:pt x="244" y="629"/>
                </a:cubicBezTo>
                <a:cubicBezTo>
                  <a:pt x="244" y="629"/>
                  <a:pt x="243" y="629"/>
                  <a:pt x="243" y="628"/>
                </a:cubicBezTo>
                <a:cubicBezTo>
                  <a:pt x="241" y="629"/>
                  <a:pt x="244" y="631"/>
                  <a:pt x="243" y="632"/>
                </a:cubicBezTo>
                <a:cubicBezTo>
                  <a:pt x="241" y="630"/>
                  <a:pt x="239" y="631"/>
                  <a:pt x="237" y="632"/>
                </a:cubicBezTo>
                <a:close/>
                <a:moveTo>
                  <a:pt x="152" y="521"/>
                </a:moveTo>
                <a:cubicBezTo>
                  <a:pt x="149" y="520"/>
                  <a:pt x="149" y="526"/>
                  <a:pt x="149" y="525"/>
                </a:cubicBezTo>
                <a:cubicBezTo>
                  <a:pt x="150" y="523"/>
                  <a:pt x="152" y="524"/>
                  <a:pt x="152" y="521"/>
                </a:cubicBezTo>
                <a:close/>
                <a:moveTo>
                  <a:pt x="202" y="598"/>
                </a:moveTo>
                <a:cubicBezTo>
                  <a:pt x="200" y="598"/>
                  <a:pt x="200" y="604"/>
                  <a:pt x="202" y="602"/>
                </a:cubicBezTo>
                <a:cubicBezTo>
                  <a:pt x="199" y="600"/>
                  <a:pt x="205" y="600"/>
                  <a:pt x="202" y="598"/>
                </a:cubicBezTo>
                <a:close/>
                <a:moveTo>
                  <a:pt x="199" y="598"/>
                </a:moveTo>
                <a:cubicBezTo>
                  <a:pt x="200" y="597"/>
                  <a:pt x="202" y="597"/>
                  <a:pt x="201" y="595"/>
                </a:cubicBezTo>
                <a:cubicBezTo>
                  <a:pt x="199" y="598"/>
                  <a:pt x="198" y="594"/>
                  <a:pt x="196" y="595"/>
                </a:cubicBezTo>
                <a:cubicBezTo>
                  <a:pt x="197" y="597"/>
                  <a:pt x="198" y="595"/>
                  <a:pt x="199" y="598"/>
                </a:cubicBezTo>
                <a:close/>
                <a:moveTo>
                  <a:pt x="169" y="551"/>
                </a:moveTo>
                <a:cubicBezTo>
                  <a:pt x="167" y="553"/>
                  <a:pt x="168" y="549"/>
                  <a:pt x="167" y="547"/>
                </a:cubicBezTo>
                <a:cubicBezTo>
                  <a:pt x="163" y="548"/>
                  <a:pt x="170" y="555"/>
                  <a:pt x="169" y="551"/>
                </a:cubicBezTo>
                <a:close/>
                <a:moveTo>
                  <a:pt x="162" y="538"/>
                </a:moveTo>
                <a:cubicBezTo>
                  <a:pt x="161" y="537"/>
                  <a:pt x="161" y="537"/>
                  <a:pt x="161" y="537"/>
                </a:cubicBezTo>
                <a:cubicBezTo>
                  <a:pt x="162" y="536"/>
                  <a:pt x="163" y="536"/>
                  <a:pt x="162" y="535"/>
                </a:cubicBezTo>
                <a:cubicBezTo>
                  <a:pt x="162" y="534"/>
                  <a:pt x="158" y="535"/>
                  <a:pt x="160" y="536"/>
                </a:cubicBezTo>
                <a:cubicBezTo>
                  <a:pt x="161" y="535"/>
                  <a:pt x="160" y="539"/>
                  <a:pt x="162" y="538"/>
                </a:cubicBezTo>
                <a:close/>
                <a:moveTo>
                  <a:pt x="101" y="443"/>
                </a:moveTo>
                <a:cubicBezTo>
                  <a:pt x="104" y="440"/>
                  <a:pt x="104" y="440"/>
                  <a:pt x="104" y="440"/>
                </a:cubicBezTo>
                <a:cubicBezTo>
                  <a:pt x="104" y="439"/>
                  <a:pt x="96" y="442"/>
                  <a:pt x="98" y="442"/>
                </a:cubicBezTo>
                <a:cubicBezTo>
                  <a:pt x="99" y="442"/>
                  <a:pt x="100" y="442"/>
                  <a:pt x="101" y="443"/>
                </a:cubicBezTo>
                <a:close/>
                <a:moveTo>
                  <a:pt x="170" y="535"/>
                </a:moveTo>
                <a:cubicBezTo>
                  <a:pt x="171" y="539"/>
                  <a:pt x="168" y="536"/>
                  <a:pt x="167" y="537"/>
                </a:cubicBezTo>
                <a:cubicBezTo>
                  <a:pt x="169" y="539"/>
                  <a:pt x="172" y="538"/>
                  <a:pt x="174" y="541"/>
                </a:cubicBezTo>
                <a:cubicBezTo>
                  <a:pt x="173" y="540"/>
                  <a:pt x="174" y="539"/>
                  <a:pt x="173" y="538"/>
                </a:cubicBezTo>
                <a:cubicBezTo>
                  <a:pt x="172" y="538"/>
                  <a:pt x="171" y="538"/>
                  <a:pt x="170" y="536"/>
                </a:cubicBezTo>
                <a:cubicBezTo>
                  <a:pt x="171" y="536"/>
                  <a:pt x="171" y="535"/>
                  <a:pt x="170" y="535"/>
                </a:cubicBezTo>
                <a:close/>
                <a:moveTo>
                  <a:pt x="183" y="542"/>
                </a:moveTo>
                <a:cubicBezTo>
                  <a:pt x="184" y="538"/>
                  <a:pt x="186" y="538"/>
                  <a:pt x="190" y="538"/>
                </a:cubicBezTo>
                <a:cubicBezTo>
                  <a:pt x="189" y="537"/>
                  <a:pt x="189" y="536"/>
                  <a:pt x="189" y="535"/>
                </a:cubicBezTo>
                <a:cubicBezTo>
                  <a:pt x="187" y="535"/>
                  <a:pt x="190" y="538"/>
                  <a:pt x="188" y="538"/>
                </a:cubicBezTo>
                <a:cubicBezTo>
                  <a:pt x="187" y="536"/>
                  <a:pt x="189" y="536"/>
                  <a:pt x="188" y="534"/>
                </a:cubicBezTo>
                <a:cubicBezTo>
                  <a:pt x="186" y="535"/>
                  <a:pt x="186" y="538"/>
                  <a:pt x="184" y="536"/>
                </a:cubicBezTo>
                <a:cubicBezTo>
                  <a:pt x="184" y="532"/>
                  <a:pt x="190" y="534"/>
                  <a:pt x="188" y="530"/>
                </a:cubicBezTo>
                <a:cubicBezTo>
                  <a:pt x="184" y="530"/>
                  <a:pt x="186" y="531"/>
                  <a:pt x="183" y="534"/>
                </a:cubicBezTo>
                <a:cubicBezTo>
                  <a:pt x="184" y="538"/>
                  <a:pt x="182" y="537"/>
                  <a:pt x="183" y="542"/>
                </a:cubicBezTo>
                <a:close/>
                <a:moveTo>
                  <a:pt x="247" y="632"/>
                </a:moveTo>
                <a:cubicBezTo>
                  <a:pt x="247" y="635"/>
                  <a:pt x="245" y="634"/>
                  <a:pt x="245" y="636"/>
                </a:cubicBezTo>
                <a:cubicBezTo>
                  <a:pt x="247" y="637"/>
                  <a:pt x="248" y="634"/>
                  <a:pt x="247" y="632"/>
                </a:cubicBezTo>
                <a:close/>
                <a:moveTo>
                  <a:pt x="301" y="719"/>
                </a:moveTo>
                <a:cubicBezTo>
                  <a:pt x="306" y="722"/>
                  <a:pt x="306" y="714"/>
                  <a:pt x="301" y="719"/>
                </a:cubicBezTo>
                <a:close/>
                <a:moveTo>
                  <a:pt x="177" y="514"/>
                </a:moveTo>
                <a:cubicBezTo>
                  <a:pt x="176" y="517"/>
                  <a:pt x="174" y="519"/>
                  <a:pt x="174" y="523"/>
                </a:cubicBezTo>
                <a:cubicBezTo>
                  <a:pt x="175" y="519"/>
                  <a:pt x="179" y="518"/>
                  <a:pt x="177" y="514"/>
                </a:cubicBezTo>
                <a:close/>
                <a:moveTo>
                  <a:pt x="303" y="699"/>
                </a:moveTo>
                <a:cubicBezTo>
                  <a:pt x="300" y="700"/>
                  <a:pt x="298" y="704"/>
                  <a:pt x="299" y="707"/>
                </a:cubicBezTo>
                <a:cubicBezTo>
                  <a:pt x="299" y="704"/>
                  <a:pt x="304" y="702"/>
                  <a:pt x="303" y="699"/>
                </a:cubicBezTo>
                <a:close/>
                <a:moveTo>
                  <a:pt x="197" y="530"/>
                </a:moveTo>
                <a:cubicBezTo>
                  <a:pt x="199" y="528"/>
                  <a:pt x="200" y="530"/>
                  <a:pt x="202" y="530"/>
                </a:cubicBezTo>
                <a:cubicBezTo>
                  <a:pt x="201" y="528"/>
                  <a:pt x="200" y="527"/>
                  <a:pt x="201" y="526"/>
                </a:cubicBezTo>
                <a:cubicBezTo>
                  <a:pt x="201" y="526"/>
                  <a:pt x="205" y="530"/>
                  <a:pt x="204" y="527"/>
                </a:cubicBezTo>
                <a:cubicBezTo>
                  <a:pt x="202" y="527"/>
                  <a:pt x="205" y="523"/>
                  <a:pt x="203" y="521"/>
                </a:cubicBezTo>
                <a:cubicBezTo>
                  <a:pt x="202" y="524"/>
                  <a:pt x="201" y="520"/>
                  <a:pt x="200" y="520"/>
                </a:cubicBezTo>
                <a:cubicBezTo>
                  <a:pt x="201" y="523"/>
                  <a:pt x="198" y="521"/>
                  <a:pt x="199" y="524"/>
                </a:cubicBezTo>
                <a:cubicBezTo>
                  <a:pt x="199" y="523"/>
                  <a:pt x="198" y="524"/>
                  <a:pt x="198" y="523"/>
                </a:cubicBezTo>
                <a:cubicBezTo>
                  <a:pt x="198" y="522"/>
                  <a:pt x="198" y="522"/>
                  <a:pt x="198" y="521"/>
                </a:cubicBezTo>
                <a:cubicBezTo>
                  <a:pt x="195" y="519"/>
                  <a:pt x="197" y="523"/>
                  <a:pt x="197" y="525"/>
                </a:cubicBezTo>
                <a:cubicBezTo>
                  <a:pt x="193" y="528"/>
                  <a:pt x="191" y="526"/>
                  <a:pt x="190" y="530"/>
                </a:cubicBezTo>
                <a:cubicBezTo>
                  <a:pt x="191" y="530"/>
                  <a:pt x="190" y="534"/>
                  <a:pt x="190" y="535"/>
                </a:cubicBezTo>
                <a:cubicBezTo>
                  <a:pt x="193" y="534"/>
                  <a:pt x="192" y="528"/>
                  <a:pt x="196" y="531"/>
                </a:cubicBezTo>
                <a:cubicBezTo>
                  <a:pt x="195" y="532"/>
                  <a:pt x="196" y="534"/>
                  <a:pt x="197" y="535"/>
                </a:cubicBezTo>
                <a:cubicBezTo>
                  <a:pt x="197" y="533"/>
                  <a:pt x="197" y="532"/>
                  <a:pt x="197" y="530"/>
                </a:cubicBezTo>
                <a:close/>
                <a:moveTo>
                  <a:pt x="278" y="660"/>
                </a:moveTo>
                <a:cubicBezTo>
                  <a:pt x="275" y="658"/>
                  <a:pt x="277" y="662"/>
                  <a:pt x="274" y="661"/>
                </a:cubicBezTo>
                <a:cubicBezTo>
                  <a:pt x="276" y="663"/>
                  <a:pt x="276" y="663"/>
                  <a:pt x="277" y="666"/>
                </a:cubicBezTo>
                <a:cubicBezTo>
                  <a:pt x="280" y="665"/>
                  <a:pt x="275" y="661"/>
                  <a:pt x="277" y="660"/>
                </a:cubicBezTo>
                <a:cubicBezTo>
                  <a:pt x="278" y="661"/>
                  <a:pt x="278" y="661"/>
                  <a:pt x="278" y="660"/>
                </a:cubicBezTo>
                <a:close/>
                <a:moveTo>
                  <a:pt x="231" y="584"/>
                </a:moveTo>
                <a:cubicBezTo>
                  <a:pt x="230" y="582"/>
                  <a:pt x="228" y="584"/>
                  <a:pt x="226" y="583"/>
                </a:cubicBezTo>
                <a:cubicBezTo>
                  <a:pt x="227" y="585"/>
                  <a:pt x="225" y="585"/>
                  <a:pt x="225" y="587"/>
                </a:cubicBezTo>
                <a:cubicBezTo>
                  <a:pt x="228" y="586"/>
                  <a:pt x="228" y="583"/>
                  <a:pt x="231" y="584"/>
                </a:cubicBezTo>
                <a:close/>
                <a:moveTo>
                  <a:pt x="182" y="510"/>
                </a:moveTo>
                <a:cubicBezTo>
                  <a:pt x="181" y="512"/>
                  <a:pt x="181" y="513"/>
                  <a:pt x="179" y="512"/>
                </a:cubicBezTo>
                <a:cubicBezTo>
                  <a:pt x="180" y="513"/>
                  <a:pt x="180" y="514"/>
                  <a:pt x="180" y="515"/>
                </a:cubicBezTo>
                <a:cubicBezTo>
                  <a:pt x="182" y="514"/>
                  <a:pt x="183" y="512"/>
                  <a:pt x="182" y="510"/>
                </a:cubicBezTo>
                <a:close/>
                <a:moveTo>
                  <a:pt x="177" y="508"/>
                </a:moveTo>
                <a:cubicBezTo>
                  <a:pt x="178" y="509"/>
                  <a:pt x="179" y="508"/>
                  <a:pt x="180" y="508"/>
                </a:cubicBezTo>
                <a:cubicBezTo>
                  <a:pt x="179" y="507"/>
                  <a:pt x="180" y="506"/>
                  <a:pt x="180" y="505"/>
                </a:cubicBezTo>
                <a:cubicBezTo>
                  <a:pt x="178" y="505"/>
                  <a:pt x="179" y="507"/>
                  <a:pt x="178" y="508"/>
                </a:cubicBezTo>
                <a:cubicBezTo>
                  <a:pt x="177" y="508"/>
                  <a:pt x="174" y="504"/>
                  <a:pt x="175" y="507"/>
                </a:cubicBezTo>
                <a:cubicBezTo>
                  <a:pt x="175" y="507"/>
                  <a:pt x="176" y="507"/>
                  <a:pt x="177" y="508"/>
                </a:cubicBezTo>
                <a:close/>
                <a:moveTo>
                  <a:pt x="282" y="659"/>
                </a:moveTo>
                <a:cubicBezTo>
                  <a:pt x="281" y="658"/>
                  <a:pt x="279" y="660"/>
                  <a:pt x="278" y="659"/>
                </a:cubicBezTo>
                <a:cubicBezTo>
                  <a:pt x="281" y="662"/>
                  <a:pt x="277" y="662"/>
                  <a:pt x="280" y="665"/>
                </a:cubicBezTo>
                <a:cubicBezTo>
                  <a:pt x="281" y="662"/>
                  <a:pt x="282" y="668"/>
                  <a:pt x="283" y="666"/>
                </a:cubicBezTo>
                <a:cubicBezTo>
                  <a:pt x="282" y="663"/>
                  <a:pt x="281" y="663"/>
                  <a:pt x="280" y="662"/>
                </a:cubicBezTo>
                <a:cubicBezTo>
                  <a:pt x="281" y="661"/>
                  <a:pt x="283" y="661"/>
                  <a:pt x="282" y="659"/>
                </a:cubicBezTo>
                <a:close/>
                <a:moveTo>
                  <a:pt x="296" y="679"/>
                </a:moveTo>
                <a:cubicBezTo>
                  <a:pt x="296" y="680"/>
                  <a:pt x="295" y="679"/>
                  <a:pt x="295" y="678"/>
                </a:cubicBezTo>
                <a:cubicBezTo>
                  <a:pt x="295" y="681"/>
                  <a:pt x="292" y="679"/>
                  <a:pt x="292" y="682"/>
                </a:cubicBezTo>
                <a:cubicBezTo>
                  <a:pt x="294" y="683"/>
                  <a:pt x="296" y="680"/>
                  <a:pt x="296" y="679"/>
                </a:cubicBezTo>
                <a:close/>
                <a:moveTo>
                  <a:pt x="247" y="596"/>
                </a:moveTo>
                <a:cubicBezTo>
                  <a:pt x="245" y="595"/>
                  <a:pt x="241" y="591"/>
                  <a:pt x="240" y="595"/>
                </a:cubicBezTo>
                <a:cubicBezTo>
                  <a:pt x="243" y="595"/>
                  <a:pt x="241" y="598"/>
                  <a:pt x="241" y="600"/>
                </a:cubicBezTo>
                <a:cubicBezTo>
                  <a:pt x="244" y="598"/>
                  <a:pt x="245" y="596"/>
                  <a:pt x="247" y="596"/>
                </a:cubicBezTo>
                <a:close/>
                <a:moveTo>
                  <a:pt x="219" y="558"/>
                </a:moveTo>
                <a:cubicBezTo>
                  <a:pt x="219" y="559"/>
                  <a:pt x="220" y="560"/>
                  <a:pt x="220" y="559"/>
                </a:cubicBezTo>
                <a:cubicBezTo>
                  <a:pt x="219" y="557"/>
                  <a:pt x="219" y="557"/>
                  <a:pt x="219" y="557"/>
                </a:cubicBezTo>
                <a:cubicBezTo>
                  <a:pt x="218" y="558"/>
                  <a:pt x="217" y="559"/>
                  <a:pt x="217" y="561"/>
                </a:cubicBezTo>
                <a:cubicBezTo>
                  <a:pt x="218" y="560"/>
                  <a:pt x="219" y="561"/>
                  <a:pt x="219" y="560"/>
                </a:cubicBezTo>
                <a:cubicBezTo>
                  <a:pt x="219" y="559"/>
                  <a:pt x="218" y="558"/>
                  <a:pt x="219" y="558"/>
                </a:cubicBezTo>
                <a:close/>
                <a:moveTo>
                  <a:pt x="187" y="510"/>
                </a:moveTo>
                <a:cubicBezTo>
                  <a:pt x="188" y="511"/>
                  <a:pt x="188" y="511"/>
                  <a:pt x="188" y="512"/>
                </a:cubicBezTo>
                <a:cubicBezTo>
                  <a:pt x="190" y="511"/>
                  <a:pt x="188" y="510"/>
                  <a:pt x="186" y="509"/>
                </a:cubicBezTo>
                <a:cubicBezTo>
                  <a:pt x="185" y="509"/>
                  <a:pt x="184" y="513"/>
                  <a:pt x="186" y="513"/>
                </a:cubicBezTo>
                <a:cubicBezTo>
                  <a:pt x="185" y="511"/>
                  <a:pt x="186" y="510"/>
                  <a:pt x="187" y="510"/>
                </a:cubicBezTo>
                <a:close/>
                <a:moveTo>
                  <a:pt x="358" y="762"/>
                </a:moveTo>
                <a:cubicBezTo>
                  <a:pt x="356" y="763"/>
                  <a:pt x="359" y="766"/>
                  <a:pt x="359" y="768"/>
                </a:cubicBezTo>
                <a:cubicBezTo>
                  <a:pt x="360" y="766"/>
                  <a:pt x="360" y="764"/>
                  <a:pt x="361" y="763"/>
                </a:cubicBezTo>
                <a:cubicBezTo>
                  <a:pt x="359" y="764"/>
                  <a:pt x="362" y="759"/>
                  <a:pt x="359" y="759"/>
                </a:cubicBezTo>
                <a:cubicBezTo>
                  <a:pt x="360" y="761"/>
                  <a:pt x="359" y="767"/>
                  <a:pt x="358" y="762"/>
                </a:cubicBezTo>
                <a:close/>
                <a:moveTo>
                  <a:pt x="173" y="469"/>
                </a:moveTo>
                <a:cubicBezTo>
                  <a:pt x="171" y="471"/>
                  <a:pt x="170" y="472"/>
                  <a:pt x="167" y="473"/>
                </a:cubicBezTo>
                <a:cubicBezTo>
                  <a:pt x="170" y="475"/>
                  <a:pt x="166" y="474"/>
                  <a:pt x="167" y="476"/>
                </a:cubicBezTo>
                <a:cubicBezTo>
                  <a:pt x="169" y="474"/>
                  <a:pt x="173" y="473"/>
                  <a:pt x="173" y="469"/>
                </a:cubicBezTo>
                <a:close/>
                <a:moveTo>
                  <a:pt x="203" y="514"/>
                </a:moveTo>
                <a:cubicBezTo>
                  <a:pt x="201" y="509"/>
                  <a:pt x="202" y="508"/>
                  <a:pt x="199" y="504"/>
                </a:cubicBezTo>
                <a:cubicBezTo>
                  <a:pt x="198" y="503"/>
                  <a:pt x="198" y="505"/>
                  <a:pt x="197" y="503"/>
                </a:cubicBezTo>
                <a:cubicBezTo>
                  <a:pt x="196" y="502"/>
                  <a:pt x="201" y="502"/>
                  <a:pt x="198" y="499"/>
                </a:cubicBezTo>
                <a:cubicBezTo>
                  <a:pt x="196" y="504"/>
                  <a:pt x="191" y="504"/>
                  <a:pt x="190" y="507"/>
                </a:cubicBezTo>
                <a:cubicBezTo>
                  <a:pt x="191" y="507"/>
                  <a:pt x="192" y="510"/>
                  <a:pt x="192" y="511"/>
                </a:cubicBezTo>
                <a:cubicBezTo>
                  <a:pt x="194" y="509"/>
                  <a:pt x="198" y="512"/>
                  <a:pt x="198" y="508"/>
                </a:cubicBezTo>
                <a:cubicBezTo>
                  <a:pt x="200" y="511"/>
                  <a:pt x="203" y="512"/>
                  <a:pt x="201" y="515"/>
                </a:cubicBezTo>
                <a:cubicBezTo>
                  <a:pt x="201" y="514"/>
                  <a:pt x="200" y="514"/>
                  <a:pt x="200" y="514"/>
                </a:cubicBezTo>
                <a:cubicBezTo>
                  <a:pt x="201" y="515"/>
                  <a:pt x="202" y="517"/>
                  <a:pt x="202" y="516"/>
                </a:cubicBezTo>
                <a:cubicBezTo>
                  <a:pt x="202" y="515"/>
                  <a:pt x="202" y="514"/>
                  <a:pt x="203" y="514"/>
                </a:cubicBezTo>
                <a:close/>
                <a:moveTo>
                  <a:pt x="281" y="631"/>
                </a:moveTo>
                <a:cubicBezTo>
                  <a:pt x="280" y="629"/>
                  <a:pt x="279" y="627"/>
                  <a:pt x="277" y="626"/>
                </a:cubicBezTo>
                <a:cubicBezTo>
                  <a:pt x="279" y="627"/>
                  <a:pt x="279" y="629"/>
                  <a:pt x="278" y="630"/>
                </a:cubicBezTo>
                <a:cubicBezTo>
                  <a:pt x="278" y="629"/>
                  <a:pt x="277" y="626"/>
                  <a:pt x="276" y="627"/>
                </a:cubicBezTo>
                <a:cubicBezTo>
                  <a:pt x="277" y="628"/>
                  <a:pt x="276" y="629"/>
                  <a:pt x="276" y="629"/>
                </a:cubicBezTo>
                <a:cubicBezTo>
                  <a:pt x="278" y="629"/>
                  <a:pt x="279" y="632"/>
                  <a:pt x="281" y="631"/>
                </a:cubicBezTo>
                <a:close/>
                <a:moveTo>
                  <a:pt x="207" y="514"/>
                </a:moveTo>
                <a:cubicBezTo>
                  <a:pt x="210" y="518"/>
                  <a:pt x="206" y="519"/>
                  <a:pt x="204" y="519"/>
                </a:cubicBezTo>
                <a:cubicBezTo>
                  <a:pt x="204" y="521"/>
                  <a:pt x="205" y="520"/>
                  <a:pt x="205" y="522"/>
                </a:cubicBezTo>
                <a:cubicBezTo>
                  <a:pt x="208" y="520"/>
                  <a:pt x="211" y="526"/>
                  <a:pt x="214" y="526"/>
                </a:cubicBezTo>
                <a:cubicBezTo>
                  <a:pt x="212" y="524"/>
                  <a:pt x="209" y="523"/>
                  <a:pt x="209" y="521"/>
                </a:cubicBezTo>
                <a:cubicBezTo>
                  <a:pt x="214" y="524"/>
                  <a:pt x="212" y="519"/>
                  <a:pt x="215" y="516"/>
                </a:cubicBezTo>
                <a:cubicBezTo>
                  <a:pt x="218" y="518"/>
                  <a:pt x="217" y="514"/>
                  <a:pt x="220" y="515"/>
                </a:cubicBezTo>
                <a:cubicBezTo>
                  <a:pt x="219" y="514"/>
                  <a:pt x="220" y="513"/>
                  <a:pt x="220" y="512"/>
                </a:cubicBezTo>
                <a:cubicBezTo>
                  <a:pt x="219" y="512"/>
                  <a:pt x="218" y="513"/>
                  <a:pt x="218" y="511"/>
                </a:cubicBezTo>
                <a:cubicBezTo>
                  <a:pt x="217" y="513"/>
                  <a:pt x="216" y="515"/>
                  <a:pt x="214" y="512"/>
                </a:cubicBezTo>
                <a:cubicBezTo>
                  <a:pt x="217" y="511"/>
                  <a:pt x="213" y="511"/>
                  <a:pt x="212" y="508"/>
                </a:cubicBezTo>
                <a:cubicBezTo>
                  <a:pt x="211" y="509"/>
                  <a:pt x="210" y="509"/>
                  <a:pt x="211" y="510"/>
                </a:cubicBezTo>
                <a:cubicBezTo>
                  <a:pt x="214" y="508"/>
                  <a:pt x="209" y="514"/>
                  <a:pt x="212" y="513"/>
                </a:cubicBezTo>
                <a:cubicBezTo>
                  <a:pt x="211" y="511"/>
                  <a:pt x="214" y="512"/>
                  <a:pt x="214" y="514"/>
                </a:cubicBezTo>
                <a:cubicBezTo>
                  <a:pt x="212" y="515"/>
                  <a:pt x="209" y="513"/>
                  <a:pt x="207" y="514"/>
                </a:cubicBezTo>
                <a:close/>
                <a:moveTo>
                  <a:pt x="272" y="617"/>
                </a:moveTo>
                <a:cubicBezTo>
                  <a:pt x="272" y="616"/>
                  <a:pt x="271" y="615"/>
                  <a:pt x="271" y="615"/>
                </a:cubicBezTo>
                <a:cubicBezTo>
                  <a:pt x="271" y="616"/>
                  <a:pt x="272" y="617"/>
                  <a:pt x="271" y="617"/>
                </a:cubicBezTo>
                <a:cubicBezTo>
                  <a:pt x="270" y="616"/>
                  <a:pt x="270" y="616"/>
                  <a:pt x="269" y="617"/>
                </a:cubicBezTo>
                <a:cubicBezTo>
                  <a:pt x="270" y="619"/>
                  <a:pt x="274" y="622"/>
                  <a:pt x="273" y="618"/>
                </a:cubicBezTo>
                <a:cubicBezTo>
                  <a:pt x="271" y="619"/>
                  <a:pt x="271" y="617"/>
                  <a:pt x="272" y="617"/>
                </a:cubicBezTo>
                <a:close/>
                <a:moveTo>
                  <a:pt x="248" y="576"/>
                </a:moveTo>
                <a:cubicBezTo>
                  <a:pt x="248" y="574"/>
                  <a:pt x="246" y="575"/>
                  <a:pt x="247" y="574"/>
                </a:cubicBezTo>
                <a:cubicBezTo>
                  <a:pt x="249" y="571"/>
                  <a:pt x="252" y="574"/>
                  <a:pt x="253" y="572"/>
                </a:cubicBezTo>
                <a:cubicBezTo>
                  <a:pt x="252" y="572"/>
                  <a:pt x="252" y="571"/>
                  <a:pt x="252" y="570"/>
                </a:cubicBezTo>
                <a:cubicBezTo>
                  <a:pt x="249" y="573"/>
                  <a:pt x="243" y="573"/>
                  <a:pt x="242" y="576"/>
                </a:cubicBezTo>
                <a:cubicBezTo>
                  <a:pt x="244" y="573"/>
                  <a:pt x="246" y="577"/>
                  <a:pt x="248" y="576"/>
                </a:cubicBezTo>
                <a:close/>
                <a:moveTo>
                  <a:pt x="181" y="473"/>
                </a:moveTo>
                <a:cubicBezTo>
                  <a:pt x="179" y="475"/>
                  <a:pt x="176" y="472"/>
                  <a:pt x="177" y="477"/>
                </a:cubicBezTo>
                <a:cubicBezTo>
                  <a:pt x="179" y="475"/>
                  <a:pt x="181" y="475"/>
                  <a:pt x="181" y="473"/>
                </a:cubicBezTo>
                <a:close/>
                <a:moveTo>
                  <a:pt x="181" y="471"/>
                </a:moveTo>
                <a:cubicBezTo>
                  <a:pt x="180" y="471"/>
                  <a:pt x="179" y="471"/>
                  <a:pt x="178" y="471"/>
                </a:cubicBezTo>
                <a:cubicBezTo>
                  <a:pt x="178" y="470"/>
                  <a:pt x="178" y="468"/>
                  <a:pt x="177" y="468"/>
                </a:cubicBezTo>
                <a:cubicBezTo>
                  <a:pt x="178" y="470"/>
                  <a:pt x="177" y="471"/>
                  <a:pt x="177" y="473"/>
                </a:cubicBezTo>
                <a:cubicBezTo>
                  <a:pt x="178" y="470"/>
                  <a:pt x="181" y="474"/>
                  <a:pt x="181" y="471"/>
                </a:cubicBezTo>
                <a:close/>
                <a:moveTo>
                  <a:pt x="276" y="616"/>
                </a:moveTo>
                <a:cubicBezTo>
                  <a:pt x="277" y="617"/>
                  <a:pt x="278" y="620"/>
                  <a:pt x="279" y="618"/>
                </a:cubicBezTo>
                <a:cubicBezTo>
                  <a:pt x="277" y="616"/>
                  <a:pt x="276" y="615"/>
                  <a:pt x="274" y="615"/>
                </a:cubicBezTo>
                <a:cubicBezTo>
                  <a:pt x="275" y="617"/>
                  <a:pt x="274" y="617"/>
                  <a:pt x="274" y="619"/>
                </a:cubicBezTo>
                <a:cubicBezTo>
                  <a:pt x="275" y="618"/>
                  <a:pt x="276" y="617"/>
                  <a:pt x="276" y="616"/>
                </a:cubicBezTo>
                <a:close/>
                <a:moveTo>
                  <a:pt x="209" y="510"/>
                </a:moveTo>
                <a:cubicBezTo>
                  <a:pt x="206" y="508"/>
                  <a:pt x="209" y="507"/>
                  <a:pt x="208" y="505"/>
                </a:cubicBezTo>
                <a:cubicBezTo>
                  <a:pt x="206" y="506"/>
                  <a:pt x="207" y="512"/>
                  <a:pt x="208" y="512"/>
                </a:cubicBezTo>
                <a:cubicBezTo>
                  <a:pt x="207" y="511"/>
                  <a:pt x="208" y="511"/>
                  <a:pt x="209" y="510"/>
                </a:cubicBezTo>
                <a:close/>
                <a:moveTo>
                  <a:pt x="287" y="625"/>
                </a:moveTo>
                <a:cubicBezTo>
                  <a:pt x="288" y="627"/>
                  <a:pt x="284" y="627"/>
                  <a:pt x="286" y="629"/>
                </a:cubicBezTo>
                <a:cubicBezTo>
                  <a:pt x="287" y="628"/>
                  <a:pt x="288" y="631"/>
                  <a:pt x="290" y="630"/>
                </a:cubicBezTo>
                <a:cubicBezTo>
                  <a:pt x="289" y="629"/>
                  <a:pt x="290" y="629"/>
                  <a:pt x="289" y="628"/>
                </a:cubicBezTo>
                <a:cubicBezTo>
                  <a:pt x="289" y="629"/>
                  <a:pt x="288" y="629"/>
                  <a:pt x="287" y="628"/>
                </a:cubicBezTo>
                <a:cubicBezTo>
                  <a:pt x="288" y="628"/>
                  <a:pt x="288" y="624"/>
                  <a:pt x="287" y="625"/>
                </a:cubicBezTo>
                <a:close/>
                <a:moveTo>
                  <a:pt x="286" y="623"/>
                </a:moveTo>
                <a:cubicBezTo>
                  <a:pt x="283" y="621"/>
                  <a:pt x="284" y="621"/>
                  <a:pt x="283" y="618"/>
                </a:cubicBezTo>
                <a:cubicBezTo>
                  <a:pt x="281" y="619"/>
                  <a:pt x="281" y="619"/>
                  <a:pt x="281" y="622"/>
                </a:cubicBezTo>
                <a:cubicBezTo>
                  <a:pt x="282" y="622"/>
                  <a:pt x="283" y="622"/>
                  <a:pt x="284" y="624"/>
                </a:cubicBezTo>
                <a:cubicBezTo>
                  <a:pt x="284" y="624"/>
                  <a:pt x="284" y="625"/>
                  <a:pt x="285" y="624"/>
                </a:cubicBezTo>
                <a:cubicBezTo>
                  <a:pt x="284" y="623"/>
                  <a:pt x="285" y="624"/>
                  <a:pt x="286" y="623"/>
                </a:cubicBezTo>
                <a:close/>
                <a:moveTo>
                  <a:pt x="193" y="481"/>
                </a:moveTo>
                <a:cubicBezTo>
                  <a:pt x="192" y="482"/>
                  <a:pt x="194" y="485"/>
                  <a:pt x="193" y="487"/>
                </a:cubicBezTo>
                <a:cubicBezTo>
                  <a:pt x="195" y="486"/>
                  <a:pt x="194" y="483"/>
                  <a:pt x="193" y="481"/>
                </a:cubicBezTo>
                <a:close/>
                <a:moveTo>
                  <a:pt x="200" y="469"/>
                </a:moveTo>
                <a:cubicBezTo>
                  <a:pt x="199" y="468"/>
                  <a:pt x="194" y="470"/>
                  <a:pt x="193" y="472"/>
                </a:cubicBezTo>
                <a:cubicBezTo>
                  <a:pt x="193" y="471"/>
                  <a:pt x="195" y="472"/>
                  <a:pt x="194" y="473"/>
                </a:cubicBezTo>
                <a:cubicBezTo>
                  <a:pt x="192" y="473"/>
                  <a:pt x="190" y="473"/>
                  <a:pt x="188" y="473"/>
                </a:cubicBezTo>
                <a:cubicBezTo>
                  <a:pt x="188" y="475"/>
                  <a:pt x="185" y="475"/>
                  <a:pt x="186" y="478"/>
                </a:cubicBezTo>
                <a:cubicBezTo>
                  <a:pt x="192" y="475"/>
                  <a:pt x="196" y="474"/>
                  <a:pt x="200" y="471"/>
                </a:cubicBezTo>
                <a:cubicBezTo>
                  <a:pt x="199" y="470"/>
                  <a:pt x="199" y="469"/>
                  <a:pt x="200" y="469"/>
                </a:cubicBezTo>
                <a:close/>
                <a:moveTo>
                  <a:pt x="168" y="439"/>
                </a:moveTo>
                <a:cubicBezTo>
                  <a:pt x="162" y="441"/>
                  <a:pt x="165" y="444"/>
                  <a:pt x="168" y="439"/>
                </a:cubicBezTo>
                <a:close/>
                <a:moveTo>
                  <a:pt x="202" y="491"/>
                </a:moveTo>
                <a:cubicBezTo>
                  <a:pt x="200" y="490"/>
                  <a:pt x="199" y="493"/>
                  <a:pt x="199" y="494"/>
                </a:cubicBezTo>
                <a:cubicBezTo>
                  <a:pt x="200" y="491"/>
                  <a:pt x="203" y="494"/>
                  <a:pt x="202" y="491"/>
                </a:cubicBezTo>
                <a:close/>
                <a:moveTo>
                  <a:pt x="206" y="495"/>
                </a:moveTo>
                <a:cubicBezTo>
                  <a:pt x="204" y="493"/>
                  <a:pt x="206" y="493"/>
                  <a:pt x="204" y="493"/>
                </a:cubicBezTo>
                <a:cubicBezTo>
                  <a:pt x="203" y="493"/>
                  <a:pt x="203" y="493"/>
                  <a:pt x="203" y="493"/>
                </a:cubicBezTo>
                <a:cubicBezTo>
                  <a:pt x="203" y="494"/>
                  <a:pt x="203" y="494"/>
                  <a:pt x="203" y="494"/>
                </a:cubicBezTo>
                <a:cubicBezTo>
                  <a:pt x="204" y="497"/>
                  <a:pt x="205" y="494"/>
                  <a:pt x="206" y="496"/>
                </a:cubicBezTo>
                <a:cubicBezTo>
                  <a:pt x="206" y="498"/>
                  <a:pt x="203" y="499"/>
                  <a:pt x="204" y="500"/>
                </a:cubicBezTo>
                <a:cubicBezTo>
                  <a:pt x="204" y="498"/>
                  <a:pt x="205" y="501"/>
                  <a:pt x="206" y="500"/>
                </a:cubicBezTo>
                <a:cubicBezTo>
                  <a:pt x="205" y="499"/>
                  <a:pt x="208" y="499"/>
                  <a:pt x="208" y="498"/>
                </a:cubicBezTo>
                <a:cubicBezTo>
                  <a:pt x="209" y="500"/>
                  <a:pt x="210" y="501"/>
                  <a:pt x="212" y="503"/>
                </a:cubicBezTo>
                <a:cubicBezTo>
                  <a:pt x="212" y="500"/>
                  <a:pt x="216" y="500"/>
                  <a:pt x="215" y="499"/>
                </a:cubicBezTo>
                <a:cubicBezTo>
                  <a:pt x="213" y="499"/>
                  <a:pt x="212" y="501"/>
                  <a:pt x="210" y="498"/>
                </a:cubicBezTo>
                <a:cubicBezTo>
                  <a:pt x="211" y="498"/>
                  <a:pt x="212" y="498"/>
                  <a:pt x="213" y="497"/>
                </a:cubicBezTo>
                <a:cubicBezTo>
                  <a:pt x="211" y="495"/>
                  <a:pt x="206" y="493"/>
                  <a:pt x="206" y="495"/>
                </a:cubicBezTo>
                <a:close/>
                <a:moveTo>
                  <a:pt x="282" y="613"/>
                </a:moveTo>
                <a:cubicBezTo>
                  <a:pt x="284" y="616"/>
                  <a:pt x="280" y="614"/>
                  <a:pt x="281" y="616"/>
                </a:cubicBezTo>
                <a:cubicBezTo>
                  <a:pt x="282" y="616"/>
                  <a:pt x="283" y="618"/>
                  <a:pt x="284" y="616"/>
                </a:cubicBezTo>
                <a:cubicBezTo>
                  <a:pt x="282" y="615"/>
                  <a:pt x="285" y="613"/>
                  <a:pt x="282" y="613"/>
                </a:cubicBezTo>
                <a:close/>
                <a:moveTo>
                  <a:pt x="216" y="502"/>
                </a:moveTo>
                <a:cubicBezTo>
                  <a:pt x="214" y="501"/>
                  <a:pt x="213" y="505"/>
                  <a:pt x="213" y="506"/>
                </a:cubicBezTo>
                <a:cubicBezTo>
                  <a:pt x="215" y="507"/>
                  <a:pt x="215" y="503"/>
                  <a:pt x="216" y="502"/>
                </a:cubicBezTo>
                <a:close/>
                <a:moveTo>
                  <a:pt x="284" y="606"/>
                </a:moveTo>
                <a:cubicBezTo>
                  <a:pt x="285" y="608"/>
                  <a:pt x="283" y="608"/>
                  <a:pt x="285" y="610"/>
                </a:cubicBezTo>
                <a:cubicBezTo>
                  <a:pt x="286" y="611"/>
                  <a:pt x="285" y="610"/>
                  <a:pt x="286" y="609"/>
                </a:cubicBezTo>
                <a:cubicBezTo>
                  <a:pt x="286" y="608"/>
                  <a:pt x="285" y="608"/>
                  <a:pt x="285" y="607"/>
                </a:cubicBezTo>
                <a:cubicBezTo>
                  <a:pt x="285" y="607"/>
                  <a:pt x="285" y="606"/>
                  <a:pt x="284" y="606"/>
                </a:cubicBezTo>
                <a:close/>
                <a:moveTo>
                  <a:pt x="276" y="583"/>
                </a:moveTo>
                <a:cubicBezTo>
                  <a:pt x="273" y="582"/>
                  <a:pt x="271" y="582"/>
                  <a:pt x="269" y="580"/>
                </a:cubicBezTo>
                <a:cubicBezTo>
                  <a:pt x="269" y="581"/>
                  <a:pt x="270" y="583"/>
                  <a:pt x="270" y="584"/>
                </a:cubicBezTo>
                <a:cubicBezTo>
                  <a:pt x="271" y="584"/>
                  <a:pt x="270" y="583"/>
                  <a:pt x="271" y="582"/>
                </a:cubicBezTo>
                <a:cubicBezTo>
                  <a:pt x="272" y="584"/>
                  <a:pt x="275" y="586"/>
                  <a:pt x="276" y="583"/>
                </a:cubicBezTo>
                <a:close/>
                <a:moveTo>
                  <a:pt x="213" y="489"/>
                </a:moveTo>
                <a:cubicBezTo>
                  <a:pt x="214" y="492"/>
                  <a:pt x="214" y="494"/>
                  <a:pt x="212" y="494"/>
                </a:cubicBezTo>
                <a:cubicBezTo>
                  <a:pt x="214" y="497"/>
                  <a:pt x="215" y="494"/>
                  <a:pt x="215" y="493"/>
                </a:cubicBezTo>
                <a:cubicBezTo>
                  <a:pt x="213" y="491"/>
                  <a:pt x="214" y="489"/>
                  <a:pt x="213" y="489"/>
                </a:cubicBezTo>
                <a:close/>
                <a:moveTo>
                  <a:pt x="396" y="732"/>
                </a:moveTo>
                <a:cubicBezTo>
                  <a:pt x="395" y="732"/>
                  <a:pt x="395" y="732"/>
                  <a:pt x="395" y="731"/>
                </a:cubicBezTo>
                <a:cubicBezTo>
                  <a:pt x="394" y="732"/>
                  <a:pt x="394" y="737"/>
                  <a:pt x="394" y="737"/>
                </a:cubicBezTo>
                <a:cubicBezTo>
                  <a:pt x="394" y="735"/>
                  <a:pt x="397" y="734"/>
                  <a:pt x="396" y="732"/>
                </a:cubicBezTo>
                <a:close/>
                <a:moveTo>
                  <a:pt x="224" y="469"/>
                </a:moveTo>
                <a:cubicBezTo>
                  <a:pt x="223" y="467"/>
                  <a:pt x="219" y="465"/>
                  <a:pt x="219" y="466"/>
                </a:cubicBezTo>
                <a:cubicBezTo>
                  <a:pt x="224" y="468"/>
                  <a:pt x="221" y="471"/>
                  <a:pt x="221" y="471"/>
                </a:cubicBezTo>
                <a:cubicBezTo>
                  <a:pt x="222" y="471"/>
                  <a:pt x="225" y="470"/>
                  <a:pt x="224" y="469"/>
                </a:cubicBezTo>
                <a:close/>
                <a:moveTo>
                  <a:pt x="397" y="731"/>
                </a:moveTo>
                <a:cubicBezTo>
                  <a:pt x="398" y="731"/>
                  <a:pt x="398" y="732"/>
                  <a:pt x="399" y="732"/>
                </a:cubicBezTo>
                <a:cubicBezTo>
                  <a:pt x="399" y="729"/>
                  <a:pt x="395" y="729"/>
                  <a:pt x="396" y="731"/>
                </a:cubicBezTo>
                <a:cubicBezTo>
                  <a:pt x="396" y="730"/>
                  <a:pt x="397" y="735"/>
                  <a:pt x="397" y="732"/>
                </a:cubicBezTo>
                <a:cubicBezTo>
                  <a:pt x="397" y="732"/>
                  <a:pt x="397" y="731"/>
                  <a:pt x="397" y="731"/>
                </a:cubicBezTo>
                <a:close/>
                <a:moveTo>
                  <a:pt x="310" y="594"/>
                </a:moveTo>
                <a:cubicBezTo>
                  <a:pt x="309" y="597"/>
                  <a:pt x="308" y="594"/>
                  <a:pt x="306" y="593"/>
                </a:cubicBezTo>
                <a:cubicBezTo>
                  <a:pt x="308" y="595"/>
                  <a:pt x="307" y="596"/>
                  <a:pt x="307" y="597"/>
                </a:cubicBezTo>
                <a:cubicBezTo>
                  <a:pt x="309" y="597"/>
                  <a:pt x="310" y="595"/>
                  <a:pt x="310" y="594"/>
                </a:cubicBezTo>
                <a:close/>
                <a:moveTo>
                  <a:pt x="263" y="524"/>
                </a:moveTo>
                <a:cubicBezTo>
                  <a:pt x="262" y="523"/>
                  <a:pt x="262" y="526"/>
                  <a:pt x="263" y="526"/>
                </a:cubicBezTo>
                <a:cubicBezTo>
                  <a:pt x="264" y="523"/>
                  <a:pt x="262" y="523"/>
                  <a:pt x="262" y="520"/>
                </a:cubicBezTo>
                <a:cubicBezTo>
                  <a:pt x="261" y="521"/>
                  <a:pt x="259" y="524"/>
                  <a:pt x="261" y="524"/>
                </a:cubicBezTo>
                <a:cubicBezTo>
                  <a:pt x="260" y="523"/>
                  <a:pt x="263" y="523"/>
                  <a:pt x="263" y="524"/>
                </a:cubicBezTo>
                <a:close/>
                <a:moveTo>
                  <a:pt x="234" y="476"/>
                </a:moveTo>
                <a:cubicBezTo>
                  <a:pt x="232" y="478"/>
                  <a:pt x="230" y="476"/>
                  <a:pt x="228" y="475"/>
                </a:cubicBezTo>
                <a:cubicBezTo>
                  <a:pt x="231" y="480"/>
                  <a:pt x="233" y="477"/>
                  <a:pt x="235" y="477"/>
                </a:cubicBezTo>
                <a:cubicBezTo>
                  <a:pt x="234" y="475"/>
                  <a:pt x="236" y="474"/>
                  <a:pt x="233" y="471"/>
                </a:cubicBezTo>
                <a:cubicBezTo>
                  <a:pt x="235" y="476"/>
                  <a:pt x="229" y="473"/>
                  <a:pt x="234" y="476"/>
                </a:cubicBezTo>
                <a:close/>
                <a:moveTo>
                  <a:pt x="214" y="437"/>
                </a:moveTo>
                <a:cubicBezTo>
                  <a:pt x="213" y="438"/>
                  <a:pt x="208" y="434"/>
                  <a:pt x="208" y="438"/>
                </a:cubicBezTo>
                <a:cubicBezTo>
                  <a:pt x="210" y="437"/>
                  <a:pt x="212" y="437"/>
                  <a:pt x="212" y="440"/>
                </a:cubicBezTo>
                <a:cubicBezTo>
                  <a:pt x="212" y="438"/>
                  <a:pt x="215" y="439"/>
                  <a:pt x="214" y="437"/>
                </a:cubicBezTo>
                <a:close/>
                <a:moveTo>
                  <a:pt x="197" y="412"/>
                </a:moveTo>
                <a:cubicBezTo>
                  <a:pt x="193" y="414"/>
                  <a:pt x="200" y="424"/>
                  <a:pt x="200" y="423"/>
                </a:cubicBezTo>
                <a:cubicBezTo>
                  <a:pt x="199" y="419"/>
                  <a:pt x="196" y="415"/>
                  <a:pt x="197" y="412"/>
                </a:cubicBezTo>
                <a:close/>
                <a:moveTo>
                  <a:pt x="411" y="721"/>
                </a:moveTo>
                <a:cubicBezTo>
                  <a:pt x="409" y="716"/>
                  <a:pt x="417" y="720"/>
                  <a:pt x="415" y="715"/>
                </a:cubicBezTo>
                <a:cubicBezTo>
                  <a:pt x="411" y="716"/>
                  <a:pt x="406" y="718"/>
                  <a:pt x="401" y="721"/>
                </a:cubicBezTo>
                <a:cubicBezTo>
                  <a:pt x="405" y="723"/>
                  <a:pt x="407" y="718"/>
                  <a:pt x="411" y="721"/>
                </a:cubicBezTo>
                <a:close/>
                <a:moveTo>
                  <a:pt x="207" y="413"/>
                </a:moveTo>
                <a:cubicBezTo>
                  <a:pt x="209" y="416"/>
                  <a:pt x="206" y="417"/>
                  <a:pt x="207" y="420"/>
                </a:cubicBezTo>
                <a:cubicBezTo>
                  <a:pt x="208" y="418"/>
                  <a:pt x="210" y="414"/>
                  <a:pt x="207" y="413"/>
                </a:cubicBezTo>
                <a:close/>
                <a:moveTo>
                  <a:pt x="317" y="570"/>
                </a:moveTo>
                <a:cubicBezTo>
                  <a:pt x="315" y="572"/>
                  <a:pt x="315" y="572"/>
                  <a:pt x="313" y="572"/>
                </a:cubicBezTo>
                <a:cubicBezTo>
                  <a:pt x="316" y="577"/>
                  <a:pt x="309" y="573"/>
                  <a:pt x="311" y="576"/>
                </a:cubicBezTo>
                <a:cubicBezTo>
                  <a:pt x="315" y="574"/>
                  <a:pt x="316" y="573"/>
                  <a:pt x="317" y="570"/>
                </a:cubicBezTo>
                <a:close/>
                <a:moveTo>
                  <a:pt x="308" y="546"/>
                </a:moveTo>
                <a:cubicBezTo>
                  <a:pt x="307" y="550"/>
                  <a:pt x="302" y="549"/>
                  <a:pt x="301" y="554"/>
                </a:cubicBezTo>
                <a:cubicBezTo>
                  <a:pt x="302" y="551"/>
                  <a:pt x="309" y="551"/>
                  <a:pt x="308" y="546"/>
                </a:cubicBezTo>
                <a:close/>
                <a:moveTo>
                  <a:pt x="278" y="517"/>
                </a:moveTo>
                <a:cubicBezTo>
                  <a:pt x="278" y="517"/>
                  <a:pt x="278" y="517"/>
                  <a:pt x="278" y="518"/>
                </a:cubicBezTo>
                <a:cubicBezTo>
                  <a:pt x="279" y="517"/>
                  <a:pt x="279" y="517"/>
                  <a:pt x="279" y="517"/>
                </a:cubicBezTo>
                <a:cubicBezTo>
                  <a:pt x="279" y="516"/>
                  <a:pt x="279" y="516"/>
                  <a:pt x="278" y="515"/>
                </a:cubicBezTo>
                <a:cubicBezTo>
                  <a:pt x="278" y="517"/>
                  <a:pt x="274" y="511"/>
                  <a:pt x="275" y="515"/>
                </a:cubicBezTo>
                <a:cubicBezTo>
                  <a:pt x="275" y="515"/>
                  <a:pt x="276" y="515"/>
                  <a:pt x="276" y="516"/>
                </a:cubicBezTo>
                <a:cubicBezTo>
                  <a:pt x="276" y="516"/>
                  <a:pt x="277" y="516"/>
                  <a:pt x="278" y="517"/>
                </a:cubicBezTo>
                <a:close/>
                <a:moveTo>
                  <a:pt x="342" y="590"/>
                </a:moveTo>
                <a:cubicBezTo>
                  <a:pt x="342" y="590"/>
                  <a:pt x="342" y="591"/>
                  <a:pt x="342" y="591"/>
                </a:cubicBezTo>
                <a:cubicBezTo>
                  <a:pt x="341" y="590"/>
                  <a:pt x="338" y="587"/>
                  <a:pt x="339" y="590"/>
                </a:cubicBezTo>
                <a:cubicBezTo>
                  <a:pt x="340" y="591"/>
                  <a:pt x="345" y="592"/>
                  <a:pt x="342" y="590"/>
                </a:cubicBezTo>
                <a:close/>
                <a:moveTo>
                  <a:pt x="338" y="579"/>
                </a:moveTo>
                <a:cubicBezTo>
                  <a:pt x="339" y="582"/>
                  <a:pt x="334" y="579"/>
                  <a:pt x="335" y="582"/>
                </a:cubicBezTo>
                <a:cubicBezTo>
                  <a:pt x="337" y="582"/>
                  <a:pt x="338" y="582"/>
                  <a:pt x="339" y="582"/>
                </a:cubicBezTo>
                <a:cubicBezTo>
                  <a:pt x="337" y="581"/>
                  <a:pt x="340" y="579"/>
                  <a:pt x="338" y="579"/>
                </a:cubicBezTo>
                <a:close/>
                <a:moveTo>
                  <a:pt x="485" y="784"/>
                </a:moveTo>
                <a:cubicBezTo>
                  <a:pt x="485" y="791"/>
                  <a:pt x="475" y="789"/>
                  <a:pt x="473" y="794"/>
                </a:cubicBezTo>
                <a:cubicBezTo>
                  <a:pt x="477" y="793"/>
                  <a:pt x="481" y="791"/>
                  <a:pt x="485" y="789"/>
                </a:cubicBezTo>
                <a:cubicBezTo>
                  <a:pt x="483" y="787"/>
                  <a:pt x="487" y="787"/>
                  <a:pt x="485" y="784"/>
                </a:cubicBezTo>
                <a:close/>
                <a:moveTo>
                  <a:pt x="324" y="552"/>
                </a:moveTo>
                <a:cubicBezTo>
                  <a:pt x="324" y="555"/>
                  <a:pt x="320" y="553"/>
                  <a:pt x="320" y="556"/>
                </a:cubicBezTo>
                <a:cubicBezTo>
                  <a:pt x="321" y="556"/>
                  <a:pt x="321" y="556"/>
                  <a:pt x="321" y="557"/>
                </a:cubicBezTo>
                <a:cubicBezTo>
                  <a:pt x="322" y="557"/>
                  <a:pt x="322" y="557"/>
                  <a:pt x="322" y="557"/>
                </a:cubicBezTo>
                <a:cubicBezTo>
                  <a:pt x="322" y="556"/>
                  <a:pt x="322" y="556"/>
                  <a:pt x="323" y="555"/>
                </a:cubicBezTo>
                <a:cubicBezTo>
                  <a:pt x="324" y="558"/>
                  <a:pt x="325" y="558"/>
                  <a:pt x="326" y="557"/>
                </a:cubicBezTo>
                <a:cubicBezTo>
                  <a:pt x="326" y="559"/>
                  <a:pt x="329" y="562"/>
                  <a:pt x="326" y="562"/>
                </a:cubicBezTo>
                <a:cubicBezTo>
                  <a:pt x="329" y="565"/>
                  <a:pt x="332" y="564"/>
                  <a:pt x="335" y="565"/>
                </a:cubicBezTo>
                <a:cubicBezTo>
                  <a:pt x="333" y="561"/>
                  <a:pt x="330" y="564"/>
                  <a:pt x="328" y="560"/>
                </a:cubicBezTo>
                <a:cubicBezTo>
                  <a:pt x="330" y="560"/>
                  <a:pt x="325" y="556"/>
                  <a:pt x="327" y="555"/>
                </a:cubicBezTo>
                <a:cubicBezTo>
                  <a:pt x="328" y="555"/>
                  <a:pt x="329" y="555"/>
                  <a:pt x="330" y="556"/>
                </a:cubicBezTo>
                <a:cubicBezTo>
                  <a:pt x="330" y="557"/>
                  <a:pt x="330" y="557"/>
                  <a:pt x="330" y="557"/>
                </a:cubicBezTo>
                <a:cubicBezTo>
                  <a:pt x="330" y="557"/>
                  <a:pt x="331" y="558"/>
                  <a:pt x="331" y="558"/>
                </a:cubicBezTo>
                <a:cubicBezTo>
                  <a:pt x="331" y="558"/>
                  <a:pt x="331" y="558"/>
                  <a:pt x="331" y="558"/>
                </a:cubicBezTo>
                <a:cubicBezTo>
                  <a:pt x="332" y="559"/>
                  <a:pt x="332" y="559"/>
                  <a:pt x="332" y="559"/>
                </a:cubicBezTo>
                <a:cubicBezTo>
                  <a:pt x="332" y="559"/>
                  <a:pt x="332" y="559"/>
                  <a:pt x="332" y="559"/>
                </a:cubicBezTo>
                <a:cubicBezTo>
                  <a:pt x="332" y="559"/>
                  <a:pt x="332" y="558"/>
                  <a:pt x="332" y="558"/>
                </a:cubicBezTo>
                <a:cubicBezTo>
                  <a:pt x="334" y="556"/>
                  <a:pt x="329" y="555"/>
                  <a:pt x="330" y="554"/>
                </a:cubicBezTo>
                <a:cubicBezTo>
                  <a:pt x="333" y="556"/>
                  <a:pt x="331" y="552"/>
                  <a:pt x="332" y="552"/>
                </a:cubicBezTo>
                <a:cubicBezTo>
                  <a:pt x="333" y="552"/>
                  <a:pt x="335" y="554"/>
                  <a:pt x="334" y="555"/>
                </a:cubicBezTo>
                <a:cubicBezTo>
                  <a:pt x="333" y="556"/>
                  <a:pt x="333" y="554"/>
                  <a:pt x="332" y="554"/>
                </a:cubicBezTo>
                <a:cubicBezTo>
                  <a:pt x="333" y="555"/>
                  <a:pt x="333" y="557"/>
                  <a:pt x="333" y="557"/>
                </a:cubicBezTo>
                <a:cubicBezTo>
                  <a:pt x="335" y="556"/>
                  <a:pt x="339" y="555"/>
                  <a:pt x="338" y="550"/>
                </a:cubicBezTo>
                <a:cubicBezTo>
                  <a:pt x="336" y="549"/>
                  <a:pt x="338" y="552"/>
                  <a:pt x="336" y="552"/>
                </a:cubicBezTo>
                <a:cubicBezTo>
                  <a:pt x="333" y="550"/>
                  <a:pt x="333" y="549"/>
                  <a:pt x="336" y="549"/>
                </a:cubicBezTo>
                <a:cubicBezTo>
                  <a:pt x="334" y="546"/>
                  <a:pt x="332" y="548"/>
                  <a:pt x="332" y="551"/>
                </a:cubicBezTo>
                <a:cubicBezTo>
                  <a:pt x="331" y="549"/>
                  <a:pt x="331" y="549"/>
                  <a:pt x="330" y="549"/>
                </a:cubicBezTo>
                <a:cubicBezTo>
                  <a:pt x="330" y="550"/>
                  <a:pt x="331" y="551"/>
                  <a:pt x="331" y="552"/>
                </a:cubicBezTo>
                <a:cubicBezTo>
                  <a:pt x="330" y="552"/>
                  <a:pt x="329" y="552"/>
                  <a:pt x="329" y="551"/>
                </a:cubicBezTo>
                <a:cubicBezTo>
                  <a:pt x="329" y="550"/>
                  <a:pt x="329" y="548"/>
                  <a:pt x="329" y="546"/>
                </a:cubicBezTo>
                <a:cubicBezTo>
                  <a:pt x="327" y="545"/>
                  <a:pt x="327" y="550"/>
                  <a:pt x="328" y="551"/>
                </a:cubicBezTo>
                <a:cubicBezTo>
                  <a:pt x="328" y="551"/>
                  <a:pt x="328" y="551"/>
                  <a:pt x="328" y="552"/>
                </a:cubicBezTo>
                <a:cubicBezTo>
                  <a:pt x="328" y="552"/>
                  <a:pt x="328" y="552"/>
                  <a:pt x="328" y="552"/>
                </a:cubicBezTo>
                <a:cubicBezTo>
                  <a:pt x="328" y="552"/>
                  <a:pt x="328" y="552"/>
                  <a:pt x="328" y="552"/>
                </a:cubicBezTo>
                <a:cubicBezTo>
                  <a:pt x="328" y="552"/>
                  <a:pt x="328" y="552"/>
                  <a:pt x="328" y="552"/>
                </a:cubicBezTo>
                <a:cubicBezTo>
                  <a:pt x="328" y="553"/>
                  <a:pt x="328" y="553"/>
                  <a:pt x="328" y="553"/>
                </a:cubicBezTo>
                <a:cubicBezTo>
                  <a:pt x="328" y="553"/>
                  <a:pt x="328" y="553"/>
                  <a:pt x="328" y="553"/>
                </a:cubicBezTo>
                <a:cubicBezTo>
                  <a:pt x="328" y="552"/>
                  <a:pt x="328" y="552"/>
                  <a:pt x="328" y="552"/>
                </a:cubicBezTo>
                <a:cubicBezTo>
                  <a:pt x="327" y="551"/>
                  <a:pt x="327" y="551"/>
                  <a:pt x="327" y="551"/>
                </a:cubicBezTo>
                <a:cubicBezTo>
                  <a:pt x="327" y="551"/>
                  <a:pt x="327" y="551"/>
                  <a:pt x="327" y="551"/>
                </a:cubicBezTo>
                <a:cubicBezTo>
                  <a:pt x="327" y="552"/>
                  <a:pt x="327" y="552"/>
                  <a:pt x="327" y="552"/>
                </a:cubicBezTo>
                <a:cubicBezTo>
                  <a:pt x="327" y="553"/>
                  <a:pt x="327" y="553"/>
                  <a:pt x="326" y="554"/>
                </a:cubicBezTo>
                <a:cubicBezTo>
                  <a:pt x="324" y="551"/>
                  <a:pt x="325" y="556"/>
                  <a:pt x="324" y="552"/>
                </a:cubicBezTo>
                <a:close/>
                <a:moveTo>
                  <a:pt x="323" y="550"/>
                </a:moveTo>
                <a:cubicBezTo>
                  <a:pt x="322" y="547"/>
                  <a:pt x="320" y="546"/>
                  <a:pt x="318" y="546"/>
                </a:cubicBezTo>
                <a:cubicBezTo>
                  <a:pt x="320" y="548"/>
                  <a:pt x="322" y="550"/>
                  <a:pt x="323" y="550"/>
                </a:cubicBezTo>
                <a:close/>
                <a:moveTo>
                  <a:pt x="341" y="577"/>
                </a:moveTo>
                <a:cubicBezTo>
                  <a:pt x="343" y="577"/>
                  <a:pt x="342" y="573"/>
                  <a:pt x="340" y="574"/>
                </a:cubicBezTo>
                <a:cubicBezTo>
                  <a:pt x="342" y="577"/>
                  <a:pt x="339" y="575"/>
                  <a:pt x="338" y="574"/>
                </a:cubicBezTo>
                <a:cubicBezTo>
                  <a:pt x="339" y="577"/>
                  <a:pt x="340" y="575"/>
                  <a:pt x="341" y="577"/>
                </a:cubicBezTo>
                <a:close/>
                <a:moveTo>
                  <a:pt x="356" y="538"/>
                </a:moveTo>
                <a:cubicBezTo>
                  <a:pt x="355" y="538"/>
                  <a:pt x="356" y="540"/>
                  <a:pt x="354" y="540"/>
                </a:cubicBezTo>
                <a:cubicBezTo>
                  <a:pt x="354" y="539"/>
                  <a:pt x="354" y="538"/>
                  <a:pt x="353" y="537"/>
                </a:cubicBezTo>
                <a:cubicBezTo>
                  <a:pt x="354" y="537"/>
                  <a:pt x="355" y="537"/>
                  <a:pt x="357" y="537"/>
                </a:cubicBezTo>
                <a:cubicBezTo>
                  <a:pt x="358" y="537"/>
                  <a:pt x="356" y="535"/>
                  <a:pt x="357" y="534"/>
                </a:cubicBezTo>
                <a:cubicBezTo>
                  <a:pt x="354" y="534"/>
                  <a:pt x="352" y="532"/>
                  <a:pt x="349" y="529"/>
                </a:cubicBezTo>
                <a:cubicBezTo>
                  <a:pt x="352" y="531"/>
                  <a:pt x="353" y="531"/>
                  <a:pt x="353" y="527"/>
                </a:cubicBezTo>
                <a:cubicBezTo>
                  <a:pt x="357" y="532"/>
                  <a:pt x="361" y="527"/>
                  <a:pt x="363" y="526"/>
                </a:cubicBezTo>
                <a:cubicBezTo>
                  <a:pt x="364" y="527"/>
                  <a:pt x="364" y="528"/>
                  <a:pt x="363" y="528"/>
                </a:cubicBezTo>
                <a:cubicBezTo>
                  <a:pt x="368" y="532"/>
                  <a:pt x="366" y="522"/>
                  <a:pt x="370" y="525"/>
                </a:cubicBezTo>
                <a:cubicBezTo>
                  <a:pt x="370" y="527"/>
                  <a:pt x="365" y="528"/>
                  <a:pt x="368" y="532"/>
                </a:cubicBezTo>
                <a:cubicBezTo>
                  <a:pt x="365" y="530"/>
                  <a:pt x="365" y="533"/>
                  <a:pt x="363" y="535"/>
                </a:cubicBezTo>
                <a:cubicBezTo>
                  <a:pt x="366" y="536"/>
                  <a:pt x="368" y="532"/>
                  <a:pt x="370" y="531"/>
                </a:cubicBezTo>
                <a:cubicBezTo>
                  <a:pt x="369" y="535"/>
                  <a:pt x="370" y="539"/>
                  <a:pt x="368" y="542"/>
                </a:cubicBezTo>
                <a:cubicBezTo>
                  <a:pt x="370" y="544"/>
                  <a:pt x="370" y="547"/>
                  <a:pt x="371" y="544"/>
                </a:cubicBezTo>
                <a:cubicBezTo>
                  <a:pt x="372" y="546"/>
                  <a:pt x="373" y="545"/>
                  <a:pt x="375" y="548"/>
                </a:cubicBezTo>
                <a:cubicBezTo>
                  <a:pt x="373" y="549"/>
                  <a:pt x="370" y="548"/>
                  <a:pt x="373" y="551"/>
                </a:cubicBezTo>
                <a:cubicBezTo>
                  <a:pt x="367" y="552"/>
                  <a:pt x="366" y="557"/>
                  <a:pt x="363" y="555"/>
                </a:cubicBezTo>
                <a:cubicBezTo>
                  <a:pt x="362" y="556"/>
                  <a:pt x="363" y="557"/>
                  <a:pt x="364" y="558"/>
                </a:cubicBezTo>
                <a:cubicBezTo>
                  <a:pt x="361" y="557"/>
                  <a:pt x="359" y="556"/>
                  <a:pt x="356" y="558"/>
                </a:cubicBezTo>
                <a:cubicBezTo>
                  <a:pt x="357" y="560"/>
                  <a:pt x="359" y="558"/>
                  <a:pt x="360" y="558"/>
                </a:cubicBezTo>
                <a:cubicBezTo>
                  <a:pt x="362" y="563"/>
                  <a:pt x="353" y="557"/>
                  <a:pt x="356" y="562"/>
                </a:cubicBezTo>
                <a:cubicBezTo>
                  <a:pt x="355" y="562"/>
                  <a:pt x="354" y="561"/>
                  <a:pt x="353" y="560"/>
                </a:cubicBezTo>
                <a:cubicBezTo>
                  <a:pt x="351" y="561"/>
                  <a:pt x="355" y="564"/>
                  <a:pt x="352" y="565"/>
                </a:cubicBezTo>
                <a:cubicBezTo>
                  <a:pt x="352" y="563"/>
                  <a:pt x="353" y="562"/>
                  <a:pt x="351" y="562"/>
                </a:cubicBezTo>
                <a:cubicBezTo>
                  <a:pt x="350" y="561"/>
                  <a:pt x="348" y="563"/>
                  <a:pt x="346" y="565"/>
                </a:cubicBezTo>
                <a:cubicBezTo>
                  <a:pt x="344" y="563"/>
                  <a:pt x="343" y="563"/>
                  <a:pt x="341" y="563"/>
                </a:cubicBezTo>
                <a:cubicBezTo>
                  <a:pt x="342" y="565"/>
                  <a:pt x="343" y="563"/>
                  <a:pt x="344" y="564"/>
                </a:cubicBezTo>
                <a:cubicBezTo>
                  <a:pt x="344" y="567"/>
                  <a:pt x="340" y="566"/>
                  <a:pt x="340" y="569"/>
                </a:cubicBezTo>
                <a:cubicBezTo>
                  <a:pt x="339" y="567"/>
                  <a:pt x="336" y="566"/>
                  <a:pt x="336" y="564"/>
                </a:cubicBezTo>
                <a:cubicBezTo>
                  <a:pt x="339" y="563"/>
                  <a:pt x="338" y="567"/>
                  <a:pt x="340" y="565"/>
                </a:cubicBezTo>
                <a:cubicBezTo>
                  <a:pt x="339" y="562"/>
                  <a:pt x="338" y="559"/>
                  <a:pt x="338" y="556"/>
                </a:cubicBezTo>
                <a:cubicBezTo>
                  <a:pt x="339" y="556"/>
                  <a:pt x="340" y="557"/>
                  <a:pt x="341" y="558"/>
                </a:cubicBezTo>
                <a:cubicBezTo>
                  <a:pt x="340" y="559"/>
                  <a:pt x="339" y="559"/>
                  <a:pt x="340" y="560"/>
                </a:cubicBezTo>
                <a:cubicBezTo>
                  <a:pt x="348" y="561"/>
                  <a:pt x="354" y="554"/>
                  <a:pt x="361" y="554"/>
                </a:cubicBezTo>
                <a:cubicBezTo>
                  <a:pt x="362" y="554"/>
                  <a:pt x="361" y="553"/>
                  <a:pt x="360" y="552"/>
                </a:cubicBezTo>
                <a:cubicBezTo>
                  <a:pt x="362" y="552"/>
                  <a:pt x="364" y="552"/>
                  <a:pt x="366" y="551"/>
                </a:cubicBezTo>
                <a:cubicBezTo>
                  <a:pt x="367" y="549"/>
                  <a:pt x="363" y="548"/>
                  <a:pt x="366" y="547"/>
                </a:cubicBezTo>
                <a:cubicBezTo>
                  <a:pt x="366" y="548"/>
                  <a:pt x="367" y="549"/>
                  <a:pt x="368" y="551"/>
                </a:cubicBezTo>
                <a:cubicBezTo>
                  <a:pt x="368" y="549"/>
                  <a:pt x="368" y="546"/>
                  <a:pt x="367" y="544"/>
                </a:cubicBezTo>
                <a:cubicBezTo>
                  <a:pt x="366" y="542"/>
                  <a:pt x="365" y="543"/>
                  <a:pt x="364" y="543"/>
                </a:cubicBezTo>
                <a:cubicBezTo>
                  <a:pt x="362" y="544"/>
                  <a:pt x="364" y="548"/>
                  <a:pt x="362" y="547"/>
                </a:cubicBezTo>
                <a:cubicBezTo>
                  <a:pt x="362" y="546"/>
                  <a:pt x="362" y="544"/>
                  <a:pt x="360" y="541"/>
                </a:cubicBezTo>
                <a:cubicBezTo>
                  <a:pt x="359" y="542"/>
                  <a:pt x="359" y="542"/>
                  <a:pt x="359" y="542"/>
                </a:cubicBezTo>
                <a:cubicBezTo>
                  <a:pt x="358" y="543"/>
                  <a:pt x="360" y="546"/>
                  <a:pt x="360" y="547"/>
                </a:cubicBezTo>
                <a:cubicBezTo>
                  <a:pt x="358" y="546"/>
                  <a:pt x="357" y="550"/>
                  <a:pt x="354" y="548"/>
                </a:cubicBezTo>
                <a:cubicBezTo>
                  <a:pt x="358" y="549"/>
                  <a:pt x="356" y="541"/>
                  <a:pt x="360" y="540"/>
                </a:cubicBezTo>
                <a:cubicBezTo>
                  <a:pt x="360" y="539"/>
                  <a:pt x="360" y="538"/>
                  <a:pt x="359" y="537"/>
                </a:cubicBezTo>
                <a:cubicBezTo>
                  <a:pt x="357" y="538"/>
                  <a:pt x="359" y="540"/>
                  <a:pt x="357" y="541"/>
                </a:cubicBezTo>
                <a:cubicBezTo>
                  <a:pt x="356" y="539"/>
                  <a:pt x="357" y="539"/>
                  <a:pt x="356" y="538"/>
                </a:cubicBezTo>
                <a:close/>
                <a:moveTo>
                  <a:pt x="364" y="531"/>
                </a:moveTo>
                <a:cubicBezTo>
                  <a:pt x="362" y="526"/>
                  <a:pt x="358" y="531"/>
                  <a:pt x="360" y="534"/>
                </a:cubicBezTo>
                <a:cubicBezTo>
                  <a:pt x="362" y="531"/>
                  <a:pt x="361" y="531"/>
                  <a:pt x="364" y="531"/>
                </a:cubicBezTo>
                <a:close/>
                <a:moveTo>
                  <a:pt x="346" y="574"/>
                </a:moveTo>
                <a:cubicBezTo>
                  <a:pt x="345" y="571"/>
                  <a:pt x="343" y="572"/>
                  <a:pt x="343" y="570"/>
                </a:cubicBezTo>
                <a:cubicBezTo>
                  <a:pt x="342" y="570"/>
                  <a:pt x="340" y="570"/>
                  <a:pt x="342" y="572"/>
                </a:cubicBezTo>
                <a:cubicBezTo>
                  <a:pt x="343" y="573"/>
                  <a:pt x="344" y="571"/>
                  <a:pt x="345" y="574"/>
                </a:cubicBezTo>
                <a:cubicBezTo>
                  <a:pt x="345" y="575"/>
                  <a:pt x="344" y="576"/>
                  <a:pt x="345" y="576"/>
                </a:cubicBezTo>
                <a:cubicBezTo>
                  <a:pt x="346" y="575"/>
                  <a:pt x="346" y="575"/>
                  <a:pt x="346" y="574"/>
                </a:cubicBezTo>
                <a:close/>
                <a:moveTo>
                  <a:pt x="438" y="709"/>
                </a:moveTo>
                <a:cubicBezTo>
                  <a:pt x="433" y="705"/>
                  <a:pt x="442" y="710"/>
                  <a:pt x="439" y="704"/>
                </a:cubicBezTo>
                <a:cubicBezTo>
                  <a:pt x="434" y="706"/>
                  <a:pt x="434" y="705"/>
                  <a:pt x="431" y="708"/>
                </a:cubicBezTo>
                <a:cubicBezTo>
                  <a:pt x="434" y="709"/>
                  <a:pt x="435" y="707"/>
                  <a:pt x="438" y="709"/>
                </a:cubicBezTo>
                <a:close/>
                <a:moveTo>
                  <a:pt x="309" y="498"/>
                </a:moveTo>
                <a:cubicBezTo>
                  <a:pt x="307" y="499"/>
                  <a:pt x="306" y="503"/>
                  <a:pt x="303" y="501"/>
                </a:cubicBezTo>
                <a:cubicBezTo>
                  <a:pt x="305" y="503"/>
                  <a:pt x="303" y="506"/>
                  <a:pt x="305" y="506"/>
                </a:cubicBezTo>
                <a:cubicBezTo>
                  <a:pt x="306" y="503"/>
                  <a:pt x="309" y="501"/>
                  <a:pt x="309" y="498"/>
                </a:cubicBezTo>
                <a:close/>
                <a:moveTo>
                  <a:pt x="361" y="585"/>
                </a:moveTo>
                <a:cubicBezTo>
                  <a:pt x="360" y="583"/>
                  <a:pt x="358" y="582"/>
                  <a:pt x="357" y="582"/>
                </a:cubicBezTo>
                <a:cubicBezTo>
                  <a:pt x="357" y="583"/>
                  <a:pt x="357" y="586"/>
                  <a:pt x="359" y="585"/>
                </a:cubicBezTo>
                <a:cubicBezTo>
                  <a:pt x="358" y="582"/>
                  <a:pt x="361" y="586"/>
                  <a:pt x="361" y="585"/>
                </a:cubicBezTo>
                <a:close/>
                <a:moveTo>
                  <a:pt x="411" y="640"/>
                </a:moveTo>
                <a:cubicBezTo>
                  <a:pt x="408" y="636"/>
                  <a:pt x="404" y="641"/>
                  <a:pt x="402" y="643"/>
                </a:cubicBezTo>
                <a:cubicBezTo>
                  <a:pt x="403" y="642"/>
                  <a:pt x="404" y="642"/>
                  <a:pt x="405" y="644"/>
                </a:cubicBezTo>
                <a:cubicBezTo>
                  <a:pt x="405" y="646"/>
                  <a:pt x="399" y="648"/>
                  <a:pt x="402" y="650"/>
                </a:cubicBezTo>
                <a:cubicBezTo>
                  <a:pt x="405" y="647"/>
                  <a:pt x="407" y="643"/>
                  <a:pt x="409" y="640"/>
                </a:cubicBezTo>
                <a:cubicBezTo>
                  <a:pt x="410" y="641"/>
                  <a:pt x="409" y="643"/>
                  <a:pt x="411" y="642"/>
                </a:cubicBezTo>
                <a:cubicBezTo>
                  <a:pt x="410" y="641"/>
                  <a:pt x="410" y="640"/>
                  <a:pt x="411" y="640"/>
                </a:cubicBezTo>
                <a:close/>
                <a:moveTo>
                  <a:pt x="335" y="541"/>
                </a:moveTo>
                <a:cubicBezTo>
                  <a:pt x="334" y="540"/>
                  <a:pt x="333" y="540"/>
                  <a:pt x="331" y="539"/>
                </a:cubicBezTo>
                <a:cubicBezTo>
                  <a:pt x="332" y="538"/>
                  <a:pt x="333" y="537"/>
                  <a:pt x="332" y="536"/>
                </a:cubicBezTo>
                <a:cubicBezTo>
                  <a:pt x="331" y="537"/>
                  <a:pt x="331" y="538"/>
                  <a:pt x="330" y="538"/>
                </a:cubicBezTo>
                <a:cubicBezTo>
                  <a:pt x="332" y="540"/>
                  <a:pt x="335" y="543"/>
                  <a:pt x="335" y="541"/>
                </a:cubicBezTo>
                <a:close/>
                <a:moveTo>
                  <a:pt x="450" y="703"/>
                </a:moveTo>
                <a:cubicBezTo>
                  <a:pt x="449" y="703"/>
                  <a:pt x="448" y="703"/>
                  <a:pt x="447" y="701"/>
                </a:cubicBezTo>
                <a:cubicBezTo>
                  <a:pt x="446" y="702"/>
                  <a:pt x="447" y="704"/>
                  <a:pt x="445" y="704"/>
                </a:cubicBezTo>
                <a:cubicBezTo>
                  <a:pt x="443" y="702"/>
                  <a:pt x="444" y="704"/>
                  <a:pt x="442" y="702"/>
                </a:cubicBezTo>
                <a:cubicBezTo>
                  <a:pt x="443" y="704"/>
                  <a:pt x="439" y="702"/>
                  <a:pt x="440" y="704"/>
                </a:cubicBezTo>
                <a:cubicBezTo>
                  <a:pt x="441" y="704"/>
                  <a:pt x="442" y="706"/>
                  <a:pt x="443" y="705"/>
                </a:cubicBezTo>
                <a:cubicBezTo>
                  <a:pt x="443" y="705"/>
                  <a:pt x="442" y="704"/>
                  <a:pt x="443" y="704"/>
                </a:cubicBezTo>
                <a:cubicBezTo>
                  <a:pt x="443" y="705"/>
                  <a:pt x="444" y="706"/>
                  <a:pt x="445" y="706"/>
                </a:cubicBezTo>
                <a:cubicBezTo>
                  <a:pt x="444" y="704"/>
                  <a:pt x="450" y="706"/>
                  <a:pt x="448" y="703"/>
                </a:cubicBezTo>
                <a:cubicBezTo>
                  <a:pt x="449" y="704"/>
                  <a:pt x="450" y="704"/>
                  <a:pt x="450" y="703"/>
                </a:cubicBezTo>
                <a:close/>
                <a:moveTo>
                  <a:pt x="346" y="550"/>
                </a:moveTo>
                <a:cubicBezTo>
                  <a:pt x="346" y="551"/>
                  <a:pt x="345" y="551"/>
                  <a:pt x="346" y="552"/>
                </a:cubicBezTo>
                <a:cubicBezTo>
                  <a:pt x="348" y="550"/>
                  <a:pt x="351" y="550"/>
                  <a:pt x="349" y="546"/>
                </a:cubicBezTo>
                <a:cubicBezTo>
                  <a:pt x="348" y="549"/>
                  <a:pt x="345" y="549"/>
                  <a:pt x="345" y="549"/>
                </a:cubicBezTo>
                <a:cubicBezTo>
                  <a:pt x="345" y="550"/>
                  <a:pt x="346" y="550"/>
                  <a:pt x="346" y="550"/>
                </a:cubicBezTo>
                <a:close/>
                <a:moveTo>
                  <a:pt x="345" y="536"/>
                </a:moveTo>
                <a:cubicBezTo>
                  <a:pt x="344" y="533"/>
                  <a:pt x="342" y="535"/>
                  <a:pt x="341" y="534"/>
                </a:cubicBezTo>
                <a:cubicBezTo>
                  <a:pt x="342" y="535"/>
                  <a:pt x="341" y="536"/>
                  <a:pt x="342" y="536"/>
                </a:cubicBezTo>
                <a:cubicBezTo>
                  <a:pt x="341" y="534"/>
                  <a:pt x="345" y="538"/>
                  <a:pt x="345" y="536"/>
                </a:cubicBezTo>
                <a:close/>
                <a:moveTo>
                  <a:pt x="377" y="574"/>
                </a:moveTo>
                <a:cubicBezTo>
                  <a:pt x="376" y="574"/>
                  <a:pt x="377" y="576"/>
                  <a:pt x="375" y="576"/>
                </a:cubicBezTo>
                <a:cubicBezTo>
                  <a:pt x="378" y="580"/>
                  <a:pt x="377" y="575"/>
                  <a:pt x="379" y="577"/>
                </a:cubicBezTo>
                <a:cubicBezTo>
                  <a:pt x="380" y="578"/>
                  <a:pt x="378" y="579"/>
                  <a:pt x="379" y="580"/>
                </a:cubicBezTo>
                <a:cubicBezTo>
                  <a:pt x="382" y="579"/>
                  <a:pt x="377" y="575"/>
                  <a:pt x="377" y="574"/>
                </a:cubicBezTo>
                <a:close/>
                <a:moveTo>
                  <a:pt x="464" y="692"/>
                </a:moveTo>
                <a:cubicBezTo>
                  <a:pt x="464" y="695"/>
                  <a:pt x="461" y="693"/>
                  <a:pt x="459" y="693"/>
                </a:cubicBezTo>
                <a:cubicBezTo>
                  <a:pt x="463" y="697"/>
                  <a:pt x="456" y="695"/>
                  <a:pt x="458" y="698"/>
                </a:cubicBezTo>
                <a:cubicBezTo>
                  <a:pt x="459" y="697"/>
                  <a:pt x="459" y="697"/>
                  <a:pt x="459" y="699"/>
                </a:cubicBezTo>
                <a:cubicBezTo>
                  <a:pt x="462" y="697"/>
                  <a:pt x="463" y="698"/>
                  <a:pt x="461" y="695"/>
                </a:cubicBezTo>
                <a:cubicBezTo>
                  <a:pt x="464" y="695"/>
                  <a:pt x="464" y="696"/>
                  <a:pt x="466" y="697"/>
                </a:cubicBezTo>
                <a:cubicBezTo>
                  <a:pt x="464" y="696"/>
                  <a:pt x="464" y="691"/>
                  <a:pt x="464" y="692"/>
                </a:cubicBezTo>
                <a:close/>
                <a:moveTo>
                  <a:pt x="263" y="378"/>
                </a:moveTo>
                <a:cubicBezTo>
                  <a:pt x="261" y="376"/>
                  <a:pt x="264" y="376"/>
                  <a:pt x="263" y="374"/>
                </a:cubicBezTo>
                <a:cubicBezTo>
                  <a:pt x="261" y="376"/>
                  <a:pt x="259" y="375"/>
                  <a:pt x="257" y="375"/>
                </a:cubicBezTo>
                <a:cubicBezTo>
                  <a:pt x="257" y="376"/>
                  <a:pt x="258" y="378"/>
                  <a:pt x="260" y="378"/>
                </a:cubicBezTo>
                <a:cubicBezTo>
                  <a:pt x="259" y="377"/>
                  <a:pt x="258" y="376"/>
                  <a:pt x="259" y="376"/>
                </a:cubicBezTo>
                <a:cubicBezTo>
                  <a:pt x="260" y="376"/>
                  <a:pt x="261" y="377"/>
                  <a:pt x="263" y="378"/>
                </a:cubicBezTo>
                <a:close/>
                <a:moveTo>
                  <a:pt x="283" y="385"/>
                </a:moveTo>
                <a:cubicBezTo>
                  <a:pt x="282" y="384"/>
                  <a:pt x="282" y="383"/>
                  <a:pt x="281" y="383"/>
                </a:cubicBezTo>
                <a:cubicBezTo>
                  <a:pt x="280" y="383"/>
                  <a:pt x="280" y="383"/>
                  <a:pt x="280" y="383"/>
                </a:cubicBezTo>
                <a:cubicBezTo>
                  <a:pt x="284" y="387"/>
                  <a:pt x="278" y="386"/>
                  <a:pt x="277" y="388"/>
                </a:cubicBezTo>
                <a:cubicBezTo>
                  <a:pt x="278" y="387"/>
                  <a:pt x="278" y="387"/>
                  <a:pt x="278" y="388"/>
                </a:cubicBezTo>
                <a:cubicBezTo>
                  <a:pt x="278" y="388"/>
                  <a:pt x="277" y="389"/>
                  <a:pt x="277" y="390"/>
                </a:cubicBezTo>
                <a:cubicBezTo>
                  <a:pt x="280" y="390"/>
                  <a:pt x="281" y="386"/>
                  <a:pt x="283" y="385"/>
                </a:cubicBezTo>
                <a:close/>
                <a:moveTo>
                  <a:pt x="389" y="550"/>
                </a:moveTo>
                <a:cubicBezTo>
                  <a:pt x="387" y="548"/>
                  <a:pt x="386" y="548"/>
                  <a:pt x="385" y="547"/>
                </a:cubicBezTo>
                <a:cubicBezTo>
                  <a:pt x="386" y="551"/>
                  <a:pt x="383" y="548"/>
                  <a:pt x="382" y="548"/>
                </a:cubicBezTo>
                <a:cubicBezTo>
                  <a:pt x="382" y="550"/>
                  <a:pt x="385" y="549"/>
                  <a:pt x="384" y="552"/>
                </a:cubicBezTo>
                <a:cubicBezTo>
                  <a:pt x="384" y="551"/>
                  <a:pt x="383" y="550"/>
                  <a:pt x="383" y="550"/>
                </a:cubicBezTo>
                <a:cubicBezTo>
                  <a:pt x="387" y="554"/>
                  <a:pt x="386" y="550"/>
                  <a:pt x="389" y="550"/>
                </a:cubicBezTo>
                <a:close/>
                <a:moveTo>
                  <a:pt x="367" y="517"/>
                </a:moveTo>
                <a:cubicBezTo>
                  <a:pt x="368" y="520"/>
                  <a:pt x="364" y="518"/>
                  <a:pt x="366" y="522"/>
                </a:cubicBezTo>
                <a:cubicBezTo>
                  <a:pt x="367" y="521"/>
                  <a:pt x="367" y="519"/>
                  <a:pt x="369" y="520"/>
                </a:cubicBezTo>
                <a:cubicBezTo>
                  <a:pt x="367" y="519"/>
                  <a:pt x="368" y="516"/>
                  <a:pt x="367" y="517"/>
                </a:cubicBezTo>
                <a:close/>
                <a:moveTo>
                  <a:pt x="371" y="520"/>
                </a:moveTo>
                <a:cubicBezTo>
                  <a:pt x="371" y="521"/>
                  <a:pt x="376" y="520"/>
                  <a:pt x="375" y="518"/>
                </a:cubicBezTo>
                <a:cubicBezTo>
                  <a:pt x="372" y="517"/>
                  <a:pt x="372" y="521"/>
                  <a:pt x="370" y="519"/>
                </a:cubicBezTo>
                <a:cubicBezTo>
                  <a:pt x="371" y="522"/>
                  <a:pt x="370" y="523"/>
                  <a:pt x="371" y="526"/>
                </a:cubicBezTo>
                <a:cubicBezTo>
                  <a:pt x="373" y="524"/>
                  <a:pt x="373" y="524"/>
                  <a:pt x="373" y="524"/>
                </a:cubicBezTo>
                <a:cubicBezTo>
                  <a:pt x="373" y="523"/>
                  <a:pt x="370" y="521"/>
                  <a:pt x="371" y="520"/>
                </a:cubicBezTo>
                <a:close/>
                <a:moveTo>
                  <a:pt x="398" y="551"/>
                </a:moveTo>
                <a:cubicBezTo>
                  <a:pt x="395" y="550"/>
                  <a:pt x="395" y="548"/>
                  <a:pt x="392" y="549"/>
                </a:cubicBezTo>
                <a:cubicBezTo>
                  <a:pt x="393" y="550"/>
                  <a:pt x="393" y="551"/>
                  <a:pt x="394" y="552"/>
                </a:cubicBezTo>
                <a:cubicBezTo>
                  <a:pt x="396" y="553"/>
                  <a:pt x="396" y="550"/>
                  <a:pt x="398" y="551"/>
                </a:cubicBezTo>
                <a:close/>
                <a:moveTo>
                  <a:pt x="383" y="521"/>
                </a:moveTo>
                <a:cubicBezTo>
                  <a:pt x="382" y="520"/>
                  <a:pt x="383" y="519"/>
                  <a:pt x="383" y="518"/>
                </a:cubicBezTo>
                <a:cubicBezTo>
                  <a:pt x="381" y="518"/>
                  <a:pt x="382" y="520"/>
                  <a:pt x="380" y="518"/>
                </a:cubicBezTo>
                <a:cubicBezTo>
                  <a:pt x="380" y="518"/>
                  <a:pt x="380" y="517"/>
                  <a:pt x="379" y="517"/>
                </a:cubicBezTo>
                <a:cubicBezTo>
                  <a:pt x="379" y="518"/>
                  <a:pt x="380" y="523"/>
                  <a:pt x="381" y="522"/>
                </a:cubicBezTo>
                <a:cubicBezTo>
                  <a:pt x="380" y="520"/>
                  <a:pt x="383" y="521"/>
                  <a:pt x="383" y="521"/>
                </a:cubicBezTo>
                <a:close/>
                <a:moveTo>
                  <a:pt x="405" y="538"/>
                </a:moveTo>
                <a:cubicBezTo>
                  <a:pt x="401" y="540"/>
                  <a:pt x="402" y="540"/>
                  <a:pt x="401" y="543"/>
                </a:cubicBezTo>
                <a:cubicBezTo>
                  <a:pt x="402" y="543"/>
                  <a:pt x="406" y="538"/>
                  <a:pt x="405" y="538"/>
                </a:cubicBezTo>
                <a:close/>
                <a:moveTo>
                  <a:pt x="409" y="550"/>
                </a:moveTo>
                <a:cubicBezTo>
                  <a:pt x="409" y="548"/>
                  <a:pt x="407" y="545"/>
                  <a:pt x="406" y="545"/>
                </a:cubicBezTo>
                <a:cubicBezTo>
                  <a:pt x="406" y="546"/>
                  <a:pt x="408" y="550"/>
                  <a:pt x="408" y="550"/>
                </a:cubicBezTo>
                <a:cubicBezTo>
                  <a:pt x="408" y="549"/>
                  <a:pt x="409" y="549"/>
                  <a:pt x="409" y="550"/>
                </a:cubicBezTo>
                <a:close/>
                <a:moveTo>
                  <a:pt x="415" y="535"/>
                </a:moveTo>
                <a:cubicBezTo>
                  <a:pt x="418" y="533"/>
                  <a:pt x="413" y="527"/>
                  <a:pt x="411" y="529"/>
                </a:cubicBezTo>
                <a:cubicBezTo>
                  <a:pt x="415" y="530"/>
                  <a:pt x="413" y="532"/>
                  <a:pt x="415" y="535"/>
                </a:cubicBezTo>
                <a:close/>
                <a:moveTo>
                  <a:pt x="271" y="293"/>
                </a:moveTo>
                <a:cubicBezTo>
                  <a:pt x="271" y="291"/>
                  <a:pt x="274" y="292"/>
                  <a:pt x="274" y="289"/>
                </a:cubicBezTo>
                <a:cubicBezTo>
                  <a:pt x="281" y="284"/>
                  <a:pt x="268" y="290"/>
                  <a:pt x="271" y="291"/>
                </a:cubicBezTo>
                <a:cubicBezTo>
                  <a:pt x="268" y="291"/>
                  <a:pt x="266" y="290"/>
                  <a:pt x="265" y="294"/>
                </a:cubicBezTo>
                <a:cubicBezTo>
                  <a:pt x="268" y="295"/>
                  <a:pt x="269" y="293"/>
                  <a:pt x="269" y="292"/>
                </a:cubicBezTo>
                <a:cubicBezTo>
                  <a:pt x="269" y="292"/>
                  <a:pt x="270" y="293"/>
                  <a:pt x="271" y="293"/>
                </a:cubicBezTo>
                <a:close/>
                <a:moveTo>
                  <a:pt x="427" y="531"/>
                </a:moveTo>
                <a:cubicBezTo>
                  <a:pt x="425" y="535"/>
                  <a:pt x="421" y="529"/>
                  <a:pt x="421" y="533"/>
                </a:cubicBezTo>
                <a:cubicBezTo>
                  <a:pt x="422" y="531"/>
                  <a:pt x="428" y="536"/>
                  <a:pt x="427" y="531"/>
                </a:cubicBezTo>
                <a:close/>
                <a:moveTo>
                  <a:pt x="532" y="675"/>
                </a:moveTo>
                <a:cubicBezTo>
                  <a:pt x="530" y="676"/>
                  <a:pt x="535" y="680"/>
                  <a:pt x="533" y="681"/>
                </a:cubicBezTo>
                <a:cubicBezTo>
                  <a:pt x="534" y="681"/>
                  <a:pt x="534" y="681"/>
                  <a:pt x="535" y="681"/>
                </a:cubicBezTo>
                <a:cubicBezTo>
                  <a:pt x="534" y="678"/>
                  <a:pt x="533" y="674"/>
                  <a:pt x="529" y="672"/>
                </a:cubicBezTo>
                <a:cubicBezTo>
                  <a:pt x="529" y="673"/>
                  <a:pt x="527" y="674"/>
                  <a:pt x="528" y="676"/>
                </a:cubicBezTo>
                <a:cubicBezTo>
                  <a:pt x="530" y="675"/>
                  <a:pt x="530" y="674"/>
                  <a:pt x="532" y="675"/>
                </a:cubicBezTo>
                <a:close/>
                <a:moveTo>
                  <a:pt x="603" y="671"/>
                </a:moveTo>
                <a:cubicBezTo>
                  <a:pt x="602" y="671"/>
                  <a:pt x="601" y="672"/>
                  <a:pt x="600" y="670"/>
                </a:cubicBezTo>
                <a:cubicBezTo>
                  <a:pt x="600" y="670"/>
                  <a:pt x="600" y="670"/>
                  <a:pt x="600" y="669"/>
                </a:cubicBezTo>
                <a:cubicBezTo>
                  <a:pt x="599" y="670"/>
                  <a:pt x="599" y="671"/>
                  <a:pt x="599" y="672"/>
                </a:cubicBezTo>
                <a:cubicBezTo>
                  <a:pt x="600" y="670"/>
                  <a:pt x="604" y="675"/>
                  <a:pt x="603" y="671"/>
                </a:cubicBezTo>
                <a:close/>
                <a:moveTo>
                  <a:pt x="652" y="694"/>
                </a:moveTo>
                <a:cubicBezTo>
                  <a:pt x="653" y="698"/>
                  <a:pt x="650" y="697"/>
                  <a:pt x="648" y="697"/>
                </a:cubicBezTo>
                <a:cubicBezTo>
                  <a:pt x="649" y="699"/>
                  <a:pt x="648" y="701"/>
                  <a:pt x="646" y="699"/>
                </a:cubicBezTo>
                <a:cubicBezTo>
                  <a:pt x="647" y="705"/>
                  <a:pt x="649" y="699"/>
                  <a:pt x="653" y="698"/>
                </a:cubicBezTo>
                <a:cubicBezTo>
                  <a:pt x="653" y="700"/>
                  <a:pt x="653" y="698"/>
                  <a:pt x="654" y="700"/>
                </a:cubicBezTo>
                <a:cubicBezTo>
                  <a:pt x="658" y="696"/>
                  <a:pt x="663" y="691"/>
                  <a:pt x="665" y="690"/>
                </a:cubicBezTo>
                <a:cubicBezTo>
                  <a:pt x="660" y="689"/>
                  <a:pt x="657" y="700"/>
                  <a:pt x="652" y="695"/>
                </a:cubicBezTo>
                <a:cubicBezTo>
                  <a:pt x="652" y="695"/>
                  <a:pt x="652" y="694"/>
                  <a:pt x="652" y="694"/>
                </a:cubicBezTo>
                <a:close/>
                <a:moveTo>
                  <a:pt x="367" y="240"/>
                </a:moveTo>
                <a:cubicBezTo>
                  <a:pt x="366" y="240"/>
                  <a:pt x="366" y="240"/>
                  <a:pt x="365" y="240"/>
                </a:cubicBezTo>
                <a:cubicBezTo>
                  <a:pt x="369" y="237"/>
                  <a:pt x="373" y="234"/>
                  <a:pt x="375" y="232"/>
                </a:cubicBezTo>
                <a:cubicBezTo>
                  <a:pt x="375" y="232"/>
                  <a:pt x="374" y="232"/>
                  <a:pt x="374" y="231"/>
                </a:cubicBezTo>
                <a:cubicBezTo>
                  <a:pt x="377" y="227"/>
                  <a:pt x="384" y="230"/>
                  <a:pt x="384" y="224"/>
                </a:cubicBezTo>
                <a:cubicBezTo>
                  <a:pt x="380" y="224"/>
                  <a:pt x="379" y="230"/>
                  <a:pt x="376" y="226"/>
                </a:cubicBezTo>
                <a:cubicBezTo>
                  <a:pt x="371" y="228"/>
                  <a:pt x="367" y="236"/>
                  <a:pt x="360" y="235"/>
                </a:cubicBezTo>
                <a:cubicBezTo>
                  <a:pt x="360" y="241"/>
                  <a:pt x="353" y="242"/>
                  <a:pt x="349" y="242"/>
                </a:cubicBezTo>
                <a:cubicBezTo>
                  <a:pt x="352" y="243"/>
                  <a:pt x="357" y="245"/>
                  <a:pt x="356" y="251"/>
                </a:cubicBezTo>
                <a:cubicBezTo>
                  <a:pt x="359" y="246"/>
                  <a:pt x="364" y="243"/>
                  <a:pt x="367" y="240"/>
                </a:cubicBezTo>
                <a:close/>
                <a:moveTo>
                  <a:pt x="385" y="224"/>
                </a:moveTo>
                <a:cubicBezTo>
                  <a:pt x="387" y="225"/>
                  <a:pt x="388" y="223"/>
                  <a:pt x="390" y="224"/>
                </a:cubicBezTo>
                <a:cubicBezTo>
                  <a:pt x="386" y="218"/>
                  <a:pt x="395" y="223"/>
                  <a:pt x="392" y="218"/>
                </a:cubicBezTo>
                <a:cubicBezTo>
                  <a:pt x="389" y="221"/>
                  <a:pt x="386" y="221"/>
                  <a:pt x="384" y="221"/>
                </a:cubicBezTo>
                <a:cubicBezTo>
                  <a:pt x="384" y="221"/>
                  <a:pt x="383" y="220"/>
                  <a:pt x="383" y="221"/>
                </a:cubicBezTo>
                <a:cubicBezTo>
                  <a:pt x="384" y="223"/>
                  <a:pt x="385" y="222"/>
                  <a:pt x="385" y="224"/>
                </a:cubicBezTo>
                <a:close/>
                <a:moveTo>
                  <a:pt x="783" y="685"/>
                </a:moveTo>
                <a:cubicBezTo>
                  <a:pt x="782" y="684"/>
                  <a:pt x="780" y="684"/>
                  <a:pt x="779" y="684"/>
                </a:cubicBezTo>
                <a:cubicBezTo>
                  <a:pt x="780" y="685"/>
                  <a:pt x="780" y="686"/>
                  <a:pt x="780" y="687"/>
                </a:cubicBezTo>
                <a:cubicBezTo>
                  <a:pt x="781" y="685"/>
                  <a:pt x="781" y="685"/>
                  <a:pt x="783" y="685"/>
                </a:cubicBezTo>
                <a:close/>
                <a:moveTo>
                  <a:pt x="784" y="685"/>
                </a:moveTo>
                <a:cubicBezTo>
                  <a:pt x="786" y="684"/>
                  <a:pt x="784" y="682"/>
                  <a:pt x="784" y="681"/>
                </a:cubicBezTo>
                <a:cubicBezTo>
                  <a:pt x="783" y="681"/>
                  <a:pt x="780" y="681"/>
                  <a:pt x="782" y="682"/>
                </a:cubicBezTo>
                <a:cubicBezTo>
                  <a:pt x="784" y="681"/>
                  <a:pt x="783" y="684"/>
                  <a:pt x="784" y="685"/>
                </a:cubicBezTo>
                <a:close/>
                <a:moveTo>
                  <a:pt x="463" y="170"/>
                </a:moveTo>
                <a:cubicBezTo>
                  <a:pt x="462" y="170"/>
                  <a:pt x="456" y="168"/>
                  <a:pt x="459" y="172"/>
                </a:cubicBezTo>
                <a:cubicBezTo>
                  <a:pt x="460" y="172"/>
                  <a:pt x="461" y="170"/>
                  <a:pt x="463" y="173"/>
                </a:cubicBezTo>
                <a:cubicBezTo>
                  <a:pt x="465" y="172"/>
                  <a:pt x="464" y="169"/>
                  <a:pt x="465" y="168"/>
                </a:cubicBezTo>
                <a:cubicBezTo>
                  <a:pt x="464" y="166"/>
                  <a:pt x="461" y="166"/>
                  <a:pt x="461" y="167"/>
                </a:cubicBezTo>
                <a:cubicBezTo>
                  <a:pt x="462" y="168"/>
                  <a:pt x="464" y="169"/>
                  <a:pt x="463" y="170"/>
                </a:cubicBezTo>
                <a:close/>
                <a:moveTo>
                  <a:pt x="788" y="657"/>
                </a:moveTo>
                <a:cubicBezTo>
                  <a:pt x="785" y="650"/>
                  <a:pt x="785" y="656"/>
                  <a:pt x="783" y="651"/>
                </a:cubicBezTo>
                <a:cubicBezTo>
                  <a:pt x="781" y="653"/>
                  <a:pt x="787" y="656"/>
                  <a:pt x="788" y="657"/>
                </a:cubicBezTo>
                <a:close/>
                <a:moveTo>
                  <a:pt x="474" y="159"/>
                </a:moveTo>
                <a:cubicBezTo>
                  <a:pt x="475" y="161"/>
                  <a:pt x="476" y="159"/>
                  <a:pt x="477" y="160"/>
                </a:cubicBezTo>
                <a:cubicBezTo>
                  <a:pt x="476" y="161"/>
                  <a:pt x="475" y="161"/>
                  <a:pt x="475" y="162"/>
                </a:cubicBezTo>
                <a:cubicBezTo>
                  <a:pt x="476" y="161"/>
                  <a:pt x="477" y="162"/>
                  <a:pt x="478" y="161"/>
                </a:cubicBezTo>
                <a:cubicBezTo>
                  <a:pt x="475" y="158"/>
                  <a:pt x="474" y="159"/>
                  <a:pt x="472" y="155"/>
                </a:cubicBezTo>
                <a:cubicBezTo>
                  <a:pt x="476" y="162"/>
                  <a:pt x="468" y="165"/>
                  <a:pt x="465" y="166"/>
                </a:cubicBezTo>
                <a:cubicBezTo>
                  <a:pt x="468" y="165"/>
                  <a:pt x="467" y="169"/>
                  <a:pt x="468" y="172"/>
                </a:cubicBezTo>
                <a:cubicBezTo>
                  <a:pt x="470" y="168"/>
                  <a:pt x="475" y="166"/>
                  <a:pt x="474" y="159"/>
                </a:cubicBezTo>
                <a:close/>
                <a:moveTo>
                  <a:pt x="498" y="143"/>
                </a:moveTo>
                <a:cubicBezTo>
                  <a:pt x="497" y="143"/>
                  <a:pt x="495" y="141"/>
                  <a:pt x="493" y="141"/>
                </a:cubicBezTo>
                <a:cubicBezTo>
                  <a:pt x="495" y="144"/>
                  <a:pt x="498" y="144"/>
                  <a:pt x="498" y="143"/>
                </a:cubicBezTo>
                <a:close/>
                <a:moveTo>
                  <a:pt x="826" y="575"/>
                </a:moveTo>
                <a:cubicBezTo>
                  <a:pt x="826" y="577"/>
                  <a:pt x="826" y="578"/>
                  <a:pt x="825" y="580"/>
                </a:cubicBezTo>
                <a:cubicBezTo>
                  <a:pt x="823" y="581"/>
                  <a:pt x="818" y="579"/>
                  <a:pt x="818" y="583"/>
                </a:cubicBezTo>
                <a:cubicBezTo>
                  <a:pt x="822" y="582"/>
                  <a:pt x="826" y="581"/>
                  <a:pt x="829" y="580"/>
                </a:cubicBezTo>
                <a:cubicBezTo>
                  <a:pt x="828" y="576"/>
                  <a:pt x="827" y="579"/>
                  <a:pt x="826" y="578"/>
                </a:cubicBezTo>
                <a:cubicBezTo>
                  <a:pt x="827" y="578"/>
                  <a:pt x="827" y="574"/>
                  <a:pt x="826" y="575"/>
                </a:cubicBezTo>
                <a:close/>
                <a:moveTo>
                  <a:pt x="830" y="571"/>
                </a:moveTo>
                <a:cubicBezTo>
                  <a:pt x="828" y="573"/>
                  <a:pt x="830" y="574"/>
                  <a:pt x="831" y="577"/>
                </a:cubicBezTo>
                <a:cubicBezTo>
                  <a:pt x="831" y="575"/>
                  <a:pt x="831" y="573"/>
                  <a:pt x="830" y="571"/>
                </a:cubicBezTo>
                <a:close/>
                <a:moveTo>
                  <a:pt x="828" y="522"/>
                </a:moveTo>
                <a:cubicBezTo>
                  <a:pt x="827" y="522"/>
                  <a:pt x="826" y="521"/>
                  <a:pt x="825" y="522"/>
                </a:cubicBezTo>
                <a:cubicBezTo>
                  <a:pt x="827" y="526"/>
                  <a:pt x="828" y="523"/>
                  <a:pt x="828" y="522"/>
                </a:cubicBezTo>
                <a:close/>
                <a:moveTo>
                  <a:pt x="874" y="541"/>
                </a:moveTo>
                <a:cubicBezTo>
                  <a:pt x="876" y="541"/>
                  <a:pt x="880" y="540"/>
                  <a:pt x="877" y="536"/>
                </a:cubicBezTo>
                <a:cubicBezTo>
                  <a:pt x="873" y="536"/>
                  <a:pt x="872" y="536"/>
                  <a:pt x="869" y="539"/>
                </a:cubicBezTo>
                <a:cubicBezTo>
                  <a:pt x="871" y="539"/>
                  <a:pt x="873" y="537"/>
                  <a:pt x="874" y="541"/>
                </a:cubicBezTo>
                <a:close/>
                <a:moveTo>
                  <a:pt x="903" y="531"/>
                </a:moveTo>
                <a:cubicBezTo>
                  <a:pt x="903" y="530"/>
                  <a:pt x="904" y="531"/>
                  <a:pt x="905" y="531"/>
                </a:cubicBezTo>
                <a:cubicBezTo>
                  <a:pt x="904" y="528"/>
                  <a:pt x="901" y="527"/>
                  <a:pt x="901" y="528"/>
                </a:cubicBezTo>
                <a:cubicBezTo>
                  <a:pt x="902" y="528"/>
                  <a:pt x="902" y="530"/>
                  <a:pt x="903" y="531"/>
                </a:cubicBezTo>
                <a:close/>
                <a:moveTo>
                  <a:pt x="877" y="453"/>
                </a:moveTo>
                <a:cubicBezTo>
                  <a:pt x="876" y="455"/>
                  <a:pt x="873" y="453"/>
                  <a:pt x="874" y="456"/>
                </a:cubicBezTo>
                <a:cubicBezTo>
                  <a:pt x="876" y="457"/>
                  <a:pt x="877" y="454"/>
                  <a:pt x="877" y="453"/>
                </a:cubicBezTo>
                <a:close/>
                <a:moveTo>
                  <a:pt x="679" y="131"/>
                </a:moveTo>
                <a:cubicBezTo>
                  <a:pt x="680" y="130"/>
                  <a:pt x="680" y="125"/>
                  <a:pt x="678" y="126"/>
                </a:cubicBezTo>
                <a:cubicBezTo>
                  <a:pt x="680" y="130"/>
                  <a:pt x="677" y="125"/>
                  <a:pt x="676" y="125"/>
                </a:cubicBezTo>
                <a:cubicBezTo>
                  <a:pt x="678" y="127"/>
                  <a:pt x="674" y="126"/>
                  <a:pt x="675" y="128"/>
                </a:cubicBezTo>
                <a:cubicBezTo>
                  <a:pt x="677" y="127"/>
                  <a:pt x="678" y="128"/>
                  <a:pt x="679" y="131"/>
                </a:cubicBezTo>
                <a:close/>
                <a:moveTo>
                  <a:pt x="679" y="116"/>
                </a:moveTo>
                <a:cubicBezTo>
                  <a:pt x="677" y="114"/>
                  <a:pt x="679" y="112"/>
                  <a:pt x="677" y="112"/>
                </a:cubicBezTo>
                <a:cubicBezTo>
                  <a:pt x="676" y="114"/>
                  <a:pt x="673" y="116"/>
                  <a:pt x="674" y="119"/>
                </a:cubicBezTo>
                <a:cubicBezTo>
                  <a:pt x="676" y="117"/>
                  <a:pt x="675" y="113"/>
                  <a:pt x="679" y="116"/>
                </a:cubicBezTo>
                <a:close/>
                <a:moveTo>
                  <a:pt x="895" y="443"/>
                </a:moveTo>
                <a:cubicBezTo>
                  <a:pt x="893" y="441"/>
                  <a:pt x="892" y="439"/>
                  <a:pt x="890" y="439"/>
                </a:cubicBezTo>
                <a:cubicBezTo>
                  <a:pt x="895" y="444"/>
                  <a:pt x="888" y="440"/>
                  <a:pt x="890" y="444"/>
                </a:cubicBezTo>
                <a:cubicBezTo>
                  <a:pt x="894" y="441"/>
                  <a:pt x="893" y="450"/>
                  <a:pt x="897" y="449"/>
                </a:cubicBezTo>
                <a:cubicBezTo>
                  <a:pt x="898" y="446"/>
                  <a:pt x="892" y="446"/>
                  <a:pt x="895" y="443"/>
                </a:cubicBezTo>
                <a:close/>
                <a:moveTo>
                  <a:pt x="631" y="43"/>
                </a:moveTo>
                <a:cubicBezTo>
                  <a:pt x="631" y="44"/>
                  <a:pt x="630" y="44"/>
                  <a:pt x="630" y="43"/>
                </a:cubicBezTo>
                <a:cubicBezTo>
                  <a:pt x="630" y="43"/>
                  <a:pt x="631" y="42"/>
                  <a:pt x="631" y="42"/>
                </a:cubicBezTo>
                <a:cubicBezTo>
                  <a:pt x="630" y="43"/>
                  <a:pt x="628" y="41"/>
                  <a:pt x="627" y="43"/>
                </a:cubicBezTo>
                <a:cubicBezTo>
                  <a:pt x="629" y="45"/>
                  <a:pt x="629" y="46"/>
                  <a:pt x="629" y="47"/>
                </a:cubicBezTo>
                <a:cubicBezTo>
                  <a:pt x="631" y="46"/>
                  <a:pt x="629" y="44"/>
                  <a:pt x="631" y="44"/>
                </a:cubicBezTo>
                <a:cubicBezTo>
                  <a:pt x="631" y="44"/>
                  <a:pt x="632" y="44"/>
                  <a:pt x="631" y="43"/>
                </a:cubicBezTo>
                <a:close/>
                <a:moveTo>
                  <a:pt x="694" y="109"/>
                </a:moveTo>
                <a:cubicBezTo>
                  <a:pt x="691" y="110"/>
                  <a:pt x="689" y="104"/>
                  <a:pt x="689" y="109"/>
                </a:cubicBezTo>
                <a:cubicBezTo>
                  <a:pt x="687" y="108"/>
                  <a:pt x="681" y="104"/>
                  <a:pt x="683" y="110"/>
                </a:cubicBezTo>
                <a:cubicBezTo>
                  <a:pt x="687" y="110"/>
                  <a:pt x="692" y="111"/>
                  <a:pt x="694" y="109"/>
                </a:cubicBezTo>
                <a:close/>
                <a:moveTo>
                  <a:pt x="699" y="111"/>
                </a:moveTo>
                <a:cubicBezTo>
                  <a:pt x="699" y="112"/>
                  <a:pt x="700" y="115"/>
                  <a:pt x="698" y="114"/>
                </a:cubicBezTo>
                <a:cubicBezTo>
                  <a:pt x="697" y="111"/>
                  <a:pt x="700" y="111"/>
                  <a:pt x="697" y="108"/>
                </a:cubicBezTo>
                <a:cubicBezTo>
                  <a:pt x="698" y="108"/>
                  <a:pt x="698" y="108"/>
                  <a:pt x="699" y="108"/>
                </a:cubicBezTo>
                <a:cubicBezTo>
                  <a:pt x="699" y="106"/>
                  <a:pt x="698" y="106"/>
                  <a:pt x="697" y="104"/>
                </a:cubicBezTo>
                <a:cubicBezTo>
                  <a:pt x="697" y="107"/>
                  <a:pt x="693" y="106"/>
                  <a:pt x="696" y="109"/>
                </a:cubicBezTo>
                <a:cubicBezTo>
                  <a:pt x="695" y="109"/>
                  <a:pt x="694" y="109"/>
                  <a:pt x="693" y="107"/>
                </a:cubicBezTo>
                <a:cubicBezTo>
                  <a:pt x="693" y="107"/>
                  <a:pt x="694" y="106"/>
                  <a:pt x="694" y="105"/>
                </a:cubicBezTo>
                <a:cubicBezTo>
                  <a:pt x="693" y="104"/>
                  <a:pt x="692" y="106"/>
                  <a:pt x="691" y="105"/>
                </a:cubicBezTo>
                <a:cubicBezTo>
                  <a:pt x="691" y="104"/>
                  <a:pt x="689" y="102"/>
                  <a:pt x="691" y="101"/>
                </a:cubicBezTo>
                <a:cubicBezTo>
                  <a:pt x="692" y="106"/>
                  <a:pt x="696" y="103"/>
                  <a:pt x="698" y="103"/>
                </a:cubicBezTo>
                <a:cubicBezTo>
                  <a:pt x="699" y="102"/>
                  <a:pt x="698" y="102"/>
                  <a:pt x="697" y="102"/>
                </a:cubicBezTo>
                <a:cubicBezTo>
                  <a:pt x="697" y="99"/>
                  <a:pt x="701" y="103"/>
                  <a:pt x="702" y="102"/>
                </a:cubicBezTo>
                <a:cubicBezTo>
                  <a:pt x="702" y="104"/>
                  <a:pt x="702" y="106"/>
                  <a:pt x="704" y="105"/>
                </a:cubicBezTo>
                <a:cubicBezTo>
                  <a:pt x="704" y="107"/>
                  <a:pt x="703" y="108"/>
                  <a:pt x="702" y="109"/>
                </a:cubicBezTo>
                <a:cubicBezTo>
                  <a:pt x="702" y="110"/>
                  <a:pt x="703" y="110"/>
                  <a:pt x="704" y="111"/>
                </a:cubicBezTo>
                <a:cubicBezTo>
                  <a:pt x="704" y="111"/>
                  <a:pt x="705" y="109"/>
                  <a:pt x="706" y="111"/>
                </a:cubicBezTo>
                <a:cubicBezTo>
                  <a:pt x="707" y="110"/>
                  <a:pt x="708" y="110"/>
                  <a:pt x="708" y="109"/>
                </a:cubicBezTo>
                <a:cubicBezTo>
                  <a:pt x="709" y="110"/>
                  <a:pt x="711" y="111"/>
                  <a:pt x="712" y="112"/>
                </a:cubicBezTo>
                <a:cubicBezTo>
                  <a:pt x="712" y="114"/>
                  <a:pt x="710" y="114"/>
                  <a:pt x="709" y="114"/>
                </a:cubicBezTo>
                <a:cubicBezTo>
                  <a:pt x="708" y="110"/>
                  <a:pt x="708" y="114"/>
                  <a:pt x="706" y="112"/>
                </a:cubicBezTo>
                <a:cubicBezTo>
                  <a:pt x="707" y="115"/>
                  <a:pt x="708" y="114"/>
                  <a:pt x="709" y="116"/>
                </a:cubicBezTo>
                <a:cubicBezTo>
                  <a:pt x="708" y="117"/>
                  <a:pt x="706" y="116"/>
                  <a:pt x="705" y="115"/>
                </a:cubicBezTo>
                <a:cubicBezTo>
                  <a:pt x="705" y="114"/>
                  <a:pt x="705" y="113"/>
                  <a:pt x="705" y="113"/>
                </a:cubicBezTo>
                <a:cubicBezTo>
                  <a:pt x="703" y="111"/>
                  <a:pt x="701" y="111"/>
                  <a:pt x="699" y="111"/>
                </a:cubicBezTo>
                <a:close/>
                <a:moveTo>
                  <a:pt x="701" y="110"/>
                </a:moveTo>
                <a:cubicBezTo>
                  <a:pt x="700" y="108"/>
                  <a:pt x="703" y="108"/>
                  <a:pt x="701" y="106"/>
                </a:cubicBezTo>
                <a:cubicBezTo>
                  <a:pt x="699" y="106"/>
                  <a:pt x="699" y="110"/>
                  <a:pt x="701" y="110"/>
                </a:cubicBezTo>
                <a:close/>
                <a:moveTo>
                  <a:pt x="647" y="45"/>
                </a:moveTo>
                <a:cubicBezTo>
                  <a:pt x="647" y="44"/>
                  <a:pt x="649" y="43"/>
                  <a:pt x="647" y="42"/>
                </a:cubicBezTo>
                <a:cubicBezTo>
                  <a:pt x="646" y="42"/>
                  <a:pt x="646" y="39"/>
                  <a:pt x="644" y="39"/>
                </a:cubicBezTo>
                <a:cubicBezTo>
                  <a:pt x="646" y="43"/>
                  <a:pt x="641" y="40"/>
                  <a:pt x="641" y="42"/>
                </a:cubicBezTo>
                <a:cubicBezTo>
                  <a:pt x="644" y="42"/>
                  <a:pt x="646" y="42"/>
                  <a:pt x="647" y="45"/>
                </a:cubicBezTo>
                <a:close/>
                <a:moveTo>
                  <a:pt x="917" y="454"/>
                </a:moveTo>
                <a:cubicBezTo>
                  <a:pt x="917" y="455"/>
                  <a:pt x="917" y="455"/>
                  <a:pt x="917" y="455"/>
                </a:cubicBezTo>
                <a:cubicBezTo>
                  <a:pt x="918" y="455"/>
                  <a:pt x="918" y="455"/>
                  <a:pt x="918" y="455"/>
                </a:cubicBezTo>
                <a:cubicBezTo>
                  <a:pt x="918" y="454"/>
                  <a:pt x="919" y="454"/>
                  <a:pt x="918" y="454"/>
                </a:cubicBezTo>
                <a:cubicBezTo>
                  <a:pt x="916" y="454"/>
                  <a:pt x="917" y="453"/>
                  <a:pt x="916" y="451"/>
                </a:cubicBezTo>
                <a:cubicBezTo>
                  <a:pt x="915" y="452"/>
                  <a:pt x="915" y="452"/>
                  <a:pt x="915" y="452"/>
                </a:cubicBezTo>
                <a:cubicBezTo>
                  <a:pt x="915" y="453"/>
                  <a:pt x="915" y="453"/>
                  <a:pt x="915" y="454"/>
                </a:cubicBezTo>
                <a:cubicBezTo>
                  <a:pt x="916" y="453"/>
                  <a:pt x="917" y="454"/>
                  <a:pt x="917" y="454"/>
                </a:cubicBezTo>
                <a:close/>
                <a:moveTo>
                  <a:pt x="764" y="177"/>
                </a:moveTo>
                <a:cubicBezTo>
                  <a:pt x="763" y="178"/>
                  <a:pt x="758" y="175"/>
                  <a:pt x="760" y="179"/>
                </a:cubicBezTo>
                <a:cubicBezTo>
                  <a:pt x="762" y="181"/>
                  <a:pt x="760" y="176"/>
                  <a:pt x="762" y="178"/>
                </a:cubicBezTo>
                <a:cubicBezTo>
                  <a:pt x="762" y="180"/>
                  <a:pt x="762" y="181"/>
                  <a:pt x="761" y="182"/>
                </a:cubicBezTo>
                <a:cubicBezTo>
                  <a:pt x="761" y="182"/>
                  <a:pt x="760" y="181"/>
                  <a:pt x="760" y="181"/>
                </a:cubicBezTo>
                <a:cubicBezTo>
                  <a:pt x="762" y="183"/>
                  <a:pt x="761" y="184"/>
                  <a:pt x="762" y="184"/>
                </a:cubicBezTo>
                <a:cubicBezTo>
                  <a:pt x="762" y="181"/>
                  <a:pt x="765" y="179"/>
                  <a:pt x="764" y="177"/>
                </a:cubicBezTo>
                <a:close/>
                <a:moveTo>
                  <a:pt x="925" y="429"/>
                </a:moveTo>
                <a:cubicBezTo>
                  <a:pt x="927" y="432"/>
                  <a:pt x="928" y="430"/>
                  <a:pt x="930" y="430"/>
                </a:cubicBezTo>
                <a:cubicBezTo>
                  <a:pt x="930" y="429"/>
                  <a:pt x="929" y="428"/>
                  <a:pt x="929" y="427"/>
                </a:cubicBezTo>
                <a:cubicBezTo>
                  <a:pt x="930" y="426"/>
                  <a:pt x="931" y="427"/>
                  <a:pt x="930" y="426"/>
                </a:cubicBezTo>
                <a:cubicBezTo>
                  <a:pt x="928" y="427"/>
                  <a:pt x="925" y="423"/>
                  <a:pt x="926" y="421"/>
                </a:cubicBezTo>
                <a:cubicBezTo>
                  <a:pt x="925" y="422"/>
                  <a:pt x="920" y="421"/>
                  <a:pt x="921" y="422"/>
                </a:cubicBezTo>
                <a:cubicBezTo>
                  <a:pt x="924" y="421"/>
                  <a:pt x="924" y="424"/>
                  <a:pt x="926" y="426"/>
                </a:cubicBezTo>
                <a:cubicBezTo>
                  <a:pt x="924" y="426"/>
                  <a:pt x="928" y="428"/>
                  <a:pt x="925" y="429"/>
                </a:cubicBezTo>
                <a:close/>
                <a:moveTo>
                  <a:pt x="755" y="115"/>
                </a:moveTo>
                <a:cubicBezTo>
                  <a:pt x="757" y="113"/>
                  <a:pt x="761" y="112"/>
                  <a:pt x="759" y="109"/>
                </a:cubicBezTo>
                <a:cubicBezTo>
                  <a:pt x="758" y="111"/>
                  <a:pt x="755" y="111"/>
                  <a:pt x="755" y="114"/>
                </a:cubicBezTo>
                <a:cubicBezTo>
                  <a:pt x="753" y="113"/>
                  <a:pt x="751" y="109"/>
                  <a:pt x="751" y="107"/>
                </a:cubicBezTo>
                <a:cubicBezTo>
                  <a:pt x="749" y="108"/>
                  <a:pt x="746" y="109"/>
                  <a:pt x="746" y="113"/>
                </a:cubicBezTo>
                <a:cubicBezTo>
                  <a:pt x="749" y="107"/>
                  <a:pt x="752" y="110"/>
                  <a:pt x="755" y="115"/>
                </a:cubicBezTo>
                <a:close/>
                <a:moveTo>
                  <a:pt x="793" y="151"/>
                </a:moveTo>
                <a:cubicBezTo>
                  <a:pt x="791" y="153"/>
                  <a:pt x="791" y="152"/>
                  <a:pt x="789" y="152"/>
                </a:cubicBezTo>
                <a:cubicBezTo>
                  <a:pt x="791" y="154"/>
                  <a:pt x="794" y="153"/>
                  <a:pt x="793" y="151"/>
                </a:cubicBezTo>
                <a:close/>
                <a:moveTo>
                  <a:pt x="801" y="151"/>
                </a:moveTo>
                <a:cubicBezTo>
                  <a:pt x="801" y="150"/>
                  <a:pt x="801" y="150"/>
                  <a:pt x="801" y="150"/>
                </a:cubicBezTo>
                <a:cubicBezTo>
                  <a:pt x="802" y="149"/>
                  <a:pt x="802" y="149"/>
                  <a:pt x="801" y="149"/>
                </a:cubicBezTo>
                <a:cubicBezTo>
                  <a:pt x="799" y="147"/>
                  <a:pt x="799" y="148"/>
                  <a:pt x="798" y="148"/>
                </a:cubicBezTo>
                <a:cubicBezTo>
                  <a:pt x="797" y="147"/>
                  <a:pt x="798" y="147"/>
                  <a:pt x="798" y="146"/>
                </a:cubicBezTo>
                <a:cubicBezTo>
                  <a:pt x="797" y="146"/>
                  <a:pt x="796" y="145"/>
                  <a:pt x="795" y="143"/>
                </a:cubicBezTo>
                <a:cubicBezTo>
                  <a:pt x="792" y="143"/>
                  <a:pt x="789" y="145"/>
                  <a:pt x="785" y="146"/>
                </a:cubicBezTo>
                <a:cubicBezTo>
                  <a:pt x="787" y="148"/>
                  <a:pt x="788" y="146"/>
                  <a:pt x="790" y="149"/>
                </a:cubicBezTo>
                <a:cubicBezTo>
                  <a:pt x="789" y="150"/>
                  <a:pt x="788" y="148"/>
                  <a:pt x="787" y="149"/>
                </a:cubicBezTo>
                <a:cubicBezTo>
                  <a:pt x="787" y="150"/>
                  <a:pt x="788" y="151"/>
                  <a:pt x="789" y="152"/>
                </a:cubicBezTo>
                <a:cubicBezTo>
                  <a:pt x="790" y="151"/>
                  <a:pt x="790" y="149"/>
                  <a:pt x="792" y="148"/>
                </a:cubicBezTo>
                <a:cubicBezTo>
                  <a:pt x="793" y="148"/>
                  <a:pt x="794" y="152"/>
                  <a:pt x="795" y="151"/>
                </a:cubicBezTo>
                <a:cubicBezTo>
                  <a:pt x="795" y="150"/>
                  <a:pt x="796" y="150"/>
                  <a:pt x="797" y="151"/>
                </a:cubicBezTo>
                <a:cubicBezTo>
                  <a:pt x="795" y="152"/>
                  <a:pt x="795" y="153"/>
                  <a:pt x="795" y="154"/>
                </a:cubicBezTo>
                <a:cubicBezTo>
                  <a:pt x="797" y="153"/>
                  <a:pt x="798" y="147"/>
                  <a:pt x="801" y="151"/>
                </a:cubicBezTo>
                <a:close/>
                <a:moveTo>
                  <a:pt x="764" y="92"/>
                </a:moveTo>
                <a:cubicBezTo>
                  <a:pt x="763" y="89"/>
                  <a:pt x="768" y="86"/>
                  <a:pt x="763" y="90"/>
                </a:cubicBezTo>
                <a:cubicBezTo>
                  <a:pt x="762" y="90"/>
                  <a:pt x="761" y="95"/>
                  <a:pt x="762" y="93"/>
                </a:cubicBezTo>
                <a:cubicBezTo>
                  <a:pt x="762" y="92"/>
                  <a:pt x="763" y="92"/>
                  <a:pt x="764" y="92"/>
                </a:cubicBezTo>
                <a:close/>
                <a:moveTo>
                  <a:pt x="812" y="148"/>
                </a:moveTo>
                <a:cubicBezTo>
                  <a:pt x="815" y="149"/>
                  <a:pt x="815" y="143"/>
                  <a:pt x="818" y="146"/>
                </a:cubicBezTo>
                <a:cubicBezTo>
                  <a:pt x="818" y="145"/>
                  <a:pt x="819" y="144"/>
                  <a:pt x="819" y="143"/>
                </a:cubicBezTo>
                <a:cubicBezTo>
                  <a:pt x="817" y="141"/>
                  <a:pt x="813" y="149"/>
                  <a:pt x="812" y="143"/>
                </a:cubicBezTo>
                <a:cubicBezTo>
                  <a:pt x="810" y="144"/>
                  <a:pt x="809" y="147"/>
                  <a:pt x="810" y="145"/>
                </a:cubicBezTo>
                <a:cubicBezTo>
                  <a:pt x="812" y="145"/>
                  <a:pt x="811" y="147"/>
                  <a:pt x="812" y="148"/>
                </a:cubicBezTo>
                <a:close/>
                <a:moveTo>
                  <a:pt x="928" y="242"/>
                </a:moveTo>
                <a:cubicBezTo>
                  <a:pt x="928" y="243"/>
                  <a:pt x="928" y="244"/>
                  <a:pt x="929" y="243"/>
                </a:cubicBezTo>
                <a:cubicBezTo>
                  <a:pt x="929" y="242"/>
                  <a:pt x="930" y="242"/>
                  <a:pt x="930" y="241"/>
                </a:cubicBezTo>
                <a:cubicBezTo>
                  <a:pt x="928" y="240"/>
                  <a:pt x="925" y="242"/>
                  <a:pt x="927" y="243"/>
                </a:cubicBezTo>
                <a:cubicBezTo>
                  <a:pt x="927" y="243"/>
                  <a:pt x="927" y="242"/>
                  <a:pt x="928" y="242"/>
                </a:cubicBezTo>
                <a:close/>
                <a:moveTo>
                  <a:pt x="849" y="100"/>
                </a:moveTo>
                <a:cubicBezTo>
                  <a:pt x="847" y="100"/>
                  <a:pt x="848" y="99"/>
                  <a:pt x="846" y="97"/>
                </a:cubicBezTo>
                <a:cubicBezTo>
                  <a:pt x="844" y="97"/>
                  <a:pt x="848" y="100"/>
                  <a:pt x="846" y="100"/>
                </a:cubicBezTo>
                <a:cubicBezTo>
                  <a:pt x="846" y="99"/>
                  <a:pt x="845" y="102"/>
                  <a:pt x="844" y="99"/>
                </a:cubicBezTo>
                <a:cubicBezTo>
                  <a:pt x="842" y="97"/>
                  <a:pt x="845" y="97"/>
                  <a:pt x="844" y="95"/>
                </a:cubicBezTo>
                <a:cubicBezTo>
                  <a:pt x="842" y="94"/>
                  <a:pt x="841" y="97"/>
                  <a:pt x="839" y="96"/>
                </a:cubicBezTo>
                <a:cubicBezTo>
                  <a:pt x="842" y="99"/>
                  <a:pt x="834" y="102"/>
                  <a:pt x="836" y="108"/>
                </a:cubicBezTo>
                <a:cubicBezTo>
                  <a:pt x="841" y="107"/>
                  <a:pt x="844" y="104"/>
                  <a:pt x="848" y="103"/>
                </a:cubicBezTo>
                <a:cubicBezTo>
                  <a:pt x="848" y="102"/>
                  <a:pt x="847" y="100"/>
                  <a:pt x="848" y="100"/>
                </a:cubicBezTo>
                <a:cubicBezTo>
                  <a:pt x="849" y="100"/>
                  <a:pt x="849" y="100"/>
                  <a:pt x="849" y="100"/>
                </a:cubicBezTo>
                <a:close/>
                <a:moveTo>
                  <a:pt x="855" y="105"/>
                </a:moveTo>
                <a:cubicBezTo>
                  <a:pt x="856" y="106"/>
                  <a:pt x="858" y="108"/>
                  <a:pt x="857" y="106"/>
                </a:cubicBezTo>
                <a:cubicBezTo>
                  <a:pt x="857" y="105"/>
                  <a:pt x="856" y="106"/>
                  <a:pt x="855" y="104"/>
                </a:cubicBezTo>
                <a:cubicBezTo>
                  <a:pt x="854" y="105"/>
                  <a:pt x="855" y="106"/>
                  <a:pt x="854" y="106"/>
                </a:cubicBezTo>
                <a:cubicBezTo>
                  <a:pt x="855" y="107"/>
                  <a:pt x="854" y="108"/>
                  <a:pt x="854" y="109"/>
                </a:cubicBezTo>
                <a:cubicBezTo>
                  <a:pt x="856" y="110"/>
                  <a:pt x="855" y="107"/>
                  <a:pt x="855" y="105"/>
                </a:cubicBezTo>
                <a:close/>
                <a:moveTo>
                  <a:pt x="921" y="15"/>
                </a:moveTo>
                <a:cubicBezTo>
                  <a:pt x="920" y="13"/>
                  <a:pt x="919" y="14"/>
                  <a:pt x="918" y="13"/>
                </a:cubicBezTo>
                <a:cubicBezTo>
                  <a:pt x="918" y="10"/>
                  <a:pt x="921" y="11"/>
                  <a:pt x="922" y="9"/>
                </a:cubicBezTo>
                <a:cubicBezTo>
                  <a:pt x="919" y="8"/>
                  <a:pt x="917" y="7"/>
                  <a:pt x="914" y="6"/>
                </a:cubicBezTo>
                <a:cubicBezTo>
                  <a:pt x="913" y="4"/>
                  <a:pt x="913" y="3"/>
                  <a:pt x="912" y="1"/>
                </a:cubicBezTo>
                <a:cubicBezTo>
                  <a:pt x="904" y="1"/>
                  <a:pt x="889" y="0"/>
                  <a:pt x="893" y="13"/>
                </a:cubicBezTo>
                <a:cubicBezTo>
                  <a:pt x="902" y="20"/>
                  <a:pt x="911" y="13"/>
                  <a:pt x="921" y="15"/>
                </a:cubicBezTo>
                <a:close/>
                <a:moveTo>
                  <a:pt x="928" y="17"/>
                </a:moveTo>
                <a:cubicBezTo>
                  <a:pt x="929" y="15"/>
                  <a:pt x="931" y="17"/>
                  <a:pt x="932" y="15"/>
                </a:cubicBezTo>
                <a:cubicBezTo>
                  <a:pt x="929" y="12"/>
                  <a:pt x="927" y="12"/>
                  <a:pt x="925" y="10"/>
                </a:cubicBezTo>
                <a:cubicBezTo>
                  <a:pt x="925" y="11"/>
                  <a:pt x="923" y="12"/>
                  <a:pt x="922" y="14"/>
                </a:cubicBezTo>
                <a:cubicBezTo>
                  <a:pt x="923" y="15"/>
                  <a:pt x="925" y="16"/>
                  <a:pt x="926" y="15"/>
                </a:cubicBezTo>
                <a:cubicBezTo>
                  <a:pt x="926" y="14"/>
                  <a:pt x="925" y="12"/>
                  <a:pt x="927" y="11"/>
                </a:cubicBezTo>
                <a:cubicBezTo>
                  <a:pt x="929" y="14"/>
                  <a:pt x="929" y="15"/>
                  <a:pt x="928" y="17"/>
                </a:cubicBezTo>
                <a:close/>
                <a:moveTo>
                  <a:pt x="242" y="891"/>
                </a:moveTo>
                <a:cubicBezTo>
                  <a:pt x="242" y="891"/>
                  <a:pt x="241" y="889"/>
                  <a:pt x="241" y="889"/>
                </a:cubicBezTo>
                <a:cubicBezTo>
                  <a:pt x="242" y="889"/>
                  <a:pt x="243" y="889"/>
                  <a:pt x="244" y="891"/>
                </a:cubicBezTo>
                <a:cubicBezTo>
                  <a:pt x="246" y="893"/>
                  <a:pt x="242" y="893"/>
                  <a:pt x="244" y="895"/>
                </a:cubicBezTo>
                <a:cubicBezTo>
                  <a:pt x="249" y="883"/>
                  <a:pt x="265" y="896"/>
                  <a:pt x="269" y="885"/>
                </a:cubicBezTo>
                <a:cubicBezTo>
                  <a:pt x="270" y="886"/>
                  <a:pt x="271" y="887"/>
                  <a:pt x="272" y="887"/>
                </a:cubicBezTo>
                <a:cubicBezTo>
                  <a:pt x="271" y="882"/>
                  <a:pt x="278" y="886"/>
                  <a:pt x="277" y="881"/>
                </a:cubicBezTo>
                <a:cubicBezTo>
                  <a:pt x="279" y="885"/>
                  <a:pt x="282" y="881"/>
                  <a:pt x="283" y="879"/>
                </a:cubicBezTo>
                <a:cubicBezTo>
                  <a:pt x="289" y="882"/>
                  <a:pt x="292" y="875"/>
                  <a:pt x="298" y="876"/>
                </a:cubicBezTo>
                <a:cubicBezTo>
                  <a:pt x="298" y="875"/>
                  <a:pt x="299" y="874"/>
                  <a:pt x="298" y="872"/>
                </a:cubicBezTo>
                <a:cubicBezTo>
                  <a:pt x="300" y="876"/>
                  <a:pt x="301" y="874"/>
                  <a:pt x="299" y="872"/>
                </a:cubicBezTo>
                <a:cubicBezTo>
                  <a:pt x="300" y="871"/>
                  <a:pt x="300" y="871"/>
                  <a:pt x="300" y="870"/>
                </a:cubicBezTo>
                <a:cubicBezTo>
                  <a:pt x="302" y="872"/>
                  <a:pt x="301" y="873"/>
                  <a:pt x="303" y="873"/>
                </a:cubicBezTo>
                <a:cubicBezTo>
                  <a:pt x="304" y="873"/>
                  <a:pt x="301" y="869"/>
                  <a:pt x="304" y="872"/>
                </a:cubicBezTo>
                <a:cubicBezTo>
                  <a:pt x="305" y="871"/>
                  <a:pt x="305" y="868"/>
                  <a:pt x="303" y="867"/>
                </a:cubicBezTo>
                <a:cubicBezTo>
                  <a:pt x="302" y="868"/>
                  <a:pt x="303" y="869"/>
                  <a:pt x="303" y="870"/>
                </a:cubicBezTo>
                <a:cubicBezTo>
                  <a:pt x="301" y="867"/>
                  <a:pt x="296" y="865"/>
                  <a:pt x="297" y="869"/>
                </a:cubicBezTo>
                <a:cubicBezTo>
                  <a:pt x="292" y="866"/>
                  <a:pt x="284" y="865"/>
                  <a:pt x="280" y="871"/>
                </a:cubicBezTo>
                <a:cubicBezTo>
                  <a:pt x="276" y="871"/>
                  <a:pt x="269" y="869"/>
                  <a:pt x="268" y="874"/>
                </a:cubicBezTo>
                <a:cubicBezTo>
                  <a:pt x="266" y="872"/>
                  <a:pt x="264" y="876"/>
                  <a:pt x="262" y="875"/>
                </a:cubicBezTo>
                <a:cubicBezTo>
                  <a:pt x="263" y="876"/>
                  <a:pt x="263" y="877"/>
                  <a:pt x="262" y="878"/>
                </a:cubicBezTo>
                <a:cubicBezTo>
                  <a:pt x="253" y="878"/>
                  <a:pt x="248" y="885"/>
                  <a:pt x="238" y="886"/>
                </a:cubicBezTo>
                <a:cubicBezTo>
                  <a:pt x="240" y="890"/>
                  <a:pt x="235" y="889"/>
                  <a:pt x="235" y="891"/>
                </a:cubicBezTo>
                <a:cubicBezTo>
                  <a:pt x="238" y="890"/>
                  <a:pt x="240" y="892"/>
                  <a:pt x="242" y="891"/>
                </a:cubicBezTo>
                <a:close/>
                <a:moveTo>
                  <a:pt x="133" y="564"/>
                </a:moveTo>
                <a:cubicBezTo>
                  <a:pt x="134" y="563"/>
                  <a:pt x="135" y="563"/>
                  <a:pt x="136" y="562"/>
                </a:cubicBezTo>
                <a:cubicBezTo>
                  <a:pt x="135" y="560"/>
                  <a:pt x="134" y="560"/>
                  <a:pt x="134" y="558"/>
                </a:cubicBezTo>
                <a:cubicBezTo>
                  <a:pt x="135" y="558"/>
                  <a:pt x="136" y="559"/>
                  <a:pt x="137" y="560"/>
                </a:cubicBezTo>
                <a:cubicBezTo>
                  <a:pt x="138" y="559"/>
                  <a:pt x="140" y="557"/>
                  <a:pt x="138" y="555"/>
                </a:cubicBezTo>
                <a:cubicBezTo>
                  <a:pt x="136" y="557"/>
                  <a:pt x="132" y="555"/>
                  <a:pt x="131" y="559"/>
                </a:cubicBezTo>
                <a:cubicBezTo>
                  <a:pt x="132" y="561"/>
                  <a:pt x="132" y="561"/>
                  <a:pt x="133" y="564"/>
                </a:cubicBezTo>
                <a:close/>
                <a:moveTo>
                  <a:pt x="180" y="597"/>
                </a:moveTo>
                <a:cubicBezTo>
                  <a:pt x="178" y="594"/>
                  <a:pt x="176" y="594"/>
                  <a:pt x="175" y="592"/>
                </a:cubicBezTo>
                <a:cubicBezTo>
                  <a:pt x="174" y="593"/>
                  <a:pt x="172" y="593"/>
                  <a:pt x="173" y="595"/>
                </a:cubicBezTo>
                <a:cubicBezTo>
                  <a:pt x="173" y="594"/>
                  <a:pt x="174" y="595"/>
                  <a:pt x="174" y="595"/>
                </a:cubicBezTo>
                <a:cubicBezTo>
                  <a:pt x="173" y="596"/>
                  <a:pt x="173" y="596"/>
                  <a:pt x="173" y="597"/>
                </a:cubicBezTo>
                <a:cubicBezTo>
                  <a:pt x="176" y="595"/>
                  <a:pt x="177" y="598"/>
                  <a:pt x="180" y="597"/>
                </a:cubicBezTo>
                <a:close/>
                <a:moveTo>
                  <a:pt x="193" y="583"/>
                </a:moveTo>
                <a:cubicBezTo>
                  <a:pt x="192" y="582"/>
                  <a:pt x="193" y="578"/>
                  <a:pt x="196" y="579"/>
                </a:cubicBezTo>
                <a:cubicBezTo>
                  <a:pt x="196" y="577"/>
                  <a:pt x="193" y="576"/>
                  <a:pt x="194" y="575"/>
                </a:cubicBezTo>
                <a:cubicBezTo>
                  <a:pt x="196" y="573"/>
                  <a:pt x="198" y="575"/>
                  <a:pt x="198" y="577"/>
                </a:cubicBezTo>
                <a:cubicBezTo>
                  <a:pt x="198" y="575"/>
                  <a:pt x="199" y="573"/>
                  <a:pt x="197" y="569"/>
                </a:cubicBezTo>
                <a:cubicBezTo>
                  <a:pt x="195" y="570"/>
                  <a:pt x="198" y="573"/>
                  <a:pt x="197" y="574"/>
                </a:cubicBezTo>
                <a:cubicBezTo>
                  <a:pt x="193" y="572"/>
                  <a:pt x="193" y="576"/>
                  <a:pt x="193" y="578"/>
                </a:cubicBezTo>
                <a:cubicBezTo>
                  <a:pt x="192" y="578"/>
                  <a:pt x="192" y="577"/>
                  <a:pt x="191" y="577"/>
                </a:cubicBezTo>
                <a:cubicBezTo>
                  <a:pt x="191" y="575"/>
                  <a:pt x="193" y="575"/>
                  <a:pt x="191" y="573"/>
                </a:cubicBezTo>
                <a:cubicBezTo>
                  <a:pt x="189" y="576"/>
                  <a:pt x="188" y="576"/>
                  <a:pt x="185" y="577"/>
                </a:cubicBezTo>
                <a:cubicBezTo>
                  <a:pt x="189" y="579"/>
                  <a:pt x="187" y="582"/>
                  <a:pt x="189" y="584"/>
                </a:cubicBezTo>
                <a:cubicBezTo>
                  <a:pt x="189" y="581"/>
                  <a:pt x="194" y="586"/>
                  <a:pt x="193" y="583"/>
                </a:cubicBezTo>
                <a:close/>
                <a:moveTo>
                  <a:pt x="178" y="561"/>
                </a:moveTo>
                <a:cubicBezTo>
                  <a:pt x="180" y="562"/>
                  <a:pt x="180" y="561"/>
                  <a:pt x="181" y="559"/>
                </a:cubicBezTo>
                <a:cubicBezTo>
                  <a:pt x="182" y="561"/>
                  <a:pt x="182" y="562"/>
                  <a:pt x="182" y="563"/>
                </a:cubicBezTo>
                <a:cubicBezTo>
                  <a:pt x="183" y="560"/>
                  <a:pt x="186" y="558"/>
                  <a:pt x="184" y="554"/>
                </a:cubicBezTo>
                <a:cubicBezTo>
                  <a:pt x="185" y="555"/>
                  <a:pt x="186" y="556"/>
                  <a:pt x="187" y="555"/>
                </a:cubicBezTo>
                <a:cubicBezTo>
                  <a:pt x="182" y="550"/>
                  <a:pt x="179" y="557"/>
                  <a:pt x="175" y="559"/>
                </a:cubicBezTo>
                <a:cubicBezTo>
                  <a:pt x="175" y="558"/>
                  <a:pt x="178" y="560"/>
                  <a:pt x="177" y="560"/>
                </a:cubicBezTo>
                <a:cubicBezTo>
                  <a:pt x="173" y="559"/>
                  <a:pt x="172" y="566"/>
                  <a:pt x="170" y="567"/>
                </a:cubicBezTo>
                <a:cubicBezTo>
                  <a:pt x="173" y="566"/>
                  <a:pt x="177" y="564"/>
                  <a:pt x="178" y="561"/>
                </a:cubicBezTo>
                <a:close/>
                <a:moveTo>
                  <a:pt x="786" y="675"/>
                </a:moveTo>
                <a:cubicBezTo>
                  <a:pt x="789" y="675"/>
                  <a:pt x="789" y="677"/>
                  <a:pt x="793" y="676"/>
                </a:cubicBezTo>
                <a:cubicBezTo>
                  <a:pt x="795" y="678"/>
                  <a:pt x="791" y="680"/>
                  <a:pt x="795" y="681"/>
                </a:cubicBezTo>
                <a:cubicBezTo>
                  <a:pt x="794" y="678"/>
                  <a:pt x="798" y="674"/>
                  <a:pt x="794" y="675"/>
                </a:cubicBezTo>
                <a:cubicBezTo>
                  <a:pt x="800" y="673"/>
                  <a:pt x="797" y="669"/>
                  <a:pt x="798" y="664"/>
                </a:cubicBezTo>
                <a:cubicBezTo>
                  <a:pt x="797" y="666"/>
                  <a:pt x="795" y="666"/>
                  <a:pt x="794" y="666"/>
                </a:cubicBezTo>
                <a:cubicBezTo>
                  <a:pt x="791" y="661"/>
                  <a:pt x="797" y="663"/>
                  <a:pt x="797" y="661"/>
                </a:cubicBezTo>
                <a:cubicBezTo>
                  <a:pt x="797" y="661"/>
                  <a:pt x="794" y="657"/>
                  <a:pt x="796" y="656"/>
                </a:cubicBezTo>
                <a:cubicBezTo>
                  <a:pt x="794" y="656"/>
                  <a:pt x="791" y="649"/>
                  <a:pt x="789" y="654"/>
                </a:cubicBezTo>
                <a:cubicBezTo>
                  <a:pt x="790" y="654"/>
                  <a:pt x="791" y="654"/>
                  <a:pt x="792" y="655"/>
                </a:cubicBezTo>
                <a:cubicBezTo>
                  <a:pt x="793" y="660"/>
                  <a:pt x="788" y="657"/>
                  <a:pt x="788" y="662"/>
                </a:cubicBezTo>
                <a:cubicBezTo>
                  <a:pt x="787" y="661"/>
                  <a:pt x="788" y="659"/>
                  <a:pt x="786" y="661"/>
                </a:cubicBezTo>
                <a:cubicBezTo>
                  <a:pt x="786" y="662"/>
                  <a:pt x="787" y="662"/>
                  <a:pt x="788" y="664"/>
                </a:cubicBezTo>
                <a:cubicBezTo>
                  <a:pt x="785" y="664"/>
                  <a:pt x="788" y="667"/>
                  <a:pt x="789" y="666"/>
                </a:cubicBezTo>
                <a:cubicBezTo>
                  <a:pt x="788" y="670"/>
                  <a:pt x="786" y="671"/>
                  <a:pt x="786" y="675"/>
                </a:cubicBezTo>
                <a:close/>
                <a:moveTo>
                  <a:pt x="807" y="580"/>
                </a:moveTo>
                <a:cubicBezTo>
                  <a:pt x="804" y="582"/>
                  <a:pt x="804" y="582"/>
                  <a:pt x="804" y="582"/>
                </a:cubicBezTo>
                <a:cubicBezTo>
                  <a:pt x="806" y="586"/>
                  <a:pt x="806" y="586"/>
                  <a:pt x="806" y="586"/>
                </a:cubicBezTo>
                <a:cubicBezTo>
                  <a:pt x="807" y="584"/>
                  <a:pt x="808" y="583"/>
                  <a:pt x="807" y="580"/>
                </a:cubicBezTo>
                <a:close/>
                <a:moveTo>
                  <a:pt x="899" y="212"/>
                </a:moveTo>
                <a:cubicBezTo>
                  <a:pt x="898" y="213"/>
                  <a:pt x="894" y="211"/>
                  <a:pt x="894" y="214"/>
                </a:cubicBezTo>
                <a:cubicBezTo>
                  <a:pt x="896" y="215"/>
                  <a:pt x="894" y="219"/>
                  <a:pt x="892" y="221"/>
                </a:cubicBezTo>
                <a:cubicBezTo>
                  <a:pt x="891" y="220"/>
                  <a:pt x="890" y="218"/>
                  <a:pt x="889" y="218"/>
                </a:cubicBezTo>
                <a:cubicBezTo>
                  <a:pt x="893" y="224"/>
                  <a:pt x="884" y="226"/>
                  <a:pt x="885" y="229"/>
                </a:cubicBezTo>
                <a:cubicBezTo>
                  <a:pt x="893" y="224"/>
                  <a:pt x="896" y="214"/>
                  <a:pt x="905" y="211"/>
                </a:cubicBezTo>
                <a:cubicBezTo>
                  <a:pt x="904" y="208"/>
                  <a:pt x="903" y="212"/>
                  <a:pt x="902" y="210"/>
                </a:cubicBezTo>
                <a:cubicBezTo>
                  <a:pt x="906" y="209"/>
                  <a:pt x="901" y="207"/>
                  <a:pt x="905" y="207"/>
                </a:cubicBezTo>
                <a:cubicBezTo>
                  <a:pt x="901" y="203"/>
                  <a:pt x="897" y="208"/>
                  <a:pt x="899" y="212"/>
                </a:cubicBezTo>
                <a:close/>
                <a:moveTo>
                  <a:pt x="896" y="130"/>
                </a:moveTo>
                <a:cubicBezTo>
                  <a:pt x="896" y="132"/>
                  <a:pt x="897" y="133"/>
                  <a:pt x="898" y="133"/>
                </a:cubicBezTo>
                <a:cubicBezTo>
                  <a:pt x="898" y="132"/>
                  <a:pt x="896" y="130"/>
                  <a:pt x="898" y="129"/>
                </a:cubicBezTo>
                <a:cubicBezTo>
                  <a:pt x="906" y="137"/>
                  <a:pt x="912" y="123"/>
                  <a:pt x="913" y="118"/>
                </a:cubicBezTo>
                <a:cubicBezTo>
                  <a:pt x="914" y="119"/>
                  <a:pt x="914" y="120"/>
                  <a:pt x="915" y="120"/>
                </a:cubicBezTo>
                <a:cubicBezTo>
                  <a:pt x="914" y="117"/>
                  <a:pt x="916" y="114"/>
                  <a:pt x="915" y="111"/>
                </a:cubicBezTo>
                <a:cubicBezTo>
                  <a:pt x="913" y="111"/>
                  <a:pt x="913" y="111"/>
                  <a:pt x="912" y="113"/>
                </a:cubicBezTo>
                <a:cubicBezTo>
                  <a:pt x="909" y="109"/>
                  <a:pt x="909" y="109"/>
                  <a:pt x="909" y="109"/>
                </a:cubicBezTo>
                <a:cubicBezTo>
                  <a:pt x="904" y="107"/>
                  <a:pt x="903" y="116"/>
                  <a:pt x="900" y="113"/>
                </a:cubicBezTo>
                <a:cubicBezTo>
                  <a:pt x="903" y="118"/>
                  <a:pt x="897" y="118"/>
                  <a:pt x="898" y="122"/>
                </a:cubicBezTo>
                <a:cubicBezTo>
                  <a:pt x="896" y="121"/>
                  <a:pt x="897" y="118"/>
                  <a:pt x="894" y="118"/>
                </a:cubicBezTo>
                <a:cubicBezTo>
                  <a:pt x="893" y="121"/>
                  <a:pt x="896" y="125"/>
                  <a:pt x="893" y="127"/>
                </a:cubicBezTo>
                <a:cubicBezTo>
                  <a:pt x="892" y="125"/>
                  <a:pt x="891" y="127"/>
                  <a:pt x="890" y="125"/>
                </a:cubicBezTo>
                <a:cubicBezTo>
                  <a:pt x="889" y="127"/>
                  <a:pt x="888" y="126"/>
                  <a:pt x="886" y="127"/>
                </a:cubicBezTo>
                <a:cubicBezTo>
                  <a:pt x="888" y="132"/>
                  <a:pt x="878" y="132"/>
                  <a:pt x="880" y="139"/>
                </a:cubicBezTo>
                <a:cubicBezTo>
                  <a:pt x="883" y="135"/>
                  <a:pt x="890" y="125"/>
                  <a:pt x="896" y="130"/>
                </a:cubicBezTo>
                <a:close/>
                <a:moveTo>
                  <a:pt x="863" y="19"/>
                </a:moveTo>
                <a:cubicBezTo>
                  <a:pt x="864" y="21"/>
                  <a:pt x="863" y="21"/>
                  <a:pt x="864" y="23"/>
                </a:cubicBezTo>
                <a:cubicBezTo>
                  <a:pt x="865" y="21"/>
                  <a:pt x="866" y="24"/>
                  <a:pt x="867" y="24"/>
                </a:cubicBezTo>
                <a:cubicBezTo>
                  <a:pt x="869" y="20"/>
                  <a:pt x="870" y="22"/>
                  <a:pt x="873" y="23"/>
                </a:cubicBezTo>
                <a:cubicBezTo>
                  <a:pt x="874" y="22"/>
                  <a:pt x="873" y="20"/>
                  <a:pt x="874" y="19"/>
                </a:cubicBezTo>
                <a:cubicBezTo>
                  <a:pt x="877" y="19"/>
                  <a:pt x="880" y="22"/>
                  <a:pt x="882" y="21"/>
                </a:cubicBezTo>
                <a:cubicBezTo>
                  <a:pt x="880" y="16"/>
                  <a:pt x="879" y="18"/>
                  <a:pt x="876" y="14"/>
                </a:cubicBezTo>
                <a:cubicBezTo>
                  <a:pt x="874" y="15"/>
                  <a:pt x="872" y="16"/>
                  <a:pt x="871" y="15"/>
                </a:cubicBezTo>
                <a:cubicBezTo>
                  <a:pt x="873" y="14"/>
                  <a:pt x="872" y="13"/>
                  <a:pt x="872" y="11"/>
                </a:cubicBezTo>
                <a:cubicBezTo>
                  <a:pt x="870" y="12"/>
                  <a:pt x="868" y="13"/>
                  <a:pt x="867" y="11"/>
                </a:cubicBezTo>
                <a:cubicBezTo>
                  <a:pt x="863" y="14"/>
                  <a:pt x="861" y="16"/>
                  <a:pt x="860" y="20"/>
                </a:cubicBezTo>
                <a:cubicBezTo>
                  <a:pt x="861" y="21"/>
                  <a:pt x="862" y="18"/>
                  <a:pt x="863" y="19"/>
                </a:cubicBezTo>
                <a:close/>
              </a:path>
            </a:pathLst>
          </a:custGeom>
          <a:blipFill dpi="0" rotWithShape="1">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8" name="组合 7"/>
          <p:cNvGrpSpPr/>
          <p:nvPr/>
        </p:nvGrpSpPr>
        <p:grpSpPr>
          <a:xfrm>
            <a:off x="7215696" y="1803034"/>
            <a:ext cx="399214" cy="399214"/>
            <a:chOff x="0" y="0"/>
            <a:chExt cx="767929" cy="767929"/>
          </a:xfrm>
        </p:grpSpPr>
        <p:sp>
          <p:nvSpPr>
            <p:cNvPr id="9" name="任意多边形: 形状 14"/>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10" name="任意多边形: 形状 15"/>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11" name="组合 10"/>
          <p:cNvGrpSpPr/>
          <p:nvPr/>
        </p:nvGrpSpPr>
        <p:grpSpPr>
          <a:xfrm>
            <a:off x="7215696" y="3059233"/>
            <a:ext cx="399214" cy="399214"/>
            <a:chOff x="0" y="-156631"/>
            <a:chExt cx="767929" cy="767929"/>
          </a:xfrm>
        </p:grpSpPr>
        <p:sp>
          <p:nvSpPr>
            <p:cNvPr id="12" name="任意多边形: 形状 20"/>
            <p:cNvSpPr/>
            <p:nvPr/>
          </p:nvSpPr>
          <p:spPr>
            <a:xfrm>
              <a:off x="0" y="-156631"/>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13" name="任意多边形: 形状 21"/>
            <p:cNvSpPr/>
            <p:nvPr/>
          </p:nvSpPr>
          <p:spPr>
            <a:xfrm>
              <a:off x="234637" y="119843"/>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14" name="组合 13"/>
          <p:cNvGrpSpPr/>
          <p:nvPr/>
        </p:nvGrpSpPr>
        <p:grpSpPr>
          <a:xfrm>
            <a:off x="7215696" y="4157596"/>
            <a:ext cx="399214" cy="399214"/>
            <a:chOff x="0" y="0"/>
            <a:chExt cx="767929" cy="767929"/>
          </a:xfrm>
        </p:grpSpPr>
        <p:sp>
          <p:nvSpPr>
            <p:cNvPr id="15" name="任意多边形: 形状 26"/>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cs typeface="+mn-ea"/>
                <a:sym typeface="+mn-lt"/>
              </a:endParaRPr>
            </a:p>
          </p:txBody>
        </p:sp>
        <p:sp>
          <p:nvSpPr>
            <p:cNvPr id="16" name="任意多边形: 形状 27"/>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17" name="组合 16"/>
          <p:cNvGrpSpPr/>
          <p:nvPr/>
        </p:nvGrpSpPr>
        <p:grpSpPr>
          <a:xfrm>
            <a:off x="7215696" y="5341587"/>
            <a:ext cx="399214" cy="399214"/>
            <a:chOff x="0" y="0"/>
            <a:chExt cx="767929" cy="767929"/>
          </a:xfrm>
        </p:grpSpPr>
        <p:sp>
          <p:nvSpPr>
            <p:cNvPr id="18" name="任意多边形: 形状 32"/>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cs typeface="+mn-ea"/>
                <a:sym typeface="+mn-lt"/>
              </a:endParaRPr>
            </a:p>
          </p:txBody>
        </p:sp>
        <p:sp>
          <p:nvSpPr>
            <p:cNvPr id="19" name="任意多边形: 形状 33"/>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sp>
        <p:nvSpPr>
          <p:cNvPr id="20" name="矩形 19"/>
          <p:cNvSpPr/>
          <p:nvPr/>
        </p:nvSpPr>
        <p:spPr>
          <a:xfrm>
            <a:off x="8046099" y="1583093"/>
            <a:ext cx="3322942" cy="830997"/>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点击此处更换文本编辑文字点击此处更换文本编辑文字</a:t>
            </a:r>
          </a:p>
        </p:txBody>
      </p:sp>
      <p:sp>
        <p:nvSpPr>
          <p:cNvPr id="21" name="矩形 20"/>
          <p:cNvSpPr/>
          <p:nvPr/>
        </p:nvSpPr>
        <p:spPr>
          <a:xfrm>
            <a:off x="8046099" y="2846281"/>
            <a:ext cx="3322942" cy="830997"/>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点击此处更换文本编辑文字点击此处更换文本编辑文字</a:t>
            </a:r>
          </a:p>
        </p:txBody>
      </p:sp>
      <p:sp>
        <p:nvSpPr>
          <p:cNvPr id="22" name="矩形 21"/>
          <p:cNvSpPr/>
          <p:nvPr/>
        </p:nvSpPr>
        <p:spPr>
          <a:xfrm>
            <a:off x="8046099" y="3941703"/>
            <a:ext cx="3322942" cy="830997"/>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点击此处更换文本编辑文字点击此处更换文本编辑文字</a:t>
            </a:r>
          </a:p>
        </p:txBody>
      </p:sp>
      <p:sp>
        <p:nvSpPr>
          <p:cNvPr id="23" name="矩形 22"/>
          <p:cNvSpPr/>
          <p:nvPr/>
        </p:nvSpPr>
        <p:spPr>
          <a:xfrm>
            <a:off x="8046099" y="5125694"/>
            <a:ext cx="3322942" cy="830997"/>
          </a:xfrm>
          <a:prstGeom prst="rect">
            <a:avLst/>
          </a:prstGeom>
        </p:spPr>
        <p:txBody>
          <a:bodyPr wrap="square">
            <a:spAutoFit/>
          </a:bodyPr>
          <a:lstStyle/>
          <a:p>
            <a:pPr>
              <a:lnSpc>
                <a:spcPct val="150000"/>
              </a:lnSpc>
            </a:pPr>
            <a:r>
              <a:rPr lang="zh-CN" altLang="en-US" sz="1600" dirty="0">
                <a:cs typeface="+mn-ea"/>
                <a:sym typeface="+mn-lt"/>
              </a:rPr>
              <a:t>点击此处更换文本编辑文字点击此处更换文本编辑文字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295400" y="173862"/>
            <a:ext cx="6587472" cy="523220"/>
          </a:xfrm>
          <a:prstGeom prst="rect">
            <a:avLst/>
          </a:prstGeom>
          <a:noFill/>
        </p:spPr>
        <p:txBody>
          <a:bodyPr wrap="square" rtlCol="0">
            <a:spAutoFit/>
          </a:bodyPr>
          <a:lstStyle/>
          <a:p>
            <a:r>
              <a:rPr lang="zh-CN" altLang="en-US" sz="2800" b="1" dirty="0">
                <a:cs typeface="+mn-ea"/>
                <a:sym typeface="+mn-lt"/>
              </a:rPr>
              <a:t>工 作 规 划 和 展 望</a:t>
            </a:r>
            <a:r>
              <a:rPr lang="en-US" altLang="zh-CN" sz="2800" b="1" dirty="0">
                <a:cs typeface="+mn-ea"/>
                <a:sym typeface="+mn-lt"/>
              </a:rPr>
              <a:t> /</a:t>
            </a:r>
            <a:r>
              <a:rPr lang="en-US" altLang="zh-CN" sz="2400" dirty="0" err="1">
                <a:cs typeface="+mn-ea"/>
                <a:sym typeface="+mn-lt"/>
              </a:rPr>
              <a:t>Plan&amp;Outlook</a:t>
            </a:r>
            <a:endParaRPr lang="en-US" altLang="zh-CN" sz="2400" dirty="0">
              <a:cs typeface="+mn-ea"/>
              <a:sym typeface="+mn-lt"/>
            </a:endParaRPr>
          </a:p>
        </p:txBody>
      </p:sp>
      <p:grpSp>
        <p:nvGrpSpPr>
          <p:cNvPr id="7" name="23e456bb-da41-4e28-bc80-f7186d1decfc"/>
          <p:cNvGrpSpPr>
            <a:grpSpLocks noChangeAspect="1"/>
          </p:cNvGrpSpPr>
          <p:nvPr/>
        </p:nvGrpSpPr>
        <p:grpSpPr>
          <a:xfrm>
            <a:off x="974394" y="1558568"/>
            <a:ext cx="10243212" cy="3594721"/>
            <a:chOff x="981505" y="1700808"/>
            <a:chExt cx="10243212" cy="3594721"/>
          </a:xfrm>
        </p:grpSpPr>
        <p:grpSp>
          <p:nvGrpSpPr>
            <p:cNvPr id="8" name="组合 7"/>
            <p:cNvGrpSpPr/>
            <p:nvPr/>
          </p:nvGrpSpPr>
          <p:grpSpPr>
            <a:xfrm>
              <a:off x="981505" y="1700808"/>
              <a:ext cx="10243212" cy="3594721"/>
              <a:chOff x="981505" y="2372884"/>
              <a:chExt cx="10243212" cy="3594721"/>
            </a:xfrm>
          </p:grpSpPr>
          <p:cxnSp>
            <p:nvCxnSpPr>
              <p:cNvPr id="10" name="Straight Connector 19"/>
              <p:cNvCxnSpPr/>
              <p:nvPr/>
            </p:nvCxnSpPr>
            <p:spPr>
              <a:xfrm flipH="1">
                <a:off x="3712807" y="4209528"/>
                <a:ext cx="4694560" cy="0"/>
              </a:xfrm>
              <a:prstGeom prst="line">
                <a:avLst/>
              </a:prstGeom>
              <a:ln w="28575" cmpd="sng">
                <a:solidFill>
                  <a:schemeClr val="accent2">
                    <a:lumMod val="50000"/>
                    <a:alpha val="3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Oval 18"/>
              <p:cNvSpPr/>
              <p:nvPr/>
            </p:nvSpPr>
            <p:spPr>
              <a:xfrm>
                <a:off x="8447212" y="3039977"/>
                <a:ext cx="2112235" cy="2112235"/>
              </a:xfrm>
              <a:prstGeom prst="ellipse">
                <a:avLst/>
              </a:prstGeom>
              <a:noFill/>
              <a:ln w="28575" cmpd="sng">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cs typeface="+mn-ea"/>
                  <a:sym typeface="+mn-lt"/>
                </a:endParaRPr>
              </a:p>
            </p:txBody>
          </p:sp>
          <p:sp>
            <p:nvSpPr>
              <p:cNvPr id="12" name="Oval 17"/>
              <p:cNvSpPr/>
              <p:nvPr/>
            </p:nvSpPr>
            <p:spPr>
              <a:xfrm>
                <a:off x="1600571" y="3039977"/>
                <a:ext cx="2112235" cy="2112235"/>
              </a:xfrm>
              <a:prstGeom prst="ellipse">
                <a:avLst/>
              </a:prstGeom>
              <a:noFill/>
              <a:ln w="28575" cmpd="sng">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cs typeface="+mn-ea"/>
                  <a:sym typeface="+mn-lt"/>
                </a:endParaRPr>
              </a:p>
            </p:txBody>
          </p:sp>
          <p:sp>
            <p:nvSpPr>
              <p:cNvPr id="13" name="Oval 4"/>
              <p:cNvSpPr/>
              <p:nvPr/>
            </p:nvSpPr>
            <p:spPr>
              <a:xfrm>
                <a:off x="4938265" y="2924043"/>
                <a:ext cx="2304256" cy="2304256"/>
              </a:xfrm>
              <a:prstGeom prst="ellipse">
                <a:avLst/>
              </a:prstGeom>
              <a:solidFill>
                <a:schemeClr val="bg1"/>
              </a:solidFill>
              <a:ln w="28575">
                <a:solidFill>
                  <a:srgbClr val="3D4048"/>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2000" b="1" kern="0">
                    <a:solidFill>
                      <a:prstClr val="black"/>
                    </a:solidFill>
                    <a:cs typeface="+mn-ea"/>
                    <a:sym typeface="+mn-lt"/>
                  </a:rPr>
                  <a:t>标题文本预设</a:t>
                </a:r>
                <a:endParaRPr lang="en-US" sz="2000" b="1" kern="0" dirty="0">
                  <a:solidFill>
                    <a:prstClr val="black"/>
                  </a:solidFill>
                  <a:cs typeface="+mn-ea"/>
                  <a:sym typeface="+mn-lt"/>
                </a:endParaRPr>
              </a:p>
            </p:txBody>
          </p:sp>
          <p:sp>
            <p:nvSpPr>
              <p:cNvPr id="14" name="Oval 8"/>
              <p:cNvSpPr/>
              <p:nvPr/>
            </p:nvSpPr>
            <p:spPr>
              <a:xfrm>
                <a:off x="8817691" y="4623456"/>
                <a:ext cx="1344149" cy="134414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zh-CN" altLang="en-US" sz="1600" b="1">
                    <a:cs typeface="+mn-ea"/>
                    <a:sym typeface="+mn-lt"/>
                  </a:rPr>
                  <a:t>关键词</a:t>
                </a:r>
                <a:endParaRPr lang="en-US" sz="2400" b="1" dirty="0">
                  <a:cs typeface="+mn-ea"/>
                  <a:sym typeface="+mn-lt"/>
                </a:endParaRPr>
              </a:p>
            </p:txBody>
          </p:sp>
          <p:sp>
            <p:nvSpPr>
              <p:cNvPr id="15" name="Oval 9"/>
              <p:cNvSpPr/>
              <p:nvPr/>
            </p:nvSpPr>
            <p:spPr>
              <a:xfrm>
                <a:off x="7798263" y="3659089"/>
                <a:ext cx="1026188" cy="1026188"/>
              </a:xfrm>
              <a:prstGeom prst="ellipse">
                <a:avLst/>
              </a:prstGeom>
              <a:solidFill>
                <a:schemeClr val="bg1"/>
              </a:solidFill>
              <a:ln w="28575">
                <a:solidFill>
                  <a:srgbClr val="3D4048"/>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1600" kern="0">
                    <a:solidFill>
                      <a:prstClr val="black"/>
                    </a:solidFill>
                    <a:cs typeface="+mn-ea"/>
                    <a:sym typeface="+mn-lt"/>
                  </a:rPr>
                  <a:t>关键词</a:t>
                </a:r>
                <a:endParaRPr lang="en-US" sz="1600" kern="0" dirty="0">
                  <a:solidFill>
                    <a:prstClr val="black"/>
                  </a:solidFill>
                  <a:cs typeface="+mn-ea"/>
                  <a:sym typeface="+mn-lt"/>
                </a:endParaRPr>
              </a:p>
            </p:txBody>
          </p:sp>
          <p:sp>
            <p:nvSpPr>
              <p:cNvPr id="16" name="Oval 10"/>
              <p:cNvSpPr/>
              <p:nvPr/>
            </p:nvSpPr>
            <p:spPr>
              <a:xfrm>
                <a:off x="8807730" y="2443992"/>
                <a:ext cx="1344149" cy="134414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zh-CN" altLang="en-US" sz="1600" b="1">
                    <a:cs typeface="+mn-ea"/>
                    <a:sym typeface="+mn-lt"/>
                  </a:rPr>
                  <a:t>关键词</a:t>
                </a:r>
                <a:endParaRPr lang="en-US" sz="2400" b="1" dirty="0">
                  <a:cs typeface="+mn-ea"/>
                  <a:sym typeface="+mn-lt"/>
                </a:endParaRPr>
              </a:p>
            </p:txBody>
          </p:sp>
          <p:sp>
            <p:nvSpPr>
              <p:cNvPr id="17" name="Oval 11"/>
              <p:cNvSpPr/>
              <p:nvPr/>
            </p:nvSpPr>
            <p:spPr>
              <a:xfrm>
                <a:off x="10198529" y="3659089"/>
                <a:ext cx="1026188" cy="1026188"/>
              </a:xfrm>
              <a:prstGeom prst="ellipse">
                <a:avLst/>
              </a:prstGeom>
              <a:solidFill>
                <a:schemeClr val="bg1"/>
              </a:solidFill>
              <a:ln w="28575">
                <a:solidFill>
                  <a:srgbClr val="3D4048"/>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1600" kern="0">
                    <a:solidFill>
                      <a:prstClr val="black"/>
                    </a:solidFill>
                    <a:cs typeface="+mn-ea"/>
                    <a:sym typeface="+mn-lt"/>
                  </a:rPr>
                  <a:t>关键词</a:t>
                </a:r>
                <a:endParaRPr lang="en-US" sz="1600" kern="0" dirty="0">
                  <a:solidFill>
                    <a:prstClr val="black"/>
                  </a:solidFill>
                  <a:cs typeface="+mn-ea"/>
                  <a:sym typeface="+mn-lt"/>
                </a:endParaRPr>
              </a:p>
            </p:txBody>
          </p:sp>
          <p:sp>
            <p:nvSpPr>
              <p:cNvPr id="18" name="Oval 12"/>
              <p:cNvSpPr/>
              <p:nvPr/>
            </p:nvSpPr>
            <p:spPr>
              <a:xfrm>
                <a:off x="981505" y="3653552"/>
                <a:ext cx="1026188" cy="1026188"/>
              </a:xfrm>
              <a:prstGeom prst="ellipse">
                <a:avLst/>
              </a:prstGeom>
              <a:solidFill>
                <a:schemeClr val="bg1"/>
              </a:solidFill>
              <a:ln w="28575">
                <a:solidFill>
                  <a:srgbClr val="3D4048"/>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1600" kern="0">
                    <a:solidFill>
                      <a:prstClr val="black"/>
                    </a:solidFill>
                    <a:cs typeface="+mn-ea"/>
                    <a:sym typeface="+mn-lt"/>
                  </a:rPr>
                  <a:t>关键词</a:t>
                </a:r>
                <a:endParaRPr lang="en-US" sz="1600" kern="0" dirty="0">
                  <a:solidFill>
                    <a:prstClr val="black"/>
                  </a:solidFill>
                  <a:cs typeface="+mn-ea"/>
                  <a:sym typeface="+mn-lt"/>
                </a:endParaRPr>
              </a:p>
            </p:txBody>
          </p:sp>
          <p:sp>
            <p:nvSpPr>
              <p:cNvPr id="19" name="Oval 13"/>
              <p:cNvSpPr/>
              <p:nvPr/>
            </p:nvSpPr>
            <p:spPr>
              <a:xfrm>
                <a:off x="1974652" y="4556224"/>
                <a:ext cx="1344149" cy="134414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zh-CN" altLang="en-US" sz="1600" b="1">
                    <a:cs typeface="+mn-ea"/>
                    <a:sym typeface="+mn-lt"/>
                  </a:rPr>
                  <a:t>关键词</a:t>
                </a:r>
                <a:endParaRPr lang="en-US" sz="2400" b="1" dirty="0">
                  <a:cs typeface="+mn-ea"/>
                  <a:sym typeface="+mn-lt"/>
                </a:endParaRPr>
              </a:p>
            </p:txBody>
          </p:sp>
          <p:sp>
            <p:nvSpPr>
              <p:cNvPr id="20" name="Oval 14"/>
              <p:cNvSpPr/>
              <p:nvPr/>
            </p:nvSpPr>
            <p:spPr>
              <a:xfrm>
                <a:off x="3285761" y="3658256"/>
                <a:ext cx="1026188" cy="1026188"/>
              </a:xfrm>
              <a:prstGeom prst="ellipse">
                <a:avLst/>
              </a:prstGeom>
              <a:solidFill>
                <a:schemeClr val="bg1"/>
              </a:solidFill>
              <a:ln w="28575">
                <a:solidFill>
                  <a:srgbClr val="3D4048"/>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1600" kern="0">
                    <a:solidFill>
                      <a:prstClr val="black"/>
                    </a:solidFill>
                    <a:cs typeface="+mn-ea"/>
                    <a:sym typeface="+mn-lt"/>
                  </a:rPr>
                  <a:t>关键词</a:t>
                </a:r>
                <a:endParaRPr lang="en-US" sz="1600" kern="0" dirty="0">
                  <a:solidFill>
                    <a:prstClr val="black"/>
                  </a:solidFill>
                  <a:cs typeface="+mn-ea"/>
                  <a:sym typeface="+mn-lt"/>
                </a:endParaRPr>
              </a:p>
            </p:txBody>
          </p:sp>
          <p:sp>
            <p:nvSpPr>
              <p:cNvPr id="21" name="Oval 15"/>
              <p:cNvSpPr/>
              <p:nvPr/>
            </p:nvSpPr>
            <p:spPr>
              <a:xfrm>
                <a:off x="1959715" y="2372884"/>
                <a:ext cx="1344149" cy="134414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r>
                  <a:rPr lang="zh-CN" altLang="en-US" sz="1600" b="1">
                    <a:cs typeface="+mn-ea"/>
                    <a:sym typeface="+mn-lt"/>
                  </a:rPr>
                  <a:t>关键词</a:t>
                </a:r>
                <a:endParaRPr lang="en-US" sz="2400" b="1" dirty="0">
                  <a:cs typeface="+mn-ea"/>
                  <a:sym typeface="+mn-lt"/>
                </a:endParaRPr>
              </a:p>
            </p:txBody>
          </p:sp>
          <p:sp>
            <p:nvSpPr>
              <p:cNvPr id="22" name="Rectangle 6"/>
              <p:cNvSpPr/>
              <p:nvPr/>
            </p:nvSpPr>
            <p:spPr>
              <a:xfrm>
                <a:off x="2297307" y="3944283"/>
                <a:ext cx="823296" cy="353939"/>
              </a:xfrm>
              <a:prstGeom prst="rect">
                <a:avLst/>
              </a:prstGeom>
            </p:spPr>
            <p:txBody>
              <a:bodyPr wrap="none" lIns="121917" tIns="60958" rIns="121917" bIns="60958" anchor="ctr" anchorCtr="1">
                <a:spAutoFit/>
              </a:bodyPr>
              <a:lstStyle/>
              <a:p>
                <a:pPr algn="ctr"/>
                <a:r>
                  <a:rPr lang="zh-CN" altLang="en-US" sz="1500">
                    <a:cs typeface="+mn-ea"/>
                    <a:sym typeface="+mn-lt"/>
                  </a:rPr>
                  <a:t>关键词</a:t>
                </a:r>
                <a:endParaRPr lang="en-US" sz="1500" dirty="0">
                  <a:cs typeface="+mn-ea"/>
                  <a:sym typeface="+mn-lt"/>
                </a:endParaRPr>
              </a:p>
            </p:txBody>
          </p:sp>
          <p:sp>
            <p:nvSpPr>
              <p:cNvPr id="23" name="Rectangle 16"/>
              <p:cNvSpPr/>
              <p:nvPr/>
            </p:nvSpPr>
            <p:spPr>
              <a:xfrm>
                <a:off x="9091681" y="3980160"/>
                <a:ext cx="823296" cy="353939"/>
              </a:xfrm>
              <a:prstGeom prst="rect">
                <a:avLst/>
              </a:prstGeom>
            </p:spPr>
            <p:txBody>
              <a:bodyPr wrap="none" lIns="121917" tIns="60958" rIns="121917" bIns="60958" anchor="ctr" anchorCtr="1">
                <a:spAutoFit/>
              </a:bodyPr>
              <a:lstStyle/>
              <a:p>
                <a:pPr algn="ctr"/>
                <a:r>
                  <a:rPr lang="zh-CN" altLang="en-US" sz="1500">
                    <a:cs typeface="+mn-ea"/>
                    <a:sym typeface="+mn-lt"/>
                  </a:rPr>
                  <a:t>关键词</a:t>
                </a:r>
                <a:endParaRPr lang="en-US" sz="1500" dirty="0">
                  <a:cs typeface="+mn-ea"/>
                  <a:sym typeface="+mn-lt"/>
                </a:endParaRPr>
              </a:p>
            </p:txBody>
          </p:sp>
        </p:grpSp>
        <p:sp>
          <p:nvSpPr>
            <p:cNvPr id="9" name="矩形 8"/>
            <p:cNvSpPr/>
            <p:nvPr/>
          </p:nvSpPr>
          <p:spPr>
            <a:xfrm>
              <a:off x="4972143" y="4781804"/>
              <a:ext cx="2236510" cy="510845"/>
            </a:xfrm>
            <a:prstGeom prst="rect">
              <a:avLst/>
            </a:prstGeom>
          </p:spPr>
          <p:txBody>
            <a:bodyPr wrap="none">
              <a:spAutoFit/>
            </a:bodyPr>
            <a:lstStyle/>
            <a:p>
              <a:pPr marL="225425" lvl="0" indent="-225425" algn="ctr" fontAlgn="base">
                <a:lnSpc>
                  <a:spcPct val="150000"/>
                </a:lnSpc>
                <a:spcBef>
                  <a:spcPct val="0"/>
                </a:spcBef>
                <a:spcAft>
                  <a:spcPct val="0"/>
                </a:spcAft>
                <a:defRPr/>
              </a:pPr>
              <a:r>
                <a:rPr lang="zh-CN" altLang="en-US" sz="2000" kern="0" dirty="0">
                  <a:cs typeface="+mn-ea"/>
                  <a:sym typeface="+mn-lt"/>
                </a:rPr>
                <a:t>点击输入文本内容</a:t>
              </a:r>
              <a:endParaRPr lang="en-US" altLang="zh-CN" sz="2000" kern="0" dirty="0">
                <a:cs typeface="+mn-ea"/>
                <a:sym typeface="+mn-lt"/>
              </a:endParaRPr>
            </a:p>
          </p:txBody>
        </p:sp>
      </p:grpSp>
      <p:sp>
        <p:nvSpPr>
          <p:cNvPr id="24" name="矩形 23"/>
          <p:cNvSpPr/>
          <p:nvPr/>
        </p:nvSpPr>
        <p:spPr>
          <a:xfrm>
            <a:off x="1002015" y="5656623"/>
            <a:ext cx="10191187" cy="830997"/>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 点击此处更换文本编辑文字点击此处更换文本编辑文字点击此处更换文本编辑文字 点击此处更换文本编辑文字点击此处更换文本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p:cNvGrpSpPr/>
          <p:nvPr/>
        </p:nvGrpSpPr>
        <p:grpSpPr>
          <a:xfrm>
            <a:off x="472440" y="173862"/>
            <a:ext cx="538480" cy="492760"/>
            <a:chOff x="949960" y="467360"/>
            <a:chExt cx="538480" cy="492760"/>
          </a:xfrm>
        </p:grpSpPr>
        <p:sp>
          <p:nvSpPr>
            <p:cNvPr id="19" name="椭圆 18"/>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文本框 20"/>
          <p:cNvSpPr txBox="1"/>
          <p:nvPr/>
        </p:nvSpPr>
        <p:spPr>
          <a:xfrm>
            <a:off x="1295400" y="173862"/>
            <a:ext cx="6587472" cy="523220"/>
          </a:xfrm>
          <a:prstGeom prst="rect">
            <a:avLst/>
          </a:prstGeom>
          <a:noFill/>
        </p:spPr>
        <p:txBody>
          <a:bodyPr wrap="square" rtlCol="0">
            <a:spAutoFit/>
          </a:bodyPr>
          <a:lstStyle/>
          <a:p>
            <a:r>
              <a:rPr lang="zh-CN" altLang="en-US" sz="2800" b="1" dirty="0">
                <a:cs typeface="+mn-ea"/>
                <a:sym typeface="+mn-lt"/>
              </a:rPr>
              <a:t>工 作 规 划 和 展 望</a:t>
            </a:r>
            <a:r>
              <a:rPr lang="en-US" altLang="zh-CN" sz="2800" b="1" dirty="0">
                <a:cs typeface="+mn-ea"/>
                <a:sym typeface="+mn-lt"/>
              </a:rPr>
              <a:t> /</a:t>
            </a:r>
            <a:r>
              <a:rPr lang="en-US" altLang="zh-CN" sz="2400" dirty="0" err="1">
                <a:cs typeface="+mn-ea"/>
                <a:sym typeface="+mn-lt"/>
              </a:rPr>
              <a:t>Plan&amp;Outlook</a:t>
            </a:r>
            <a:endParaRPr lang="en-US" altLang="zh-CN" sz="2400" dirty="0">
              <a:cs typeface="+mn-ea"/>
              <a:sym typeface="+mn-lt"/>
            </a:endParaRPr>
          </a:p>
        </p:txBody>
      </p:sp>
      <p:sp>
        <p:nvSpPr>
          <p:cNvPr id="22" name="矩形 1"/>
          <p:cNvSpPr>
            <a:spLocks noChangeArrowheads="1"/>
          </p:cNvSpPr>
          <p:nvPr/>
        </p:nvSpPr>
        <p:spPr bwMode="auto">
          <a:xfrm>
            <a:off x="585239" y="5239543"/>
            <a:ext cx="2397299" cy="936625"/>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mn-lt"/>
                <a:ea typeface="+mn-ea"/>
                <a:cs typeface="+mn-ea"/>
                <a:sym typeface="+mn-lt"/>
              </a:rPr>
              <a:t>点击输入文本内容</a:t>
            </a:r>
            <a:endParaRPr lang="zh-CN" altLang="zh-CN" sz="2000" dirty="0">
              <a:solidFill>
                <a:srgbClr val="FFFFFF"/>
              </a:solidFill>
              <a:latin typeface="+mn-lt"/>
              <a:ea typeface="+mn-ea"/>
              <a:cs typeface="+mn-ea"/>
              <a:sym typeface="+mn-lt"/>
            </a:endParaRPr>
          </a:p>
        </p:txBody>
      </p:sp>
      <p:sp>
        <p:nvSpPr>
          <p:cNvPr id="23" name="矩形 53"/>
          <p:cNvSpPr>
            <a:spLocks noChangeArrowheads="1"/>
          </p:cNvSpPr>
          <p:nvPr/>
        </p:nvSpPr>
        <p:spPr bwMode="auto">
          <a:xfrm>
            <a:off x="3110071" y="5239543"/>
            <a:ext cx="2397299" cy="9366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mn-lt"/>
                <a:ea typeface="+mn-ea"/>
                <a:cs typeface="+mn-ea"/>
                <a:sym typeface="+mn-lt"/>
              </a:rPr>
              <a:t>点击输入文本内容</a:t>
            </a:r>
            <a:endParaRPr lang="zh-CN" altLang="zh-CN" dirty="0">
              <a:solidFill>
                <a:srgbClr val="FFFFFF"/>
              </a:solidFill>
              <a:latin typeface="+mn-lt"/>
              <a:ea typeface="+mn-ea"/>
              <a:cs typeface="+mn-ea"/>
              <a:sym typeface="+mn-lt"/>
            </a:endParaRPr>
          </a:p>
        </p:txBody>
      </p:sp>
      <p:sp>
        <p:nvSpPr>
          <p:cNvPr id="24" name="矩形 55"/>
          <p:cNvSpPr>
            <a:spLocks noChangeArrowheads="1"/>
          </p:cNvSpPr>
          <p:nvPr/>
        </p:nvSpPr>
        <p:spPr bwMode="auto">
          <a:xfrm>
            <a:off x="5636876" y="5239543"/>
            <a:ext cx="2395720" cy="93662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mn-lt"/>
                <a:ea typeface="+mn-ea"/>
                <a:cs typeface="+mn-ea"/>
                <a:sym typeface="+mn-lt"/>
              </a:rPr>
              <a:t>点击输入文本内容</a:t>
            </a:r>
            <a:endParaRPr lang="zh-CN" altLang="zh-CN" dirty="0">
              <a:solidFill>
                <a:srgbClr val="FFFFFF"/>
              </a:solidFill>
              <a:latin typeface="+mn-lt"/>
              <a:ea typeface="+mn-ea"/>
              <a:cs typeface="+mn-ea"/>
              <a:sym typeface="+mn-lt"/>
            </a:endParaRPr>
          </a:p>
        </p:txBody>
      </p:sp>
      <p:sp useBgFill="1">
        <p:nvSpPr>
          <p:cNvPr id="25" name="矩形 24"/>
          <p:cNvSpPr/>
          <p:nvPr/>
        </p:nvSpPr>
        <p:spPr>
          <a:xfrm>
            <a:off x="585239" y="1731167"/>
            <a:ext cx="2404357" cy="3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26" name="矩形 25"/>
          <p:cNvSpPr/>
          <p:nvPr/>
        </p:nvSpPr>
        <p:spPr>
          <a:xfrm>
            <a:off x="3109010" y="1731166"/>
            <a:ext cx="2404357" cy="3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27" name="矩形 26"/>
          <p:cNvSpPr/>
          <p:nvPr/>
        </p:nvSpPr>
        <p:spPr>
          <a:xfrm>
            <a:off x="5632781" y="1731168"/>
            <a:ext cx="2404357" cy="3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a:off x="8411698" y="2311087"/>
            <a:ext cx="2527858" cy="0"/>
          </a:xfrm>
          <a:prstGeom prst="line">
            <a:avLst/>
          </a:prstGeom>
          <a:ln w="22225">
            <a:solidFill>
              <a:srgbClr val="3D4048"/>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313649" y="1901861"/>
            <a:ext cx="2907914" cy="369332"/>
          </a:xfrm>
          <a:prstGeom prst="rect">
            <a:avLst/>
          </a:prstGeom>
          <a:noFill/>
        </p:spPr>
        <p:txBody>
          <a:bodyPr wrap="square" rtlCol="0">
            <a:spAutoFit/>
          </a:bodyPr>
          <a:lstStyle/>
          <a:p>
            <a:r>
              <a:rPr lang="en-US" altLang="zh-CN" b="1" dirty="0">
                <a:solidFill>
                  <a:schemeClr val="tx1">
                    <a:lumMod val="95000"/>
                    <a:lumOff val="5000"/>
                  </a:schemeClr>
                </a:solidFill>
                <a:cs typeface="+mn-ea"/>
                <a:sym typeface="+mn-lt"/>
              </a:rPr>
              <a:t>ADD YOUR TITLE HERE</a:t>
            </a:r>
            <a:endParaRPr lang="zh-CN" altLang="en-US" b="1" dirty="0">
              <a:solidFill>
                <a:schemeClr val="tx1">
                  <a:lumMod val="95000"/>
                  <a:lumOff val="5000"/>
                </a:schemeClr>
              </a:solidFill>
              <a:cs typeface="+mn-ea"/>
              <a:sym typeface="+mn-lt"/>
            </a:endParaRPr>
          </a:p>
        </p:txBody>
      </p:sp>
      <p:sp>
        <p:nvSpPr>
          <p:cNvPr id="30" name="文本框 29"/>
          <p:cNvSpPr txBox="1"/>
          <p:nvPr/>
        </p:nvSpPr>
        <p:spPr>
          <a:xfrm>
            <a:off x="8313649" y="2459476"/>
            <a:ext cx="2569698" cy="400110"/>
          </a:xfrm>
          <a:prstGeom prst="rect">
            <a:avLst/>
          </a:prstGeom>
          <a:noFill/>
        </p:spPr>
        <p:txBody>
          <a:bodyPr wrap="square" rtlCol="0">
            <a:spAutoFit/>
          </a:bodyPr>
          <a:lstStyle/>
          <a:p>
            <a:r>
              <a:rPr lang="zh-CN" altLang="en-US" sz="2000" b="1" dirty="0">
                <a:cs typeface="+mn-ea"/>
                <a:sym typeface="+mn-lt"/>
              </a:rPr>
              <a:t>输入你的文本</a:t>
            </a:r>
          </a:p>
        </p:txBody>
      </p:sp>
      <p:sp>
        <p:nvSpPr>
          <p:cNvPr id="31" name="文本框 30"/>
          <p:cNvSpPr txBox="1"/>
          <p:nvPr/>
        </p:nvSpPr>
        <p:spPr>
          <a:xfrm>
            <a:off x="8313649" y="3233004"/>
            <a:ext cx="2554787" cy="830997"/>
          </a:xfrm>
          <a:prstGeom prst="rect">
            <a:avLst/>
          </a:prstGeom>
          <a:noFill/>
        </p:spPr>
        <p:txBody>
          <a:bodyPr wrap="square" rtlCol="0">
            <a:spAutoFit/>
          </a:bodyPr>
          <a:lstStyle/>
          <a:p>
            <a:r>
              <a:rPr lang="zh-CN" altLang="en-US" sz="1600" dirty="0">
                <a:cs typeface="+mn-ea"/>
                <a:sym typeface="+mn-lt"/>
              </a:rPr>
              <a:t>点击此处更换文本编辑文字，点击此处更换文本编辑文字。</a:t>
            </a:r>
          </a:p>
        </p:txBody>
      </p:sp>
      <p:sp>
        <p:nvSpPr>
          <p:cNvPr id="32" name="矩形 31"/>
          <p:cNvSpPr/>
          <p:nvPr/>
        </p:nvSpPr>
        <p:spPr>
          <a:xfrm>
            <a:off x="8313649" y="4251091"/>
            <a:ext cx="3187471" cy="1569660"/>
          </a:xfrm>
          <a:prstGeom prst="rect">
            <a:avLst/>
          </a:prstGeom>
        </p:spPr>
        <p:txBody>
          <a:bodyPr wrap="square">
            <a:spAutoFit/>
          </a:bodyPr>
          <a:lstStyle/>
          <a:p>
            <a:pPr>
              <a:lnSpc>
                <a:spcPct val="150000"/>
              </a:lnSpc>
            </a:pPr>
            <a:r>
              <a:rPr lang="en-US" altLang="zh-CN" sz="1600" dirty="0">
                <a:cs typeface="+mn-ea"/>
                <a:sym typeface="+mn-lt"/>
              </a:rPr>
              <a:t>1.</a:t>
            </a:r>
            <a:r>
              <a:rPr lang="zh-CN" altLang="en-US" sz="1600" dirty="0">
                <a:cs typeface="+mn-ea"/>
                <a:sym typeface="+mn-lt"/>
              </a:rPr>
              <a:t>点击此处更换文本编辑文字</a:t>
            </a:r>
            <a:endParaRPr lang="en-US" altLang="zh-CN" sz="1600" dirty="0">
              <a:cs typeface="+mn-ea"/>
              <a:sym typeface="+mn-lt"/>
            </a:endParaRPr>
          </a:p>
          <a:p>
            <a:pPr>
              <a:lnSpc>
                <a:spcPct val="150000"/>
              </a:lnSpc>
            </a:pPr>
            <a:r>
              <a:rPr lang="en-US" altLang="zh-CN" sz="1600" dirty="0">
                <a:cs typeface="+mn-ea"/>
                <a:sym typeface="+mn-lt"/>
              </a:rPr>
              <a:t>2.</a:t>
            </a:r>
            <a:r>
              <a:rPr lang="zh-CN" altLang="en-US" sz="1600" dirty="0">
                <a:cs typeface="+mn-ea"/>
                <a:sym typeface="+mn-lt"/>
              </a:rPr>
              <a:t>点击此处更换文本编辑文字 </a:t>
            </a:r>
            <a:endParaRPr lang="en-US" altLang="zh-CN" sz="1600" dirty="0">
              <a:cs typeface="+mn-ea"/>
              <a:sym typeface="+mn-lt"/>
            </a:endParaRPr>
          </a:p>
          <a:p>
            <a:pPr>
              <a:lnSpc>
                <a:spcPct val="150000"/>
              </a:lnSpc>
            </a:pPr>
            <a:r>
              <a:rPr lang="en-US" altLang="zh-CN" sz="1600" dirty="0">
                <a:cs typeface="+mn-ea"/>
                <a:sym typeface="+mn-lt"/>
              </a:rPr>
              <a:t>3.</a:t>
            </a:r>
            <a:r>
              <a:rPr lang="zh-CN" altLang="en-US" sz="1600" dirty="0">
                <a:cs typeface="+mn-ea"/>
                <a:sym typeface="+mn-lt"/>
              </a:rPr>
              <a:t>点击此处更换文本编辑文字</a:t>
            </a:r>
            <a:endParaRPr lang="en-US" altLang="zh-CN" sz="1600" dirty="0">
              <a:cs typeface="+mn-ea"/>
              <a:sym typeface="+mn-lt"/>
            </a:endParaRPr>
          </a:p>
          <a:p>
            <a:pPr>
              <a:lnSpc>
                <a:spcPct val="150000"/>
              </a:lnSpc>
            </a:pPr>
            <a:r>
              <a:rPr lang="en-US" altLang="zh-CN" sz="1600" dirty="0">
                <a:cs typeface="+mn-ea"/>
                <a:sym typeface="+mn-lt"/>
              </a:rPr>
              <a:t>4.</a:t>
            </a:r>
            <a:r>
              <a:rPr lang="zh-CN" altLang="en-US" sz="1600" dirty="0">
                <a:cs typeface="+mn-ea"/>
                <a:sym typeface="+mn-lt"/>
              </a:rPr>
              <a:t>点击此处更换文本编辑文字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2000"/>
                                        <p:tgtEl>
                                          <p:spTgt spid="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ox(in)">
                                      <p:cBhvr>
                                        <p:cTn id="10" dur="2000"/>
                                        <p:tgtEl>
                                          <p:spTgt spid="2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ox(in)">
                                      <p:cBhvr>
                                        <p:cTn id="13" dur="2000"/>
                                        <p:tgtEl>
                                          <p:spTgt spid="2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2000"/>
                                        <p:tgtEl>
                                          <p:spTgt spid="2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2000"/>
                                        <p:tgtEl>
                                          <p:spTgt spid="2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295400" y="173862"/>
            <a:ext cx="6587472" cy="523220"/>
          </a:xfrm>
          <a:prstGeom prst="rect">
            <a:avLst/>
          </a:prstGeom>
          <a:noFill/>
        </p:spPr>
        <p:txBody>
          <a:bodyPr wrap="square" rtlCol="0">
            <a:spAutoFit/>
          </a:bodyPr>
          <a:lstStyle/>
          <a:p>
            <a:r>
              <a:rPr lang="zh-CN" altLang="en-US" sz="2800" b="1" dirty="0">
                <a:cs typeface="+mn-ea"/>
                <a:sym typeface="+mn-lt"/>
              </a:rPr>
              <a:t>工 作 规 划 和 展 望</a:t>
            </a:r>
            <a:r>
              <a:rPr lang="en-US" altLang="zh-CN" sz="2800" b="1" dirty="0">
                <a:cs typeface="+mn-ea"/>
                <a:sym typeface="+mn-lt"/>
              </a:rPr>
              <a:t> /</a:t>
            </a:r>
            <a:r>
              <a:rPr lang="en-US" altLang="zh-CN" sz="2400" dirty="0" err="1">
                <a:cs typeface="+mn-ea"/>
                <a:sym typeface="+mn-lt"/>
              </a:rPr>
              <a:t>Plan&amp;Outlook</a:t>
            </a:r>
            <a:endParaRPr lang="en-US" altLang="zh-CN" sz="2400" dirty="0">
              <a:cs typeface="+mn-ea"/>
              <a:sym typeface="+mn-lt"/>
            </a:endParaRPr>
          </a:p>
        </p:txBody>
      </p:sp>
      <p:grpSp>
        <p:nvGrpSpPr>
          <p:cNvPr id="7" name="组合 6"/>
          <p:cNvGrpSpPr/>
          <p:nvPr/>
        </p:nvGrpSpPr>
        <p:grpSpPr>
          <a:xfrm>
            <a:off x="1442082" y="1825990"/>
            <a:ext cx="9307835" cy="2631131"/>
            <a:chOff x="2591990" y="2251900"/>
            <a:chExt cx="7008021" cy="1981022"/>
          </a:xfrm>
        </p:grpSpPr>
        <p:cxnSp>
          <p:nvCxnSpPr>
            <p:cNvPr id="8" name="MH_Other_1"/>
            <p:cNvCxnSpPr/>
            <p:nvPr>
              <p:custDataLst>
                <p:tags r:id="rId2"/>
              </p:custDataLst>
            </p:nvPr>
          </p:nvCxnSpPr>
          <p:spPr bwMode="auto">
            <a:xfrm>
              <a:off x="2591990" y="3528984"/>
              <a:ext cx="1548000" cy="0"/>
            </a:xfrm>
            <a:prstGeom prst="line">
              <a:avLst/>
            </a:prstGeom>
            <a:solidFill>
              <a:srgbClr val="49ACC1"/>
            </a:solid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MH_Other_2"/>
            <p:cNvSpPr/>
            <p:nvPr>
              <p:custDataLst>
                <p:tags r:id="rId3"/>
              </p:custDataLst>
            </p:nvPr>
          </p:nvSpPr>
          <p:spPr>
            <a:xfrm rot="18925946">
              <a:off x="2888058" y="3623914"/>
              <a:ext cx="812010" cy="609008"/>
            </a:xfrm>
            <a:prstGeom prst="notchedRightArrow">
              <a:avLst>
                <a:gd name="adj1" fmla="val 46829"/>
                <a:gd name="adj2" fmla="val 50000"/>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cs typeface="+mn-ea"/>
                  <a:sym typeface="+mn-lt"/>
                </a:rPr>
                <a:t>A</a:t>
              </a:r>
              <a:endParaRPr lang="zh-CN" altLang="en-US" dirty="0">
                <a:solidFill>
                  <a:srgbClr val="FEFFFF"/>
                </a:solidFill>
                <a:cs typeface="+mn-ea"/>
                <a:sym typeface="+mn-lt"/>
              </a:endParaRPr>
            </a:p>
          </p:txBody>
        </p:sp>
        <p:sp>
          <p:nvSpPr>
            <p:cNvPr id="10" name="MH_SubTitle_1"/>
            <p:cNvSpPr/>
            <p:nvPr>
              <p:custDataLst>
                <p:tags r:id="rId4"/>
              </p:custDataLst>
            </p:nvPr>
          </p:nvSpPr>
          <p:spPr>
            <a:xfrm>
              <a:off x="2591990" y="2251900"/>
              <a:ext cx="1548000" cy="1173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800" spc="600" dirty="0">
                  <a:solidFill>
                    <a:srgbClr val="FEFFFF"/>
                  </a:solidFill>
                  <a:cs typeface="+mn-ea"/>
                  <a:sym typeface="+mn-lt"/>
                </a:rPr>
                <a:t>标题</a:t>
              </a:r>
            </a:p>
          </p:txBody>
        </p:sp>
        <p:cxnSp>
          <p:nvCxnSpPr>
            <p:cNvPr id="11" name="MH_Other_3"/>
            <p:cNvCxnSpPr/>
            <p:nvPr>
              <p:custDataLst>
                <p:tags r:id="rId5"/>
              </p:custDataLst>
            </p:nvPr>
          </p:nvCxnSpPr>
          <p:spPr bwMode="auto">
            <a:xfrm>
              <a:off x="5322001" y="3528984"/>
              <a:ext cx="1548000" cy="0"/>
            </a:xfrm>
            <a:prstGeom prst="line">
              <a:avLst/>
            </a:prstGeom>
            <a:solidFill>
              <a:srgbClr val="BAD328"/>
            </a:solid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MH_Other_4"/>
            <p:cNvSpPr/>
            <p:nvPr>
              <p:custDataLst>
                <p:tags r:id="rId6"/>
              </p:custDataLst>
            </p:nvPr>
          </p:nvSpPr>
          <p:spPr>
            <a:xfrm rot="18925946">
              <a:off x="5618069" y="3623914"/>
              <a:ext cx="812010" cy="609008"/>
            </a:xfrm>
            <a:prstGeom prst="notchedRightArrow">
              <a:avLst>
                <a:gd name="adj1" fmla="val 46829"/>
                <a:gd name="adj2" fmla="val 5000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cs typeface="+mn-ea"/>
                  <a:sym typeface="+mn-lt"/>
                </a:rPr>
                <a:t>B</a:t>
              </a:r>
              <a:endParaRPr lang="zh-CN" altLang="en-US" dirty="0">
                <a:solidFill>
                  <a:srgbClr val="FEFFFF"/>
                </a:solidFill>
                <a:cs typeface="+mn-ea"/>
                <a:sym typeface="+mn-lt"/>
              </a:endParaRPr>
            </a:p>
          </p:txBody>
        </p:sp>
        <p:sp>
          <p:nvSpPr>
            <p:cNvPr id="13" name="MH_SubTitle_2"/>
            <p:cNvSpPr/>
            <p:nvPr>
              <p:custDataLst>
                <p:tags r:id="rId7"/>
              </p:custDataLst>
            </p:nvPr>
          </p:nvSpPr>
          <p:spPr>
            <a:xfrm>
              <a:off x="5322001" y="2251900"/>
              <a:ext cx="1548000" cy="1173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800" spc="600" dirty="0">
                  <a:solidFill>
                    <a:srgbClr val="FEFFFF"/>
                  </a:solidFill>
                  <a:cs typeface="+mn-ea"/>
                  <a:sym typeface="+mn-lt"/>
                </a:rPr>
                <a:t>标题</a:t>
              </a:r>
            </a:p>
          </p:txBody>
        </p:sp>
        <p:cxnSp>
          <p:nvCxnSpPr>
            <p:cNvPr id="14" name="MH_Other_5"/>
            <p:cNvCxnSpPr/>
            <p:nvPr>
              <p:custDataLst>
                <p:tags r:id="rId8"/>
              </p:custDataLst>
            </p:nvPr>
          </p:nvCxnSpPr>
          <p:spPr bwMode="auto">
            <a:xfrm>
              <a:off x="8052011" y="3528984"/>
              <a:ext cx="1548000" cy="0"/>
            </a:xfrm>
            <a:prstGeom prst="line">
              <a:avLst/>
            </a:prstGeom>
            <a:solidFill>
              <a:srgbClr val="40C2A2"/>
            </a:solidFill>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MH_Other_6"/>
            <p:cNvSpPr/>
            <p:nvPr>
              <p:custDataLst>
                <p:tags r:id="rId9"/>
              </p:custDataLst>
            </p:nvPr>
          </p:nvSpPr>
          <p:spPr>
            <a:xfrm rot="18925946">
              <a:off x="8348079" y="3623914"/>
              <a:ext cx="812010" cy="609008"/>
            </a:xfrm>
            <a:prstGeom prst="notchedRightArrow">
              <a:avLst>
                <a:gd name="adj1" fmla="val 46829"/>
                <a:gd name="adj2" fmla="val 50000"/>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cs typeface="+mn-ea"/>
                  <a:sym typeface="+mn-lt"/>
                </a:rPr>
                <a:t>C</a:t>
              </a:r>
              <a:endParaRPr lang="zh-CN" altLang="en-US" dirty="0">
                <a:solidFill>
                  <a:srgbClr val="FEFFFF"/>
                </a:solidFill>
                <a:cs typeface="+mn-ea"/>
                <a:sym typeface="+mn-lt"/>
              </a:endParaRPr>
            </a:p>
          </p:txBody>
        </p:sp>
        <p:sp>
          <p:nvSpPr>
            <p:cNvPr id="16" name="MH_SubTitle_3"/>
            <p:cNvSpPr/>
            <p:nvPr>
              <p:custDataLst>
                <p:tags r:id="rId10"/>
              </p:custDataLst>
            </p:nvPr>
          </p:nvSpPr>
          <p:spPr>
            <a:xfrm>
              <a:off x="8052011" y="2251900"/>
              <a:ext cx="1548000" cy="1173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800" spc="600" dirty="0">
                  <a:solidFill>
                    <a:srgbClr val="FEFFFF"/>
                  </a:solidFill>
                  <a:cs typeface="+mn-ea"/>
                  <a:sym typeface="+mn-lt"/>
                </a:rPr>
                <a:t>标题</a:t>
              </a:r>
            </a:p>
          </p:txBody>
        </p:sp>
      </p:grpSp>
      <p:sp>
        <p:nvSpPr>
          <p:cNvPr id="17" name="矩形 16"/>
          <p:cNvSpPr/>
          <p:nvPr/>
        </p:nvSpPr>
        <p:spPr>
          <a:xfrm>
            <a:off x="1004079" y="5096926"/>
            <a:ext cx="10191187" cy="1200329"/>
          </a:xfrm>
          <a:prstGeom prst="rect">
            <a:avLst/>
          </a:prstGeom>
        </p:spPr>
        <p:txBody>
          <a:bodyPr wrap="square">
            <a:spAutoFit/>
          </a:bodyPr>
          <a:lstStyle/>
          <a:p>
            <a:pPr algn="ctr">
              <a:lnSpc>
                <a:spcPct val="150000"/>
              </a:lnSpc>
            </a:pPr>
            <a:r>
              <a:rPr lang="zh-CN" altLang="en-US" sz="1600" dirty="0">
                <a:cs typeface="+mn-ea"/>
                <a:sym typeface="+mn-lt"/>
              </a:rPr>
              <a:t>点击此处更换文本编辑文字点击此处更换文本编辑文字 点击此处更换文本编辑文字点击此处更换文本编辑文字点击此处更换文本编辑文字 点击此处更换文本编辑文字点击此处更换文本编辑文字点击此处更换文本编辑文字 点击此处更换文本编辑文字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3" name="椭圆 2"/>
          <p:cNvSpPr/>
          <p:nvPr/>
        </p:nvSpPr>
        <p:spPr>
          <a:xfrm>
            <a:off x="3114040" y="609600"/>
            <a:ext cx="5969000" cy="5638800"/>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文本框 2"/>
          <p:cNvSpPr txBox="1"/>
          <p:nvPr>
            <p:custDataLst>
              <p:tags r:id="rId2"/>
            </p:custDataLst>
          </p:nvPr>
        </p:nvSpPr>
        <p:spPr>
          <a:xfrm>
            <a:off x="3720698" y="2267506"/>
            <a:ext cx="4752742" cy="646331"/>
          </a:xfrm>
          <a:prstGeom prst="rect">
            <a:avLst/>
          </a:prstGeom>
          <a:noFill/>
        </p:spPr>
        <p:txBody>
          <a:bodyPr wrap="square" rtlCol="0">
            <a:spAutoFit/>
          </a:bodyPr>
          <a:lstStyle/>
          <a:p>
            <a:pPr algn="ctr"/>
            <a:r>
              <a:rPr lang="en-US" altLang="zh-CN" sz="3600" spc="300" dirty="0">
                <a:solidFill>
                  <a:srgbClr val="2273A4"/>
                </a:solidFill>
                <a:cs typeface="+mn-ea"/>
                <a:sym typeface="+mn-lt"/>
              </a:rPr>
              <a:t>BUSINESS REPORT</a:t>
            </a:r>
            <a:endParaRPr lang="zh-CN" altLang="en-US" sz="3600" spc="300" dirty="0">
              <a:solidFill>
                <a:srgbClr val="2273A4"/>
              </a:solidFill>
              <a:cs typeface="+mn-ea"/>
              <a:sym typeface="+mn-lt"/>
            </a:endParaRPr>
          </a:p>
        </p:txBody>
      </p:sp>
      <p:sp>
        <p:nvSpPr>
          <p:cNvPr id="14" name="PA_文本框 4"/>
          <p:cNvSpPr txBox="1"/>
          <p:nvPr>
            <p:custDataLst>
              <p:tags r:id="rId3"/>
            </p:custDataLst>
          </p:nvPr>
        </p:nvSpPr>
        <p:spPr>
          <a:xfrm>
            <a:off x="3293978" y="3043775"/>
            <a:ext cx="5610683" cy="923330"/>
          </a:xfrm>
          <a:prstGeom prst="rect">
            <a:avLst/>
          </a:prstGeom>
          <a:noFill/>
        </p:spPr>
        <p:txBody>
          <a:bodyPr wrap="square" rtlCol="0">
            <a:spAutoFit/>
          </a:bodyPr>
          <a:lstStyle/>
          <a:p>
            <a:pPr algn="ctr"/>
            <a:r>
              <a:rPr lang="zh-CN" altLang="en-US" sz="5400" spc="600" dirty="0">
                <a:cs typeface="+mn-ea"/>
                <a:sym typeface="+mn-lt"/>
              </a:rPr>
              <a:t>简约述职报告</a:t>
            </a:r>
          </a:p>
        </p:txBody>
      </p:sp>
      <p:sp>
        <p:nvSpPr>
          <p:cNvPr id="15" name="文本框 14"/>
          <p:cNvSpPr txBox="1"/>
          <p:nvPr/>
        </p:nvSpPr>
        <p:spPr>
          <a:xfrm>
            <a:off x="4381098" y="4731192"/>
            <a:ext cx="3439160" cy="337185"/>
          </a:xfrm>
          <a:prstGeom prst="rect">
            <a:avLst/>
          </a:prstGeom>
          <a:noFill/>
        </p:spPr>
        <p:txBody>
          <a:bodyPr wrap="square" rtlCol="0">
            <a:spAutoFit/>
          </a:bodyPr>
          <a:lstStyle/>
          <a:p>
            <a:pPr algn="ctr"/>
            <a:r>
              <a:rPr lang="en-US" altLang="zh-CN" sz="1600">
                <a:cs typeface="+mn-ea"/>
                <a:sym typeface="+mn-lt"/>
              </a:rPr>
              <a:t>Designed by xiazaii</a:t>
            </a:r>
            <a:endParaRPr lang="zh-CN" altLang="en-US" sz="1600" dirty="0">
              <a:ea typeface="宋体" panose="02010600030101010101" pitchFamily="2" charset="-122"/>
              <a:cs typeface="+mn-ea"/>
              <a:sym typeface="+mn-lt"/>
            </a:endParaRPr>
          </a:p>
        </p:txBody>
      </p:sp>
      <p:sp>
        <p:nvSpPr>
          <p:cNvPr id="16" name="矩形 15"/>
          <p:cNvSpPr/>
          <p:nvPr/>
        </p:nvSpPr>
        <p:spPr>
          <a:xfrm>
            <a:off x="3019658" y="4257646"/>
            <a:ext cx="6167755" cy="338554"/>
          </a:xfrm>
          <a:prstGeom prst="rect">
            <a:avLst/>
          </a:prstGeom>
          <a:noFill/>
          <a:ln>
            <a:noFill/>
          </a:ln>
        </p:spPr>
        <p:txBody>
          <a:bodyPr wrap="square">
            <a:spAutoFit/>
          </a:bodyPr>
          <a:lstStyle/>
          <a:p>
            <a:pPr algn="ctr"/>
            <a:r>
              <a:rPr lang="en-US" altLang="zh-CN" sz="1600" dirty="0">
                <a:cs typeface="+mn-ea"/>
                <a:sym typeface="+mn-lt"/>
              </a:rPr>
              <a:t>ADD YOUR TITLE HERE.ADD YOUR TITLE HERE.</a:t>
            </a:r>
            <a:endParaRPr lang="zh-CN" altLang="en-US" sz="1600" dirty="0">
              <a:cs typeface="+mn-ea"/>
              <a:sym typeface="+mn-lt"/>
            </a:endParaRPr>
          </a:p>
        </p:txBody>
      </p:sp>
      <p:sp>
        <p:nvSpPr>
          <p:cNvPr id="18" name="PA_文本框 1"/>
          <p:cNvSpPr txBox="1"/>
          <p:nvPr>
            <p:custDataLst>
              <p:tags r:id="rId4"/>
            </p:custDataLst>
          </p:nvPr>
        </p:nvSpPr>
        <p:spPr>
          <a:xfrm>
            <a:off x="4899258" y="1251843"/>
            <a:ext cx="2396690" cy="1014730"/>
          </a:xfrm>
          <a:prstGeom prst="rect">
            <a:avLst/>
          </a:prstGeom>
          <a:noFill/>
        </p:spPr>
        <p:txBody>
          <a:bodyPr wrap="square" rtlCol="0">
            <a:spAutoFit/>
          </a:bodyPr>
          <a:lstStyle/>
          <a:p>
            <a:pPr algn="ctr"/>
            <a:r>
              <a:rPr lang="en-US" altLang="zh-CN" sz="6000" spc="600" dirty="0">
                <a:cs typeface="+mn-ea"/>
                <a:sym typeface="+mn-lt"/>
              </a:rPr>
              <a:t>2020</a:t>
            </a:r>
            <a:endParaRPr lang="zh-CN" altLang="en-US" sz="6000" spc="600"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 calcmode="lin" valueType="num">
                                      <p:cBhvr>
                                        <p:cTn id="2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4" grpId="0"/>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MH_Others_3"/>
          <p:cNvSpPr txBox="1"/>
          <p:nvPr>
            <p:custDataLst>
              <p:tags r:id="rId3"/>
            </p:custDataLst>
          </p:nvPr>
        </p:nvSpPr>
        <p:spPr>
          <a:xfrm>
            <a:off x="10314453" y="996884"/>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4"/>
                </a:solidFill>
                <a:cs typeface="+mn-ea"/>
                <a:sym typeface="+mn-lt"/>
              </a:rPr>
              <a:t>C</a:t>
            </a:r>
            <a:r>
              <a:rPr lang="en-US" altLang="zh-CN" sz="2800" spc="200" dirty="0">
                <a:solidFill>
                  <a:schemeClr val="accent4"/>
                </a:solidFill>
                <a:cs typeface="+mn-ea"/>
                <a:sym typeface="+mn-lt"/>
              </a:rPr>
              <a:t>hapter</a:t>
            </a:r>
            <a:endParaRPr lang="zh-CN" altLang="en-US" sz="2800" spc="200" dirty="0">
              <a:solidFill>
                <a:schemeClr val="accent4"/>
              </a:solidFill>
              <a:cs typeface="+mn-ea"/>
              <a:sym typeface="+mn-lt"/>
            </a:endParaRPr>
          </a:p>
        </p:txBody>
      </p:sp>
      <p:sp>
        <p:nvSpPr>
          <p:cNvPr id="4" name="PA_MH_Others_4"/>
          <p:cNvSpPr txBox="1"/>
          <p:nvPr>
            <p:custDataLst>
              <p:tags r:id="rId4"/>
            </p:custDataLst>
          </p:nvPr>
        </p:nvSpPr>
        <p:spPr>
          <a:xfrm>
            <a:off x="10843244" y="560418"/>
            <a:ext cx="1015663" cy="1653988"/>
          </a:xfrm>
          <a:prstGeom prst="rect">
            <a:avLst/>
          </a:prstGeom>
          <a:noFill/>
        </p:spPr>
        <p:txBody>
          <a:bodyPr vert="eaVert" wrap="square" rtlCol="0" anchor="ctr" anchorCtr="0">
            <a:normAutofit/>
          </a:bodyPr>
          <a:lstStyle/>
          <a:p>
            <a:r>
              <a:rPr lang="zh-CN" altLang="en-US" sz="5400" dirty="0">
                <a:solidFill>
                  <a:srgbClr val="3D4048"/>
                </a:solidFill>
                <a:cs typeface="+mn-ea"/>
                <a:sym typeface="+mn-lt"/>
              </a:rPr>
              <a:t>章节</a:t>
            </a:r>
          </a:p>
        </p:txBody>
      </p:sp>
      <p:sp>
        <p:nvSpPr>
          <p:cNvPr id="8" name="MH_Number"/>
          <p:cNvSpPr/>
          <p:nvPr>
            <p:custDataLst>
              <p:tags r:id="rId5"/>
            </p:custDataLst>
          </p:nvPr>
        </p:nvSpPr>
        <p:spPr>
          <a:xfrm>
            <a:off x="9514547" y="2214407"/>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a:solidFill>
                  <a:srgbClr val="FFFFFF"/>
                </a:solidFill>
                <a:cs typeface="+mn-ea"/>
                <a:sym typeface="+mn-lt"/>
              </a:rPr>
              <a:t>1</a:t>
            </a:r>
            <a:endParaRPr lang="zh-CN" altLang="en-US" sz="4800" dirty="0">
              <a:solidFill>
                <a:srgbClr val="FFFFFF"/>
              </a:solidFill>
              <a:cs typeface="+mn-ea"/>
              <a:sym typeface="+mn-lt"/>
            </a:endParaRPr>
          </a:p>
        </p:txBody>
      </p:sp>
      <p:sp>
        <p:nvSpPr>
          <p:cNvPr id="9" name="MH_Title"/>
          <p:cNvSpPr txBox="1"/>
          <p:nvPr>
            <p:custDataLst>
              <p:tags r:id="rId6"/>
            </p:custDataLst>
          </p:nvPr>
        </p:nvSpPr>
        <p:spPr>
          <a:xfrm>
            <a:off x="5504924" y="2635486"/>
            <a:ext cx="3922984" cy="2473724"/>
          </a:xfrm>
          <a:prstGeom prst="rect">
            <a:avLst/>
          </a:prstGeom>
          <a:noFill/>
        </p:spPr>
        <p:txBody>
          <a:bodyPr vert="horz" wrap="square" lIns="0" tIns="0" rIns="0" bIns="0" rtlCol="0" anchor="t" anchorCtr="0">
            <a:normAutofit/>
          </a:bodyPr>
          <a:lstStyle/>
          <a:p>
            <a:pPr algn="just">
              <a:lnSpc>
                <a:spcPct val="130000"/>
              </a:lnSpc>
            </a:pPr>
            <a:r>
              <a:rPr lang="zh-CN" altLang="en-US" sz="3200" spc="600" dirty="0">
                <a:cs typeface="+mn-ea"/>
                <a:sym typeface="+mn-lt"/>
              </a:rPr>
              <a:t>工作评价</a:t>
            </a:r>
            <a:endParaRPr lang="en-US" altLang="zh-CN" sz="3200" spc="600" dirty="0">
              <a:cs typeface="+mn-ea"/>
              <a:sym typeface="+mn-lt"/>
            </a:endParaRPr>
          </a:p>
          <a:p>
            <a:pPr algn="just">
              <a:lnSpc>
                <a:spcPct val="130000"/>
              </a:lnSpc>
            </a:pPr>
            <a:r>
              <a:rPr lang="zh-CN" altLang="en-US" sz="1600" dirty="0">
                <a:cs typeface="+mn-ea"/>
                <a:sym typeface="+mn-lt"/>
              </a:rPr>
              <a:t>点击此处更换文本编辑文字，点击此处更换文本编辑文字 ，点击此处更换文本编辑文字，点击此处更换文本点击此处更换</a:t>
            </a:r>
            <a:endParaRPr lang="zh-CN" altLang="en-US" sz="2800" spc="200" dirty="0">
              <a:cs typeface="+mn-ea"/>
              <a:sym typeface="+mn-lt"/>
            </a:endParaRPr>
          </a:p>
        </p:txBody>
      </p:sp>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107" y="1363837"/>
            <a:ext cx="3651924" cy="4130326"/>
          </a:xfrm>
          <a:prstGeom prst="rect">
            <a:avLst/>
          </a:prstGeom>
        </p:spPr>
      </p:pic>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295400" y="173862"/>
            <a:ext cx="4577092" cy="523220"/>
          </a:xfrm>
          <a:prstGeom prst="rect">
            <a:avLst/>
          </a:prstGeom>
          <a:noFill/>
        </p:spPr>
        <p:txBody>
          <a:bodyPr wrap="square" rtlCol="0">
            <a:spAutoFit/>
          </a:bodyPr>
          <a:lstStyle/>
          <a:p>
            <a:r>
              <a:rPr lang="zh-CN" altLang="en-US" sz="2800" b="1" dirty="0">
                <a:cs typeface="+mn-ea"/>
                <a:sym typeface="+mn-lt"/>
              </a:rPr>
              <a:t>工 作 评 价 </a:t>
            </a:r>
            <a:r>
              <a:rPr lang="en-US" altLang="zh-CN" sz="2800" b="1" dirty="0">
                <a:cs typeface="+mn-ea"/>
                <a:sym typeface="+mn-lt"/>
              </a:rPr>
              <a:t>/</a:t>
            </a:r>
            <a:r>
              <a:rPr lang="en-US" altLang="zh-CN" sz="2400" dirty="0">
                <a:cs typeface="+mn-ea"/>
                <a:sym typeface="+mn-lt"/>
              </a:rPr>
              <a:t>Job Evaluation</a:t>
            </a:r>
            <a:endParaRPr lang="zh-CN" altLang="en-US" sz="2400" dirty="0">
              <a:cs typeface="+mn-ea"/>
              <a:sym typeface="+mn-lt"/>
            </a:endParaRPr>
          </a:p>
        </p:txBody>
      </p:sp>
      <p:sp>
        <p:nvSpPr>
          <p:cNvPr id="7" name="文本框 49"/>
          <p:cNvSpPr txBox="1"/>
          <p:nvPr/>
        </p:nvSpPr>
        <p:spPr>
          <a:xfrm>
            <a:off x="8029061" y="2536130"/>
            <a:ext cx="3634391" cy="687368"/>
          </a:xfrm>
          <a:prstGeom prst="rect">
            <a:avLst/>
          </a:prstGeom>
          <a:noFill/>
          <a:ln>
            <a:noFill/>
          </a:ln>
        </p:spPr>
        <p:txBody>
          <a:bodyPr wrap="square" lIns="68580" tIns="34290" rIns="68580" bIns="34290" rtlCol="0">
            <a:spAutoFit/>
          </a:bodyPr>
          <a:lstStyle/>
          <a:p>
            <a:pPr>
              <a:spcBef>
                <a:spcPts val="450"/>
              </a:spcBef>
            </a:pPr>
            <a:r>
              <a:rPr lang="zh-CN" altLang="en-US" sz="2000" b="1" dirty="0">
                <a:cs typeface="+mn-ea"/>
                <a:sym typeface="+mn-lt"/>
              </a:rPr>
              <a:t>输入标题</a:t>
            </a:r>
            <a:endParaRPr lang="en-US" altLang="zh-CN" sz="2000" b="1" dirty="0">
              <a:cs typeface="+mn-ea"/>
              <a:sym typeface="+mn-lt"/>
            </a:endParaRPr>
          </a:p>
          <a:p>
            <a:pPr>
              <a:spcBef>
                <a:spcPts val="450"/>
              </a:spcBef>
            </a:pPr>
            <a:r>
              <a:rPr lang="zh-CN" altLang="en-US" sz="1600" dirty="0">
                <a:cs typeface="+mn-ea"/>
                <a:sym typeface="+mn-lt"/>
              </a:rPr>
              <a:t>点击此处更换文本编辑文字点击此处</a:t>
            </a:r>
          </a:p>
        </p:txBody>
      </p:sp>
      <p:sp>
        <p:nvSpPr>
          <p:cNvPr id="8" name="文本框 50"/>
          <p:cNvSpPr txBox="1"/>
          <p:nvPr/>
        </p:nvSpPr>
        <p:spPr>
          <a:xfrm>
            <a:off x="8029061" y="3780292"/>
            <a:ext cx="3634391" cy="687368"/>
          </a:xfrm>
          <a:prstGeom prst="rect">
            <a:avLst/>
          </a:prstGeom>
          <a:noFill/>
          <a:ln>
            <a:noFill/>
          </a:ln>
        </p:spPr>
        <p:txBody>
          <a:bodyPr wrap="square" lIns="68580" tIns="34290" rIns="68580" bIns="34290" rtlCol="0">
            <a:spAutoFit/>
          </a:bodyPr>
          <a:lstStyle/>
          <a:p>
            <a:pPr>
              <a:spcBef>
                <a:spcPts val="450"/>
              </a:spcBef>
            </a:pPr>
            <a:r>
              <a:rPr lang="zh-CN" altLang="en-US" sz="2000" b="1" dirty="0">
                <a:cs typeface="+mn-ea"/>
                <a:sym typeface="+mn-lt"/>
              </a:rPr>
              <a:t>输入标题</a:t>
            </a:r>
            <a:endParaRPr lang="en-US" altLang="zh-CN" sz="2000" b="1" dirty="0">
              <a:cs typeface="+mn-ea"/>
              <a:sym typeface="+mn-lt"/>
            </a:endParaRPr>
          </a:p>
          <a:p>
            <a:pPr>
              <a:spcBef>
                <a:spcPts val="450"/>
              </a:spcBef>
            </a:pPr>
            <a:r>
              <a:rPr lang="zh-CN" altLang="en-US" sz="1600" dirty="0">
                <a:cs typeface="+mn-ea"/>
                <a:sym typeface="+mn-lt"/>
              </a:rPr>
              <a:t>点击此处更换文本编辑文字点击此处</a:t>
            </a:r>
          </a:p>
        </p:txBody>
      </p:sp>
      <p:sp>
        <p:nvSpPr>
          <p:cNvPr id="9" name="文本框 51"/>
          <p:cNvSpPr txBox="1"/>
          <p:nvPr/>
        </p:nvSpPr>
        <p:spPr>
          <a:xfrm>
            <a:off x="8029061" y="5031815"/>
            <a:ext cx="3634391" cy="687368"/>
          </a:xfrm>
          <a:prstGeom prst="rect">
            <a:avLst/>
          </a:prstGeom>
          <a:noFill/>
          <a:ln>
            <a:noFill/>
          </a:ln>
        </p:spPr>
        <p:txBody>
          <a:bodyPr wrap="square" lIns="68580" tIns="34290" rIns="68580" bIns="34290" rtlCol="0">
            <a:spAutoFit/>
          </a:bodyPr>
          <a:lstStyle/>
          <a:p>
            <a:pPr>
              <a:spcBef>
                <a:spcPts val="450"/>
              </a:spcBef>
            </a:pPr>
            <a:r>
              <a:rPr lang="zh-CN" altLang="en-US" sz="2000" b="1" dirty="0">
                <a:cs typeface="+mn-ea"/>
                <a:sym typeface="+mn-lt"/>
              </a:rPr>
              <a:t>输入标题</a:t>
            </a:r>
            <a:endParaRPr lang="en-US" altLang="zh-CN" sz="2000" b="1" dirty="0">
              <a:cs typeface="+mn-ea"/>
              <a:sym typeface="+mn-lt"/>
            </a:endParaRPr>
          </a:p>
          <a:p>
            <a:pPr>
              <a:spcBef>
                <a:spcPts val="450"/>
              </a:spcBef>
            </a:pPr>
            <a:r>
              <a:rPr lang="zh-CN" altLang="en-US" sz="1600" dirty="0">
                <a:cs typeface="+mn-ea"/>
                <a:sym typeface="+mn-lt"/>
              </a:rPr>
              <a:t>点击此处更换文本编辑文字点击此处</a:t>
            </a:r>
          </a:p>
        </p:txBody>
      </p:sp>
      <p:grpSp>
        <p:nvGrpSpPr>
          <p:cNvPr id="10" name="组合 9"/>
          <p:cNvGrpSpPr/>
          <p:nvPr/>
        </p:nvGrpSpPr>
        <p:grpSpPr>
          <a:xfrm>
            <a:off x="4223443" y="2032000"/>
            <a:ext cx="3747652" cy="4070424"/>
            <a:chOff x="4243991" y="2032000"/>
            <a:chExt cx="3747652" cy="4070424"/>
          </a:xfrm>
        </p:grpSpPr>
        <p:grpSp>
          <p:nvGrpSpPr>
            <p:cNvPr id="11" name="组合 10"/>
            <p:cNvGrpSpPr/>
            <p:nvPr/>
          </p:nvGrpSpPr>
          <p:grpSpPr>
            <a:xfrm>
              <a:off x="4360063" y="2032000"/>
              <a:ext cx="3509148" cy="4070424"/>
              <a:chOff x="3029025" y="774337"/>
              <a:chExt cx="3138733" cy="3640762"/>
            </a:xfrm>
            <a:solidFill>
              <a:schemeClr val="accent2"/>
            </a:solidFill>
          </p:grpSpPr>
          <p:sp>
            <p:nvSpPr>
              <p:cNvPr id="24" name="Freeform 13"/>
              <p:cNvSpPr/>
              <p:nvPr/>
            </p:nvSpPr>
            <p:spPr bwMode="auto">
              <a:xfrm rot="3569734">
                <a:off x="4908424" y="2018027"/>
                <a:ext cx="1756383" cy="762284"/>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chemeClr val="accent3"/>
              </a:solidFill>
              <a:ln>
                <a:noFill/>
              </a:ln>
            </p:spPr>
            <p:txBody>
              <a:bodyPr lIns="0" tIns="270000" rIns="243000" bIns="0"/>
              <a:lstStyle/>
              <a:p>
                <a:pPr algn="ctr">
                  <a:defRPr/>
                </a:pPr>
                <a:endParaRPr lang="zh-CN" altLang="en-US" kern="0" dirty="0">
                  <a:solidFill>
                    <a:srgbClr val="080808"/>
                  </a:solidFill>
                  <a:cs typeface="+mn-ea"/>
                  <a:sym typeface="+mn-lt"/>
                </a:endParaRPr>
              </a:p>
            </p:txBody>
          </p:sp>
          <p:sp>
            <p:nvSpPr>
              <p:cNvPr id="25" name="Freeform 13"/>
              <p:cNvSpPr/>
              <p:nvPr/>
            </p:nvSpPr>
            <p:spPr bwMode="auto">
              <a:xfrm rot="14345172">
                <a:off x="2534821" y="2400591"/>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chemeClr val="accent6"/>
              </a:solidFill>
              <a:ln>
                <a:noFill/>
              </a:ln>
            </p:spPr>
            <p:txBody>
              <a:bodyPr lIns="0" tIns="270000" rIns="243000" bIns="0"/>
              <a:lstStyle/>
              <a:p>
                <a:pPr algn="ctr">
                  <a:defRPr/>
                </a:pPr>
                <a:endParaRPr lang="zh-CN" altLang="en-US" kern="0" dirty="0">
                  <a:solidFill>
                    <a:srgbClr val="080808"/>
                  </a:solidFill>
                  <a:cs typeface="+mn-ea"/>
                  <a:sym typeface="+mn-lt"/>
                </a:endParaRPr>
              </a:p>
            </p:txBody>
          </p:sp>
          <p:grpSp>
            <p:nvGrpSpPr>
              <p:cNvPr id="26" name="组合 25"/>
              <p:cNvGrpSpPr/>
              <p:nvPr/>
            </p:nvGrpSpPr>
            <p:grpSpPr>
              <a:xfrm>
                <a:off x="3297814" y="774337"/>
                <a:ext cx="2599732" cy="3640762"/>
                <a:chOff x="3297814" y="774337"/>
                <a:chExt cx="2599732" cy="3640762"/>
              </a:xfrm>
              <a:grpFill/>
            </p:grpSpPr>
            <p:sp>
              <p:nvSpPr>
                <p:cNvPr id="27" name="Freeform 13"/>
                <p:cNvSpPr/>
                <p:nvPr/>
              </p:nvSpPr>
              <p:spPr bwMode="auto">
                <a:xfrm>
                  <a:off x="4144008" y="1072994"/>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chemeClr val="accent2"/>
                </a:solidFill>
                <a:ln>
                  <a:noFill/>
                </a:ln>
              </p:spPr>
              <p:txBody>
                <a:bodyPr lIns="0" tIns="270000" rIns="243000" bIns="0"/>
                <a:lstStyle/>
                <a:p>
                  <a:pPr algn="ctr">
                    <a:defRPr/>
                  </a:pPr>
                  <a:endParaRPr lang="zh-CN" altLang="en-US" kern="0" dirty="0">
                    <a:solidFill>
                      <a:srgbClr val="080808"/>
                    </a:solidFill>
                    <a:cs typeface="+mn-ea"/>
                    <a:sym typeface="+mn-lt"/>
                  </a:endParaRPr>
                </a:p>
              </p:txBody>
            </p:sp>
            <p:sp>
              <p:nvSpPr>
                <p:cNvPr id="28" name="Freeform 13"/>
                <p:cNvSpPr/>
                <p:nvPr/>
              </p:nvSpPr>
              <p:spPr bwMode="auto">
                <a:xfrm rot="7171573">
                  <a:off x="4483907" y="3157898"/>
                  <a:ext cx="1749272" cy="765129"/>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chemeClr val="accent4"/>
                </a:solidFill>
                <a:ln>
                  <a:noFill/>
                </a:ln>
              </p:spPr>
              <p:txBody>
                <a:bodyPr lIns="0" tIns="270000" rIns="243000" bIns="0"/>
                <a:lstStyle/>
                <a:p>
                  <a:pPr algn="ctr">
                    <a:defRPr/>
                  </a:pPr>
                  <a:endParaRPr lang="zh-CN" altLang="en-US" kern="0" dirty="0">
                    <a:solidFill>
                      <a:srgbClr val="080808"/>
                    </a:solidFill>
                    <a:cs typeface="+mn-ea"/>
                    <a:sym typeface="+mn-lt"/>
                  </a:endParaRPr>
                </a:p>
              </p:txBody>
            </p:sp>
            <p:sp>
              <p:nvSpPr>
                <p:cNvPr id="29" name="Freeform 13"/>
                <p:cNvSpPr/>
                <p:nvPr/>
              </p:nvSpPr>
              <p:spPr bwMode="auto">
                <a:xfrm rot="10800000">
                  <a:off x="3297814" y="3339936"/>
                  <a:ext cx="1735050" cy="773662"/>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chemeClr val="accent5"/>
                </a:solidFill>
                <a:ln>
                  <a:noFill/>
                </a:ln>
              </p:spPr>
              <p:txBody>
                <a:bodyPr lIns="0" tIns="270000" rIns="243000" bIns="0"/>
                <a:lstStyle/>
                <a:p>
                  <a:pPr algn="ctr">
                    <a:defRPr/>
                  </a:pPr>
                  <a:endParaRPr lang="zh-CN" altLang="en-US" kern="0" dirty="0">
                    <a:solidFill>
                      <a:srgbClr val="080808"/>
                    </a:solidFill>
                    <a:cs typeface="+mn-ea"/>
                    <a:sym typeface="+mn-lt"/>
                  </a:endParaRPr>
                </a:p>
              </p:txBody>
            </p:sp>
            <p:sp>
              <p:nvSpPr>
                <p:cNvPr id="30" name="Freeform 7"/>
                <p:cNvSpPr>
                  <a:spLocks noEditPoints="1"/>
                </p:cNvSpPr>
                <p:nvPr/>
              </p:nvSpPr>
              <p:spPr bwMode="auto">
                <a:xfrm>
                  <a:off x="3823810" y="1917016"/>
                  <a:ext cx="1516036" cy="1361018"/>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solidFill>
                  <a:srgbClr val="DCD9D2"/>
                </a:solidFill>
                <a:ln>
                  <a:noFill/>
                </a:ln>
              </p:spPr>
              <p:txBody>
                <a:bodyPr lIns="68580" tIns="34290" rIns="68580" bIns="34290" anchor="ctr"/>
                <a:lstStyle/>
                <a:p>
                  <a:pPr algn="ctr">
                    <a:defRPr/>
                  </a:pPr>
                  <a:r>
                    <a:rPr lang="zh-CN" altLang="en-US" sz="2200" kern="0" dirty="0">
                      <a:solidFill>
                        <a:srgbClr val="3D4048"/>
                      </a:solidFill>
                      <a:cs typeface="+mn-ea"/>
                      <a:sym typeface="+mn-lt"/>
                    </a:rPr>
                    <a:t>标题</a:t>
                  </a:r>
                  <a:endParaRPr lang="en-US" altLang="zh-CN" sz="2200" kern="0" dirty="0">
                    <a:solidFill>
                      <a:srgbClr val="3D4048"/>
                    </a:solidFill>
                    <a:cs typeface="+mn-ea"/>
                    <a:sym typeface="+mn-lt"/>
                  </a:endParaRPr>
                </a:p>
                <a:p>
                  <a:pPr algn="ctr">
                    <a:defRPr/>
                  </a:pPr>
                  <a:r>
                    <a:rPr lang="zh-CN" altLang="en-US" sz="2200" kern="0" dirty="0">
                      <a:solidFill>
                        <a:srgbClr val="3D4048"/>
                      </a:solidFill>
                      <a:cs typeface="+mn-ea"/>
                      <a:sym typeface="+mn-lt"/>
                    </a:rPr>
                    <a:t>文字</a:t>
                  </a:r>
                </a:p>
              </p:txBody>
            </p:sp>
            <p:sp>
              <p:nvSpPr>
                <p:cNvPr id="31" name="Freeform 13"/>
                <p:cNvSpPr/>
                <p:nvPr/>
              </p:nvSpPr>
              <p:spPr bwMode="auto">
                <a:xfrm rot="17971099">
                  <a:off x="2955782" y="1265698"/>
                  <a:ext cx="1746428" cy="763706"/>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chemeClr val="accent1"/>
                </a:solidFill>
                <a:ln>
                  <a:noFill/>
                </a:ln>
              </p:spPr>
              <p:txBody>
                <a:bodyPr lIns="0" tIns="270000" rIns="243000" bIns="0"/>
                <a:lstStyle/>
                <a:p>
                  <a:pPr algn="ctr">
                    <a:defRPr/>
                  </a:pPr>
                  <a:endParaRPr lang="zh-CN" altLang="en-US" kern="0" dirty="0">
                    <a:solidFill>
                      <a:srgbClr val="080808"/>
                    </a:solidFill>
                    <a:cs typeface="+mn-ea"/>
                    <a:sym typeface="+mn-lt"/>
                  </a:endParaRPr>
                </a:p>
              </p:txBody>
            </p:sp>
          </p:grpSp>
        </p:grpSp>
        <p:cxnSp>
          <p:nvCxnSpPr>
            <p:cNvPr id="12" name="直接连接符 11"/>
            <p:cNvCxnSpPr/>
            <p:nvPr/>
          </p:nvCxnSpPr>
          <p:spPr bwMode="auto">
            <a:xfrm flipH="1">
              <a:off x="7579360" y="4037001"/>
              <a:ext cx="412283" cy="0"/>
            </a:xfrm>
            <a:prstGeom prst="line">
              <a:avLst/>
            </a:prstGeom>
            <a:solidFill>
              <a:schemeClr val="accent2"/>
            </a:solidFill>
            <a:ln w="12700" cap="flat" cmpd="sng" algn="ctr">
              <a:solidFill>
                <a:schemeClr val="accent3"/>
              </a:solidFill>
              <a:prstDash val="solid"/>
              <a:miter lim="800000"/>
            </a:ln>
            <a:effectLst/>
          </p:spPr>
        </p:cxnSp>
        <p:cxnSp>
          <p:nvCxnSpPr>
            <p:cNvPr id="13" name="直接连接符 12"/>
            <p:cNvCxnSpPr/>
            <p:nvPr/>
          </p:nvCxnSpPr>
          <p:spPr bwMode="auto">
            <a:xfrm flipH="1">
              <a:off x="6851606" y="2801564"/>
              <a:ext cx="1133677" cy="0"/>
            </a:xfrm>
            <a:prstGeom prst="line">
              <a:avLst/>
            </a:prstGeom>
            <a:solidFill>
              <a:schemeClr val="accent2"/>
            </a:solidFill>
            <a:ln w="12700" cap="flat" cmpd="sng" algn="ctr">
              <a:solidFill>
                <a:schemeClr val="accent2"/>
              </a:solidFill>
              <a:prstDash val="solid"/>
              <a:miter lim="800000"/>
            </a:ln>
            <a:effectLst/>
          </p:spPr>
        </p:cxnSp>
        <p:cxnSp>
          <p:nvCxnSpPr>
            <p:cNvPr id="14" name="直接连接符 13"/>
            <p:cNvCxnSpPr/>
            <p:nvPr/>
          </p:nvCxnSpPr>
          <p:spPr bwMode="auto">
            <a:xfrm flipH="1">
              <a:off x="6857965" y="5248587"/>
              <a:ext cx="1133677" cy="0"/>
            </a:xfrm>
            <a:prstGeom prst="line">
              <a:avLst/>
            </a:prstGeom>
            <a:solidFill>
              <a:schemeClr val="accent2"/>
            </a:solidFill>
            <a:ln w="12700" cap="flat" cmpd="sng" algn="ctr">
              <a:solidFill>
                <a:schemeClr val="accent4"/>
              </a:solidFill>
              <a:prstDash val="solid"/>
              <a:miter lim="800000"/>
            </a:ln>
            <a:effectLst/>
          </p:spPr>
        </p:cxnSp>
        <p:cxnSp>
          <p:nvCxnSpPr>
            <p:cNvPr id="15" name="直接连接符 14"/>
            <p:cNvCxnSpPr/>
            <p:nvPr/>
          </p:nvCxnSpPr>
          <p:spPr bwMode="auto">
            <a:xfrm>
              <a:off x="7991643" y="3774650"/>
              <a:ext cx="0" cy="546963"/>
            </a:xfrm>
            <a:prstGeom prst="line">
              <a:avLst/>
            </a:prstGeom>
            <a:solidFill>
              <a:schemeClr val="accent2"/>
            </a:solidFill>
            <a:ln w="76200" cap="flat" cmpd="sng" algn="ctr">
              <a:solidFill>
                <a:schemeClr val="accent3"/>
              </a:solidFill>
              <a:prstDash val="solid"/>
              <a:miter lim="800000"/>
            </a:ln>
            <a:effectLst/>
          </p:spPr>
        </p:cxnSp>
        <p:cxnSp>
          <p:nvCxnSpPr>
            <p:cNvPr id="16" name="直接连接符 15"/>
            <p:cNvCxnSpPr/>
            <p:nvPr/>
          </p:nvCxnSpPr>
          <p:spPr bwMode="auto">
            <a:xfrm>
              <a:off x="7991642" y="2539212"/>
              <a:ext cx="0" cy="546963"/>
            </a:xfrm>
            <a:prstGeom prst="line">
              <a:avLst/>
            </a:prstGeom>
            <a:solidFill>
              <a:schemeClr val="accent2"/>
            </a:solidFill>
            <a:ln w="76200" cap="flat" cmpd="sng" algn="ctr">
              <a:solidFill>
                <a:schemeClr val="accent2"/>
              </a:solidFill>
              <a:prstDash val="solid"/>
              <a:miter lim="800000"/>
            </a:ln>
            <a:effectLst/>
          </p:spPr>
        </p:cxnSp>
        <p:cxnSp>
          <p:nvCxnSpPr>
            <p:cNvPr id="17" name="直接连接符 16"/>
            <p:cNvCxnSpPr/>
            <p:nvPr/>
          </p:nvCxnSpPr>
          <p:spPr bwMode="auto">
            <a:xfrm>
              <a:off x="7991642" y="4986237"/>
              <a:ext cx="0" cy="546963"/>
            </a:xfrm>
            <a:prstGeom prst="line">
              <a:avLst/>
            </a:prstGeom>
            <a:solidFill>
              <a:schemeClr val="accent2"/>
            </a:solidFill>
            <a:ln w="76200" cap="flat" cmpd="sng" algn="ctr">
              <a:solidFill>
                <a:schemeClr val="accent4"/>
              </a:solidFill>
              <a:prstDash val="solid"/>
              <a:miter lim="800000"/>
            </a:ln>
            <a:effectLst/>
          </p:spPr>
        </p:cxnSp>
        <p:cxnSp>
          <p:nvCxnSpPr>
            <p:cNvPr id="18" name="直接连接符 17"/>
            <p:cNvCxnSpPr/>
            <p:nvPr/>
          </p:nvCxnSpPr>
          <p:spPr bwMode="auto">
            <a:xfrm>
              <a:off x="4243991" y="5248588"/>
              <a:ext cx="1120489" cy="0"/>
            </a:xfrm>
            <a:prstGeom prst="line">
              <a:avLst/>
            </a:prstGeom>
            <a:solidFill>
              <a:schemeClr val="accent2"/>
            </a:solidFill>
            <a:ln w="12700" cap="flat" cmpd="sng" algn="ctr">
              <a:solidFill>
                <a:schemeClr val="accent5"/>
              </a:solidFill>
              <a:prstDash val="solid"/>
              <a:miter lim="800000"/>
            </a:ln>
            <a:effectLst/>
          </p:spPr>
        </p:cxnSp>
        <p:cxnSp>
          <p:nvCxnSpPr>
            <p:cNvPr id="19" name="直接连接符 18"/>
            <p:cNvCxnSpPr/>
            <p:nvPr/>
          </p:nvCxnSpPr>
          <p:spPr bwMode="auto">
            <a:xfrm>
              <a:off x="4243992" y="4037001"/>
              <a:ext cx="766384" cy="0"/>
            </a:xfrm>
            <a:prstGeom prst="line">
              <a:avLst/>
            </a:prstGeom>
            <a:solidFill>
              <a:schemeClr val="accent2"/>
            </a:solidFill>
            <a:ln w="12700" cap="flat" cmpd="sng" algn="ctr">
              <a:solidFill>
                <a:schemeClr val="accent6"/>
              </a:solidFill>
              <a:prstDash val="solid"/>
              <a:miter lim="800000"/>
            </a:ln>
            <a:effectLst/>
          </p:spPr>
        </p:cxnSp>
        <p:cxnSp>
          <p:nvCxnSpPr>
            <p:cNvPr id="20" name="直接连接符 19"/>
            <p:cNvCxnSpPr/>
            <p:nvPr/>
          </p:nvCxnSpPr>
          <p:spPr bwMode="auto">
            <a:xfrm>
              <a:off x="4243991" y="2801564"/>
              <a:ext cx="1100169" cy="0"/>
            </a:xfrm>
            <a:prstGeom prst="line">
              <a:avLst/>
            </a:prstGeom>
            <a:solidFill>
              <a:schemeClr val="accent2"/>
            </a:solidFill>
            <a:ln w="12700" cap="flat" cmpd="sng" algn="ctr">
              <a:solidFill>
                <a:schemeClr val="accent1"/>
              </a:solidFill>
              <a:prstDash val="solid"/>
              <a:miter lim="800000"/>
            </a:ln>
            <a:effectLst/>
          </p:spPr>
        </p:cxnSp>
        <p:cxnSp>
          <p:nvCxnSpPr>
            <p:cNvPr id="21" name="直接连接符 20"/>
            <p:cNvCxnSpPr/>
            <p:nvPr/>
          </p:nvCxnSpPr>
          <p:spPr bwMode="auto">
            <a:xfrm flipH="1">
              <a:off x="4243991" y="4986238"/>
              <a:ext cx="0" cy="546963"/>
            </a:xfrm>
            <a:prstGeom prst="line">
              <a:avLst/>
            </a:prstGeom>
            <a:solidFill>
              <a:schemeClr val="accent2"/>
            </a:solidFill>
            <a:ln w="76200" cap="flat" cmpd="sng" algn="ctr">
              <a:solidFill>
                <a:schemeClr val="accent5"/>
              </a:solidFill>
              <a:prstDash val="solid"/>
              <a:miter lim="800000"/>
            </a:ln>
            <a:effectLst/>
          </p:spPr>
        </p:cxnSp>
        <p:cxnSp>
          <p:nvCxnSpPr>
            <p:cNvPr id="22" name="直接连接符 21"/>
            <p:cNvCxnSpPr/>
            <p:nvPr/>
          </p:nvCxnSpPr>
          <p:spPr bwMode="auto">
            <a:xfrm flipH="1">
              <a:off x="4243992" y="3774650"/>
              <a:ext cx="0" cy="546963"/>
            </a:xfrm>
            <a:prstGeom prst="line">
              <a:avLst/>
            </a:prstGeom>
            <a:solidFill>
              <a:schemeClr val="accent2"/>
            </a:solidFill>
            <a:ln w="76200" cap="flat" cmpd="sng" algn="ctr">
              <a:solidFill>
                <a:schemeClr val="accent6"/>
              </a:solidFill>
              <a:prstDash val="solid"/>
              <a:miter lim="800000"/>
            </a:ln>
            <a:effectLst/>
          </p:spPr>
        </p:cxnSp>
        <p:cxnSp>
          <p:nvCxnSpPr>
            <p:cNvPr id="23" name="直接连接符 22"/>
            <p:cNvCxnSpPr/>
            <p:nvPr/>
          </p:nvCxnSpPr>
          <p:spPr bwMode="auto">
            <a:xfrm flipH="1">
              <a:off x="4243991" y="2539212"/>
              <a:ext cx="0" cy="546963"/>
            </a:xfrm>
            <a:prstGeom prst="line">
              <a:avLst/>
            </a:prstGeom>
            <a:solidFill>
              <a:schemeClr val="accent2"/>
            </a:solidFill>
            <a:ln w="76200" cap="flat" cmpd="sng" algn="ctr">
              <a:solidFill>
                <a:schemeClr val="accent1"/>
              </a:solidFill>
              <a:prstDash val="solid"/>
              <a:miter lim="800000"/>
            </a:ln>
            <a:effectLst/>
          </p:spPr>
        </p:cxnSp>
      </p:grpSp>
      <p:sp>
        <p:nvSpPr>
          <p:cNvPr id="32" name="文本框 52"/>
          <p:cNvSpPr txBox="1"/>
          <p:nvPr/>
        </p:nvSpPr>
        <p:spPr>
          <a:xfrm>
            <a:off x="-203427" y="2495490"/>
            <a:ext cx="4380132" cy="687368"/>
          </a:xfrm>
          <a:prstGeom prst="rect">
            <a:avLst/>
          </a:prstGeom>
          <a:noFill/>
          <a:ln>
            <a:noFill/>
          </a:ln>
        </p:spPr>
        <p:txBody>
          <a:bodyPr wrap="square" lIns="68580" tIns="34290" rIns="68580" bIns="34290" rtlCol="0">
            <a:spAutoFit/>
          </a:bodyPr>
          <a:lstStyle/>
          <a:p>
            <a:pPr algn="r">
              <a:spcBef>
                <a:spcPts val="450"/>
              </a:spcBef>
            </a:pPr>
            <a:r>
              <a:rPr lang="zh-CN" altLang="en-US" sz="2000" b="1" dirty="0">
                <a:cs typeface="+mn-ea"/>
                <a:sym typeface="+mn-lt"/>
              </a:rPr>
              <a:t>输入标题</a:t>
            </a:r>
            <a:endParaRPr lang="en-US" altLang="zh-CN" sz="2000" b="1" dirty="0">
              <a:cs typeface="+mn-ea"/>
              <a:sym typeface="+mn-lt"/>
            </a:endParaRPr>
          </a:p>
          <a:p>
            <a:pPr algn="r">
              <a:spcBef>
                <a:spcPts val="450"/>
              </a:spcBef>
            </a:pPr>
            <a:r>
              <a:rPr lang="zh-CN" altLang="en-US" sz="1600" dirty="0">
                <a:cs typeface="+mn-ea"/>
                <a:sym typeface="+mn-lt"/>
              </a:rPr>
              <a:t>点击此处更换文本编辑文字点击此处</a:t>
            </a:r>
          </a:p>
        </p:txBody>
      </p:sp>
      <p:sp>
        <p:nvSpPr>
          <p:cNvPr id="33" name="文本框 53"/>
          <p:cNvSpPr txBox="1"/>
          <p:nvPr/>
        </p:nvSpPr>
        <p:spPr>
          <a:xfrm>
            <a:off x="602629" y="3703080"/>
            <a:ext cx="3574075" cy="687368"/>
          </a:xfrm>
          <a:prstGeom prst="rect">
            <a:avLst/>
          </a:prstGeom>
          <a:noFill/>
          <a:ln>
            <a:noFill/>
          </a:ln>
        </p:spPr>
        <p:txBody>
          <a:bodyPr wrap="square" lIns="68580" tIns="34290" rIns="68580" bIns="34290" rtlCol="0">
            <a:spAutoFit/>
          </a:bodyPr>
          <a:lstStyle/>
          <a:p>
            <a:pPr algn="r">
              <a:spcBef>
                <a:spcPts val="450"/>
              </a:spcBef>
            </a:pPr>
            <a:r>
              <a:rPr lang="zh-CN" altLang="en-US" sz="2000" b="1" dirty="0">
                <a:cs typeface="+mn-ea"/>
                <a:sym typeface="+mn-lt"/>
              </a:rPr>
              <a:t>输入标题</a:t>
            </a:r>
            <a:endParaRPr lang="en-US" altLang="zh-CN" sz="2000" b="1" dirty="0">
              <a:cs typeface="+mn-ea"/>
              <a:sym typeface="+mn-lt"/>
            </a:endParaRPr>
          </a:p>
          <a:p>
            <a:pPr algn="r">
              <a:spcBef>
                <a:spcPts val="450"/>
              </a:spcBef>
            </a:pPr>
            <a:r>
              <a:rPr lang="zh-CN" altLang="en-US" sz="1600" dirty="0">
                <a:cs typeface="+mn-ea"/>
                <a:sym typeface="+mn-lt"/>
              </a:rPr>
              <a:t>点击此处更换文本编辑文字点击此处</a:t>
            </a:r>
          </a:p>
        </p:txBody>
      </p:sp>
      <p:sp>
        <p:nvSpPr>
          <p:cNvPr id="34" name="文本框 54"/>
          <p:cNvSpPr txBox="1"/>
          <p:nvPr/>
        </p:nvSpPr>
        <p:spPr>
          <a:xfrm>
            <a:off x="602629" y="4947242"/>
            <a:ext cx="3560291" cy="687368"/>
          </a:xfrm>
          <a:prstGeom prst="rect">
            <a:avLst/>
          </a:prstGeom>
          <a:noFill/>
          <a:ln>
            <a:noFill/>
          </a:ln>
        </p:spPr>
        <p:txBody>
          <a:bodyPr wrap="square" lIns="68580" tIns="34290" rIns="68580" bIns="34290" rtlCol="0">
            <a:spAutoFit/>
          </a:bodyPr>
          <a:lstStyle/>
          <a:p>
            <a:pPr algn="r">
              <a:spcBef>
                <a:spcPts val="450"/>
              </a:spcBef>
            </a:pPr>
            <a:r>
              <a:rPr lang="zh-CN" altLang="en-US" sz="2000" b="1" dirty="0">
                <a:cs typeface="+mn-ea"/>
                <a:sym typeface="+mn-lt"/>
              </a:rPr>
              <a:t>输入标题</a:t>
            </a:r>
            <a:endParaRPr lang="en-US" altLang="zh-CN" sz="2000" b="1" dirty="0">
              <a:cs typeface="+mn-ea"/>
              <a:sym typeface="+mn-lt"/>
            </a:endParaRPr>
          </a:p>
          <a:p>
            <a:pPr algn="r">
              <a:spcBef>
                <a:spcPts val="450"/>
              </a:spcBef>
            </a:pPr>
            <a:r>
              <a:rPr lang="zh-CN" altLang="en-US" sz="1600" dirty="0">
                <a:cs typeface="+mn-ea"/>
                <a:sym typeface="+mn-lt"/>
              </a:rPr>
              <a:t>点击此处更换文本编辑文字点击此处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295400" y="173862"/>
            <a:ext cx="4577092" cy="523220"/>
          </a:xfrm>
          <a:prstGeom prst="rect">
            <a:avLst/>
          </a:prstGeom>
          <a:noFill/>
        </p:spPr>
        <p:txBody>
          <a:bodyPr wrap="square" rtlCol="0">
            <a:spAutoFit/>
          </a:bodyPr>
          <a:lstStyle/>
          <a:p>
            <a:r>
              <a:rPr lang="zh-CN" altLang="en-US" sz="2800" b="1" dirty="0">
                <a:cs typeface="+mn-ea"/>
                <a:sym typeface="+mn-lt"/>
              </a:rPr>
              <a:t>工 作 评 价 </a:t>
            </a:r>
            <a:r>
              <a:rPr lang="en-US" altLang="zh-CN" sz="2800" b="1" dirty="0">
                <a:cs typeface="+mn-ea"/>
                <a:sym typeface="+mn-lt"/>
              </a:rPr>
              <a:t>/</a:t>
            </a:r>
            <a:r>
              <a:rPr lang="en-US" altLang="zh-CN" sz="2400" dirty="0">
                <a:cs typeface="+mn-ea"/>
                <a:sym typeface="+mn-lt"/>
              </a:rPr>
              <a:t>Job Evaluation</a:t>
            </a:r>
            <a:endParaRPr lang="zh-CN" altLang="en-US" sz="2400" dirty="0">
              <a:cs typeface="+mn-ea"/>
              <a:sym typeface="+mn-lt"/>
            </a:endParaRPr>
          </a:p>
        </p:txBody>
      </p:sp>
      <p:sp>
        <p:nvSpPr>
          <p:cNvPr id="6" name="TextBox 195"/>
          <p:cNvSpPr txBox="1"/>
          <p:nvPr/>
        </p:nvSpPr>
        <p:spPr>
          <a:xfrm>
            <a:off x="8048891" y="2479015"/>
            <a:ext cx="3005499" cy="307777"/>
          </a:xfrm>
          <a:prstGeom prst="rect">
            <a:avLst/>
          </a:prstGeom>
          <a:noFill/>
        </p:spPr>
        <p:txBody>
          <a:bodyPr wrap="square" lIns="0" tIns="0" rIns="0" bIns="0" rtlCol="0">
            <a:spAutoFit/>
          </a:bodyPr>
          <a:lstStyle/>
          <a:p>
            <a:r>
              <a:rPr lang="zh-CN" altLang="en-US" sz="2000" b="1" dirty="0">
                <a:cs typeface="+mn-ea"/>
                <a:sym typeface="+mn-lt"/>
              </a:rPr>
              <a:t>标题文字</a:t>
            </a:r>
          </a:p>
        </p:txBody>
      </p:sp>
      <p:sp>
        <p:nvSpPr>
          <p:cNvPr id="7" name="TextBox 197"/>
          <p:cNvSpPr txBox="1"/>
          <p:nvPr/>
        </p:nvSpPr>
        <p:spPr>
          <a:xfrm>
            <a:off x="8063213" y="4286314"/>
            <a:ext cx="3005499" cy="307777"/>
          </a:xfrm>
          <a:prstGeom prst="rect">
            <a:avLst/>
          </a:prstGeom>
          <a:noFill/>
        </p:spPr>
        <p:txBody>
          <a:bodyPr wrap="square" lIns="0" tIns="0" rIns="0" bIns="0" rtlCol="0">
            <a:spAutoFit/>
          </a:bodyPr>
          <a:lstStyle/>
          <a:p>
            <a:r>
              <a:rPr lang="zh-CN" altLang="en-US" sz="2000" b="1" dirty="0">
                <a:cs typeface="+mn-ea"/>
                <a:sym typeface="+mn-lt"/>
              </a:rPr>
              <a:t>标题文字</a:t>
            </a:r>
          </a:p>
        </p:txBody>
      </p:sp>
      <p:sp>
        <p:nvSpPr>
          <p:cNvPr id="8" name="TextBox 199"/>
          <p:cNvSpPr txBox="1"/>
          <p:nvPr/>
        </p:nvSpPr>
        <p:spPr>
          <a:xfrm>
            <a:off x="1129285" y="4294548"/>
            <a:ext cx="3005499" cy="307777"/>
          </a:xfrm>
          <a:prstGeom prst="rect">
            <a:avLst/>
          </a:prstGeom>
          <a:noFill/>
        </p:spPr>
        <p:txBody>
          <a:bodyPr wrap="square" lIns="0" tIns="0" rIns="0" bIns="0" rtlCol="0">
            <a:spAutoFit/>
          </a:bodyPr>
          <a:lstStyle/>
          <a:p>
            <a:pPr algn="r"/>
            <a:r>
              <a:rPr lang="zh-CN" altLang="en-US" sz="2000" b="1" dirty="0">
                <a:cs typeface="+mn-ea"/>
                <a:sym typeface="+mn-lt"/>
              </a:rPr>
              <a:t>标题文字</a:t>
            </a:r>
          </a:p>
        </p:txBody>
      </p:sp>
      <p:sp>
        <p:nvSpPr>
          <p:cNvPr id="9" name="TextBox 201"/>
          <p:cNvSpPr txBox="1"/>
          <p:nvPr/>
        </p:nvSpPr>
        <p:spPr>
          <a:xfrm>
            <a:off x="1114963" y="2500953"/>
            <a:ext cx="3005499" cy="307777"/>
          </a:xfrm>
          <a:prstGeom prst="rect">
            <a:avLst/>
          </a:prstGeom>
          <a:noFill/>
        </p:spPr>
        <p:txBody>
          <a:bodyPr wrap="square" lIns="0" tIns="0" rIns="0" bIns="0" rtlCol="0">
            <a:spAutoFit/>
          </a:bodyPr>
          <a:lstStyle/>
          <a:p>
            <a:pPr algn="r"/>
            <a:r>
              <a:rPr lang="zh-CN" altLang="en-US" sz="2000" b="1" dirty="0">
                <a:cs typeface="+mn-ea"/>
                <a:sym typeface="+mn-lt"/>
              </a:rPr>
              <a:t>标题文字</a:t>
            </a:r>
          </a:p>
        </p:txBody>
      </p:sp>
      <p:grpSp>
        <p:nvGrpSpPr>
          <p:cNvPr id="10" name="组合 9"/>
          <p:cNvGrpSpPr/>
          <p:nvPr/>
        </p:nvGrpSpPr>
        <p:grpSpPr>
          <a:xfrm>
            <a:off x="4374944" y="2143760"/>
            <a:ext cx="3455373" cy="3318023"/>
            <a:chOff x="4313984" y="2143760"/>
            <a:chExt cx="3455373" cy="3318023"/>
          </a:xfrm>
        </p:grpSpPr>
        <p:grpSp>
          <p:nvGrpSpPr>
            <p:cNvPr id="11" name="组合 10"/>
            <p:cNvGrpSpPr/>
            <p:nvPr/>
          </p:nvGrpSpPr>
          <p:grpSpPr>
            <a:xfrm>
              <a:off x="4359383" y="2180900"/>
              <a:ext cx="1394463" cy="1793361"/>
              <a:chOff x="3232913" y="1543496"/>
              <a:chExt cx="1077642" cy="1385911"/>
            </a:xfrm>
            <a:solidFill>
              <a:srgbClr val="97CDDB"/>
            </a:solidFill>
          </p:grpSpPr>
          <p:sp>
            <p:nvSpPr>
              <p:cNvPr id="21" name="椭圆 34"/>
              <p:cNvSpPr/>
              <p:nvPr/>
            </p:nvSpPr>
            <p:spPr>
              <a:xfrm rot="10800000">
                <a:off x="3232913" y="15434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TextBox 228"/>
              <p:cNvSpPr txBox="1"/>
              <p:nvPr/>
            </p:nvSpPr>
            <p:spPr>
              <a:xfrm>
                <a:off x="3545786" y="1888715"/>
                <a:ext cx="442363" cy="297313"/>
              </a:xfrm>
              <a:prstGeom prst="rect">
                <a:avLst/>
              </a:prstGeom>
              <a:noFill/>
            </p:spPr>
            <p:txBody>
              <a:bodyPr wrap="square" lIns="0" tIns="0" rIns="0" bIns="0" rtlCol="0">
                <a:spAutoFit/>
              </a:bodyPr>
              <a:lstStyle/>
              <a:p>
                <a:pPr algn="ctr"/>
                <a:r>
                  <a:rPr lang="en-US" altLang="zh-CN" sz="2500" dirty="0">
                    <a:solidFill>
                      <a:schemeClr val="bg1"/>
                    </a:solidFill>
                    <a:cs typeface="+mn-ea"/>
                    <a:sym typeface="+mn-lt"/>
                  </a:rPr>
                  <a:t>01</a:t>
                </a:r>
                <a:endParaRPr lang="zh-CN" altLang="en-US" sz="2500" dirty="0">
                  <a:solidFill>
                    <a:schemeClr val="bg1"/>
                  </a:solidFill>
                  <a:cs typeface="+mn-ea"/>
                  <a:sym typeface="+mn-lt"/>
                </a:endParaRPr>
              </a:p>
            </p:txBody>
          </p:sp>
        </p:grpSp>
        <p:grpSp>
          <p:nvGrpSpPr>
            <p:cNvPr id="12" name="组合 11"/>
            <p:cNvGrpSpPr/>
            <p:nvPr/>
          </p:nvGrpSpPr>
          <p:grpSpPr>
            <a:xfrm>
              <a:off x="5937861" y="2143760"/>
              <a:ext cx="1793361" cy="1394463"/>
              <a:chOff x="4452762" y="1514794"/>
              <a:chExt cx="1385911" cy="1077642"/>
            </a:xfrm>
            <a:solidFill>
              <a:srgbClr val="1D3F75"/>
            </a:solidFill>
          </p:grpSpPr>
          <p:sp>
            <p:nvSpPr>
              <p:cNvPr id="19" name="椭圆 34"/>
              <p:cNvSpPr/>
              <p:nvPr/>
            </p:nvSpPr>
            <p:spPr>
              <a:xfrm rot="16200000">
                <a:off x="4606897" y="136065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20" name="TextBox 229"/>
              <p:cNvSpPr txBox="1"/>
              <p:nvPr/>
            </p:nvSpPr>
            <p:spPr>
              <a:xfrm>
                <a:off x="5108140" y="1888714"/>
                <a:ext cx="442363" cy="297313"/>
              </a:xfrm>
              <a:prstGeom prst="rect">
                <a:avLst/>
              </a:prstGeom>
              <a:noFill/>
            </p:spPr>
            <p:txBody>
              <a:bodyPr wrap="square" lIns="0" tIns="0" rIns="0" bIns="0" rtlCol="0">
                <a:spAutoFit/>
              </a:bodyPr>
              <a:lstStyle/>
              <a:p>
                <a:pPr algn="ctr"/>
                <a:r>
                  <a:rPr lang="en-US" altLang="zh-CN" sz="2500" dirty="0">
                    <a:solidFill>
                      <a:schemeClr val="bg1"/>
                    </a:solidFill>
                    <a:cs typeface="+mn-ea"/>
                    <a:sym typeface="+mn-lt"/>
                  </a:rPr>
                  <a:t>02</a:t>
                </a:r>
                <a:endParaRPr lang="zh-CN" altLang="en-US" sz="2500" dirty="0">
                  <a:solidFill>
                    <a:schemeClr val="bg1"/>
                  </a:solidFill>
                  <a:cs typeface="+mn-ea"/>
                  <a:sym typeface="+mn-lt"/>
                </a:endParaRPr>
              </a:p>
            </p:txBody>
          </p:sp>
        </p:grpSp>
        <p:grpSp>
          <p:nvGrpSpPr>
            <p:cNvPr id="13" name="组合 12"/>
            <p:cNvGrpSpPr/>
            <p:nvPr/>
          </p:nvGrpSpPr>
          <p:grpSpPr>
            <a:xfrm>
              <a:off x="6374894" y="3668422"/>
              <a:ext cx="1394463" cy="1793361"/>
              <a:chOff x="4790502" y="2693054"/>
              <a:chExt cx="1077642" cy="1385911"/>
            </a:xfrm>
            <a:solidFill>
              <a:srgbClr val="97CDDB"/>
            </a:solidFill>
          </p:grpSpPr>
          <p:sp>
            <p:nvSpPr>
              <p:cNvPr id="17" name="椭圆 34"/>
              <p:cNvSpPr/>
              <p:nvPr/>
            </p:nvSpPr>
            <p:spPr>
              <a:xfrm>
                <a:off x="4790502" y="2693054"/>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TextBox 230"/>
              <p:cNvSpPr txBox="1"/>
              <p:nvPr/>
            </p:nvSpPr>
            <p:spPr>
              <a:xfrm>
                <a:off x="5108141" y="3363299"/>
                <a:ext cx="442363" cy="297313"/>
              </a:xfrm>
              <a:prstGeom prst="rect">
                <a:avLst/>
              </a:prstGeom>
              <a:noFill/>
            </p:spPr>
            <p:txBody>
              <a:bodyPr wrap="square" lIns="0" tIns="0" rIns="0" bIns="0" rtlCol="0">
                <a:spAutoFit/>
              </a:bodyPr>
              <a:lstStyle/>
              <a:p>
                <a:pPr algn="ctr"/>
                <a:r>
                  <a:rPr lang="en-US" altLang="zh-CN" sz="2500" dirty="0">
                    <a:solidFill>
                      <a:schemeClr val="bg1"/>
                    </a:solidFill>
                    <a:cs typeface="+mn-ea"/>
                    <a:sym typeface="+mn-lt"/>
                  </a:rPr>
                  <a:t>04</a:t>
                </a:r>
                <a:endParaRPr lang="zh-CN" altLang="en-US" sz="2500" dirty="0">
                  <a:solidFill>
                    <a:schemeClr val="bg1"/>
                  </a:solidFill>
                  <a:cs typeface="+mn-ea"/>
                  <a:sym typeface="+mn-lt"/>
                </a:endParaRPr>
              </a:p>
            </p:txBody>
          </p:sp>
        </p:grpSp>
        <p:grpSp>
          <p:nvGrpSpPr>
            <p:cNvPr id="14" name="组合 13"/>
            <p:cNvGrpSpPr/>
            <p:nvPr/>
          </p:nvGrpSpPr>
          <p:grpSpPr>
            <a:xfrm>
              <a:off x="4313984" y="4035571"/>
              <a:ext cx="1793361" cy="1394463"/>
              <a:chOff x="3197829" y="2976787"/>
              <a:chExt cx="1385911" cy="1077642"/>
            </a:xfrm>
            <a:solidFill>
              <a:srgbClr val="1D3F75"/>
            </a:solidFill>
          </p:grpSpPr>
          <p:sp>
            <p:nvSpPr>
              <p:cNvPr id="15" name="椭圆 34"/>
              <p:cNvSpPr/>
              <p:nvPr/>
            </p:nvSpPr>
            <p:spPr>
              <a:xfrm rot="5400000">
                <a:off x="3351964" y="2822652"/>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16" name="TextBox 231"/>
              <p:cNvSpPr txBox="1"/>
              <p:nvPr/>
            </p:nvSpPr>
            <p:spPr>
              <a:xfrm>
                <a:off x="3545786" y="3363298"/>
                <a:ext cx="442363" cy="297313"/>
              </a:xfrm>
              <a:prstGeom prst="rect">
                <a:avLst/>
              </a:prstGeom>
              <a:noFill/>
            </p:spPr>
            <p:txBody>
              <a:bodyPr wrap="square" lIns="0" tIns="0" rIns="0" bIns="0" rtlCol="0">
                <a:spAutoFit/>
              </a:bodyPr>
              <a:lstStyle/>
              <a:p>
                <a:pPr algn="ctr"/>
                <a:r>
                  <a:rPr lang="en-US" altLang="zh-CN" sz="2500" dirty="0">
                    <a:solidFill>
                      <a:schemeClr val="bg1"/>
                    </a:solidFill>
                    <a:cs typeface="+mn-ea"/>
                    <a:sym typeface="+mn-lt"/>
                  </a:rPr>
                  <a:t>03</a:t>
                </a:r>
                <a:endParaRPr lang="zh-CN" altLang="en-US" sz="2500" dirty="0">
                  <a:solidFill>
                    <a:schemeClr val="bg1"/>
                  </a:solidFill>
                  <a:cs typeface="+mn-ea"/>
                  <a:sym typeface="+mn-lt"/>
                </a:endParaRPr>
              </a:p>
            </p:txBody>
          </p:sp>
        </p:grpSp>
      </p:grpSp>
      <p:sp>
        <p:nvSpPr>
          <p:cNvPr id="23" name="矩形 22"/>
          <p:cNvSpPr/>
          <p:nvPr/>
        </p:nvSpPr>
        <p:spPr>
          <a:xfrm>
            <a:off x="8002253" y="2808730"/>
            <a:ext cx="3331207" cy="584775"/>
          </a:xfrm>
          <a:prstGeom prst="rect">
            <a:avLst/>
          </a:prstGeom>
        </p:spPr>
        <p:txBody>
          <a:bodyPr wrap="square">
            <a:spAutoFit/>
          </a:bodyPr>
          <a:lstStyle/>
          <a:p>
            <a:r>
              <a:rPr lang="zh-CN" altLang="en-US" sz="1600" dirty="0">
                <a:cs typeface="+mn-ea"/>
                <a:sym typeface="+mn-lt"/>
              </a:rPr>
              <a:t>点击此处更换文本编辑文字点击此处更换文本</a:t>
            </a:r>
          </a:p>
        </p:txBody>
      </p:sp>
      <p:sp>
        <p:nvSpPr>
          <p:cNvPr id="24" name="矩形 23"/>
          <p:cNvSpPr/>
          <p:nvPr/>
        </p:nvSpPr>
        <p:spPr>
          <a:xfrm>
            <a:off x="8002253" y="4599575"/>
            <a:ext cx="3331207" cy="584775"/>
          </a:xfrm>
          <a:prstGeom prst="rect">
            <a:avLst/>
          </a:prstGeom>
        </p:spPr>
        <p:txBody>
          <a:bodyPr wrap="square">
            <a:spAutoFit/>
          </a:bodyPr>
          <a:lstStyle/>
          <a:p>
            <a:r>
              <a:rPr lang="zh-CN" altLang="en-US" sz="1600" dirty="0">
                <a:cs typeface="+mn-ea"/>
                <a:sym typeface="+mn-lt"/>
              </a:rPr>
              <a:t>点击此处更换文本编辑文字点击此处更换文本</a:t>
            </a:r>
          </a:p>
        </p:txBody>
      </p:sp>
      <p:sp>
        <p:nvSpPr>
          <p:cNvPr id="25" name="矩形 24"/>
          <p:cNvSpPr/>
          <p:nvPr/>
        </p:nvSpPr>
        <p:spPr>
          <a:xfrm>
            <a:off x="789255" y="2808729"/>
            <a:ext cx="3331207" cy="584775"/>
          </a:xfrm>
          <a:prstGeom prst="rect">
            <a:avLst/>
          </a:prstGeom>
        </p:spPr>
        <p:txBody>
          <a:bodyPr wrap="square">
            <a:spAutoFit/>
          </a:bodyPr>
          <a:lstStyle/>
          <a:p>
            <a:pPr algn="r"/>
            <a:r>
              <a:rPr lang="zh-CN" altLang="en-US" sz="1600" dirty="0">
                <a:cs typeface="+mn-ea"/>
                <a:sym typeface="+mn-lt"/>
              </a:rPr>
              <a:t>点击此处更换文本编辑文字点击此处更换文本</a:t>
            </a:r>
          </a:p>
        </p:txBody>
      </p:sp>
      <p:sp>
        <p:nvSpPr>
          <p:cNvPr id="26" name="矩形 25"/>
          <p:cNvSpPr/>
          <p:nvPr/>
        </p:nvSpPr>
        <p:spPr>
          <a:xfrm>
            <a:off x="803577" y="4602325"/>
            <a:ext cx="3331207" cy="584775"/>
          </a:xfrm>
          <a:prstGeom prst="rect">
            <a:avLst/>
          </a:prstGeom>
        </p:spPr>
        <p:txBody>
          <a:bodyPr wrap="square">
            <a:spAutoFit/>
          </a:bodyPr>
          <a:lstStyle/>
          <a:p>
            <a:pPr algn="r"/>
            <a:r>
              <a:rPr lang="zh-CN" altLang="en-US" sz="1600" dirty="0">
                <a:cs typeface="+mn-ea"/>
                <a:sym typeface="+mn-lt"/>
              </a:rPr>
              <a:t>点击此处更换文本编辑文字点击此处更换文本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2" name="矩形 4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472440" y="173862"/>
            <a:ext cx="538480" cy="492760"/>
            <a:chOff x="949960" y="467360"/>
            <a:chExt cx="538480" cy="492760"/>
          </a:xfrm>
        </p:grpSpPr>
        <p:sp>
          <p:nvSpPr>
            <p:cNvPr id="44" name="椭圆 43"/>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6" name="文本框 45"/>
          <p:cNvSpPr txBox="1"/>
          <p:nvPr/>
        </p:nvSpPr>
        <p:spPr>
          <a:xfrm>
            <a:off x="1295400" y="173862"/>
            <a:ext cx="4577092" cy="523220"/>
          </a:xfrm>
          <a:prstGeom prst="rect">
            <a:avLst/>
          </a:prstGeom>
          <a:noFill/>
        </p:spPr>
        <p:txBody>
          <a:bodyPr wrap="square" rtlCol="0">
            <a:spAutoFit/>
          </a:bodyPr>
          <a:lstStyle/>
          <a:p>
            <a:r>
              <a:rPr lang="zh-CN" altLang="en-US" sz="2800" b="1" dirty="0">
                <a:cs typeface="+mn-ea"/>
                <a:sym typeface="+mn-lt"/>
              </a:rPr>
              <a:t>工 作 评 价 </a:t>
            </a:r>
            <a:r>
              <a:rPr lang="en-US" altLang="zh-CN" sz="2800" b="1" dirty="0">
                <a:cs typeface="+mn-ea"/>
                <a:sym typeface="+mn-lt"/>
              </a:rPr>
              <a:t>/</a:t>
            </a:r>
            <a:r>
              <a:rPr lang="en-US" altLang="zh-CN" sz="2400" dirty="0">
                <a:cs typeface="+mn-ea"/>
                <a:sym typeface="+mn-lt"/>
              </a:rPr>
              <a:t>Job Evaluation</a:t>
            </a:r>
            <a:endParaRPr lang="zh-CN" altLang="en-US" sz="2400" dirty="0">
              <a:cs typeface="+mn-ea"/>
              <a:sym typeface="+mn-lt"/>
            </a:endParaRPr>
          </a:p>
        </p:txBody>
      </p:sp>
      <p:grpSp>
        <p:nvGrpSpPr>
          <p:cNvPr id="47" name="组合 46"/>
          <p:cNvGrpSpPr/>
          <p:nvPr/>
        </p:nvGrpSpPr>
        <p:grpSpPr>
          <a:xfrm>
            <a:off x="403637" y="2132324"/>
            <a:ext cx="3448707" cy="1734823"/>
            <a:chOff x="403637" y="2132324"/>
            <a:chExt cx="3448707" cy="1734823"/>
          </a:xfrm>
        </p:grpSpPr>
        <p:grpSp>
          <p:nvGrpSpPr>
            <p:cNvPr id="48" name="Group 12"/>
            <p:cNvGrpSpPr/>
            <p:nvPr/>
          </p:nvGrpSpPr>
          <p:grpSpPr bwMode="auto">
            <a:xfrm>
              <a:off x="403637" y="2138042"/>
              <a:ext cx="1729924" cy="1729105"/>
              <a:chOff x="0" y="0"/>
              <a:chExt cx="1440000" cy="1440000"/>
            </a:xfrm>
          </p:grpSpPr>
          <p:sp>
            <p:nvSpPr>
              <p:cNvPr id="50" name="矩形 65"/>
              <p:cNvSpPr>
                <a:spLocks noChangeArrowheads="1"/>
              </p:cNvSpPr>
              <p:nvPr/>
            </p:nvSpPr>
            <p:spPr bwMode="auto">
              <a:xfrm>
                <a:off x="0" y="0"/>
                <a:ext cx="1440000" cy="1440000"/>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nvGrpSpPr>
              <p:cNvPr id="51" name="Group 14"/>
              <p:cNvGrpSpPr/>
              <p:nvPr/>
            </p:nvGrpSpPr>
            <p:grpSpPr bwMode="auto">
              <a:xfrm>
                <a:off x="554900" y="375513"/>
                <a:ext cx="330200" cy="688975"/>
                <a:chOff x="0" y="0"/>
                <a:chExt cx="330200" cy="688975"/>
              </a:xfrm>
            </p:grpSpPr>
            <p:sp>
              <p:nvSpPr>
                <p:cNvPr id="52" name="Freeform 6"/>
                <p:cNvSpPr>
                  <a:spLocks noEditPoints="1" noChangeArrowheads="1"/>
                </p:cNvSpPr>
                <p:nvPr/>
              </p:nvSpPr>
              <p:spPr bwMode="auto">
                <a:xfrm>
                  <a:off x="0" y="0"/>
                  <a:ext cx="330200" cy="688975"/>
                </a:xfrm>
                <a:custGeom>
                  <a:avLst/>
                  <a:gdLst>
                    <a:gd name="T0" fmla="*/ 1239000455 w 88"/>
                    <a:gd name="T1" fmla="*/ 2026938096 h 183"/>
                    <a:gd name="T2" fmla="*/ 1239000455 w 88"/>
                    <a:gd name="T3" fmla="*/ 1431614752 h 183"/>
                    <a:gd name="T4" fmla="*/ 872932480 w 88"/>
                    <a:gd name="T5" fmla="*/ 878812084 h 183"/>
                    <a:gd name="T6" fmla="*/ 675818089 w 88"/>
                    <a:gd name="T7" fmla="*/ 708721852 h 183"/>
                    <a:gd name="T8" fmla="*/ 661739561 w 88"/>
                    <a:gd name="T9" fmla="*/ 595323344 h 183"/>
                    <a:gd name="T10" fmla="*/ 492785977 w 88"/>
                    <a:gd name="T11" fmla="*/ 396883484 h 183"/>
                    <a:gd name="T12" fmla="*/ 408307309 w 88"/>
                    <a:gd name="T13" fmla="*/ 326009416 h 183"/>
                    <a:gd name="T14" fmla="*/ 337910920 w 88"/>
                    <a:gd name="T15" fmla="*/ 85045116 h 183"/>
                    <a:gd name="T16" fmla="*/ 337910920 w 88"/>
                    <a:gd name="T17" fmla="*/ 42524441 h 183"/>
                    <a:gd name="T18" fmla="*/ 309750114 w 88"/>
                    <a:gd name="T19" fmla="*/ 0 h 183"/>
                    <a:gd name="T20" fmla="*/ 267510780 w 88"/>
                    <a:gd name="T21" fmla="*/ 0 h 183"/>
                    <a:gd name="T22" fmla="*/ 239353725 w 88"/>
                    <a:gd name="T23" fmla="*/ 14174814 h 183"/>
                    <a:gd name="T24" fmla="*/ 225271445 w 88"/>
                    <a:gd name="T25" fmla="*/ 42524441 h 183"/>
                    <a:gd name="T26" fmla="*/ 225271445 w 88"/>
                    <a:gd name="T27" fmla="*/ 85045116 h 183"/>
                    <a:gd name="T28" fmla="*/ 323828641 w 88"/>
                    <a:gd name="T29" fmla="*/ 411058298 h 183"/>
                    <a:gd name="T30" fmla="*/ 436464364 w 88"/>
                    <a:gd name="T31" fmla="*/ 496103414 h 183"/>
                    <a:gd name="T32" fmla="*/ 549103839 w 88"/>
                    <a:gd name="T33" fmla="*/ 637847784 h 183"/>
                    <a:gd name="T34" fmla="*/ 563182366 w 88"/>
                    <a:gd name="T35" fmla="*/ 708721852 h 183"/>
                    <a:gd name="T36" fmla="*/ 366067975 w 88"/>
                    <a:gd name="T37" fmla="*/ 878812084 h 183"/>
                    <a:gd name="T38" fmla="*/ 0 w 88"/>
                    <a:gd name="T39" fmla="*/ 1431614752 h 183"/>
                    <a:gd name="T40" fmla="*/ 0 w 88"/>
                    <a:gd name="T41" fmla="*/ 2026938096 h 183"/>
                    <a:gd name="T42" fmla="*/ 619500227 w 88"/>
                    <a:gd name="T43" fmla="*/ 2147483647 h 183"/>
                    <a:gd name="T44" fmla="*/ 1239000455 w 88"/>
                    <a:gd name="T45" fmla="*/ 2026938096 h 183"/>
                    <a:gd name="T46" fmla="*/ 872932480 w 88"/>
                    <a:gd name="T47" fmla="*/ 1360744449 h 183"/>
                    <a:gd name="T48" fmla="*/ 872932480 w 88"/>
                    <a:gd name="T49" fmla="*/ 1006381641 h 183"/>
                    <a:gd name="T50" fmla="*/ 1112286205 w 88"/>
                    <a:gd name="T51" fmla="*/ 1431614752 h 183"/>
                    <a:gd name="T52" fmla="*/ 1112286205 w 88"/>
                    <a:gd name="T53" fmla="*/ 1686753866 h 183"/>
                    <a:gd name="T54" fmla="*/ 675818089 w 88"/>
                    <a:gd name="T55" fmla="*/ 1686753866 h 183"/>
                    <a:gd name="T56" fmla="*/ 675818089 w 88"/>
                    <a:gd name="T57" fmla="*/ 1573359123 h 183"/>
                    <a:gd name="T58" fmla="*/ 872932480 w 88"/>
                    <a:gd name="T59" fmla="*/ 1360744449 h 183"/>
                    <a:gd name="T60" fmla="*/ 478703698 w 88"/>
                    <a:gd name="T61" fmla="*/ 921336525 h 183"/>
                    <a:gd name="T62" fmla="*/ 619500227 w 88"/>
                    <a:gd name="T63" fmla="*/ 822116595 h 183"/>
                    <a:gd name="T64" fmla="*/ 760296757 w 88"/>
                    <a:gd name="T65" fmla="*/ 921336525 h 183"/>
                    <a:gd name="T66" fmla="*/ 760296757 w 88"/>
                    <a:gd name="T67" fmla="*/ 1360744449 h 183"/>
                    <a:gd name="T68" fmla="*/ 619500227 w 88"/>
                    <a:gd name="T69" fmla="*/ 1459964379 h 183"/>
                    <a:gd name="T70" fmla="*/ 478703698 w 88"/>
                    <a:gd name="T71" fmla="*/ 1360744449 h 183"/>
                    <a:gd name="T72" fmla="*/ 478703698 w 88"/>
                    <a:gd name="T73" fmla="*/ 921336525 h 183"/>
                    <a:gd name="T74" fmla="*/ 126714250 w 88"/>
                    <a:gd name="T75" fmla="*/ 1431614752 h 183"/>
                    <a:gd name="T76" fmla="*/ 366067975 w 88"/>
                    <a:gd name="T77" fmla="*/ 1006381641 h 183"/>
                    <a:gd name="T78" fmla="*/ 366067975 w 88"/>
                    <a:gd name="T79" fmla="*/ 1360744449 h 183"/>
                    <a:gd name="T80" fmla="*/ 563182366 w 88"/>
                    <a:gd name="T81" fmla="*/ 1573359123 h 183"/>
                    <a:gd name="T82" fmla="*/ 563182366 w 88"/>
                    <a:gd name="T83" fmla="*/ 1686753866 h 183"/>
                    <a:gd name="T84" fmla="*/ 126714250 w 88"/>
                    <a:gd name="T85" fmla="*/ 1686753866 h 183"/>
                    <a:gd name="T86" fmla="*/ 126714250 w 88"/>
                    <a:gd name="T87" fmla="*/ 1431614752 h 183"/>
                    <a:gd name="T88" fmla="*/ 126714250 w 88"/>
                    <a:gd name="T89" fmla="*/ 2026938096 h 183"/>
                    <a:gd name="T90" fmla="*/ 126714250 w 88"/>
                    <a:gd name="T91" fmla="*/ 1785973796 h 183"/>
                    <a:gd name="T92" fmla="*/ 1112286205 w 88"/>
                    <a:gd name="T93" fmla="*/ 1785973796 h 183"/>
                    <a:gd name="T94" fmla="*/ 1112286205 w 88"/>
                    <a:gd name="T95" fmla="*/ 2026938096 h 183"/>
                    <a:gd name="T96" fmla="*/ 619500227 w 88"/>
                    <a:gd name="T97" fmla="*/ 2147483647 h 183"/>
                    <a:gd name="T98" fmla="*/ 126714250 w 88"/>
                    <a:gd name="T99" fmla="*/ 2026938096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83"/>
                    <a:gd name="T152" fmla="*/ 88 w 88"/>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83">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53" name="Freeform 7"/>
                <p:cNvSpPr>
                  <a:spLocks noChangeArrowheads="1"/>
                </p:cNvSpPr>
                <p:nvPr/>
              </p:nvSpPr>
              <p:spPr bwMode="auto">
                <a:xfrm>
                  <a:off x="139700" y="244475"/>
                  <a:ext cx="52388" cy="26988"/>
                </a:xfrm>
                <a:custGeom>
                  <a:avLst/>
                  <a:gdLst>
                    <a:gd name="T0" fmla="*/ 42007692 w 14"/>
                    <a:gd name="T1" fmla="*/ 0 h 7"/>
                    <a:gd name="T2" fmla="*/ 0 w 14"/>
                    <a:gd name="T3" fmla="*/ 44591887 h 7"/>
                    <a:gd name="T4" fmla="*/ 0 w 14"/>
                    <a:gd name="T5" fmla="*/ 59458419 h 7"/>
                    <a:gd name="T6" fmla="*/ 42007692 w 14"/>
                    <a:gd name="T7" fmla="*/ 104050306 h 7"/>
                    <a:gd name="T8" fmla="*/ 154028204 w 14"/>
                    <a:gd name="T9" fmla="*/ 104050306 h 7"/>
                    <a:gd name="T10" fmla="*/ 196035896 w 14"/>
                    <a:gd name="T11" fmla="*/ 59458419 h 7"/>
                    <a:gd name="T12" fmla="*/ 196035896 w 14"/>
                    <a:gd name="T13" fmla="*/ 44591887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54" name="Freeform 8"/>
                <p:cNvSpPr>
                  <a:spLocks noChangeArrowheads="1"/>
                </p:cNvSpPr>
                <p:nvPr/>
              </p:nvSpPr>
              <p:spPr bwMode="auto">
                <a:xfrm>
                  <a:off x="139700" y="290513"/>
                  <a:ext cx="52388" cy="30163"/>
                </a:xfrm>
                <a:custGeom>
                  <a:avLst/>
                  <a:gdLst>
                    <a:gd name="T0" fmla="*/ 42007692 w 14"/>
                    <a:gd name="T1" fmla="*/ 0 h 8"/>
                    <a:gd name="T2" fmla="*/ 0 w 14"/>
                    <a:gd name="T3" fmla="*/ 42646712 h 8"/>
                    <a:gd name="T4" fmla="*/ 0 w 14"/>
                    <a:gd name="T5" fmla="*/ 71079110 h 8"/>
                    <a:gd name="T6" fmla="*/ 42007692 w 14"/>
                    <a:gd name="T7" fmla="*/ 113725821 h 8"/>
                    <a:gd name="T8" fmla="*/ 154028204 w 14"/>
                    <a:gd name="T9" fmla="*/ 113725821 h 8"/>
                    <a:gd name="T10" fmla="*/ 196035896 w 14"/>
                    <a:gd name="T11" fmla="*/ 71079110 h 8"/>
                    <a:gd name="T12" fmla="*/ 196035896 w 14"/>
                    <a:gd name="T13" fmla="*/ 42646712 h 8"/>
                    <a:gd name="T14" fmla="*/ 154028204 w 14"/>
                    <a:gd name="T15" fmla="*/ 0 h 8"/>
                    <a:gd name="T16" fmla="*/ 42007692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55" name="Freeform 9"/>
                <p:cNvSpPr>
                  <a:spLocks noChangeArrowheads="1"/>
                </p:cNvSpPr>
                <p:nvPr/>
              </p:nvSpPr>
              <p:spPr bwMode="auto">
                <a:xfrm>
                  <a:off x="139700" y="339725"/>
                  <a:ext cx="52388" cy="25400"/>
                </a:xfrm>
                <a:custGeom>
                  <a:avLst/>
                  <a:gdLst>
                    <a:gd name="T0" fmla="*/ 42007692 w 14"/>
                    <a:gd name="T1" fmla="*/ 0 h 7"/>
                    <a:gd name="T2" fmla="*/ 0 w 14"/>
                    <a:gd name="T3" fmla="*/ 39500629 h 7"/>
                    <a:gd name="T4" fmla="*/ 0 w 14"/>
                    <a:gd name="T5" fmla="*/ 65833171 h 7"/>
                    <a:gd name="T6" fmla="*/ 42007692 w 14"/>
                    <a:gd name="T7" fmla="*/ 92165714 h 7"/>
                    <a:gd name="T8" fmla="*/ 154028204 w 14"/>
                    <a:gd name="T9" fmla="*/ 92165714 h 7"/>
                    <a:gd name="T10" fmla="*/ 196035896 w 14"/>
                    <a:gd name="T11" fmla="*/ 65833171 h 7"/>
                    <a:gd name="T12" fmla="*/ 196035896 w 14"/>
                    <a:gd name="T13" fmla="*/ 39500629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grpSp>
        </p:grpSp>
        <p:sp useBgFill="1">
          <p:nvSpPr>
            <p:cNvPr id="49" name="矩形 48"/>
            <p:cNvSpPr/>
            <p:nvPr/>
          </p:nvSpPr>
          <p:spPr>
            <a:xfrm>
              <a:off x="2129458" y="2132324"/>
              <a:ext cx="1722886" cy="1729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6" name="组合 55"/>
          <p:cNvGrpSpPr/>
          <p:nvPr/>
        </p:nvGrpSpPr>
        <p:grpSpPr>
          <a:xfrm>
            <a:off x="8344536" y="2132324"/>
            <a:ext cx="3440609" cy="1734823"/>
            <a:chOff x="8344536" y="2132324"/>
            <a:chExt cx="3440609" cy="1734823"/>
          </a:xfrm>
        </p:grpSpPr>
        <p:grpSp>
          <p:nvGrpSpPr>
            <p:cNvPr id="57" name="Group 26"/>
            <p:cNvGrpSpPr/>
            <p:nvPr/>
          </p:nvGrpSpPr>
          <p:grpSpPr bwMode="auto">
            <a:xfrm>
              <a:off x="8344536" y="2138042"/>
              <a:ext cx="1729094" cy="1729105"/>
              <a:chOff x="0" y="0"/>
              <a:chExt cx="1440000" cy="1440000"/>
            </a:xfrm>
          </p:grpSpPr>
          <p:sp>
            <p:nvSpPr>
              <p:cNvPr id="59" name="矩形 82"/>
              <p:cNvSpPr>
                <a:spLocks noChangeArrowheads="1"/>
              </p:cNvSpPr>
              <p:nvPr/>
            </p:nvSpPr>
            <p:spPr bwMode="auto">
              <a:xfrm>
                <a:off x="0" y="0"/>
                <a:ext cx="1440000" cy="1440000"/>
              </a:xfrm>
              <a:prstGeom prst="rect">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nvGrpSpPr>
              <p:cNvPr id="60" name="Group 29"/>
              <p:cNvGrpSpPr/>
              <p:nvPr/>
            </p:nvGrpSpPr>
            <p:grpSpPr bwMode="auto">
              <a:xfrm>
                <a:off x="494575" y="486638"/>
                <a:ext cx="450850" cy="466725"/>
                <a:chOff x="0" y="0"/>
                <a:chExt cx="450850" cy="466725"/>
              </a:xfrm>
            </p:grpSpPr>
            <p:sp>
              <p:nvSpPr>
                <p:cNvPr id="61" name="Freeform 12"/>
                <p:cNvSpPr>
                  <a:spLocks noEditPoints="1" noChangeArrowheads="1"/>
                </p:cNvSpPr>
                <p:nvPr/>
              </p:nvSpPr>
              <p:spPr bwMode="auto">
                <a:xfrm>
                  <a:off x="120650" y="131763"/>
                  <a:ext cx="209550" cy="206375"/>
                </a:xfrm>
                <a:custGeom>
                  <a:avLst/>
                  <a:gdLst>
                    <a:gd name="T0" fmla="*/ 0 w 56"/>
                    <a:gd name="T1" fmla="*/ 380146502 h 55"/>
                    <a:gd name="T2" fmla="*/ 392064308 w 56"/>
                    <a:gd name="T3" fmla="*/ 774375284 h 55"/>
                    <a:gd name="T4" fmla="*/ 784128616 w 56"/>
                    <a:gd name="T5" fmla="*/ 380146502 h 55"/>
                    <a:gd name="T6" fmla="*/ 392064308 w 56"/>
                    <a:gd name="T7" fmla="*/ 0 h 55"/>
                    <a:gd name="T8" fmla="*/ 0 w 56"/>
                    <a:gd name="T9" fmla="*/ 380146502 h 55"/>
                    <a:gd name="T10" fmla="*/ 126021873 w 56"/>
                    <a:gd name="T11" fmla="*/ 380146502 h 55"/>
                    <a:gd name="T12" fmla="*/ 392064308 w 56"/>
                    <a:gd name="T13" fmla="*/ 112635723 h 55"/>
                    <a:gd name="T14" fmla="*/ 658106743 w 56"/>
                    <a:gd name="T15" fmla="*/ 380146502 h 55"/>
                    <a:gd name="T16" fmla="*/ 392064308 w 56"/>
                    <a:gd name="T17" fmla="*/ 661739561 h 55"/>
                    <a:gd name="T18" fmla="*/ 126021873 w 56"/>
                    <a:gd name="T19" fmla="*/ 38014650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5"/>
                    <a:gd name="T32" fmla="*/ 56 w 56"/>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5">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62" name="Rectangle 13"/>
                <p:cNvSpPr>
                  <a:spLocks noChangeArrowheads="1"/>
                </p:cNvSpPr>
                <p:nvPr/>
              </p:nvSpPr>
              <p:spPr bwMode="auto">
                <a:xfrm>
                  <a:off x="131763" y="361950"/>
                  <a:ext cx="184150" cy="3651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mn-lt"/>
                    <a:ea typeface="+mn-ea"/>
                    <a:cs typeface="+mn-ea"/>
                    <a:sym typeface="+mn-lt"/>
                  </a:endParaRPr>
                </a:p>
              </p:txBody>
            </p:sp>
            <p:sp>
              <p:nvSpPr>
                <p:cNvPr id="63" name="Freeform 14"/>
                <p:cNvSpPr>
                  <a:spLocks noChangeArrowheads="1"/>
                </p:cNvSpPr>
                <p:nvPr/>
              </p:nvSpPr>
              <p:spPr bwMode="auto">
                <a:xfrm>
                  <a:off x="131763" y="428625"/>
                  <a:ext cx="184150" cy="38100"/>
                </a:xfrm>
                <a:custGeom>
                  <a:avLst/>
                  <a:gdLst>
                    <a:gd name="T0" fmla="*/ 28246355 w 49"/>
                    <a:gd name="T1" fmla="*/ 0 h 10"/>
                    <a:gd name="T2" fmla="*/ 0 w 49"/>
                    <a:gd name="T3" fmla="*/ 29032200 h 10"/>
                    <a:gd name="T4" fmla="*/ 0 w 49"/>
                    <a:gd name="T5" fmla="*/ 130644900 h 10"/>
                    <a:gd name="T6" fmla="*/ 28246355 w 49"/>
                    <a:gd name="T7" fmla="*/ 145161000 h 10"/>
                    <a:gd name="T8" fmla="*/ 663819410 w 49"/>
                    <a:gd name="T9" fmla="*/ 145161000 h 10"/>
                    <a:gd name="T10" fmla="*/ 692065765 w 49"/>
                    <a:gd name="T11" fmla="*/ 130644900 h 10"/>
                    <a:gd name="T12" fmla="*/ 692065765 w 49"/>
                    <a:gd name="T13" fmla="*/ 29032200 h 10"/>
                    <a:gd name="T14" fmla="*/ 663819410 w 49"/>
                    <a:gd name="T15" fmla="*/ 0 h 10"/>
                    <a:gd name="T16" fmla="*/ 28246355 w 4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0"/>
                    <a:gd name="T29" fmla="*/ 49 w 4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0">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64" name="Freeform 15"/>
                <p:cNvSpPr>
                  <a:spLocks noChangeArrowheads="1"/>
                </p:cNvSpPr>
                <p:nvPr/>
              </p:nvSpPr>
              <p:spPr bwMode="auto">
                <a:xfrm>
                  <a:off x="0" y="0"/>
                  <a:ext cx="150813" cy="150813"/>
                </a:xfrm>
                <a:custGeom>
                  <a:avLst/>
                  <a:gdLst>
                    <a:gd name="T0" fmla="*/ 454889711 w 40"/>
                    <a:gd name="T1" fmla="*/ 0 h 40"/>
                    <a:gd name="T2" fmla="*/ 0 w 40"/>
                    <a:gd name="T3" fmla="*/ 454889711 h 40"/>
                    <a:gd name="T4" fmla="*/ 0 w 40"/>
                    <a:gd name="T5" fmla="*/ 497535857 h 40"/>
                    <a:gd name="T6" fmla="*/ 71078167 w 40"/>
                    <a:gd name="T7" fmla="*/ 554399899 h 40"/>
                    <a:gd name="T8" fmla="*/ 99506417 w 40"/>
                    <a:gd name="T9" fmla="*/ 568614024 h 40"/>
                    <a:gd name="T10" fmla="*/ 113724313 w 40"/>
                    <a:gd name="T11" fmla="*/ 554399899 h 40"/>
                    <a:gd name="T12" fmla="*/ 568614024 w 40"/>
                    <a:gd name="T13" fmla="*/ 99506417 h 40"/>
                    <a:gd name="T14" fmla="*/ 568614024 w 40"/>
                    <a:gd name="T15" fmla="*/ 85292292 h 40"/>
                    <a:gd name="T16" fmla="*/ 568614024 w 40"/>
                    <a:gd name="T17" fmla="*/ 71078167 h 40"/>
                    <a:gd name="T18" fmla="*/ 497535857 w 40"/>
                    <a:gd name="T19" fmla="*/ 0 h 40"/>
                    <a:gd name="T20" fmla="*/ 454889711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65" name="Freeform 16"/>
                <p:cNvSpPr>
                  <a:spLocks noChangeArrowheads="1"/>
                </p:cNvSpPr>
                <p:nvPr/>
              </p:nvSpPr>
              <p:spPr bwMode="auto">
                <a:xfrm>
                  <a:off x="49213" y="49213"/>
                  <a:ext cx="150813" cy="150813"/>
                </a:xfrm>
                <a:custGeom>
                  <a:avLst/>
                  <a:gdLst>
                    <a:gd name="T0" fmla="*/ 469107607 w 40"/>
                    <a:gd name="T1" fmla="*/ 0 h 40"/>
                    <a:gd name="T2" fmla="*/ 14214125 w 40"/>
                    <a:gd name="T3" fmla="*/ 454889711 h 40"/>
                    <a:gd name="T4" fmla="*/ 0 w 40"/>
                    <a:gd name="T5" fmla="*/ 483321732 h 40"/>
                    <a:gd name="T6" fmla="*/ 14214125 w 40"/>
                    <a:gd name="T7" fmla="*/ 497535857 h 40"/>
                    <a:gd name="T8" fmla="*/ 71078167 w 40"/>
                    <a:gd name="T9" fmla="*/ 568614024 h 40"/>
                    <a:gd name="T10" fmla="*/ 113724313 w 40"/>
                    <a:gd name="T11" fmla="*/ 568614024 h 40"/>
                    <a:gd name="T12" fmla="*/ 568614024 w 40"/>
                    <a:gd name="T13" fmla="*/ 113724313 h 40"/>
                    <a:gd name="T14" fmla="*/ 568614024 w 40"/>
                    <a:gd name="T15" fmla="*/ 85292292 h 40"/>
                    <a:gd name="T16" fmla="*/ 568614024 w 40"/>
                    <a:gd name="T17" fmla="*/ 71078167 h 40"/>
                    <a:gd name="T18" fmla="*/ 497535857 w 40"/>
                    <a:gd name="T19" fmla="*/ 0 h 40"/>
                    <a:gd name="T20" fmla="*/ 469107607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66" name="Freeform 17"/>
                <p:cNvSpPr>
                  <a:spLocks noChangeArrowheads="1"/>
                </p:cNvSpPr>
                <p:nvPr/>
              </p:nvSpPr>
              <p:spPr bwMode="auto">
                <a:xfrm>
                  <a:off x="247650" y="0"/>
                  <a:ext cx="203200" cy="200025"/>
                </a:xfrm>
                <a:custGeom>
                  <a:avLst/>
                  <a:gdLst>
                    <a:gd name="T0" fmla="*/ 283196830 w 54"/>
                    <a:gd name="T1" fmla="*/ 0 h 53"/>
                    <a:gd name="T2" fmla="*/ 269036800 w 54"/>
                    <a:gd name="T3" fmla="*/ 0 h 53"/>
                    <a:gd name="T4" fmla="*/ 14160030 w 54"/>
                    <a:gd name="T5" fmla="*/ 256382987 h 53"/>
                    <a:gd name="T6" fmla="*/ 0 w 54"/>
                    <a:gd name="T7" fmla="*/ 270626277 h 53"/>
                    <a:gd name="T8" fmla="*/ 0 w 54"/>
                    <a:gd name="T9" fmla="*/ 270626277 h 53"/>
                    <a:gd name="T10" fmla="*/ 14160030 w 54"/>
                    <a:gd name="T11" fmla="*/ 299112856 h 53"/>
                    <a:gd name="T12" fmla="*/ 467277215 w 54"/>
                    <a:gd name="T13" fmla="*/ 754905672 h 53"/>
                    <a:gd name="T14" fmla="*/ 495597274 w 54"/>
                    <a:gd name="T15" fmla="*/ 754905672 h 53"/>
                    <a:gd name="T16" fmla="*/ 750474044 w 54"/>
                    <a:gd name="T17" fmla="*/ 498522685 h 53"/>
                    <a:gd name="T18" fmla="*/ 750474044 w 54"/>
                    <a:gd name="T19" fmla="*/ 455792816 h 53"/>
                    <a:gd name="T20" fmla="*/ 297356859 w 54"/>
                    <a:gd name="T21" fmla="*/ 0 h 53"/>
                    <a:gd name="T22" fmla="*/ 283196830 w 5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3"/>
                    <a:gd name="T38" fmla="*/ 54 w 5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3">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grpSp>
        </p:grpSp>
        <p:sp useBgFill="1">
          <p:nvSpPr>
            <p:cNvPr id="58" name="矩形 57"/>
            <p:cNvSpPr/>
            <p:nvPr/>
          </p:nvSpPr>
          <p:spPr>
            <a:xfrm>
              <a:off x="10062259" y="2132324"/>
              <a:ext cx="1722886" cy="1729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7" name="组合 66"/>
          <p:cNvGrpSpPr/>
          <p:nvPr/>
        </p:nvGrpSpPr>
        <p:grpSpPr>
          <a:xfrm>
            <a:off x="4381062" y="2143760"/>
            <a:ext cx="3446807" cy="1729105"/>
            <a:chOff x="4381062" y="2143760"/>
            <a:chExt cx="3446807" cy="1729105"/>
          </a:xfrm>
        </p:grpSpPr>
        <p:grpSp>
          <p:nvGrpSpPr>
            <p:cNvPr id="68" name="Group 21"/>
            <p:cNvGrpSpPr/>
            <p:nvPr/>
          </p:nvGrpSpPr>
          <p:grpSpPr bwMode="auto">
            <a:xfrm>
              <a:off x="4381062" y="2143760"/>
              <a:ext cx="1729084" cy="1729105"/>
              <a:chOff x="0" y="0"/>
              <a:chExt cx="1440000" cy="1440000"/>
            </a:xfrm>
          </p:grpSpPr>
          <p:sp>
            <p:nvSpPr>
              <p:cNvPr id="70" name="矩形 99"/>
              <p:cNvSpPr>
                <a:spLocks noChangeArrowheads="1"/>
              </p:cNvSpPr>
              <p:nvPr/>
            </p:nvSpPr>
            <p:spPr bwMode="auto">
              <a:xfrm>
                <a:off x="0" y="0"/>
                <a:ext cx="1440000" cy="1440000"/>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nvGrpSpPr>
              <p:cNvPr id="71" name="Group 23"/>
              <p:cNvGrpSpPr/>
              <p:nvPr/>
            </p:nvGrpSpPr>
            <p:grpSpPr bwMode="auto">
              <a:xfrm>
                <a:off x="465206" y="571569"/>
                <a:ext cx="509588" cy="296863"/>
                <a:chOff x="0" y="0"/>
                <a:chExt cx="509588" cy="296863"/>
              </a:xfrm>
            </p:grpSpPr>
            <p:sp>
              <p:nvSpPr>
                <p:cNvPr id="72" name="Freeform 10"/>
                <p:cNvSpPr>
                  <a:spLocks noEditPoints="1" noChangeArrowheads="1"/>
                </p:cNvSpPr>
                <p:nvPr/>
              </p:nvSpPr>
              <p:spPr bwMode="auto">
                <a:xfrm>
                  <a:off x="0" y="0"/>
                  <a:ext cx="509588" cy="296863"/>
                </a:xfrm>
                <a:custGeom>
                  <a:avLst/>
                  <a:gdLst>
                    <a:gd name="T0" fmla="*/ 98279292 w 136"/>
                    <a:gd name="T1" fmla="*/ 917847787 h 79"/>
                    <a:gd name="T2" fmla="*/ 140398988 w 136"/>
                    <a:gd name="T3" fmla="*/ 917847787 h 79"/>
                    <a:gd name="T4" fmla="*/ 547552306 w 136"/>
                    <a:gd name="T5" fmla="*/ 917847787 h 79"/>
                    <a:gd name="T6" fmla="*/ 1263579651 w 136"/>
                    <a:gd name="T7" fmla="*/ 917847787 h 79"/>
                    <a:gd name="T8" fmla="*/ 1291659448 w 136"/>
                    <a:gd name="T9" fmla="*/ 917847787 h 79"/>
                    <a:gd name="T10" fmla="*/ 1488218031 w 136"/>
                    <a:gd name="T11" fmla="*/ 1115539757 h 79"/>
                    <a:gd name="T12" fmla="*/ 1740932463 w 136"/>
                    <a:gd name="T13" fmla="*/ 917847787 h 79"/>
                    <a:gd name="T14" fmla="*/ 1825171855 w 136"/>
                    <a:gd name="T15" fmla="*/ 917847787 h 79"/>
                    <a:gd name="T16" fmla="*/ 1909411248 w 136"/>
                    <a:gd name="T17" fmla="*/ 847247002 h 79"/>
                    <a:gd name="T18" fmla="*/ 1895371349 w 136"/>
                    <a:gd name="T19" fmla="*/ 833125342 h 79"/>
                    <a:gd name="T20" fmla="*/ 1895371349 w 136"/>
                    <a:gd name="T21" fmla="*/ 819003682 h 79"/>
                    <a:gd name="T22" fmla="*/ 1895371349 w 136"/>
                    <a:gd name="T23" fmla="*/ 706037916 h 79"/>
                    <a:gd name="T24" fmla="*/ 1909411248 w 136"/>
                    <a:gd name="T25" fmla="*/ 112965766 h 79"/>
                    <a:gd name="T26" fmla="*/ 1783052159 w 136"/>
                    <a:gd name="T27" fmla="*/ 0 h 79"/>
                    <a:gd name="T28" fmla="*/ 1038945017 w 136"/>
                    <a:gd name="T29" fmla="*/ 0 h 79"/>
                    <a:gd name="T30" fmla="*/ 982785422 w 136"/>
                    <a:gd name="T31" fmla="*/ 0 h 79"/>
                    <a:gd name="T32" fmla="*/ 884506130 w 136"/>
                    <a:gd name="T33" fmla="*/ 28243320 h 79"/>
                    <a:gd name="T34" fmla="*/ 856426333 w 136"/>
                    <a:gd name="T35" fmla="*/ 155326989 h 79"/>
                    <a:gd name="T36" fmla="*/ 856426333 w 136"/>
                    <a:gd name="T37" fmla="*/ 691916256 h 79"/>
                    <a:gd name="T38" fmla="*/ 772186940 w 136"/>
                    <a:gd name="T39" fmla="*/ 691916256 h 79"/>
                    <a:gd name="T40" fmla="*/ 772186940 w 136"/>
                    <a:gd name="T41" fmla="*/ 197691969 h 79"/>
                    <a:gd name="T42" fmla="*/ 252714431 w 136"/>
                    <a:gd name="T43" fmla="*/ 112965766 h 79"/>
                    <a:gd name="T44" fmla="*/ 98279292 w 136"/>
                    <a:gd name="T45" fmla="*/ 225931532 h 79"/>
                    <a:gd name="T46" fmla="*/ 28079798 w 136"/>
                    <a:gd name="T47" fmla="*/ 437745161 h 79"/>
                    <a:gd name="T48" fmla="*/ 28079798 w 136"/>
                    <a:gd name="T49" fmla="*/ 437745161 h 79"/>
                    <a:gd name="T50" fmla="*/ 0 w 136"/>
                    <a:gd name="T51" fmla="*/ 833125342 h 79"/>
                    <a:gd name="T52" fmla="*/ 224638381 w 136"/>
                    <a:gd name="T53" fmla="*/ 917847787 h 79"/>
                    <a:gd name="T54" fmla="*/ 463312913 w 136"/>
                    <a:gd name="T55" fmla="*/ 917847787 h 79"/>
                    <a:gd name="T56" fmla="*/ 1488218031 w 136"/>
                    <a:gd name="T57" fmla="*/ 1030813553 h 79"/>
                    <a:gd name="T58" fmla="*/ 1488218031 w 136"/>
                    <a:gd name="T59" fmla="*/ 790764119 h 79"/>
                    <a:gd name="T60" fmla="*/ 1488218031 w 136"/>
                    <a:gd name="T61" fmla="*/ 1030813553 h 79"/>
                    <a:gd name="T62" fmla="*/ 98279292 w 136"/>
                    <a:gd name="T63" fmla="*/ 621311712 h 79"/>
                    <a:gd name="T64" fmla="*/ 168478786 w 136"/>
                    <a:gd name="T65" fmla="*/ 296536075 h 79"/>
                    <a:gd name="T66" fmla="*/ 196558583 w 136"/>
                    <a:gd name="T67" fmla="*/ 240053192 h 79"/>
                    <a:gd name="T68" fmla="*/ 266754330 w 136"/>
                    <a:gd name="T69" fmla="*/ 211809872 h 79"/>
                    <a:gd name="T70" fmla="*/ 617751800 w 136"/>
                    <a:gd name="T71" fmla="*/ 211809872 h 79"/>
                    <a:gd name="T72" fmla="*/ 687951294 w 136"/>
                    <a:gd name="T73" fmla="*/ 437745161 h 79"/>
                    <a:gd name="T74" fmla="*/ 687951294 w 136"/>
                    <a:gd name="T75" fmla="*/ 776642459 h 79"/>
                    <a:gd name="T76" fmla="*/ 940665725 w 136"/>
                    <a:gd name="T77" fmla="*/ 776642459 h 79"/>
                    <a:gd name="T78" fmla="*/ 940665725 w 136"/>
                    <a:gd name="T79" fmla="*/ 98844106 h 79"/>
                    <a:gd name="T80" fmla="*/ 1811131957 w 136"/>
                    <a:gd name="T81" fmla="*/ 691916256 h 79"/>
                    <a:gd name="T82" fmla="*/ 1783052159 w 136"/>
                    <a:gd name="T83" fmla="*/ 833125342 h 79"/>
                    <a:gd name="T84" fmla="*/ 1488218031 w 136"/>
                    <a:gd name="T85" fmla="*/ 720159576 h 79"/>
                    <a:gd name="T86" fmla="*/ 1291659448 w 136"/>
                    <a:gd name="T87" fmla="*/ 833125342 h 79"/>
                    <a:gd name="T88" fmla="*/ 1263579651 w 136"/>
                    <a:gd name="T89" fmla="*/ 833125342 h 79"/>
                    <a:gd name="T90" fmla="*/ 1263579651 w 136"/>
                    <a:gd name="T91" fmla="*/ 833125342 h 79"/>
                    <a:gd name="T92" fmla="*/ 912585928 w 136"/>
                    <a:gd name="T93" fmla="*/ 833125342 h 79"/>
                    <a:gd name="T94" fmla="*/ 519472508 w 136"/>
                    <a:gd name="T95" fmla="*/ 833125342 h 79"/>
                    <a:gd name="T96" fmla="*/ 168478786 w 136"/>
                    <a:gd name="T97" fmla="*/ 833125342 h 79"/>
                    <a:gd name="T98" fmla="*/ 98279292 w 136"/>
                    <a:gd name="T99" fmla="*/ 833125342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6"/>
                    <a:gd name="T151" fmla="*/ 0 h 79"/>
                    <a:gd name="T152" fmla="*/ 136 w 136"/>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6" h="79">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sp>
              <p:nvSpPr>
                <p:cNvPr id="73" name="Freeform 11"/>
                <p:cNvSpPr>
                  <a:spLocks noChangeArrowheads="1"/>
                </p:cNvSpPr>
                <p:nvPr/>
              </p:nvSpPr>
              <p:spPr bwMode="auto">
                <a:xfrm>
                  <a:off x="47625" y="77788"/>
                  <a:ext cx="84138" cy="49213"/>
                </a:xfrm>
                <a:custGeom>
                  <a:avLst/>
                  <a:gdLst>
                    <a:gd name="T0" fmla="*/ 321781957 w 22"/>
                    <a:gd name="T1" fmla="*/ 0 h 13"/>
                    <a:gd name="T2" fmla="*/ 117013011 w 22"/>
                    <a:gd name="T3" fmla="*/ 0 h 13"/>
                    <a:gd name="T4" fmla="*/ 58506506 w 22"/>
                    <a:gd name="T5" fmla="*/ 28660894 h 13"/>
                    <a:gd name="T6" fmla="*/ 58506506 w 22"/>
                    <a:gd name="T7" fmla="*/ 28660894 h 13"/>
                    <a:gd name="T8" fmla="*/ 58506506 w 22"/>
                    <a:gd name="T9" fmla="*/ 28660894 h 13"/>
                    <a:gd name="T10" fmla="*/ 0 w 22"/>
                    <a:gd name="T11" fmla="*/ 186301490 h 13"/>
                    <a:gd name="T12" fmla="*/ 321781957 w 22"/>
                    <a:gd name="T13" fmla="*/ 186301490 h 13"/>
                    <a:gd name="T14" fmla="*/ 321781957 w 22"/>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3"/>
                    <a:gd name="T26" fmla="*/ 22 w 2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3">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cs typeface="+mn-ea"/>
                    <a:sym typeface="+mn-lt"/>
                  </a:endParaRPr>
                </a:p>
              </p:txBody>
            </p:sp>
          </p:grpSp>
        </p:grpSp>
        <p:sp useBgFill="1">
          <p:nvSpPr>
            <p:cNvPr id="69" name="矩形 68"/>
            <p:cNvSpPr/>
            <p:nvPr/>
          </p:nvSpPr>
          <p:spPr>
            <a:xfrm>
              <a:off x="6104983" y="2143760"/>
              <a:ext cx="1722886" cy="1729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4" name="文本框 73"/>
          <p:cNvSpPr txBox="1"/>
          <p:nvPr/>
        </p:nvSpPr>
        <p:spPr>
          <a:xfrm>
            <a:off x="844609" y="4072411"/>
            <a:ext cx="2569698" cy="400110"/>
          </a:xfrm>
          <a:prstGeom prst="rect">
            <a:avLst/>
          </a:prstGeom>
          <a:noFill/>
        </p:spPr>
        <p:txBody>
          <a:bodyPr wrap="square" rtlCol="0">
            <a:spAutoFit/>
          </a:bodyPr>
          <a:lstStyle/>
          <a:p>
            <a:pPr algn="ctr"/>
            <a:r>
              <a:rPr lang="zh-CN" altLang="en-US" sz="2000" b="1" dirty="0">
                <a:cs typeface="+mn-ea"/>
                <a:sym typeface="+mn-lt"/>
              </a:rPr>
              <a:t>输入你的文本</a:t>
            </a:r>
          </a:p>
        </p:txBody>
      </p:sp>
      <p:sp>
        <p:nvSpPr>
          <p:cNvPr id="75" name="文本框 74"/>
          <p:cNvSpPr txBox="1"/>
          <p:nvPr/>
        </p:nvSpPr>
        <p:spPr>
          <a:xfrm>
            <a:off x="870392" y="4613947"/>
            <a:ext cx="2554787" cy="830997"/>
          </a:xfrm>
          <a:prstGeom prst="rect">
            <a:avLst/>
          </a:prstGeom>
          <a:noFill/>
        </p:spPr>
        <p:txBody>
          <a:bodyPr wrap="square" rtlCol="0">
            <a:spAutoFit/>
          </a:bodyPr>
          <a:lstStyle/>
          <a:p>
            <a:pPr algn="ctr"/>
            <a:r>
              <a:rPr lang="zh-CN" altLang="en-US" sz="1600" dirty="0">
                <a:cs typeface="+mn-ea"/>
                <a:sym typeface="+mn-lt"/>
              </a:rPr>
              <a:t>点击此处更换文本编辑文字，点击此处更换文本编辑文字。</a:t>
            </a:r>
          </a:p>
        </p:txBody>
      </p:sp>
      <p:sp>
        <p:nvSpPr>
          <p:cNvPr id="76" name="矩形 75"/>
          <p:cNvSpPr/>
          <p:nvPr/>
        </p:nvSpPr>
        <p:spPr>
          <a:xfrm>
            <a:off x="711443" y="5586370"/>
            <a:ext cx="2893003" cy="1061829"/>
          </a:xfrm>
          <a:prstGeom prst="rect">
            <a:avLst/>
          </a:prstGeom>
        </p:spPr>
        <p:txBody>
          <a:bodyPr wrap="square">
            <a:spAutoFit/>
          </a:bodyPr>
          <a:lstStyle/>
          <a:p>
            <a:pPr algn="ctr">
              <a:lnSpc>
                <a:spcPct val="150000"/>
              </a:lnSpc>
            </a:pPr>
            <a:r>
              <a:rPr lang="en-US" altLang="zh-CN" sz="1400" dirty="0">
                <a:cs typeface="+mn-ea"/>
                <a:sym typeface="+mn-lt"/>
              </a:rPr>
              <a:t>1.</a:t>
            </a:r>
            <a:r>
              <a:rPr lang="zh-CN" altLang="en-US" sz="1400" dirty="0">
                <a:cs typeface="+mn-ea"/>
                <a:sym typeface="+mn-lt"/>
              </a:rPr>
              <a:t>点击此处更换文本编辑文字</a:t>
            </a:r>
            <a:endParaRPr lang="en-US" altLang="zh-CN" sz="1400" dirty="0">
              <a:cs typeface="+mn-ea"/>
              <a:sym typeface="+mn-lt"/>
            </a:endParaRPr>
          </a:p>
          <a:p>
            <a:pPr algn="ctr">
              <a:lnSpc>
                <a:spcPct val="150000"/>
              </a:lnSpc>
            </a:pPr>
            <a:r>
              <a:rPr lang="en-US" altLang="zh-CN" sz="1400" dirty="0">
                <a:cs typeface="+mn-ea"/>
                <a:sym typeface="+mn-lt"/>
              </a:rPr>
              <a:t>2.</a:t>
            </a:r>
            <a:r>
              <a:rPr lang="zh-CN" altLang="en-US" sz="1400" dirty="0">
                <a:cs typeface="+mn-ea"/>
                <a:sym typeface="+mn-lt"/>
              </a:rPr>
              <a:t>点击此处更换文本编辑文字 </a:t>
            </a:r>
            <a:endParaRPr lang="en-US" altLang="zh-CN" sz="1400" dirty="0">
              <a:cs typeface="+mn-ea"/>
              <a:sym typeface="+mn-lt"/>
            </a:endParaRPr>
          </a:p>
          <a:p>
            <a:pPr algn="ctr">
              <a:lnSpc>
                <a:spcPct val="150000"/>
              </a:lnSpc>
            </a:pPr>
            <a:r>
              <a:rPr lang="en-US" altLang="zh-CN" sz="1400" dirty="0">
                <a:cs typeface="+mn-ea"/>
                <a:sym typeface="+mn-lt"/>
              </a:rPr>
              <a:t>3.</a:t>
            </a:r>
            <a:r>
              <a:rPr lang="zh-CN" altLang="en-US" sz="1400" dirty="0">
                <a:cs typeface="+mn-ea"/>
                <a:sym typeface="+mn-lt"/>
              </a:rPr>
              <a:t>点击此处更换文本编辑文字</a:t>
            </a:r>
            <a:endParaRPr lang="en-US" altLang="zh-CN" sz="1400" dirty="0">
              <a:cs typeface="+mn-ea"/>
              <a:sym typeface="+mn-lt"/>
            </a:endParaRPr>
          </a:p>
        </p:txBody>
      </p:sp>
      <p:sp>
        <p:nvSpPr>
          <p:cNvPr id="77" name="文本框 76"/>
          <p:cNvSpPr txBox="1"/>
          <p:nvPr/>
        </p:nvSpPr>
        <p:spPr>
          <a:xfrm>
            <a:off x="8850523" y="4072411"/>
            <a:ext cx="2569698" cy="400110"/>
          </a:xfrm>
          <a:prstGeom prst="rect">
            <a:avLst/>
          </a:prstGeom>
          <a:noFill/>
        </p:spPr>
        <p:txBody>
          <a:bodyPr wrap="square" rtlCol="0">
            <a:spAutoFit/>
          </a:bodyPr>
          <a:lstStyle/>
          <a:p>
            <a:pPr algn="ctr"/>
            <a:r>
              <a:rPr lang="zh-CN" altLang="en-US" sz="2000" b="1" dirty="0">
                <a:cs typeface="+mn-ea"/>
                <a:sym typeface="+mn-lt"/>
              </a:rPr>
              <a:t>输入你的文本</a:t>
            </a:r>
          </a:p>
        </p:txBody>
      </p:sp>
      <p:sp>
        <p:nvSpPr>
          <p:cNvPr id="78" name="文本框 77"/>
          <p:cNvSpPr txBox="1"/>
          <p:nvPr/>
        </p:nvSpPr>
        <p:spPr>
          <a:xfrm>
            <a:off x="8876306" y="4613947"/>
            <a:ext cx="2554787" cy="830997"/>
          </a:xfrm>
          <a:prstGeom prst="rect">
            <a:avLst/>
          </a:prstGeom>
          <a:noFill/>
        </p:spPr>
        <p:txBody>
          <a:bodyPr wrap="square" rtlCol="0">
            <a:spAutoFit/>
          </a:bodyPr>
          <a:lstStyle/>
          <a:p>
            <a:pPr algn="ctr"/>
            <a:r>
              <a:rPr lang="zh-CN" altLang="en-US" sz="1600" dirty="0">
                <a:cs typeface="+mn-ea"/>
                <a:sym typeface="+mn-lt"/>
              </a:rPr>
              <a:t>点击此处更换文本编辑文字，点击此处更换文本编辑文字。</a:t>
            </a:r>
          </a:p>
        </p:txBody>
      </p:sp>
      <p:sp>
        <p:nvSpPr>
          <p:cNvPr id="79" name="矩形 78"/>
          <p:cNvSpPr/>
          <p:nvPr/>
        </p:nvSpPr>
        <p:spPr>
          <a:xfrm>
            <a:off x="8717357" y="5586370"/>
            <a:ext cx="2893003" cy="1061829"/>
          </a:xfrm>
          <a:prstGeom prst="rect">
            <a:avLst/>
          </a:prstGeom>
        </p:spPr>
        <p:txBody>
          <a:bodyPr wrap="square">
            <a:spAutoFit/>
          </a:bodyPr>
          <a:lstStyle/>
          <a:p>
            <a:pPr algn="ctr">
              <a:lnSpc>
                <a:spcPct val="150000"/>
              </a:lnSpc>
            </a:pPr>
            <a:r>
              <a:rPr lang="en-US" altLang="zh-CN" sz="1400" dirty="0">
                <a:cs typeface="+mn-ea"/>
                <a:sym typeface="+mn-lt"/>
              </a:rPr>
              <a:t>1.</a:t>
            </a:r>
            <a:r>
              <a:rPr lang="zh-CN" altLang="en-US" sz="1400" dirty="0">
                <a:cs typeface="+mn-ea"/>
                <a:sym typeface="+mn-lt"/>
              </a:rPr>
              <a:t>点击此处更换文本编辑文字</a:t>
            </a:r>
            <a:endParaRPr lang="en-US" altLang="zh-CN" sz="1400" dirty="0">
              <a:cs typeface="+mn-ea"/>
              <a:sym typeface="+mn-lt"/>
            </a:endParaRPr>
          </a:p>
          <a:p>
            <a:pPr algn="ctr">
              <a:lnSpc>
                <a:spcPct val="150000"/>
              </a:lnSpc>
            </a:pPr>
            <a:r>
              <a:rPr lang="en-US" altLang="zh-CN" sz="1400" dirty="0">
                <a:cs typeface="+mn-ea"/>
                <a:sym typeface="+mn-lt"/>
              </a:rPr>
              <a:t>2.</a:t>
            </a:r>
            <a:r>
              <a:rPr lang="zh-CN" altLang="en-US" sz="1400" dirty="0">
                <a:cs typeface="+mn-ea"/>
                <a:sym typeface="+mn-lt"/>
              </a:rPr>
              <a:t>点击此处更换文本编辑文字 </a:t>
            </a:r>
            <a:endParaRPr lang="en-US" altLang="zh-CN" sz="1400" dirty="0">
              <a:cs typeface="+mn-ea"/>
              <a:sym typeface="+mn-lt"/>
            </a:endParaRPr>
          </a:p>
          <a:p>
            <a:pPr algn="ctr">
              <a:lnSpc>
                <a:spcPct val="150000"/>
              </a:lnSpc>
            </a:pPr>
            <a:r>
              <a:rPr lang="en-US" altLang="zh-CN" sz="1400" dirty="0">
                <a:cs typeface="+mn-ea"/>
                <a:sym typeface="+mn-lt"/>
              </a:rPr>
              <a:t>3.</a:t>
            </a:r>
            <a:r>
              <a:rPr lang="zh-CN" altLang="en-US" sz="1400" dirty="0">
                <a:cs typeface="+mn-ea"/>
                <a:sym typeface="+mn-lt"/>
              </a:rPr>
              <a:t>点击此处更换文本编辑文字</a:t>
            </a:r>
            <a:endParaRPr lang="en-US" altLang="zh-CN" sz="1400" dirty="0">
              <a:cs typeface="+mn-ea"/>
              <a:sym typeface="+mn-lt"/>
            </a:endParaRPr>
          </a:p>
        </p:txBody>
      </p:sp>
      <p:sp>
        <p:nvSpPr>
          <p:cNvPr id="80" name="文本框 79"/>
          <p:cNvSpPr txBox="1"/>
          <p:nvPr/>
        </p:nvSpPr>
        <p:spPr>
          <a:xfrm>
            <a:off x="4816812" y="4072411"/>
            <a:ext cx="2569698" cy="400110"/>
          </a:xfrm>
          <a:prstGeom prst="rect">
            <a:avLst/>
          </a:prstGeom>
          <a:noFill/>
        </p:spPr>
        <p:txBody>
          <a:bodyPr wrap="square" rtlCol="0">
            <a:spAutoFit/>
          </a:bodyPr>
          <a:lstStyle/>
          <a:p>
            <a:pPr algn="ctr"/>
            <a:r>
              <a:rPr lang="zh-CN" altLang="en-US" sz="2000" b="1" dirty="0">
                <a:cs typeface="+mn-ea"/>
                <a:sym typeface="+mn-lt"/>
              </a:rPr>
              <a:t>输入你的文本</a:t>
            </a:r>
          </a:p>
        </p:txBody>
      </p:sp>
      <p:sp>
        <p:nvSpPr>
          <p:cNvPr id="81" name="文本框 80"/>
          <p:cNvSpPr txBox="1"/>
          <p:nvPr/>
        </p:nvSpPr>
        <p:spPr>
          <a:xfrm>
            <a:off x="4842595" y="4613947"/>
            <a:ext cx="2554787" cy="830997"/>
          </a:xfrm>
          <a:prstGeom prst="rect">
            <a:avLst/>
          </a:prstGeom>
          <a:noFill/>
        </p:spPr>
        <p:txBody>
          <a:bodyPr wrap="square" rtlCol="0">
            <a:spAutoFit/>
          </a:bodyPr>
          <a:lstStyle/>
          <a:p>
            <a:pPr algn="ctr"/>
            <a:r>
              <a:rPr lang="zh-CN" altLang="en-US" sz="1600" dirty="0">
                <a:cs typeface="+mn-ea"/>
                <a:sym typeface="+mn-lt"/>
              </a:rPr>
              <a:t>点击此处更换文本编辑文字，点击此处更换文本编辑文字。</a:t>
            </a:r>
          </a:p>
        </p:txBody>
      </p:sp>
      <p:sp>
        <p:nvSpPr>
          <p:cNvPr id="82" name="矩形 81"/>
          <p:cNvSpPr/>
          <p:nvPr/>
        </p:nvSpPr>
        <p:spPr>
          <a:xfrm>
            <a:off x="4683646" y="5586370"/>
            <a:ext cx="2893003" cy="1061829"/>
          </a:xfrm>
          <a:prstGeom prst="rect">
            <a:avLst/>
          </a:prstGeom>
        </p:spPr>
        <p:txBody>
          <a:bodyPr wrap="square">
            <a:spAutoFit/>
          </a:bodyPr>
          <a:lstStyle/>
          <a:p>
            <a:pPr algn="ctr">
              <a:lnSpc>
                <a:spcPct val="150000"/>
              </a:lnSpc>
            </a:pPr>
            <a:r>
              <a:rPr lang="en-US" altLang="zh-CN" sz="1400" dirty="0">
                <a:cs typeface="+mn-ea"/>
                <a:sym typeface="+mn-lt"/>
              </a:rPr>
              <a:t>1.</a:t>
            </a:r>
            <a:r>
              <a:rPr lang="zh-CN" altLang="en-US" sz="1400" dirty="0">
                <a:cs typeface="+mn-ea"/>
                <a:sym typeface="+mn-lt"/>
              </a:rPr>
              <a:t>点击此处更换文本编辑文字</a:t>
            </a:r>
            <a:endParaRPr lang="en-US" altLang="zh-CN" sz="1400" dirty="0">
              <a:cs typeface="+mn-ea"/>
              <a:sym typeface="+mn-lt"/>
            </a:endParaRPr>
          </a:p>
          <a:p>
            <a:pPr algn="ctr">
              <a:lnSpc>
                <a:spcPct val="150000"/>
              </a:lnSpc>
            </a:pPr>
            <a:r>
              <a:rPr lang="en-US" altLang="zh-CN" sz="1400" dirty="0">
                <a:cs typeface="+mn-ea"/>
                <a:sym typeface="+mn-lt"/>
              </a:rPr>
              <a:t>2.</a:t>
            </a:r>
            <a:r>
              <a:rPr lang="zh-CN" altLang="en-US" sz="1400" dirty="0">
                <a:cs typeface="+mn-ea"/>
                <a:sym typeface="+mn-lt"/>
              </a:rPr>
              <a:t>点击此处更换文本编辑文字 </a:t>
            </a:r>
            <a:endParaRPr lang="en-US" altLang="zh-CN" sz="1400" dirty="0">
              <a:cs typeface="+mn-ea"/>
              <a:sym typeface="+mn-lt"/>
            </a:endParaRPr>
          </a:p>
          <a:p>
            <a:pPr algn="ctr">
              <a:lnSpc>
                <a:spcPct val="150000"/>
              </a:lnSpc>
            </a:pPr>
            <a:r>
              <a:rPr lang="en-US" altLang="zh-CN" sz="1400" dirty="0">
                <a:cs typeface="+mn-ea"/>
                <a:sym typeface="+mn-lt"/>
              </a:rPr>
              <a:t>3.</a:t>
            </a:r>
            <a:r>
              <a:rPr lang="zh-CN" altLang="en-US" sz="1400" dirty="0">
                <a:cs typeface="+mn-ea"/>
                <a:sym typeface="+mn-lt"/>
              </a:rPr>
              <a:t>点击此处更换文本编辑文字</a:t>
            </a:r>
            <a:endParaRPr lang="en-US" altLang="zh-CN" sz="1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barn(inVertical)">
                                      <p:cBhvr>
                                        <p:cTn id="10" dur="500"/>
                                        <p:tgtEl>
                                          <p:spTgt spid="67"/>
                                        </p:tgtEl>
                                      </p:cBhvr>
                                    </p:animEffect>
                                  </p:childTnLst>
                                </p:cTn>
                              </p:par>
                              <p:par>
                                <p:cTn id="11" presetID="16" presetClass="entr" presetSubtype="2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Vertical)">
                                      <p:cBhvr>
                                        <p:cTn id="13" dur="500"/>
                                        <p:tgtEl>
                                          <p:spTgt spid="5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anim calcmode="lin" valueType="num">
                                      <p:cBhvr>
                                        <p:cTn id="17" dur="1000" fill="hold"/>
                                        <p:tgtEl>
                                          <p:spTgt spid="74"/>
                                        </p:tgtEl>
                                        <p:attrNameLst>
                                          <p:attrName>ppt_x</p:attrName>
                                        </p:attrNameLst>
                                      </p:cBhvr>
                                      <p:tavLst>
                                        <p:tav tm="0">
                                          <p:val>
                                            <p:strVal val="#ppt_x"/>
                                          </p:val>
                                        </p:tav>
                                        <p:tav tm="100000">
                                          <p:val>
                                            <p:strVal val="#ppt_x"/>
                                          </p:val>
                                        </p:tav>
                                      </p:tavLst>
                                    </p:anim>
                                    <p:anim calcmode="lin" valueType="num">
                                      <p:cBhvr>
                                        <p:cTn id="18" dur="1000" fill="hold"/>
                                        <p:tgtEl>
                                          <p:spTgt spid="7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1000"/>
                                        <p:tgtEl>
                                          <p:spTgt spid="75"/>
                                        </p:tgtEl>
                                      </p:cBhvr>
                                    </p:animEffect>
                                    <p:anim calcmode="lin" valueType="num">
                                      <p:cBhvr>
                                        <p:cTn id="22" dur="1000" fill="hold"/>
                                        <p:tgtEl>
                                          <p:spTgt spid="75"/>
                                        </p:tgtEl>
                                        <p:attrNameLst>
                                          <p:attrName>ppt_x</p:attrName>
                                        </p:attrNameLst>
                                      </p:cBhvr>
                                      <p:tavLst>
                                        <p:tav tm="0">
                                          <p:val>
                                            <p:strVal val="#ppt_x"/>
                                          </p:val>
                                        </p:tav>
                                        <p:tav tm="100000">
                                          <p:val>
                                            <p:strVal val="#ppt_x"/>
                                          </p:val>
                                        </p:tav>
                                      </p:tavLst>
                                    </p:anim>
                                    <p:anim calcmode="lin" valueType="num">
                                      <p:cBhvr>
                                        <p:cTn id="23" dur="1000" fill="hold"/>
                                        <p:tgtEl>
                                          <p:spTgt spid="7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anim calcmode="lin" valueType="num">
                                      <p:cBhvr>
                                        <p:cTn id="27" dur="1000" fill="hold"/>
                                        <p:tgtEl>
                                          <p:spTgt spid="76"/>
                                        </p:tgtEl>
                                        <p:attrNameLst>
                                          <p:attrName>ppt_x</p:attrName>
                                        </p:attrNameLst>
                                      </p:cBhvr>
                                      <p:tavLst>
                                        <p:tav tm="0">
                                          <p:val>
                                            <p:strVal val="#ppt_x"/>
                                          </p:val>
                                        </p:tav>
                                        <p:tav tm="100000">
                                          <p:val>
                                            <p:strVal val="#ppt_x"/>
                                          </p:val>
                                        </p:tav>
                                      </p:tavLst>
                                    </p:anim>
                                    <p:anim calcmode="lin" valueType="num">
                                      <p:cBhvr>
                                        <p:cTn id="28" dur="1000" fill="hold"/>
                                        <p:tgtEl>
                                          <p:spTgt spid="7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1000"/>
                                        <p:tgtEl>
                                          <p:spTgt spid="77"/>
                                        </p:tgtEl>
                                      </p:cBhvr>
                                    </p:animEffect>
                                    <p:anim calcmode="lin" valueType="num">
                                      <p:cBhvr>
                                        <p:cTn id="32" dur="1000" fill="hold"/>
                                        <p:tgtEl>
                                          <p:spTgt spid="77"/>
                                        </p:tgtEl>
                                        <p:attrNameLst>
                                          <p:attrName>ppt_x</p:attrName>
                                        </p:attrNameLst>
                                      </p:cBhvr>
                                      <p:tavLst>
                                        <p:tav tm="0">
                                          <p:val>
                                            <p:strVal val="#ppt_x"/>
                                          </p:val>
                                        </p:tav>
                                        <p:tav tm="100000">
                                          <p:val>
                                            <p:strVal val="#ppt_x"/>
                                          </p:val>
                                        </p:tav>
                                      </p:tavLst>
                                    </p:anim>
                                    <p:anim calcmode="lin" valueType="num">
                                      <p:cBhvr>
                                        <p:cTn id="33" dur="1000" fill="hold"/>
                                        <p:tgtEl>
                                          <p:spTgt spid="7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anim calcmode="lin" valueType="num">
                                      <p:cBhvr>
                                        <p:cTn id="37" dur="1000" fill="hold"/>
                                        <p:tgtEl>
                                          <p:spTgt spid="78"/>
                                        </p:tgtEl>
                                        <p:attrNameLst>
                                          <p:attrName>ppt_x</p:attrName>
                                        </p:attrNameLst>
                                      </p:cBhvr>
                                      <p:tavLst>
                                        <p:tav tm="0">
                                          <p:val>
                                            <p:strVal val="#ppt_x"/>
                                          </p:val>
                                        </p:tav>
                                        <p:tav tm="100000">
                                          <p:val>
                                            <p:strVal val="#ppt_x"/>
                                          </p:val>
                                        </p:tav>
                                      </p:tavLst>
                                    </p:anim>
                                    <p:anim calcmode="lin" valueType="num">
                                      <p:cBhvr>
                                        <p:cTn id="38" dur="1000" fill="hold"/>
                                        <p:tgtEl>
                                          <p:spTgt spid="7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1000"/>
                                        <p:tgtEl>
                                          <p:spTgt spid="79"/>
                                        </p:tgtEl>
                                      </p:cBhvr>
                                    </p:animEffect>
                                    <p:anim calcmode="lin" valueType="num">
                                      <p:cBhvr>
                                        <p:cTn id="42" dur="1000" fill="hold"/>
                                        <p:tgtEl>
                                          <p:spTgt spid="79"/>
                                        </p:tgtEl>
                                        <p:attrNameLst>
                                          <p:attrName>ppt_x</p:attrName>
                                        </p:attrNameLst>
                                      </p:cBhvr>
                                      <p:tavLst>
                                        <p:tav tm="0">
                                          <p:val>
                                            <p:strVal val="#ppt_x"/>
                                          </p:val>
                                        </p:tav>
                                        <p:tav tm="100000">
                                          <p:val>
                                            <p:strVal val="#ppt_x"/>
                                          </p:val>
                                        </p:tav>
                                      </p:tavLst>
                                    </p:anim>
                                    <p:anim calcmode="lin" valueType="num">
                                      <p:cBhvr>
                                        <p:cTn id="43" dur="1000" fill="hold"/>
                                        <p:tgtEl>
                                          <p:spTgt spid="7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1000"/>
                                        <p:tgtEl>
                                          <p:spTgt spid="80"/>
                                        </p:tgtEl>
                                      </p:cBhvr>
                                    </p:animEffect>
                                    <p:anim calcmode="lin" valueType="num">
                                      <p:cBhvr>
                                        <p:cTn id="47" dur="1000" fill="hold"/>
                                        <p:tgtEl>
                                          <p:spTgt spid="80"/>
                                        </p:tgtEl>
                                        <p:attrNameLst>
                                          <p:attrName>ppt_x</p:attrName>
                                        </p:attrNameLst>
                                      </p:cBhvr>
                                      <p:tavLst>
                                        <p:tav tm="0">
                                          <p:val>
                                            <p:strVal val="#ppt_x"/>
                                          </p:val>
                                        </p:tav>
                                        <p:tav tm="100000">
                                          <p:val>
                                            <p:strVal val="#ppt_x"/>
                                          </p:val>
                                        </p:tav>
                                      </p:tavLst>
                                    </p:anim>
                                    <p:anim calcmode="lin" valueType="num">
                                      <p:cBhvr>
                                        <p:cTn id="48" dur="1000" fill="hold"/>
                                        <p:tgtEl>
                                          <p:spTgt spid="8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1000"/>
                                        <p:tgtEl>
                                          <p:spTgt spid="81"/>
                                        </p:tgtEl>
                                      </p:cBhvr>
                                    </p:animEffect>
                                    <p:anim calcmode="lin" valueType="num">
                                      <p:cBhvr>
                                        <p:cTn id="52" dur="1000" fill="hold"/>
                                        <p:tgtEl>
                                          <p:spTgt spid="81"/>
                                        </p:tgtEl>
                                        <p:attrNameLst>
                                          <p:attrName>ppt_x</p:attrName>
                                        </p:attrNameLst>
                                      </p:cBhvr>
                                      <p:tavLst>
                                        <p:tav tm="0">
                                          <p:val>
                                            <p:strVal val="#ppt_x"/>
                                          </p:val>
                                        </p:tav>
                                        <p:tav tm="100000">
                                          <p:val>
                                            <p:strVal val="#ppt_x"/>
                                          </p:val>
                                        </p:tav>
                                      </p:tavLst>
                                    </p:anim>
                                    <p:anim calcmode="lin" valueType="num">
                                      <p:cBhvr>
                                        <p:cTn id="53" dur="1000" fill="hold"/>
                                        <p:tgtEl>
                                          <p:spTgt spid="8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1000"/>
                                        <p:tgtEl>
                                          <p:spTgt spid="82"/>
                                        </p:tgtEl>
                                      </p:cBhvr>
                                    </p:animEffect>
                                    <p:anim calcmode="lin" valueType="num">
                                      <p:cBhvr>
                                        <p:cTn id="57" dur="1000" fill="hold"/>
                                        <p:tgtEl>
                                          <p:spTgt spid="82"/>
                                        </p:tgtEl>
                                        <p:attrNameLst>
                                          <p:attrName>ppt_x</p:attrName>
                                        </p:attrNameLst>
                                      </p:cBhvr>
                                      <p:tavLst>
                                        <p:tav tm="0">
                                          <p:val>
                                            <p:strVal val="#ppt_x"/>
                                          </p:val>
                                        </p:tav>
                                        <p:tav tm="100000">
                                          <p:val>
                                            <p:strVal val="#ppt_x"/>
                                          </p:val>
                                        </p:tav>
                                      </p:tavLst>
                                    </p:anim>
                                    <p:anim calcmode="lin" valueType="num">
                                      <p:cBhvr>
                                        <p:cTn id="5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4" name="矩形 2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472440" y="173862"/>
            <a:ext cx="538480" cy="492760"/>
            <a:chOff x="949960" y="467360"/>
            <a:chExt cx="538480" cy="492760"/>
          </a:xfrm>
        </p:grpSpPr>
        <p:sp>
          <p:nvSpPr>
            <p:cNvPr id="26" name="椭圆 25"/>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文本框 27"/>
          <p:cNvSpPr txBox="1"/>
          <p:nvPr/>
        </p:nvSpPr>
        <p:spPr>
          <a:xfrm>
            <a:off x="1295400" y="173862"/>
            <a:ext cx="4577092" cy="523220"/>
          </a:xfrm>
          <a:prstGeom prst="rect">
            <a:avLst/>
          </a:prstGeom>
          <a:noFill/>
        </p:spPr>
        <p:txBody>
          <a:bodyPr wrap="square" rtlCol="0">
            <a:spAutoFit/>
          </a:bodyPr>
          <a:lstStyle/>
          <a:p>
            <a:r>
              <a:rPr lang="zh-CN" altLang="en-US" sz="2800" b="1" dirty="0">
                <a:cs typeface="+mn-ea"/>
                <a:sym typeface="+mn-lt"/>
              </a:rPr>
              <a:t>工 作 评 价 </a:t>
            </a:r>
            <a:r>
              <a:rPr lang="en-US" altLang="zh-CN" sz="2800" b="1" dirty="0">
                <a:cs typeface="+mn-ea"/>
                <a:sym typeface="+mn-lt"/>
              </a:rPr>
              <a:t>/</a:t>
            </a:r>
            <a:r>
              <a:rPr lang="en-US" altLang="zh-CN" sz="2400" dirty="0">
                <a:cs typeface="+mn-ea"/>
                <a:sym typeface="+mn-lt"/>
              </a:rPr>
              <a:t>Job Evaluation</a:t>
            </a:r>
            <a:endParaRPr lang="zh-CN" altLang="en-US" sz="2400" dirty="0">
              <a:cs typeface="+mn-ea"/>
              <a:sym typeface="+mn-lt"/>
            </a:endParaRPr>
          </a:p>
        </p:txBody>
      </p:sp>
      <p:grpSp>
        <p:nvGrpSpPr>
          <p:cNvPr id="29" name="组合 28"/>
          <p:cNvGrpSpPr/>
          <p:nvPr/>
        </p:nvGrpSpPr>
        <p:grpSpPr>
          <a:xfrm>
            <a:off x="716280" y="2001520"/>
            <a:ext cx="3855720" cy="3855720"/>
            <a:chOff x="7960360" y="1813560"/>
            <a:chExt cx="3352800" cy="3352800"/>
          </a:xfrm>
        </p:grpSpPr>
        <p:sp useBgFill="1">
          <p:nvSpPr>
            <p:cNvPr id="30" name="矩形 29"/>
            <p:cNvSpPr/>
            <p:nvPr/>
          </p:nvSpPr>
          <p:spPr>
            <a:xfrm>
              <a:off x="7960360" y="4099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31" name="矩形 30"/>
            <p:cNvSpPr/>
            <p:nvPr/>
          </p:nvSpPr>
          <p:spPr>
            <a:xfrm>
              <a:off x="7960360" y="2956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32" name="矩形 31"/>
            <p:cNvSpPr/>
            <p:nvPr/>
          </p:nvSpPr>
          <p:spPr>
            <a:xfrm>
              <a:off x="7960360" y="1813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33" name="矩形 32"/>
            <p:cNvSpPr/>
            <p:nvPr/>
          </p:nvSpPr>
          <p:spPr>
            <a:xfrm>
              <a:off x="9103360" y="4099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34" name="矩形 33"/>
            <p:cNvSpPr/>
            <p:nvPr/>
          </p:nvSpPr>
          <p:spPr>
            <a:xfrm>
              <a:off x="9103360" y="2956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35" name="矩形 34"/>
            <p:cNvSpPr/>
            <p:nvPr/>
          </p:nvSpPr>
          <p:spPr>
            <a:xfrm>
              <a:off x="9103360" y="1813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36" name="矩形 35"/>
            <p:cNvSpPr/>
            <p:nvPr/>
          </p:nvSpPr>
          <p:spPr>
            <a:xfrm>
              <a:off x="10246360" y="4099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37" name="矩形 36"/>
            <p:cNvSpPr/>
            <p:nvPr/>
          </p:nvSpPr>
          <p:spPr>
            <a:xfrm>
              <a:off x="10246360" y="2956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38" name="矩形 37"/>
            <p:cNvSpPr/>
            <p:nvPr/>
          </p:nvSpPr>
          <p:spPr>
            <a:xfrm>
              <a:off x="10246360" y="1813560"/>
              <a:ext cx="10668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39" name="直接连接符 38"/>
          <p:cNvCxnSpPr/>
          <p:nvPr/>
        </p:nvCxnSpPr>
        <p:spPr>
          <a:xfrm>
            <a:off x="6096000" y="2463185"/>
            <a:ext cx="450088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6096000" y="2001520"/>
            <a:ext cx="3627120" cy="461665"/>
          </a:xfrm>
          <a:prstGeom prst="rect">
            <a:avLst/>
          </a:prstGeom>
          <a:noFill/>
        </p:spPr>
        <p:txBody>
          <a:bodyPr wrap="square" rtlCol="0">
            <a:spAutoFit/>
          </a:bodyPr>
          <a:lstStyle/>
          <a:p>
            <a:r>
              <a:rPr lang="en-US" altLang="zh-CN" sz="2400" b="1" dirty="0">
                <a:solidFill>
                  <a:schemeClr val="tx1">
                    <a:lumMod val="95000"/>
                    <a:lumOff val="5000"/>
                  </a:schemeClr>
                </a:solidFill>
                <a:cs typeface="+mn-ea"/>
                <a:sym typeface="+mn-lt"/>
              </a:rPr>
              <a:t>ADD YOUR TITLE HERE</a:t>
            </a:r>
            <a:endParaRPr lang="zh-CN" altLang="en-US" sz="2400" b="1" dirty="0">
              <a:solidFill>
                <a:schemeClr val="tx1">
                  <a:lumMod val="95000"/>
                  <a:lumOff val="5000"/>
                </a:schemeClr>
              </a:solidFill>
              <a:cs typeface="+mn-ea"/>
              <a:sym typeface="+mn-lt"/>
            </a:endParaRPr>
          </a:p>
        </p:txBody>
      </p:sp>
      <p:sp>
        <p:nvSpPr>
          <p:cNvPr id="41" name="文本框 40"/>
          <p:cNvSpPr txBox="1"/>
          <p:nvPr/>
        </p:nvSpPr>
        <p:spPr>
          <a:xfrm>
            <a:off x="6096000" y="2833038"/>
            <a:ext cx="2569698" cy="400110"/>
          </a:xfrm>
          <a:prstGeom prst="rect">
            <a:avLst/>
          </a:prstGeom>
          <a:noFill/>
        </p:spPr>
        <p:txBody>
          <a:bodyPr wrap="square" rtlCol="0">
            <a:spAutoFit/>
          </a:bodyPr>
          <a:lstStyle/>
          <a:p>
            <a:r>
              <a:rPr lang="zh-CN" altLang="en-US" sz="2000" b="1" dirty="0">
                <a:cs typeface="+mn-ea"/>
                <a:sym typeface="+mn-lt"/>
              </a:rPr>
              <a:t>输入你的文本</a:t>
            </a:r>
          </a:p>
        </p:txBody>
      </p:sp>
      <p:sp>
        <p:nvSpPr>
          <p:cNvPr id="42" name="文本框 41"/>
          <p:cNvSpPr txBox="1"/>
          <p:nvPr/>
        </p:nvSpPr>
        <p:spPr>
          <a:xfrm>
            <a:off x="6110911" y="3571193"/>
            <a:ext cx="2554787" cy="830997"/>
          </a:xfrm>
          <a:prstGeom prst="rect">
            <a:avLst/>
          </a:prstGeom>
          <a:noFill/>
        </p:spPr>
        <p:txBody>
          <a:bodyPr wrap="square" rtlCol="0">
            <a:spAutoFit/>
          </a:bodyPr>
          <a:lstStyle/>
          <a:p>
            <a:r>
              <a:rPr lang="zh-CN" altLang="en-US" sz="1600" dirty="0">
                <a:cs typeface="+mn-ea"/>
                <a:sym typeface="+mn-lt"/>
              </a:rPr>
              <a:t>点击此处更换文本编辑文字，点击此处更换文本编辑文字。</a:t>
            </a:r>
          </a:p>
        </p:txBody>
      </p:sp>
      <p:sp>
        <p:nvSpPr>
          <p:cNvPr id="43" name="矩形 42"/>
          <p:cNvSpPr/>
          <p:nvPr/>
        </p:nvSpPr>
        <p:spPr>
          <a:xfrm>
            <a:off x="6110911" y="4544383"/>
            <a:ext cx="2893003" cy="1384995"/>
          </a:xfrm>
          <a:prstGeom prst="rect">
            <a:avLst/>
          </a:prstGeom>
        </p:spPr>
        <p:txBody>
          <a:bodyPr wrap="square">
            <a:spAutoFit/>
          </a:bodyPr>
          <a:lstStyle/>
          <a:p>
            <a:pPr>
              <a:lnSpc>
                <a:spcPct val="150000"/>
              </a:lnSpc>
            </a:pPr>
            <a:r>
              <a:rPr lang="en-US" altLang="zh-CN" sz="1400" dirty="0">
                <a:cs typeface="+mn-ea"/>
                <a:sym typeface="+mn-lt"/>
              </a:rPr>
              <a:t>1.</a:t>
            </a:r>
            <a:r>
              <a:rPr lang="zh-CN" altLang="en-US" sz="1400" dirty="0">
                <a:cs typeface="+mn-ea"/>
                <a:sym typeface="+mn-lt"/>
              </a:rPr>
              <a:t>点击此处更换文本编辑文字</a:t>
            </a:r>
            <a:endParaRPr lang="en-US" altLang="zh-CN" sz="1400" dirty="0">
              <a:cs typeface="+mn-ea"/>
              <a:sym typeface="+mn-lt"/>
            </a:endParaRPr>
          </a:p>
          <a:p>
            <a:pPr>
              <a:lnSpc>
                <a:spcPct val="150000"/>
              </a:lnSpc>
            </a:pPr>
            <a:r>
              <a:rPr lang="en-US" altLang="zh-CN" sz="1400" dirty="0">
                <a:cs typeface="+mn-ea"/>
                <a:sym typeface="+mn-lt"/>
              </a:rPr>
              <a:t>2.</a:t>
            </a:r>
            <a:r>
              <a:rPr lang="zh-CN" altLang="en-US" sz="1400" dirty="0">
                <a:cs typeface="+mn-ea"/>
                <a:sym typeface="+mn-lt"/>
              </a:rPr>
              <a:t>点击此处更换文本编辑文字 </a:t>
            </a:r>
            <a:endParaRPr lang="en-US" altLang="zh-CN" sz="1400" dirty="0">
              <a:cs typeface="+mn-ea"/>
              <a:sym typeface="+mn-lt"/>
            </a:endParaRPr>
          </a:p>
          <a:p>
            <a:pPr>
              <a:lnSpc>
                <a:spcPct val="150000"/>
              </a:lnSpc>
            </a:pPr>
            <a:r>
              <a:rPr lang="en-US" altLang="zh-CN" sz="1400" dirty="0">
                <a:cs typeface="+mn-ea"/>
                <a:sym typeface="+mn-lt"/>
              </a:rPr>
              <a:t>3.</a:t>
            </a:r>
            <a:r>
              <a:rPr lang="zh-CN" altLang="en-US" sz="1400" dirty="0">
                <a:cs typeface="+mn-ea"/>
                <a:sym typeface="+mn-lt"/>
              </a:rPr>
              <a:t>点击此处更换文本编辑文字</a:t>
            </a:r>
            <a:endParaRPr lang="en-US" altLang="zh-CN" sz="1400" dirty="0">
              <a:cs typeface="+mn-ea"/>
              <a:sym typeface="+mn-lt"/>
            </a:endParaRPr>
          </a:p>
          <a:p>
            <a:pPr>
              <a:lnSpc>
                <a:spcPct val="150000"/>
              </a:lnSpc>
            </a:pPr>
            <a:r>
              <a:rPr lang="en-US" altLang="zh-CN" sz="1400" dirty="0">
                <a:cs typeface="+mn-ea"/>
                <a:sym typeface="+mn-lt"/>
              </a:rPr>
              <a:t>4.</a:t>
            </a:r>
            <a:r>
              <a:rPr lang="zh-CN" altLang="en-US" sz="1400" dirty="0">
                <a:cs typeface="+mn-ea"/>
                <a:sym typeface="+mn-lt"/>
              </a:rPr>
              <a:t>点击此处更换文本编辑文字</a:t>
            </a:r>
          </a:p>
        </p:txBody>
      </p:sp>
      <p:sp>
        <p:nvSpPr>
          <p:cNvPr id="44" name="文本框 43"/>
          <p:cNvSpPr txBox="1"/>
          <p:nvPr/>
        </p:nvSpPr>
        <p:spPr>
          <a:xfrm>
            <a:off x="9018825" y="2838451"/>
            <a:ext cx="2569698" cy="400110"/>
          </a:xfrm>
          <a:prstGeom prst="rect">
            <a:avLst/>
          </a:prstGeom>
          <a:noFill/>
        </p:spPr>
        <p:txBody>
          <a:bodyPr wrap="square" rtlCol="0">
            <a:spAutoFit/>
          </a:bodyPr>
          <a:lstStyle/>
          <a:p>
            <a:r>
              <a:rPr lang="zh-CN" altLang="en-US" sz="2000" b="1" dirty="0">
                <a:cs typeface="+mn-ea"/>
                <a:sym typeface="+mn-lt"/>
              </a:rPr>
              <a:t>输入你的文本</a:t>
            </a:r>
          </a:p>
        </p:txBody>
      </p:sp>
      <p:sp>
        <p:nvSpPr>
          <p:cNvPr id="45" name="文本框 44"/>
          <p:cNvSpPr txBox="1"/>
          <p:nvPr/>
        </p:nvSpPr>
        <p:spPr>
          <a:xfrm>
            <a:off x="9018825" y="3571193"/>
            <a:ext cx="2554787" cy="830997"/>
          </a:xfrm>
          <a:prstGeom prst="rect">
            <a:avLst/>
          </a:prstGeom>
          <a:noFill/>
        </p:spPr>
        <p:txBody>
          <a:bodyPr wrap="square" rtlCol="0">
            <a:spAutoFit/>
          </a:bodyPr>
          <a:lstStyle/>
          <a:p>
            <a:r>
              <a:rPr lang="zh-CN" altLang="en-US" sz="1600" dirty="0">
                <a:cs typeface="+mn-ea"/>
                <a:sym typeface="+mn-lt"/>
              </a:rPr>
              <a:t>点击此处更换文本编辑文字，点击此处更换文本编辑文字。</a:t>
            </a:r>
          </a:p>
        </p:txBody>
      </p:sp>
      <p:sp>
        <p:nvSpPr>
          <p:cNvPr id="46" name="矩形 45"/>
          <p:cNvSpPr/>
          <p:nvPr/>
        </p:nvSpPr>
        <p:spPr>
          <a:xfrm>
            <a:off x="9018825" y="4544383"/>
            <a:ext cx="2893003" cy="1384995"/>
          </a:xfrm>
          <a:prstGeom prst="rect">
            <a:avLst/>
          </a:prstGeom>
        </p:spPr>
        <p:txBody>
          <a:bodyPr wrap="square">
            <a:spAutoFit/>
          </a:bodyPr>
          <a:lstStyle/>
          <a:p>
            <a:pPr>
              <a:lnSpc>
                <a:spcPct val="150000"/>
              </a:lnSpc>
            </a:pPr>
            <a:r>
              <a:rPr lang="en-US" altLang="zh-CN" sz="1400" dirty="0">
                <a:cs typeface="+mn-ea"/>
                <a:sym typeface="+mn-lt"/>
              </a:rPr>
              <a:t>1.</a:t>
            </a:r>
            <a:r>
              <a:rPr lang="zh-CN" altLang="en-US" sz="1400" dirty="0">
                <a:cs typeface="+mn-ea"/>
                <a:sym typeface="+mn-lt"/>
              </a:rPr>
              <a:t>点击此处更换文本编辑文字</a:t>
            </a:r>
            <a:endParaRPr lang="en-US" altLang="zh-CN" sz="1400" dirty="0">
              <a:cs typeface="+mn-ea"/>
              <a:sym typeface="+mn-lt"/>
            </a:endParaRPr>
          </a:p>
          <a:p>
            <a:pPr>
              <a:lnSpc>
                <a:spcPct val="150000"/>
              </a:lnSpc>
            </a:pPr>
            <a:r>
              <a:rPr lang="en-US" altLang="zh-CN" sz="1400" dirty="0">
                <a:cs typeface="+mn-ea"/>
                <a:sym typeface="+mn-lt"/>
              </a:rPr>
              <a:t>2.</a:t>
            </a:r>
            <a:r>
              <a:rPr lang="zh-CN" altLang="en-US" sz="1400" dirty="0">
                <a:cs typeface="+mn-ea"/>
                <a:sym typeface="+mn-lt"/>
              </a:rPr>
              <a:t>点击此处更换文本编辑文字 </a:t>
            </a:r>
            <a:endParaRPr lang="en-US" altLang="zh-CN" sz="1400" dirty="0">
              <a:cs typeface="+mn-ea"/>
              <a:sym typeface="+mn-lt"/>
            </a:endParaRPr>
          </a:p>
          <a:p>
            <a:pPr>
              <a:lnSpc>
                <a:spcPct val="150000"/>
              </a:lnSpc>
            </a:pPr>
            <a:r>
              <a:rPr lang="en-US" altLang="zh-CN" sz="1400" dirty="0">
                <a:cs typeface="+mn-ea"/>
                <a:sym typeface="+mn-lt"/>
              </a:rPr>
              <a:t>3.</a:t>
            </a:r>
            <a:r>
              <a:rPr lang="zh-CN" altLang="en-US" sz="1400" dirty="0">
                <a:cs typeface="+mn-ea"/>
                <a:sym typeface="+mn-lt"/>
              </a:rPr>
              <a:t>点击此处更换文本编辑文字</a:t>
            </a:r>
            <a:endParaRPr lang="en-US" altLang="zh-CN" sz="1400" dirty="0">
              <a:cs typeface="+mn-ea"/>
              <a:sym typeface="+mn-lt"/>
            </a:endParaRPr>
          </a:p>
          <a:p>
            <a:pPr>
              <a:lnSpc>
                <a:spcPct val="150000"/>
              </a:lnSpc>
            </a:pPr>
            <a:r>
              <a:rPr lang="en-US" altLang="zh-CN" sz="1400" dirty="0">
                <a:cs typeface="+mn-ea"/>
                <a:sym typeface="+mn-lt"/>
              </a:rPr>
              <a:t>4.</a:t>
            </a:r>
            <a:r>
              <a:rPr lang="zh-CN" altLang="en-US" sz="1400" dirty="0">
                <a:cs typeface="+mn-ea"/>
                <a:sym typeface="+mn-lt"/>
              </a:rPr>
              <a:t>点击此处更换文本编辑文字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MH_Others_3"/>
          <p:cNvSpPr txBox="1"/>
          <p:nvPr>
            <p:custDataLst>
              <p:tags r:id="rId3"/>
            </p:custDataLst>
          </p:nvPr>
        </p:nvSpPr>
        <p:spPr>
          <a:xfrm>
            <a:off x="10314453" y="996884"/>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4"/>
                </a:solidFill>
                <a:cs typeface="+mn-ea"/>
                <a:sym typeface="+mn-lt"/>
              </a:rPr>
              <a:t>C</a:t>
            </a:r>
            <a:r>
              <a:rPr lang="en-US" altLang="zh-CN" sz="2800" spc="200" dirty="0">
                <a:solidFill>
                  <a:schemeClr val="accent4"/>
                </a:solidFill>
                <a:cs typeface="+mn-ea"/>
                <a:sym typeface="+mn-lt"/>
              </a:rPr>
              <a:t>hapter</a:t>
            </a:r>
            <a:endParaRPr lang="zh-CN" altLang="en-US" sz="2800" spc="200" dirty="0">
              <a:solidFill>
                <a:schemeClr val="accent4"/>
              </a:solidFill>
              <a:cs typeface="+mn-ea"/>
              <a:sym typeface="+mn-lt"/>
            </a:endParaRPr>
          </a:p>
        </p:txBody>
      </p:sp>
      <p:sp>
        <p:nvSpPr>
          <p:cNvPr id="4" name="PA_MH_Others_4"/>
          <p:cNvSpPr txBox="1"/>
          <p:nvPr>
            <p:custDataLst>
              <p:tags r:id="rId4"/>
            </p:custDataLst>
          </p:nvPr>
        </p:nvSpPr>
        <p:spPr>
          <a:xfrm>
            <a:off x="10843244" y="560418"/>
            <a:ext cx="1015663" cy="1653988"/>
          </a:xfrm>
          <a:prstGeom prst="rect">
            <a:avLst/>
          </a:prstGeom>
          <a:noFill/>
        </p:spPr>
        <p:txBody>
          <a:bodyPr vert="eaVert" wrap="square" rtlCol="0" anchor="ctr" anchorCtr="0">
            <a:normAutofit/>
          </a:bodyPr>
          <a:lstStyle/>
          <a:p>
            <a:r>
              <a:rPr lang="zh-CN" altLang="en-US" sz="5400" dirty="0">
                <a:solidFill>
                  <a:srgbClr val="3D4048"/>
                </a:solidFill>
                <a:cs typeface="+mn-ea"/>
                <a:sym typeface="+mn-lt"/>
              </a:rPr>
              <a:t>章节</a:t>
            </a:r>
          </a:p>
        </p:txBody>
      </p:sp>
      <p:sp>
        <p:nvSpPr>
          <p:cNvPr id="8" name="MH_Number"/>
          <p:cNvSpPr/>
          <p:nvPr>
            <p:custDataLst>
              <p:tags r:id="rId5"/>
            </p:custDataLst>
          </p:nvPr>
        </p:nvSpPr>
        <p:spPr>
          <a:xfrm>
            <a:off x="9514547" y="2214407"/>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dirty="0">
                <a:solidFill>
                  <a:srgbClr val="FFFFFF"/>
                </a:solidFill>
                <a:cs typeface="+mn-ea"/>
                <a:sym typeface="+mn-lt"/>
              </a:rPr>
              <a:t>2</a:t>
            </a:r>
            <a:endParaRPr lang="zh-CN" altLang="en-US" sz="4800" dirty="0">
              <a:solidFill>
                <a:srgbClr val="FFFFFF"/>
              </a:solidFill>
              <a:cs typeface="+mn-ea"/>
              <a:sym typeface="+mn-lt"/>
            </a:endParaRPr>
          </a:p>
        </p:txBody>
      </p:sp>
      <p:sp>
        <p:nvSpPr>
          <p:cNvPr id="9" name="MH_Title"/>
          <p:cNvSpPr txBox="1"/>
          <p:nvPr>
            <p:custDataLst>
              <p:tags r:id="rId6"/>
            </p:custDataLst>
          </p:nvPr>
        </p:nvSpPr>
        <p:spPr>
          <a:xfrm>
            <a:off x="5504924" y="2635486"/>
            <a:ext cx="3922984" cy="2473724"/>
          </a:xfrm>
          <a:prstGeom prst="rect">
            <a:avLst/>
          </a:prstGeom>
          <a:noFill/>
        </p:spPr>
        <p:txBody>
          <a:bodyPr vert="horz" wrap="square" lIns="0" tIns="0" rIns="0" bIns="0" rtlCol="0" anchor="t" anchorCtr="0">
            <a:normAutofit/>
          </a:bodyPr>
          <a:lstStyle/>
          <a:p>
            <a:pPr algn="just">
              <a:lnSpc>
                <a:spcPct val="130000"/>
              </a:lnSpc>
            </a:pPr>
            <a:r>
              <a:rPr lang="zh-CN" altLang="en-US" sz="3200" spc="600" dirty="0">
                <a:cs typeface="+mn-ea"/>
                <a:sym typeface="+mn-lt"/>
              </a:rPr>
              <a:t>自我评价</a:t>
            </a:r>
            <a:endParaRPr lang="en-US" altLang="zh-CN" sz="3200" spc="600" dirty="0">
              <a:cs typeface="+mn-ea"/>
              <a:sym typeface="+mn-lt"/>
            </a:endParaRPr>
          </a:p>
          <a:p>
            <a:pPr algn="just">
              <a:lnSpc>
                <a:spcPct val="130000"/>
              </a:lnSpc>
            </a:pPr>
            <a:r>
              <a:rPr lang="zh-CN" altLang="en-US" sz="1600" dirty="0">
                <a:cs typeface="+mn-ea"/>
                <a:sym typeface="+mn-lt"/>
              </a:rPr>
              <a:t>点击此处更换文本编辑文字，点击此处更换文本编辑文字 ，点击此处更换文本编辑文字，点击此处更换文本点击此处更换</a:t>
            </a:r>
            <a:endParaRPr lang="zh-CN" altLang="en-US" sz="2800" spc="200" dirty="0">
              <a:cs typeface="+mn-ea"/>
              <a:sym typeface="+mn-lt"/>
            </a:endParaRPr>
          </a:p>
        </p:txBody>
      </p:sp>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107" y="1363837"/>
            <a:ext cx="3651924" cy="4130326"/>
          </a:xfrm>
          <a:prstGeom prst="rect">
            <a:avLst/>
          </a:prstGeom>
        </p:spPr>
      </p:pic>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2440" y="173862"/>
            <a:ext cx="538480" cy="492760"/>
            <a:chOff x="949960" y="467360"/>
            <a:chExt cx="538480" cy="492760"/>
          </a:xfrm>
        </p:grpSpPr>
        <p:sp>
          <p:nvSpPr>
            <p:cNvPr id="2" name="椭圆 1"/>
            <p:cNvSpPr/>
            <p:nvPr/>
          </p:nvSpPr>
          <p:spPr>
            <a:xfrm>
              <a:off x="949960" y="467360"/>
              <a:ext cx="477520" cy="477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234440" y="706120"/>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295400" y="173862"/>
            <a:ext cx="5680363" cy="523220"/>
          </a:xfrm>
          <a:prstGeom prst="rect">
            <a:avLst/>
          </a:prstGeom>
          <a:noFill/>
        </p:spPr>
        <p:txBody>
          <a:bodyPr wrap="square" rtlCol="0">
            <a:spAutoFit/>
          </a:bodyPr>
          <a:lstStyle/>
          <a:p>
            <a:r>
              <a:rPr lang="zh-CN" altLang="en-US" sz="2800" b="1" dirty="0">
                <a:cs typeface="+mn-ea"/>
                <a:sym typeface="+mn-lt"/>
              </a:rPr>
              <a:t>自 我 评 价 </a:t>
            </a:r>
            <a:r>
              <a:rPr lang="en-US" altLang="zh-CN" sz="2800" b="1" dirty="0">
                <a:cs typeface="+mn-ea"/>
                <a:sym typeface="+mn-lt"/>
              </a:rPr>
              <a:t>/</a:t>
            </a:r>
            <a:r>
              <a:rPr lang="en-US" altLang="zh-CN" sz="2400" dirty="0">
                <a:cs typeface="+mn-ea"/>
                <a:sym typeface="+mn-lt"/>
              </a:rPr>
              <a:t>Self-evaluation</a:t>
            </a:r>
            <a:endParaRPr lang="zh-CN" altLang="en-US" sz="2400" dirty="0">
              <a:cs typeface="+mn-ea"/>
              <a:sym typeface="+mn-lt"/>
            </a:endParaRPr>
          </a:p>
        </p:txBody>
      </p:sp>
      <p:sp>
        <p:nvSpPr>
          <p:cNvPr id="7" name="Freeform 7"/>
          <p:cNvSpPr/>
          <p:nvPr/>
        </p:nvSpPr>
        <p:spPr bwMode="auto">
          <a:xfrm>
            <a:off x="6187638" y="3844225"/>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8" name="Freeform 6"/>
          <p:cNvSpPr/>
          <p:nvPr/>
        </p:nvSpPr>
        <p:spPr bwMode="auto">
          <a:xfrm>
            <a:off x="4481075" y="2151950"/>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Freeform 5"/>
          <p:cNvSpPr/>
          <p:nvPr/>
        </p:nvSpPr>
        <p:spPr bwMode="auto">
          <a:xfrm>
            <a:off x="6187638" y="2151950"/>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0" name="Freeform 8"/>
          <p:cNvSpPr/>
          <p:nvPr/>
        </p:nvSpPr>
        <p:spPr bwMode="auto">
          <a:xfrm>
            <a:off x="4481075" y="3844225"/>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nvGrpSpPr>
          <p:cNvPr id="11" name="组合 10"/>
          <p:cNvGrpSpPr/>
          <p:nvPr/>
        </p:nvGrpSpPr>
        <p:grpSpPr>
          <a:xfrm>
            <a:off x="5424050" y="3094925"/>
            <a:ext cx="1441450" cy="1427163"/>
            <a:chOff x="5507175" y="2739325"/>
            <a:chExt cx="1441450" cy="1427163"/>
          </a:xfrm>
        </p:grpSpPr>
        <p:sp>
          <p:nvSpPr>
            <p:cNvPr id="12" name="Oval 9"/>
            <p:cNvSpPr>
              <a:spLocks noChangeArrowheads="1"/>
            </p:cNvSpPr>
            <p:nvPr/>
          </p:nvSpPr>
          <p:spPr bwMode="auto">
            <a:xfrm>
              <a:off x="5507175" y="2739325"/>
              <a:ext cx="1441450" cy="142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cs typeface="+mn-ea"/>
                <a:sym typeface="+mn-lt"/>
              </a:endParaRPr>
            </a:p>
          </p:txBody>
        </p:sp>
        <p:sp>
          <p:nvSpPr>
            <p:cNvPr id="13" name="矩形 37"/>
            <p:cNvSpPr>
              <a:spLocks noChangeArrowheads="1"/>
            </p:cNvSpPr>
            <p:nvPr/>
          </p:nvSpPr>
          <p:spPr bwMode="auto">
            <a:xfrm>
              <a:off x="5743713" y="2906013"/>
              <a:ext cx="303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tx1">
                      <a:lumMod val="95000"/>
                      <a:lumOff val="5000"/>
                    </a:schemeClr>
                  </a:solidFill>
                  <a:latin typeface="+mn-lt"/>
                  <a:ea typeface="+mn-ea"/>
                  <a:cs typeface="+mn-ea"/>
                  <a:sym typeface="+mn-lt"/>
                </a:rPr>
                <a:t>1</a:t>
              </a:r>
              <a:endParaRPr lang="zh-CN" altLang="en-US" sz="2400" dirty="0">
                <a:solidFill>
                  <a:schemeClr val="tx1">
                    <a:lumMod val="95000"/>
                    <a:lumOff val="5000"/>
                  </a:schemeClr>
                </a:solidFill>
                <a:latin typeface="+mn-lt"/>
                <a:ea typeface="+mn-ea"/>
                <a:cs typeface="+mn-ea"/>
                <a:sym typeface="+mn-lt"/>
              </a:endParaRPr>
            </a:p>
          </p:txBody>
        </p:sp>
        <p:sp>
          <p:nvSpPr>
            <p:cNvPr id="14" name="矩形 38"/>
            <p:cNvSpPr>
              <a:spLocks noChangeArrowheads="1"/>
            </p:cNvSpPr>
            <p:nvPr/>
          </p:nvSpPr>
          <p:spPr bwMode="auto">
            <a:xfrm>
              <a:off x="6286638" y="290601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tx1">
                      <a:lumMod val="95000"/>
                      <a:lumOff val="5000"/>
                    </a:schemeClr>
                  </a:solidFill>
                  <a:latin typeface="+mn-lt"/>
                  <a:ea typeface="+mn-ea"/>
                  <a:cs typeface="+mn-ea"/>
                  <a:sym typeface="+mn-lt"/>
                </a:rPr>
                <a:t>2</a:t>
              </a:r>
              <a:endParaRPr lang="zh-CN" altLang="en-US" sz="2400" dirty="0">
                <a:solidFill>
                  <a:schemeClr val="tx1">
                    <a:lumMod val="95000"/>
                    <a:lumOff val="5000"/>
                  </a:schemeClr>
                </a:solidFill>
                <a:latin typeface="+mn-lt"/>
                <a:ea typeface="+mn-ea"/>
                <a:cs typeface="+mn-ea"/>
                <a:sym typeface="+mn-lt"/>
              </a:endParaRPr>
            </a:p>
          </p:txBody>
        </p:sp>
        <p:sp>
          <p:nvSpPr>
            <p:cNvPr id="15" name="矩形 39"/>
            <p:cNvSpPr>
              <a:spLocks noChangeArrowheads="1"/>
            </p:cNvSpPr>
            <p:nvPr/>
          </p:nvSpPr>
          <p:spPr bwMode="auto">
            <a:xfrm>
              <a:off x="5723075" y="351720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tx1">
                      <a:lumMod val="95000"/>
                      <a:lumOff val="5000"/>
                    </a:schemeClr>
                  </a:solidFill>
                  <a:latin typeface="+mn-lt"/>
                  <a:ea typeface="+mn-ea"/>
                  <a:cs typeface="+mn-ea"/>
                  <a:sym typeface="+mn-lt"/>
                </a:rPr>
                <a:t>4</a:t>
              </a:r>
              <a:endParaRPr lang="zh-CN" altLang="en-US" sz="2400" dirty="0">
                <a:solidFill>
                  <a:schemeClr val="tx1">
                    <a:lumMod val="95000"/>
                    <a:lumOff val="5000"/>
                  </a:schemeClr>
                </a:solidFill>
                <a:latin typeface="+mn-lt"/>
                <a:ea typeface="+mn-ea"/>
                <a:cs typeface="+mn-ea"/>
                <a:sym typeface="+mn-lt"/>
              </a:endParaRPr>
            </a:p>
          </p:txBody>
        </p:sp>
        <p:sp>
          <p:nvSpPr>
            <p:cNvPr id="16" name="矩形 40"/>
            <p:cNvSpPr>
              <a:spLocks noChangeArrowheads="1"/>
            </p:cNvSpPr>
            <p:nvPr/>
          </p:nvSpPr>
          <p:spPr bwMode="auto">
            <a:xfrm>
              <a:off x="6248538" y="35076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tx1">
                      <a:lumMod val="95000"/>
                      <a:lumOff val="5000"/>
                    </a:schemeClr>
                  </a:solidFill>
                  <a:latin typeface="+mn-lt"/>
                  <a:ea typeface="+mn-ea"/>
                  <a:cs typeface="+mn-ea"/>
                  <a:sym typeface="+mn-lt"/>
                </a:rPr>
                <a:t>3</a:t>
              </a:r>
              <a:endParaRPr lang="zh-CN" altLang="en-US" sz="2400" dirty="0">
                <a:solidFill>
                  <a:schemeClr val="tx1">
                    <a:lumMod val="95000"/>
                    <a:lumOff val="5000"/>
                  </a:schemeClr>
                </a:solidFill>
                <a:latin typeface="+mn-lt"/>
                <a:ea typeface="+mn-ea"/>
                <a:cs typeface="+mn-ea"/>
                <a:sym typeface="+mn-lt"/>
              </a:endParaRPr>
            </a:p>
          </p:txBody>
        </p:sp>
      </p:grpSp>
      <p:sp>
        <p:nvSpPr>
          <p:cNvPr id="17" name="矩形 16"/>
          <p:cNvSpPr/>
          <p:nvPr/>
        </p:nvSpPr>
        <p:spPr>
          <a:xfrm>
            <a:off x="245406" y="2541921"/>
            <a:ext cx="3825918" cy="830997"/>
          </a:xfrm>
          <a:prstGeom prst="rect">
            <a:avLst/>
          </a:prstGeom>
          <a:noFill/>
          <a:ln>
            <a:noFill/>
          </a:ln>
        </p:spPr>
        <p:txBody>
          <a:bodyPr wrap="square">
            <a:spAutoFit/>
          </a:bodyPr>
          <a:lstStyle/>
          <a:p>
            <a:pPr algn="r">
              <a:lnSpc>
                <a:spcPct val="150000"/>
              </a:lnSpc>
            </a:pPr>
            <a:r>
              <a:rPr lang="zh-CN" altLang="en-US" sz="1600" dirty="0">
                <a:cs typeface="+mn-ea"/>
                <a:sym typeface="+mn-lt"/>
              </a:rPr>
              <a:t>点击此处更换文本编辑文字，点击此处更换文本编辑文字 ，点击此处更换</a:t>
            </a:r>
          </a:p>
        </p:txBody>
      </p:sp>
      <p:sp>
        <p:nvSpPr>
          <p:cNvPr id="18" name="矩形 17"/>
          <p:cNvSpPr/>
          <p:nvPr/>
        </p:nvSpPr>
        <p:spPr>
          <a:xfrm>
            <a:off x="8212258" y="4379025"/>
            <a:ext cx="3825918" cy="830997"/>
          </a:xfrm>
          <a:prstGeom prst="rect">
            <a:avLst/>
          </a:prstGeom>
          <a:noFill/>
          <a:ln>
            <a:noFill/>
          </a:ln>
        </p:spPr>
        <p:txBody>
          <a:bodyPr wrap="square">
            <a:spAutoFit/>
          </a:bodyPr>
          <a:lstStyle/>
          <a:p>
            <a:pPr>
              <a:lnSpc>
                <a:spcPct val="150000"/>
              </a:lnSpc>
            </a:pPr>
            <a:r>
              <a:rPr lang="zh-CN" altLang="en-US" sz="1600" dirty="0">
                <a:cs typeface="+mn-ea"/>
                <a:sym typeface="+mn-lt"/>
              </a:rPr>
              <a:t>点击此处更换文本编辑文字，点击此处更换文本编辑文字 ，点击此处更换</a:t>
            </a:r>
          </a:p>
        </p:txBody>
      </p:sp>
      <p:sp>
        <p:nvSpPr>
          <p:cNvPr id="19" name="矩形 18"/>
          <p:cNvSpPr/>
          <p:nvPr/>
        </p:nvSpPr>
        <p:spPr>
          <a:xfrm>
            <a:off x="8212258" y="2578421"/>
            <a:ext cx="3825918" cy="830997"/>
          </a:xfrm>
          <a:prstGeom prst="rect">
            <a:avLst/>
          </a:prstGeom>
          <a:noFill/>
          <a:ln>
            <a:noFill/>
          </a:ln>
        </p:spPr>
        <p:txBody>
          <a:bodyPr wrap="square">
            <a:spAutoFit/>
          </a:bodyPr>
          <a:lstStyle/>
          <a:p>
            <a:pPr>
              <a:lnSpc>
                <a:spcPct val="150000"/>
              </a:lnSpc>
            </a:pPr>
            <a:r>
              <a:rPr lang="zh-CN" altLang="en-US" sz="1600" dirty="0">
                <a:cs typeface="+mn-ea"/>
                <a:sym typeface="+mn-lt"/>
              </a:rPr>
              <a:t>点击此处更换文本编辑文字，点击此处更换文本编辑文字 ，点击此处更换</a:t>
            </a:r>
          </a:p>
        </p:txBody>
      </p:sp>
      <p:sp>
        <p:nvSpPr>
          <p:cNvPr id="20" name="矩形 19"/>
          <p:cNvSpPr/>
          <p:nvPr/>
        </p:nvSpPr>
        <p:spPr>
          <a:xfrm>
            <a:off x="242166" y="4415066"/>
            <a:ext cx="3825918" cy="830997"/>
          </a:xfrm>
          <a:prstGeom prst="rect">
            <a:avLst/>
          </a:prstGeom>
          <a:noFill/>
          <a:ln>
            <a:noFill/>
          </a:ln>
        </p:spPr>
        <p:txBody>
          <a:bodyPr wrap="square">
            <a:spAutoFit/>
          </a:bodyPr>
          <a:lstStyle/>
          <a:p>
            <a:pPr algn="r">
              <a:lnSpc>
                <a:spcPct val="150000"/>
              </a:lnSpc>
            </a:pPr>
            <a:r>
              <a:rPr lang="zh-CN" altLang="en-US" sz="1600" dirty="0">
                <a:cs typeface="+mn-ea"/>
                <a:sym typeface="+mn-lt"/>
              </a:rPr>
              <a:t>点击此处更换文本编辑文字，点击此处更换文本编辑文字 ，点击此处更换</a:t>
            </a:r>
          </a:p>
        </p:txBody>
      </p:sp>
      <p:grpSp>
        <p:nvGrpSpPr>
          <p:cNvPr id="21" name="Group 65"/>
          <p:cNvGrpSpPr/>
          <p:nvPr/>
        </p:nvGrpSpPr>
        <p:grpSpPr>
          <a:xfrm>
            <a:off x="6714510" y="4382245"/>
            <a:ext cx="560741" cy="556901"/>
            <a:chOff x="1979613" y="3067051"/>
            <a:chExt cx="231775" cy="230188"/>
          </a:xfrm>
          <a:solidFill>
            <a:schemeClr val="bg1"/>
          </a:solidFill>
        </p:grpSpPr>
        <p:sp>
          <p:nvSpPr>
            <p:cNvPr id="22"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 name="Oval 40"/>
            <p:cNvSpPr>
              <a:spLocks noChangeArrowheads="1"/>
            </p:cNvSpPr>
            <p:nvPr/>
          </p:nvSpPr>
          <p:spPr bwMode="auto">
            <a:xfrm>
              <a:off x="2090738" y="3179763"/>
              <a:ext cx="6350" cy="6350"/>
            </a:xfrm>
            <a:prstGeom prst="ellipse">
              <a:avLst/>
            </a:pr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25" name="Group 69"/>
          <p:cNvGrpSpPr/>
          <p:nvPr/>
        </p:nvGrpSpPr>
        <p:grpSpPr>
          <a:xfrm>
            <a:off x="6767606" y="2755177"/>
            <a:ext cx="462229" cy="445235"/>
            <a:chOff x="4616450" y="1549401"/>
            <a:chExt cx="215900" cy="207963"/>
          </a:xfrm>
          <a:solidFill>
            <a:schemeClr val="bg1"/>
          </a:solidFill>
        </p:grpSpPr>
        <p:sp>
          <p:nvSpPr>
            <p:cNvPr id="26"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7" name="Oval 7"/>
            <p:cNvSpPr>
              <a:spLocks noChangeArrowheads="1"/>
            </p:cNvSpPr>
            <p:nvPr/>
          </p:nvSpPr>
          <p:spPr bwMode="auto">
            <a:xfrm>
              <a:off x="4718050" y="1685926"/>
              <a:ext cx="15875" cy="17463"/>
            </a:xfrm>
            <a:prstGeom prst="ellipse">
              <a:avLst/>
            </a:pr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28" name="Group 72"/>
          <p:cNvGrpSpPr/>
          <p:nvPr/>
        </p:nvGrpSpPr>
        <p:grpSpPr>
          <a:xfrm>
            <a:off x="5001389" y="2755177"/>
            <a:ext cx="596083" cy="408033"/>
            <a:chOff x="2324100" y="1814513"/>
            <a:chExt cx="266700" cy="182563"/>
          </a:xfrm>
          <a:solidFill>
            <a:schemeClr val="bg1"/>
          </a:solidFill>
        </p:grpSpPr>
        <p:sp>
          <p:nvSpPr>
            <p:cNvPr id="29"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0"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31" name="Group 75"/>
          <p:cNvGrpSpPr/>
          <p:nvPr/>
        </p:nvGrpSpPr>
        <p:grpSpPr>
          <a:xfrm>
            <a:off x="4904238" y="4415066"/>
            <a:ext cx="616528" cy="456688"/>
            <a:chOff x="4598988" y="3619501"/>
            <a:chExt cx="214313" cy="158750"/>
          </a:xfrm>
          <a:solidFill>
            <a:schemeClr val="bg1"/>
          </a:solidFill>
        </p:grpSpPr>
        <p:sp>
          <p:nvSpPr>
            <p:cNvPr id="32" name="Freeform 24"/>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3" name="Freeform 25"/>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4" name="Freeform 26"/>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10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1000"/>
                                        <p:tgtEl>
                                          <p:spTgt spid="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 presetClass="entr" presetSubtype="16"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ox(in)">
                                      <p:cBhvr>
                                        <p:cTn id="46" dur="1000"/>
                                        <p:tgtEl>
                                          <p:spTgt spid="28"/>
                                        </p:tgtEl>
                                      </p:cBhvr>
                                    </p:animEffect>
                                  </p:childTnLst>
                                </p:cTn>
                              </p:par>
                              <p:par>
                                <p:cTn id="47" presetID="4" presetClass="entr" presetSubtype="16"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ox(in)">
                                      <p:cBhvr>
                                        <p:cTn id="49" dur="1000"/>
                                        <p:tgtEl>
                                          <p:spTgt spid="31"/>
                                        </p:tgtEl>
                                      </p:cBhvr>
                                    </p:animEffect>
                                  </p:childTnLst>
                                </p:cTn>
                              </p:par>
                              <p:par>
                                <p:cTn id="50" presetID="4" presetClass="entr" presetSubtype="16"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ox(in)">
                                      <p:cBhvr>
                                        <p:cTn id="52" dur="1000"/>
                                        <p:tgtEl>
                                          <p:spTgt spid="25"/>
                                        </p:tgtEl>
                                      </p:cBhvr>
                                    </p:animEffect>
                                  </p:childTnLst>
                                </p:cTn>
                              </p:par>
                              <p:par>
                                <p:cTn id="53" presetID="4"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ox(in)">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7"/>
  <p:tag name="MH_SECTIONID" val="258,259,260,261,"/>
  <p:tag name="ISPRING_PRESENTATION_TITLE" val="红色箭头"/>
</p:tagLst>
</file>

<file path=ppt/tags/tag10.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NUMBER"/>
  <p:tag name="ID" val="626773"/>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ENTRY"/>
  <p:tag name="ID" val="626773"/>
  <p:tag name="MH_ORDER" val="1"/>
  <p:tag name="PA" val="v3.2.0"/>
</p:tagLst>
</file>

<file path=ppt/tags/tag12.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NUMBER"/>
  <p:tag name="ID" val="626773"/>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ENTRY"/>
  <p:tag name="ID" val="626773"/>
  <p:tag name="MH_ORDER" val="2"/>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NUMBER"/>
  <p:tag name="ID" val="626773"/>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ENTRY"/>
  <p:tag name="ID" val="626773"/>
  <p:tag name="MH_ORDER" val="3"/>
  <p:tag name="PA" val="v3.2.0"/>
</p:tagLst>
</file>

<file path=ppt/tags/tag16.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NUMBER"/>
  <p:tag name="ID" val="626773"/>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ENTRY"/>
  <p:tag name="ID" val="626773"/>
  <p:tag name="MH_ORDER" val="4"/>
  <p:tag name="PA" val="v3.2.0"/>
</p:tagLst>
</file>

<file path=ppt/tags/tag18.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AUTOCOLOR" val="TRUE"/>
  <p:tag name="MH_TYPE" val="SECTION"/>
  <p:tag name="ID" val="626773"/>
</p:tagLst>
</file>

<file path=ppt/tags/tag19.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21.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NUMBER"/>
  <p:tag name="ID" val="626773"/>
  <p:tag name="MH_ORDER" val="NUMBER"/>
</p:tagLst>
</file>

<file path=ppt/tags/tag22.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TITLE"/>
  <p:tag name="ID" val="626773"/>
  <p:tag name="MH_ORDER" val="NUMBER"/>
</p:tagLst>
</file>

<file path=ppt/tags/tag23.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AUTOCOLOR" val="TRUE"/>
  <p:tag name="MH_TYPE" val="SECTION"/>
  <p:tag name="ID" val="626773"/>
</p:tagLst>
</file>

<file path=ppt/tags/tag24.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25.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26.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NUMBER"/>
  <p:tag name="ID" val="626773"/>
  <p:tag name="MH_ORDER" val="NUMBER"/>
</p:tagLst>
</file>

<file path=ppt/tags/tag27.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TITLE"/>
  <p:tag name="ID" val="626773"/>
  <p:tag name="MH_ORDER" val="NUMBER"/>
</p:tagLst>
</file>

<file path=ppt/tags/tag28.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AUTOCOLOR" val="TRUE"/>
  <p:tag name="MH_TYPE" val="SECTION"/>
  <p:tag name="ID" val="626773"/>
</p:tagLst>
</file>

<file path=ppt/tags/tag29.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31.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NUMBER"/>
  <p:tag name="ID" val="626773"/>
  <p:tag name="MH_ORDER" val="NUMBER"/>
</p:tagLst>
</file>

<file path=ppt/tags/tag32.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TITLE"/>
  <p:tag name="ID" val="626773"/>
  <p:tag name="MH_ORDER" val="NUMBER"/>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AUTOCOLOR" val="TRUE"/>
  <p:tag name="MH_TYPE" val="SECTION"/>
  <p:tag name="ID" val="626773"/>
</p:tagLst>
</file>

<file path=ppt/tags/tag39.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41.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NUMBER"/>
  <p:tag name="ID" val="626773"/>
  <p:tag name="MH_ORDER" val="NUMBER"/>
</p:tagLst>
</file>

<file path=ppt/tags/tag42.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TITLE"/>
  <p:tag name="ID" val="626773"/>
  <p:tag name="MH_ORDER" val="NUMBER"/>
</p:tagLst>
</file>

<file path=ppt/tags/tag43.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Other"/>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Other"/>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SubTitle"/>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AUTOCOLOR" val="TRUE"/>
  <p:tag name="MH_TYPE" val="CONTENTS"/>
  <p:tag name="ID" val="626773"/>
</p:tagLst>
</file>

<file path=ppt/tags/tag50.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Other"/>
  <p:tag name="MH_ORDER" val="6"/>
</p:tagLst>
</file>

<file path=ppt/tags/tag51.xml><?xml version="1.0" encoding="utf-8"?>
<p:tagLst xmlns:a="http://schemas.openxmlformats.org/drawingml/2006/main" xmlns:r="http://schemas.openxmlformats.org/officeDocument/2006/relationships" xmlns:p="http://schemas.openxmlformats.org/presentationml/2006/main">
  <p:tag name="MH" val="20170721151537"/>
  <p:tag name="MH_LIBRARY" val="GRAPHIC"/>
  <p:tag name="MH_TYPE" val="SubTitle"/>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Lst>
</file>

<file path=ppt/tags/tag7.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Lst>
</file>

<file path=ppt/tags/tag8.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0722101740"/>
  <p:tag name="MH_LIBRARY" val="CONTENTS"/>
  <p:tag name="MH_TYPE" val="OTHERS"/>
  <p:tag name="ID" val="626773"/>
  <p:tag name="PA" val="v3.2.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fontScheme name="temp">
      <a:majorFont>
        <a:latin typeface="微软雅黑 Light"/>
        <a:ea typeface="锐字工房云字库细圆GBK"/>
        <a:cs typeface=""/>
      </a:majorFont>
      <a:minorFont>
        <a:latin typeface="微软雅黑 Light"/>
        <a:ea typeface="锐字工房云字库细圆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56BEEC"/>
    </a:accent1>
    <a:accent2>
      <a:srgbClr val="31A8DF"/>
    </a:accent2>
    <a:accent3>
      <a:srgbClr val="238ACB"/>
    </a:accent3>
    <a:accent4>
      <a:srgbClr val="1A6798"/>
    </a:accent4>
    <a:accent5>
      <a:srgbClr val="189ED9"/>
    </a:accent5>
    <a:accent6>
      <a:srgbClr val="189ED9"/>
    </a:accent6>
    <a:hlink>
      <a:srgbClr val="56BEE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宽屏</PresentationFormat>
  <Paragraphs>248</Paragraphs>
  <Slides>24</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等线</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38</cp:revision>
  <dcterms:created xsi:type="dcterms:W3CDTF">2017-07-22T02:15:00Z</dcterms:created>
  <dcterms:modified xsi:type="dcterms:W3CDTF">2021-01-05T22:25:02Z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