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836" r:id="rId2"/>
    <p:sldId id="961" r:id="rId3"/>
    <p:sldId id="963" r:id="rId4"/>
    <p:sldId id="996" r:id="rId5"/>
    <p:sldId id="991" r:id="rId6"/>
    <p:sldId id="992" r:id="rId7"/>
    <p:sldId id="993" r:id="rId8"/>
    <p:sldId id="995" r:id="rId9"/>
    <p:sldId id="987" r:id="rId10"/>
    <p:sldId id="1013" r:id="rId11"/>
    <p:sldId id="1005" r:id="rId12"/>
    <p:sldId id="1006" r:id="rId13"/>
    <p:sldId id="1007" r:id="rId14"/>
    <p:sldId id="988" r:id="rId15"/>
    <p:sldId id="994" r:id="rId16"/>
    <p:sldId id="1002" r:id="rId17"/>
    <p:sldId id="971" r:id="rId18"/>
    <p:sldId id="998" r:id="rId19"/>
    <p:sldId id="1001" r:id="rId20"/>
    <p:sldId id="989" r:id="rId21"/>
    <p:sldId id="999" r:id="rId22"/>
    <p:sldId id="1010" r:id="rId23"/>
    <p:sldId id="1011" r:id="rId24"/>
    <p:sldId id="1009" r:id="rId25"/>
    <p:sldId id="986" r:id="rId26"/>
  </p:sldIdLst>
  <p:sldSz cx="9144000" cy="5143500" type="screen16x9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5BF"/>
    <a:srgbClr val="034EA2"/>
    <a:srgbClr val="0087CD"/>
    <a:srgbClr val="C68F06"/>
    <a:srgbClr val="DB2C03"/>
    <a:srgbClr val="EBAC07"/>
    <a:srgbClr val="008487"/>
    <a:srgbClr val="163C46"/>
    <a:srgbClr val="008F92"/>
    <a:srgbClr val="0048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84" autoAdjust="0"/>
    <p:restoredTop sz="93354" autoAdjust="0"/>
  </p:normalViewPr>
  <p:slideViewPr>
    <p:cSldViewPr>
      <p:cViewPr varScale="1">
        <p:scale>
          <a:sx n="109" d="100"/>
          <a:sy n="109" d="100"/>
        </p:scale>
        <p:origin x="474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336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2A5992-9D73-4015-9385-ABE035416B29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95A699-AB68-4A20-99FB-6F69DC266D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5A699-AB68-4A20-99FB-6F69DC266D45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61678-F871-4BA5-BC3E-7CD7D2CF1E81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C819F8-A4CB-48C2-AA45-0E4078537C1C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3584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defTabSz="684530" fontAlgn="base">
              <a:spcBef>
                <a:spcPct val="0"/>
              </a:spcBef>
              <a:spcAft>
                <a:spcPct val="0"/>
              </a:spcAft>
            </a:pPr>
            <a:fld id="{9C602251-43D7-4D1D-B3D2-19BD9A52692A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16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1E8CE-9CC8-49CD-83DC-F491AC292ADE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2765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fld id="{8EBE660E-5CC2-4A50-916A-880C808B748D}" type="slidenum">
              <a:rPr lang="zh-CN" altLang="en-US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1E8CE-9CC8-49CD-83DC-F491AC292ADE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5A699-AB68-4A20-99FB-6F69DC266D45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4509D-BEB1-46BE-BA4E-82A12FF6F9BB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324EA-D88B-4DB6-A454-EECCD39A6DBB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4A03-91AF-448A-9954-517C0577E5F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C946-6D13-4F8C-9740-992A906A613E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2" name="组合 3"/>
          <p:cNvGrpSpPr/>
          <p:nvPr userDrawn="1"/>
        </p:nvGrpSpPr>
        <p:grpSpPr bwMode="auto">
          <a:xfrm flipH="1">
            <a:off x="-1" y="248018"/>
            <a:ext cx="179513" cy="507206"/>
            <a:chOff x="2370576" y="533400"/>
            <a:chExt cx="2417494" cy="675969"/>
          </a:xfrm>
          <a:solidFill>
            <a:srgbClr val="EE1C39"/>
          </a:solidFill>
        </p:grpSpPr>
        <p:sp>
          <p:nvSpPr>
            <p:cNvPr id="13" name="矩形 12"/>
            <p:cNvSpPr/>
            <p:nvPr/>
          </p:nvSpPr>
          <p:spPr>
            <a:xfrm>
              <a:off x="2738030" y="533400"/>
              <a:ext cx="2050040" cy="67596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2370576" y="533400"/>
              <a:ext cx="623734" cy="67596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400" dirty="0">
                <a:cs typeface="+mn-ea"/>
                <a:sym typeface="+mn-lt"/>
              </a:endParaRPr>
            </a:p>
          </p:txBody>
        </p:sp>
      </p:grpSp>
      <p:sp>
        <p:nvSpPr>
          <p:cNvPr id="15" name="文本框 12"/>
          <p:cNvSpPr txBox="1">
            <a:spLocks noChangeArrowheads="1"/>
          </p:cNvSpPr>
          <p:nvPr userDrawn="1"/>
        </p:nvSpPr>
        <p:spPr bwMode="auto">
          <a:xfrm>
            <a:off x="255630" y="370296"/>
            <a:ext cx="1796090" cy="250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5023" tIns="32511" rIns="65023" bIns="32511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zh-CN" altLang="en-US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gradFill flip="none" rotWithShape="1">
          <a:gsLst>
            <a:gs pos="26000">
              <a:srgbClr val="EBECF0"/>
            </a:gs>
            <a:gs pos="0">
              <a:srgbClr val="D7D9E1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 userDrawn="1"/>
        </p:nvSpPr>
        <p:spPr>
          <a:xfrm>
            <a:off x="8500361" y="241918"/>
            <a:ext cx="365983" cy="2153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en-US" dirty="0"/>
          </a:p>
        </p:txBody>
      </p:sp>
      <p:sp>
        <p:nvSpPr>
          <p:cNvPr id="6" name="Isosceles Triangle 10"/>
          <p:cNvSpPr/>
          <p:nvPr userDrawn="1"/>
        </p:nvSpPr>
        <p:spPr>
          <a:xfrm rot="10610802">
            <a:off x="8504736" y="316259"/>
            <a:ext cx="366581" cy="196391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5"/>
          <p:cNvSpPr txBox="1"/>
          <p:nvPr userDrawn="1"/>
        </p:nvSpPr>
        <p:spPr>
          <a:xfrm>
            <a:off x="8519485" y="204940"/>
            <a:ext cx="337081" cy="350586"/>
          </a:xfrm>
          <a:prstGeom prst="rect">
            <a:avLst/>
          </a:prstGeom>
        </p:spPr>
        <p:txBody>
          <a:bodyPr vert="horz" lIns="0" tIns="0" rIns="0" bIns="45709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4FFB07-917D-5348-AE2D-F9A4E0AD1751}" type="slidenum">
              <a:rPr lang="en-US" sz="1000" smtClean="0"/>
              <a:t>‹#›</a:t>
            </a:fld>
            <a:endParaRPr lang="en-US" sz="1000" dirty="0"/>
          </a:p>
        </p:txBody>
      </p:sp>
      <p:grpSp>
        <p:nvGrpSpPr>
          <p:cNvPr id="2" name="Group 5"/>
          <p:cNvGrpSpPr/>
          <p:nvPr userDrawn="1"/>
        </p:nvGrpSpPr>
        <p:grpSpPr>
          <a:xfrm>
            <a:off x="347419" y="4731991"/>
            <a:ext cx="224082" cy="221156"/>
            <a:chOff x="4328868" y="5502988"/>
            <a:chExt cx="500307" cy="493774"/>
          </a:xfrm>
        </p:grpSpPr>
        <p:sp>
          <p:nvSpPr>
            <p:cNvPr id="9" name="Freeform 7">
              <a:hlinkClick r:id="" action="ppaction://hlinkshowjump?jump=previousslide"/>
            </p:cNvPr>
            <p:cNvSpPr/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0" name="Freeform 8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grpSp>
        <p:nvGrpSpPr>
          <p:cNvPr id="3" name="Group 9"/>
          <p:cNvGrpSpPr/>
          <p:nvPr userDrawn="1"/>
        </p:nvGrpSpPr>
        <p:grpSpPr>
          <a:xfrm flipH="1">
            <a:off x="933709" y="4731991"/>
            <a:ext cx="224082" cy="221156"/>
            <a:chOff x="4328868" y="5502988"/>
            <a:chExt cx="500307" cy="493774"/>
          </a:xfrm>
        </p:grpSpPr>
        <p:sp>
          <p:nvSpPr>
            <p:cNvPr id="12" name="Freeform 10">
              <a:hlinkClick r:id="" action="ppaction://hlinkshowjump?jump=nextslide"/>
            </p:cNvPr>
            <p:cNvSpPr/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3" name="Freeform 11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cxnSp>
        <p:nvCxnSpPr>
          <p:cNvPr id="14" name="Straight Connector 3"/>
          <p:cNvCxnSpPr/>
          <p:nvPr userDrawn="1"/>
        </p:nvCxnSpPr>
        <p:spPr>
          <a:xfrm>
            <a:off x="552709" y="4845350"/>
            <a:ext cx="381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3" descr="C:\Users\Administrator\Desktop\微立体创业计划\005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0344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:\Users\Administrator\Desktop\微立体创业计划\004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35" y="219716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矩形 3"/>
          <p:cNvSpPr>
            <a:spLocks noChangeArrowheads="1"/>
          </p:cNvSpPr>
          <p:nvPr userDrawn="1"/>
        </p:nvSpPr>
        <p:spPr bwMode="auto">
          <a:xfrm>
            <a:off x="1187624" y="612722"/>
            <a:ext cx="2587892" cy="230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68582" tIns="34292" rIns="68582" bIns="34292">
            <a:spAutoFit/>
          </a:bodyPr>
          <a:lstStyle/>
          <a:p>
            <a:r>
              <a:rPr lang="en-US" altLang="zh-CN" sz="1050" b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Click here to add the title text content</a:t>
            </a:r>
            <a:endParaRPr lang="zh-CN" altLang="en-US" sz="1050" b="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标题 1"/>
          <p:cNvSpPr>
            <a:spLocks noGrp="1"/>
          </p:cNvSpPr>
          <p:nvPr>
            <p:ph type="title"/>
          </p:nvPr>
        </p:nvSpPr>
        <p:spPr>
          <a:xfrm>
            <a:off x="1184649" y="250504"/>
            <a:ext cx="3216269" cy="377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68582" tIns="34292" rIns="68582" bIns="34292">
            <a:spAutoFit/>
          </a:bodyPr>
          <a:lstStyle>
            <a:lvl1pPr>
              <a:defRPr lang="zh-CN" altLang="en-US" sz="2000" b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cs typeface="+mn-cs"/>
              </a:defRPr>
            </a:lvl1pPr>
          </a:lstStyle>
          <a:p>
            <a:pPr lvl="0" algn="l"/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2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2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2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2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1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18" grpId="0"/>
        </p:bldLst>
      </p:timing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BD0C8-D35A-439E-96FB-C8D4A643055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F15A6-E82C-4E1E-834E-C415C51F7DF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" y="0"/>
            <a:ext cx="9143499" cy="5143500"/>
          </a:xfrm>
          <a:prstGeom prst="rect">
            <a:avLst/>
          </a:prstGeom>
        </p:spPr>
      </p:pic>
      <p:grpSp>
        <p:nvGrpSpPr>
          <p:cNvPr id="7" name="组合 3"/>
          <p:cNvGrpSpPr/>
          <p:nvPr userDrawn="1"/>
        </p:nvGrpSpPr>
        <p:grpSpPr bwMode="auto">
          <a:xfrm flipH="1">
            <a:off x="-1" y="248018"/>
            <a:ext cx="179513" cy="507206"/>
            <a:chOff x="2370576" y="533400"/>
            <a:chExt cx="2417494" cy="675969"/>
          </a:xfrm>
          <a:solidFill>
            <a:srgbClr val="EE1C39"/>
          </a:solidFill>
        </p:grpSpPr>
        <p:sp>
          <p:nvSpPr>
            <p:cNvPr id="8" name="矩形 7"/>
            <p:cNvSpPr/>
            <p:nvPr/>
          </p:nvSpPr>
          <p:spPr>
            <a:xfrm>
              <a:off x="2738030" y="533400"/>
              <a:ext cx="2050040" cy="67596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2370576" y="533400"/>
              <a:ext cx="623734" cy="67596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400" dirty="0">
                <a:cs typeface="+mn-ea"/>
                <a:sym typeface="+mn-lt"/>
              </a:endParaRPr>
            </a:p>
          </p:txBody>
        </p:sp>
      </p:grpSp>
      <p:sp>
        <p:nvSpPr>
          <p:cNvPr id="10" name="文本框 12"/>
          <p:cNvSpPr txBox="1">
            <a:spLocks noChangeArrowheads="1"/>
          </p:cNvSpPr>
          <p:nvPr userDrawn="1"/>
        </p:nvSpPr>
        <p:spPr bwMode="auto">
          <a:xfrm>
            <a:off x="255630" y="370296"/>
            <a:ext cx="1796090" cy="250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5023" tIns="32511" rIns="65023" bIns="32511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zh-CN" altLang="en-US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8229600" cy="85725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1" y="1200151"/>
            <a:ext cx="8229600" cy="3394472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1" y="4767264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54A03-91AF-448A-9954-517C0577E5F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1" y="4767264"/>
            <a:ext cx="2895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1" y="4767264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FC946-6D13-4F8C-9740-992A906A613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3" Type="http://schemas.openxmlformats.org/officeDocument/2006/relationships/tags" Target="../tags/tag6.xml"/><Relationship Id="rId7" Type="http://schemas.openxmlformats.org/officeDocument/2006/relationships/tags" Target="../tags/tag10.xml"/><Relationship Id="rId12" Type="http://schemas.openxmlformats.org/officeDocument/2006/relationships/image" Target="../media/image14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notesSlide" Target="../notesSlides/notesSlide10.xml"/><Relationship Id="rId5" Type="http://schemas.openxmlformats.org/officeDocument/2006/relationships/tags" Target="../tags/tag8.xml"/><Relationship Id="rId10" Type="http://schemas.openxmlformats.org/officeDocument/2006/relationships/slideLayout" Target="../slideLayouts/slideLayout1.xml"/><Relationship Id="rId4" Type="http://schemas.openxmlformats.org/officeDocument/2006/relationships/tags" Target="../tags/tag7.xml"/><Relationship Id="rId9" Type="http://schemas.openxmlformats.org/officeDocument/2006/relationships/tags" Target="../tags/tag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Administrator\Desktop\未标题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148262"/>
          </a:xfrm>
          <a:prstGeom prst="rect">
            <a:avLst/>
          </a:prstGeom>
          <a:noFill/>
        </p:spPr>
      </p:pic>
      <p:sp>
        <p:nvSpPr>
          <p:cNvPr id="12" name="矩形 259"/>
          <p:cNvSpPr>
            <a:spLocks noChangeArrowheads="1"/>
          </p:cNvSpPr>
          <p:nvPr/>
        </p:nvSpPr>
        <p:spPr bwMode="auto">
          <a:xfrm>
            <a:off x="753670" y="3698617"/>
            <a:ext cx="3367420" cy="16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汇报人：</a:t>
            </a: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XXX  Report Person</a:t>
            </a:r>
            <a:r>
              <a:rPr lang="en-US" altLang="zh-CN" sz="11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: youpin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0" name="矩形 259"/>
          <p:cNvSpPr>
            <a:spLocks noChangeArrowheads="1"/>
          </p:cNvSpPr>
          <p:nvPr/>
        </p:nvSpPr>
        <p:spPr bwMode="auto">
          <a:xfrm>
            <a:off x="753669" y="2893111"/>
            <a:ext cx="4352484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FINANCING PPT</a:t>
            </a:r>
          </a:p>
          <a:p>
            <a:pPr>
              <a:buNone/>
            </a:pP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工作计划 工作报告 销售培训 年终总结</a:t>
            </a:r>
            <a:endParaRPr lang="en-US" altLang="zh-CN" sz="9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矩形 259"/>
          <p:cNvSpPr>
            <a:spLocks noChangeArrowheads="1"/>
          </p:cNvSpPr>
          <p:nvPr/>
        </p:nvSpPr>
        <p:spPr bwMode="auto">
          <a:xfrm>
            <a:off x="753668" y="2197187"/>
            <a:ext cx="5186484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工作述职报告</a:t>
            </a:r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PPT</a:t>
            </a:r>
            <a:r>
              <a:rPr lang="zh-CN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模版</a:t>
            </a:r>
            <a:endParaRPr lang="en-US" altLang="zh-CN" sz="3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矩形 259"/>
          <p:cNvSpPr>
            <a:spLocks noChangeArrowheads="1"/>
          </p:cNvSpPr>
          <p:nvPr/>
        </p:nvSpPr>
        <p:spPr bwMode="auto">
          <a:xfrm>
            <a:off x="755576" y="987574"/>
            <a:ext cx="2664296" cy="1230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8000" b="1" dirty="0">
                <a:solidFill>
                  <a:schemeClr val="accent1"/>
                </a:solidFill>
                <a:cs typeface="Arial" panose="020B0604020202020204" pitchFamily="34" charset="0"/>
              </a:rPr>
              <a:t>2020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49"/>
                            </p:stCondLst>
                            <p:childTnLst>
                              <p:par>
                                <p:cTn id="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950"/>
                            </p:stCondLst>
                            <p:childTnLst>
                              <p:par>
                                <p:cTn id="5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20" grpId="0"/>
      <p:bldP spid="20" grpId="1"/>
      <p:bldP spid="21" grpId="0"/>
      <p:bldP spid="21" grpId="1"/>
      <p:bldP spid="22" grpId="0" bldLvl="0" animBg="1"/>
      <p:bldP spid="22" grpId="1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H_Other_1"/>
          <p:cNvSpPr/>
          <p:nvPr>
            <p:custDataLst>
              <p:tags r:id="rId1"/>
            </p:custDataLst>
          </p:nvPr>
        </p:nvSpPr>
        <p:spPr>
          <a:xfrm>
            <a:off x="1169992" y="1787625"/>
            <a:ext cx="1520825" cy="749300"/>
          </a:xfrm>
          <a:custGeom>
            <a:avLst/>
            <a:gdLst>
              <a:gd name="connsiteX0" fmla="*/ 0 w 1521440"/>
              <a:gd name="connsiteY0" fmla="*/ 0 h 749300"/>
              <a:gd name="connsiteX1" fmla="*/ 1521440 w 1521440"/>
              <a:gd name="connsiteY1" fmla="*/ 0 h 749300"/>
              <a:gd name="connsiteX2" fmla="*/ 1507239 w 1521440"/>
              <a:gd name="connsiteY2" fmla="*/ 140870 h 749300"/>
              <a:gd name="connsiteX3" fmla="*/ 760720 w 1521440"/>
              <a:gd name="connsiteY3" fmla="*/ 749300 h 749300"/>
              <a:gd name="connsiteX4" fmla="*/ 14201 w 1521440"/>
              <a:gd name="connsiteY4" fmla="*/ 140870 h 74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1440" h="749300">
                <a:moveTo>
                  <a:pt x="0" y="0"/>
                </a:moveTo>
                <a:lnTo>
                  <a:pt x="1521440" y="0"/>
                </a:lnTo>
                <a:lnTo>
                  <a:pt x="1507239" y="140870"/>
                </a:lnTo>
                <a:cubicBezTo>
                  <a:pt x="1436185" y="488100"/>
                  <a:pt x="1128956" y="749300"/>
                  <a:pt x="760720" y="749300"/>
                </a:cubicBezTo>
                <a:cubicBezTo>
                  <a:pt x="392484" y="749300"/>
                  <a:pt x="85255" y="488100"/>
                  <a:pt x="14201" y="14087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rgbClr val="FFFFFF"/>
                </a:solidFill>
              </a:rPr>
              <a:t>01</a:t>
            </a:r>
            <a:endParaRPr lang="zh-CN" altLang="en-US" sz="2800" dirty="0">
              <a:solidFill>
                <a:srgbClr val="FFFFFF"/>
              </a:solidFill>
            </a:endParaRPr>
          </a:p>
        </p:txBody>
      </p:sp>
      <p:pic>
        <p:nvPicPr>
          <p:cNvPr id="9" name="MH_Other_2"/>
          <p:cNvPicPr/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87"/>
          <a:stretch>
            <a:fillRect/>
          </a:stretch>
        </p:blipFill>
        <p:spPr bwMode="auto">
          <a:xfrm>
            <a:off x="669925" y="1787625"/>
            <a:ext cx="2520950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MH_Other_4"/>
          <p:cNvSpPr/>
          <p:nvPr>
            <p:custDataLst>
              <p:tags r:id="rId3"/>
            </p:custDataLst>
          </p:nvPr>
        </p:nvSpPr>
        <p:spPr>
          <a:xfrm>
            <a:off x="3811592" y="1787625"/>
            <a:ext cx="1520825" cy="749300"/>
          </a:xfrm>
          <a:custGeom>
            <a:avLst/>
            <a:gdLst>
              <a:gd name="connsiteX0" fmla="*/ 0 w 1521440"/>
              <a:gd name="connsiteY0" fmla="*/ 0 h 749300"/>
              <a:gd name="connsiteX1" fmla="*/ 1521440 w 1521440"/>
              <a:gd name="connsiteY1" fmla="*/ 0 h 749300"/>
              <a:gd name="connsiteX2" fmla="*/ 1507239 w 1521440"/>
              <a:gd name="connsiteY2" fmla="*/ 140870 h 749300"/>
              <a:gd name="connsiteX3" fmla="*/ 760720 w 1521440"/>
              <a:gd name="connsiteY3" fmla="*/ 749300 h 749300"/>
              <a:gd name="connsiteX4" fmla="*/ 14201 w 1521440"/>
              <a:gd name="connsiteY4" fmla="*/ 140870 h 74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1440" h="749300">
                <a:moveTo>
                  <a:pt x="0" y="0"/>
                </a:moveTo>
                <a:lnTo>
                  <a:pt x="1521440" y="0"/>
                </a:lnTo>
                <a:lnTo>
                  <a:pt x="1507239" y="140870"/>
                </a:lnTo>
                <a:cubicBezTo>
                  <a:pt x="1436185" y="488100"/>
                  <a:pt x="1128956" y="749300"/>
                  <a:pt x="760720" y="749300"/>
                </a:cubicBezTo>
                <a:cubicBezTo>
                  <a:pt x="392484" y="749300"/>
                  <a:pt x="85255" y="488100"/>
                  <a:pt x="14201" y="14087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rgbClr val="FFFFFF"/>
                </a:solidFill>
              </a:rPr>
              <a:t>02</a:t>
            </a:r>
            <a:endParaRPr lang="zh-CN" altLang="en-US" sz="2800" dirty="0">
              <a:solidFill>
                <a:srgbClr val="FFFFFF"/>
              </a:solidFill>
            </a:endParaRPr>
          </a:p>
        </p:txBody>
      </p:sp>
      <p:pic>
        <p:nvPicPr>
          <p:cNvPr id="11" name="MH_Other_5"/>
          <p:cNvPicPr/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87"/>
          <a:stretch>
            <a:fillRect/>
          </a:stretch>
        </p:blipFill>
        <p:spPr bwMode="auto">
          <a:xfrm>
            <a:off x="3311525" y="1787625"/>
            <a:ext cx="2520950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MH_Other_7"/>
          <p:cNvSpPr/>
          <p:nvPr>
            <p:custDataLst>
              <p:tags r:id="rId5"/>
            </p:custDataLst>
          </p:nvPr>
        </p:nvSpPr>
        <p:spPr>
          <a:xfrm>
            <a:off x="6453192" y="1787625"/>
            <a:ext cx="1520825" cy="749300"/>
          </a:xfrm>
          <a:custGeom>
            <a:avLst/>
            <a:gdLst>
              <a:gd name="connsiteX0" fmla="*/ 0 w 1521440"/>
              <a:gd name="connsiteY0" fmla="*/ 0 h 749300"/>
              <a:gd name="connsiteX1" fmla="*/ 1521440 w 1521440"/>
              <a:gd name="connsiteY1" fmla="*/ 0 h 749300"/>
              <a:gd name="connsiteX2" fmla="*/ 1507239 w 1521440"/>
              <a:gd name="connsiteY2" fmla="*/ 140870 h 749300"/>
              <a:gd name="connsiteX3" fmla="*/ 760720 w 1521440"/>
              <a:gd name="connsiteY3" fmla="*/ 749300 h 749300"/>
              <a:gd name="connsiteX4" fmla="*/ 14201 w 1521440"/>
              <a:gd name="connsiteY4" fmla="*/ 140870 h 74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1440" h="749300">
                <a:moveTo>
                  <a:pt x="0" y="0"/>
                </a:moveTo>
                <a:lnTo>
                  <a:pt x="1521440" y="0"/>
                </a:lnTo>
                <a:lnTo>
                  <a:pt x="1507239" y="140870"/>
                </a:lnTo>
                <a:cubicBezTo>
                  <a:pt x="1436185" y="488100"/>
                  <a:pt x="1128956" y="749300"/>
                  <a:pt x="760720" y="749300"/>
                </a:cubicBezTo>
                <a:cubicBezTo>
                  <a:pt x="392484" y="749300"/>
                  <a:pt x="85255" y="488100"/>
                  <a:pt x="14201" y="14087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rgbClr val="FFFFFF"/>
                </a:solidFill>
              </a:rPr>
              <a:t>03</a:t>
            </a:r>
            <a:endParaRPr lang="zh-CN" altLang="en-US" sz="2800" dirty="0">
              <a:solidFill>
                <a:srgbClr val="FFFFFF"/>
              </a:solidFill>
            </a:endParaRPr>
          </a:p>
        </p:txBody>
      </p:sp>
      <p:pic>
        <p:nvPicPr>
          <p:cNvPr id="13" name="MH_Other_8"/>
          <p:cNvPicPr/>
          <p:nvPr>
            <p:custDataLst>
              <p:tags r:id="rId6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87"/>
          <a:stretch>
            <a:fillRect/>
          </a:stretch>
        </p:blipFill>
        <p:spPr bwMode="auto">
          <a:xfrm>
            <a:off x="5953125" y="1787625"/>
            <a:ext cx="2520950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MH_SubTitle_4"/>
          <p:cNvSpPr/>
          <p:nvPr>
            <p:custDataLst>
              <p:tags r:id="rId7"/>
            </p:custDataLst>
          </p:nvPr>
        </p:nvSpPr>
        <p:spPr>
          <a:xfrm>
            <a:off x="735757" y="2787774"/>
            <a:ext cx="2271886" cy="1296144"/>
          </a:xfrm>
          <a:prstGeom prst="rect">
            <a:avLst/>
          </a:prstGeom>
        </p:spPr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  <a:p>
            <a:pPr lvl="0" algn="ctr">
              <a:lnSpc>
                <a:spcPct val="150000"/>
              </a:lnSpc>
              <a:spcBef>
                <a:spcPct val="0"/>
              </a:spcBef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添加适当的文字，最好不要超过</a:t>
            </a: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添加适当的文字，最好不要超过</a:t>
            </a: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endParaRPr lang="en-GB" altLang="zh-CN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MH_SubTitle_4"/>
          <p:cNvSpPr/>
          <p:nvPr>
            <p:custDataLst>
              <p:tags r:id="rId8"/>
            </p:custDataLst>
          </p:nvPr>
        </p:nvSpPr>
        <p:spPr>
          <a:xfrm>
            <a:off x="3383868" y="2787774"/>
            <a:ext cx="2271886" cy="1296144"/>
          </a:xfrm>
          <a:prstGeom prst="rect">
            <a:avLst/>
          </a:prstGeom>
        </p:spPr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  <a:p>
            <a:pPr lvl="0" algn="ctr">
              <a:lnSpc>
                <a:spcPct val="150000"/>
              </a:lnSpc>
              <a:spcBef>
                <a:spcPct val="0"/>
              </a:spcBef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添加适当的文字，最好不要超过</a:t>
            </a: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添加适当的文字，最好不要超过</a:t>
            </a: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endParaRPr lang="en-GB" altLang="zh-CN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MH_SubTitle_4"/>
          <p:cNvSpPr/>
          <p:nvPr>
            <p:custDataLst>
              <p:tags r:id="rId9"/>
            </p:custDataLst>
          </p:nvPr>
        </p:nvSpPr>
        <p:spPr>
          <a:xfrm>
            <a:off x="6077657" y="2787774"/>
            <a:ext cx="2271886" cy="1296144"/>
          </a:xfrm>
          <a:prstGeom prst="rect">
            <a:avLst/>
          </a:prstGeom>
        </p:spPr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  <a:p>
            <a:pPr lvl="0" algn="ctr">
              <a:lnSpc>
                <a:spcPct val="150000"/>
              </a:lnSpc>
              <a:spcBef>
                <a:spcPct val="0"/>
              </a:spcBef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添加适当的文字，最好不要超过</a:t>
            </a: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添加适当的文字，最好不要超过</a:t>
            </a: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endParaRPr lang="en-GB" altLang="zh-CN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14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/>
          <p:cNvSpPr/>
          <p:nvPr/>
        </p:nvSpPr>
        <p:spPr>
          <a:xfrm>
            <a:off x="4002964" y="3167321"/>
            <a:ext cx="32511" cy="19761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3" tIns="32511" rIns="65023" bIns="32511" rtlCol="0" anchor="ctr"/>
          <a:lstStyle/>
          <a:p>
            <a:pPr algn="ctr">
              <a:lnSpc>
                <a:spcPct val="120000"/>
              </a:lnSpc>
            </a:pPr>
            <a:endParaRPr lang="en-US" sz="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4870932" y="2480152"/>
            <a:ext cx="32511" cy="26633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3" tIns="32511" rIns="65023" bIns="32511" rtlCol="0" anchor="ctr"/>
          <a:lstStyle/>
          <a:p>
            <a:pPr algn="ctr">
              <a:lnSpc>
                <a:spcPct val="120000"/>
              </a:lnSpc>
            </a:pPr>
            <a:endParaRPr lang="en-US" sz="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5419865" y="3551259"/>
            <a:ext cx="32511" cy="15922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3" tIns="32511" rIns="65023" bIns="32511" rtlCol="0" anchor="ctr"/>
          <a:lstStyle/>
          <a:p>
            <a:pPr algn="ctr">
              <a:lnSpc>
                <a:spcPct val="120000"/>
              </a:lnSpc>
            </a:pPr>
            <a:endParaRPr lang="en-US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3170052" y="3551259"/>
            <a:ext cx="32511" cy="159224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3" tIns="32511" rIns="65023" bIns="32511" rtlCol="0" anchor="ctr"/>
          <a:lstStyle/>
          <a:p>
            <a:pPr algn="ctr">
              <a:lnSpc>
                <a:spcPct val="120000"/>
              </a:lnSpc>
            </a:pPr>
            <a:endParaRPr lang="en-US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6048698" y="3895242"/>
            <a:ext cx="32511" cy="124825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3" tIns="32511" rIns="65023" bIns="32511" rtlCol="0" anchor="ctr"/>
          <a:lstStyle/>
          <a:p>
            <a:pPr algn="ctr">
              <a:lnSpc>
                <a:spcPct val="120000"/>
              </a:lnSpc>
            </a:pPr>
            <a:endParaRPr lang="en-US" sz="11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" name="Group 72"/>
          <p:cNvGrpSpPr/>
          <p:nvPr/>
        </p:nvGrpSpPr>
        <p:grpSpPr>
          <a:xfrm>
            <a:off x="2813661" y="1331412"/>
            <a:ext cx="1511474" cy="601490"/>
            <a:chOff x="5603652" y="1584238"/>
            <a:chExt cx="1947726" cy="692612"/>
          </a:xfrm>
        </p:grpSpPr>
        <p:sp>
          <p:nvSpPr>
            <p:cNvPr id="94" name="Text Placeholder 3"/>
            <p:cNvSpPr txBox="1"/>
            <p:nvPr/>
          </p:nvSpPr>
          <p:spPr>
            <a:xfrm>
              <a:off x="5931891" y="1584238"/>
              <a:ext cx="1619487" cy="297698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 defTabSz="79438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8" name="Text Placeholder 3"/>
            <p:cNvSpPr txBox="1"/>
            <p:nvPr/>
          </p:nvSpPr>
          <p:spPr>
            <a:xfrm>
              <a:off x="5603652" y="1894094"/>
              <a:ext cx="1947726" cy="382756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>
                <a:lnSpc>
                  <a:spcPct val="120000"/>
                </a:lnSpc>
              </a:pPr>
              <a:r>
                <a:rPr lang="en-US" altLang="zh-CN" sz="6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grpSp>
        <p:nvGrpSpPr>
          <p:cNvPr id="3" name="Group 72"/>
          <p:cNvGrpSpPr/>
          <p:nvPr/>
        </p:nvGrpSpPr>
        <p:grpSpPr>
          <a:xfrm>
            <a:off x="1863150" y="2056690"/>
            <a:ext cx="1511474" cy="603490"/>
            <a:chOff x="5603652" y="1615201"/>
            <a:chExt cx="1947726" cy="694915"/>
          </a:xfrm>
        </p:grpSpPr>
        <p:sp>
          <p:nvSpPr>
            <p:cNvPr id="100" name="Text Placeholder 3"/>
            <p:cNvSpPr txBox="1"/>
            <p:nvPr/>
          </p:nvSpPr>
          <p:spPr>
            <a:xfrm>
              <a:off x="5931891" y="1615201"/>
              <a:ext cx="1619487" cy="297698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 defTabSz="79438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1" name="Text Placeholder 3"/>
            <p:cNvSpPr txBox="1"/>
            <p:nvPr/>
          </p:nvSpPr>
          <p:spPr>
            <a:xfrm>
              <a:off x="5603652" y="1927360"/>
              <a:ext cx="1947726" cy="382756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>
                <a:lnSpc>
                  <a:spcPct val="120000"/>
                </a:lnSpc>
              </a:pPr>
              <a:r>
                <a:rPr lang="en-US" altLang="zh-CN" sz="6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grpSp>
        <p:nvGrpSpPr>
          <p:cNvPr id="4" name="Group 72"/>
          <p:cNvGrpSpPr/>
          <p:nvPr/>
        </p:nvGrpSpPr>
        <p:grpSpPr>
          <a:xfrm>
            <a:off x="1397247" y="3456677"/>
            <a:ext cx="1511475" cy="624206"/>
            <a:chOff x="5603652" y="1594560"/>
            <a:chExt cx="1947727" cy="718769"/>
          </a:xfrm>
        </p:grpSpPr>
        <p:sp>
          <p:nvSpPr>
            <p:cNvPr id="103" name="Text Placeholder 3"/>
            <p:cNvSpPr txBox="1"/>
            <p:nvPr/>
          </p:nvSpPr>
          <p:spPr>
            <a:xfrm>
              <a:off x="5931892" y="1594560"/>
              <a:ext cx="1619487" cy="297698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 defTabSz="79438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4" name="Text Placeholder 3"/>
            <p:cNvSpPr txBox="1"/>
            <p:nvPr/>
          </p:nvSpPr>
          <p:spPr>
            <a:xfrm>
              <a:off x="5603652" y="1930574"/>
              <a:ext cx="1947726" cy="382755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>
                <a:lnSpc>
                  <a:spcPct val="120000"/>
                </a:lnSpc>
              </a:pPr>
              <a:r>
                <a:rPr lang="en-US" altLang="zh-CN" sz="6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grpSp>
        <p:nvGrpSpPr>
          <p:cNvPr id="5" name="Group 58"/>
          <p:cNvGrpSpPr/>
          <p:nvPr/>
        </p:nvGrpSpPr>
        <p:grpSpPr>
          <a:xfrm>
            <a:off x="5512893" y="2042352"/>
            <a:ext cx="1484704" cy="505360"/>
            <a:chOff x="7174424" y="1401231"/>
            <a:chExt cx="2276195" cy="581921"/>
          </a:xfrm>
        </p:grpSpPr>
        <p:sp>
          <p:nvSpPr>
            <p:cNvPr id="106" name="TextBox 105"/>
            <p:cNvSpPr txBox="1"/>
            <p:nvPr/>
          </p:nvSpPr>
          <p:spPr>
            <a:xfrm>
              <a:off x="7174424" y="1600395"/>
              <a:ext cx="2276195" cy="38275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6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7174424" y="1401231"/>
              <a:ext cx="1376233" cy="212643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58"/>
          <p:cNvGrpSpPr/>
          <p:nvPr/>
        </p:nvGrpSpPr>
        <p:grpSpPr>
          <a:xfrm>
            <a:off x="6108432" y="2704098"/>
            <a:ext cx="1484704" cy="505359"/>
            <a:chOff x="7174424" y="1401233"/>
            <a:chExt cx="2276195" cy="581922"/>
          </a:xfrm>
        </p:grpSpPr>
        <p:sp>
          <p:nvSpPr>
            <p:cNvPr id="111" name="TextBox 110"/>
            <p:cNvSpPr txBox="1"/>
            <p:nvPr/>
          </p:nvSpPr>
          <p:spPr>
            <a:xfrm>
              <a:off x="7174424" y="1600397"/>
              <a:ext cx="2276195" cy="38275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6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7174424" y="1401233"/>
              <a:ext cx="1376233" cy="212643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16" name="Oval 115"/>
          <p:cNvSpPr>
            <a:spLocks noChangeAspect="1"/>
          </p:cNvSpPr>
          <p:nvPr/>
        </p:nvSpPr>
        <p:spPr>
          <a:xfrm>
            <a:off x="3784729" y="3371665"/>
            <a:ext cx="489007" cy="489440"/>
          </a:xfrm>
          <a:prstGeom prst="ellipse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5198167" y="4159451"/>
            <a:ext cx="489007" cy="489440"/>
          </a:xfrm>
          <a:prstGeom prst="ellipse">
            <a:avLst/>
          </a:prstGeom>
          <a:solidFill>
            <a:schemeClr val="accent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4649234" y="3669964"/>
            <a:ext cx="489007" cy="489440"/>
          </a:xfrm>
          <a:prstGeom prst="ellipse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5843896" y="4159451"/>
            <a:ext cx="489007" cy="489440"/>
          </a:xfrm>
          <a:prstGeom prst="ellipse">
            <a:avLst/>
          </a:prstGeom>
          <a:solidFill>
            <a:schemeClr val="accent5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05</a:t>
            </a:r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2942444" y="3961418"/>
            <a:ext cx="489007" cy="489440"/>
          </a:xfrm>
          <a:prstGeom prst="ellipse">
            <a:avLst/>
          </a:prstGeom>
          <a:solidFill>
            <a:schemeClr val="accent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01</a:t>
            </a:r>
          </a:p>
        </p:txBody>
      </p:sp>
      <p:grpSp>
        <p:nvGrpSpPr>
          <p:cNvPr id="7" name="Group 138"/>
          <p:cNvGrpSpPr/>
          <p:nvPr/>
        </p:nvGrpSpPr>
        <p:grpSpPr>
          <a:xfrm>
            <a:off x="5777577" y="3365846"/>
            <a:ext cx="581944" cy="582462"/>
            <a:chOff x="5867400" y="3486150"/>
            <a:chExt cx="670145" cy="670705"/>
          </a:xfrm>
        </p:grpSpPr>
        <p:sp>
          <p:nvSpPr>
            <p:cNvPr id="86" name="Oval 85"/>
            <p:cNvSpPr>
              <a:spLocks noChangeAspect="1"/>
            </p:cNvSpPr>
            <p:nvPr/>
          </p:nvSpPr>
          <p:spPr>
            <a:xfrm>
              <a:off x="5867400" y="3486150"/>
              <a:ext cx="670145" cy="670705"/>
            </a:xfrm>
            <a:prstGeom prst="ellipse">
              <a:avLst/>
            </a:prstGeom>
            <a:solidFill>
              <a:schemeClr val="accent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6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5" name="Freeform 62"/>
            <p:cNvSpPr>
              <a:spLocks noEditPoints="1"/>
            </p:cNvSpPr>
            <p:nvPr/>
          </p:nvSpPr>
          <p:spPr bwMode="auto">
            <a:xfrm>
              <a:off x="6020570" y="3638144"/>
              <a:ext cx="363804" cy="366716"/>
            </a:xfrm>
            <a:custGeom>
              <a:avLst/>
              <a:gdLst/>
              <a:ahLst/>
              <a:cxnLst>
                <a:cxn ang="0">
                  <a:pos x="58" y="33"/>
                </a:cxn>
                <a:cxn ang="0">
                  <a:pos x="57" y="34"/>
                </a:cxn>
                <a:cxn ang="0">
                  <a:pos x="50" y="35"/>
                </a:cxn>
                <a:cxn ang="0">
                  <a:pos x="49" y="39"/>
                </a:cxn>
                <a:cxn ang="0">
                  <a:pos x="53" y="44"/>
                </a:cxn>
                <a:cxn ang="0">
                  <a:pos x="53" y="45"/>
                </a:cxn>
                <a:cxn ang="0">
                  <a:pos x="53" y="46"/>
                </a:cxn>
                <a:cxn ang="0">
                  <a:pos x="45" y="53"/>
                </a:cxn>
                <a:cxn ang="0">
                  <a:pos x="44" y="52"/>
                </a:cxn>
                <a:cxn ang="0">
                  <a:pos x="39" y="48"/>
                </a:cxn>
                <a:cxn ang="0">
                  <a:pos x="36" y="50"/>
                </a:cxn>
                <a:cxn ang="0">
                  <a:pos x="34" y="57"/>
                </a:cxn>
                <a:cxn ang="0">
                  <a:pos x="33" y="58"/>
                </a:cxn>
                <a:cxn ang="0">
                  <a:pos x="25" y="58"/>
                </a:cxn>
                <a:cxn ang="0">
                  <a:pos x="23" y="57"/>
                </a:cxn>
                <a:cxn ang="0">
                  <a:pos x="22" y="50"/>
                </a:cxn>
                <a:cxn ang="0">
                  <a:pos x="19" y="48"/>
                </a:cxn>
                <a:cxn ang="0">
                  <a:pos x="14" y="52"/>
                </a:cxn>
                <a:cxn ang="0">
                  <a:pos x="13" y="53"/>
                </a:cxn>
                <a:cxn ang="0">
                  <a:pos x="12" y="52"/>
                </a:cxn>
                <a:cxn ang="0">
                  <a:pos x="5" y="46"/>
                </a:cxn>
                <a:cxn ang="0">
                  <a:pos x="5" y="45"/>
                </a:cxn>
                <a:cxn ang="0">
                  <a:pos x="5" y="44"/>
                </a:cxn>
                <a:cxn ang="0">
                  <a:pos x="9" y="39"/>
                </a:cxn>
                <a:cxn ang="0">
                  <a:pos x="8" y="35"/>
                </a:cxn>
                <a:cxn ang="0">
                  <a:pos x="1" y="34"/>
                </a:cxn>
                <a:cxn ang="0">
                  <a:pos x="0" y="33"/>
                </a:cxn>
                <a:cxn ang="0">
                  <a:pos x="0" y="24"/>
                </a:cxn>
                <a:cxn ang="0">
                  <a:pos x="1" y="23"/>
                </a:cxn>
                <a:cxn ang="0">
                  <a:pos x="8" y="22"/>
                </a:cxn>
                <a:cxn ang="0">
                  <a:pos x="9" y="18"/>
                </a:cxn>
                <a:cxn ang="0">
                  <a:pos x="5" y="13"/>
                </a:cxn>
                <a:cxn ang="0">
                  <a:pos x="5" y="12"/>
                </a:cxn>
                <a:cxn ang="0">
                  <a:pos x="5" y="11"/>
                </a:cxn>
                <a:cxn ang="0">
                  <a:pos x="13" y="5"/>
                </a:cxn>
                <a:cxn ang="0">
                  <a:pos x="14" y="5"/>
                </a:cxn>
                <a:cxn ang="0">
                  <a:pos x="19" y="9"/>
                </a:cxn>
                <a:cxn ang="0">
                  <a:pos x="22" y="8"/>
                </a:cxn>
                <a:cxn ang="0">
                  <a:pos x="23" y="1"/>
                </a:cxn>
                <a:cxn ang="0">
                  <a:pos x="25" y="0"/>
                </a:cxn>
                <a:cxn ang="0">
                  <a:pos x="33" y="0"/>
                </a:cxn>
                <a:cxn ang="0">
                  <a:pos x="34" y="1"/>
                </a:cxn>
                <a:cxn ang="0">
                  <a:pos x="36" y="8"/>
                </a:cxn>
                <a:cxn ang="0">
                  <a:pos x="39" y="9"/>
                </a:cxn>
                <a:cxn ang="0">
                  <a:pos x="44" y="5"/>
                </a:cxn>
                <a:cxn ang="0">
                  <a:pos x="45" y="5"/>
                </a:cxn>
                <a:cxn ang="0">
                  <a:pos x="46" y="5"/>
                </a:cxn>
                <a:cxn ang="0">
                  <a:pos x="52" y="12"/>
                </a:cxn>
                <a:cxn ang="0">
                  <a:pos x="53" y="12"/>
                </a:cxn>
                <a:cxn ang="0">
                  <a:pos x="52" y="13"/>
                </a:cxn>
                <a:cxn ang="0">
                  <a:pos x="48" y="18"/>
                </a:cxn>
                <a:cxn ang="0">
                  <a:pos x="50" y="22"/>
                </a:cxn>
                <a:cxn ang="0">
                  <a:pos x="57" y="23"/>
                </a:cxn>
                <a:cxn ang="0">
                  <a:pos x="58" y="25"/>
                </a:cxn>
                <a:cxn ang="0">
                  <a:pos x="58" y="33"/>
                </a:cxn>
                <a:cxn ang="0">
                  <a:pos x="29" y="19"/>
                </a:cxn>
                <a:cxn ang="0">
                  <a:pos x="19" y="29"/>
                </a:cxn>
                <a:cxn ang="0">
                  <a:pos x="29" y="38"/>
                </a:cxn>
                <a:cxn ang="0">
                  <a:pos x="39" y="29"/>
                </a:cxn>
                <a:cxn ang="0">
                  <a:pos x="29" y="19"/>
                </a:cxn>
              </a:cxnLst>
              <a:rect l="0" t="0" r="r" b="b"/>
              <a:pathLst>
                <a:path w="58" h="58">
                  <a:moveTo>
                    <a:pt x="58" y="33"/>
                  </a:moveTo>
                  <a:cubicBezTo>
                    <a:pt x="58" y="34"/>
                    <a:pt x="58" y="34"/>
                    <a:pt x="57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7"/>
                    <a:pt x="49" y="38"/>
                    <a:pt x="49" y="39"/>
                  </a:cubicBezTo>
                  <a:cubicBezTo>
                    <a:pt x="50" y="41"/>
                    <a:pt x="51" y="42"/>
                    <a:pt x="53" y="44"/>
                  </a:cubicBezTo>
                  <a:cubicBezTo>
                    <a:pt x="53" y="44"/>
                    <a:pt x="53" y="45"/>
                    <a:pt x="53" y="45"/>
                  </a:cubicBezTo>
                  <a:cubicBezTo>
                    <a:pt x="53" y="45"/>
                    <a:pt x="53" y="46"/>
                    <a:pt x="53" y="46"/>
                  </a:cubicBezTo>
                  <a:cubicBezTo>
                    <a:pt x="52" y="47"/>
                    <a:pt x="47" y="53"/>
                    <a:pt x="45" y="53"/>
                  </a:cubicBezTo>
                  <a:cubicBezTo>
                    <a:pt x="45" y="53"/>
                    <a:pt x="45" y="53"/>
                    <a:pt x="44" y="52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38" y="49"/>
                    <a:pt x="37" y="49"/>
                    <a:pt x="36" y="50"/>
                  </a:cubicBezTo>
                  <a:cubicBezTo>
                    <a:pt x="35" y="52"/>
                    <a:pt x="35" y="55"/>
                    <a:pt x="34" y="57"/>
                  </a:cubicBezTo>
                  <a:cubicBezTo>
                    <a:pt x="34" y="57"/>
                    <a:pt x="34" y="58"/>
                    <a:pt x="33" y="58"/>
                  </a:cubicBezTo>
                  <a:cubicBezTo>
                    <a:pt x="25" y="58"/>
                    <a:pt x="25" y="58"/>
                    <a:pt x="25" y="58"/>
                  </a:cubicBezTo>
                  <a:cubicBezTo>
                    <a:pt x="24" y="58"/>
                    <a:pt x="23" y="57"/>
                    <a:pt x="23" y="57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21" y="49"/>
                    <a:pt x="20" y="49"/>
                    <a:pt x="19" y="48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2" y="53"/>
                    <a:pt x="12" y="53"/>
                    <a:pt x="12" y="52"/>
                  </a:cubicBezTo>
                  <a:cubicBezTo>
                    <a:pt x="10" y="50"/>
                    <a:pt x="7" y="48"/>
                    <a:pt x="5" y="46"/>
                  </a:cubicBezTo>
                  <a:cubicBezTo>
                    <a:pt x="5" y="46"/>
                    <a:pt x="5" y="45"/>
                    <a:pt x="5" y="45"/>
                  </a:cubicBezTo>
                  <a:cubicBezTo>
                    <a:pt x="5" y="45"/>
                    <a:pt x="5" y="44"/>
                    <a:pt x="5" y="44"/>
                  </a:cubicBezTo>
                  <a:cubicBezTo>
                    <a:pt x="7" y="42"/>
                    <a:pt x="8" y="41"/>
                    <a:pt x="9" y="39"/>
                  </a:cubicBezTo>
                  <a:cubicBezTo>
                    <a:pt x="9" y="38"/>
                    <a:pt x="8" y="37"/>
                    <a:pt x="8" y="35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0" y="34"/>
                    <a:pt x="0" y="33"/>
                    <a:pt x="0" y="3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3"/>
                    <a:pt x="1" y="23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1"/>
                    <a:pt x="9" y="20"/>
                    <a:pt x="9" y="18"/>
                  </a:cubicBezTo>
                  <a:cubicBezTo>
                    <a:pt x="8" y="17"/>
                    <a:pt x="7" y="15"/>
                    <a:pt x="5" y="13"/>
                  </a:cubicBezTo>
                  <a:cubicBezTo>
                    <a:pt x="5" y="13"/>
                    <a:pt x="5" y="13"/>
                    <a:pt x="5" y="12"/>
                  </a:cubicBezTo>
                  <a:cubicBezTo>
                    <a:pt x="5" y="12"/>
                    <a:pt x="5" y="12"/>
                    <a:pt x="5" y="11"/>
                  </a:cubicBezTo>
                  <a:cubicBezTo>
                    <a:pt x="6" y="10"/>
                    <a:pt x="11" y="5"/>
                    <a:pt x="13" y="5"/>
                  </a:cubicBezTo>
                  <a:cubicBezTo>
                    <a:pt x="13" y="5"/>
                    <a:pt x="13" y="5"/>
                    <a:pt x="14" y="5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0" y="9"/>
                    <a:pt x="21" y="8"/>
                    <a:pt x="22" y="8"/>
                  </a:cubicBezTo>
                  <a:cubicBezTo>
                    <a:pt x="22" y="5"/>
                    <a:pt x="23" y="3"/>
                    <a:pt x="23" y="1"/>
                  </a:cubicBezTo>
                  <a:cubicBezTo>
                    <a:pt x="23" y="0"/>
                    <a:pt x="24" y="0"/>
                    <a:pt x="25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4" y="0"/>
                    <a:pt x="34" y="0"/>
                    <a:pt x="34" y="1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7" y="8"/>
                    <a:pt x="38" y="9"/>
                    <a:pt x="39" y="9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51" y="9"/>
                    <a:pt x="52" y="12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3" y="13"/>
                    <a:pt x="53" y="13"/>
                    <a:pt x="52" y="13"/>
                  </a:cubicBezTo>
                  <a:cubicBezTo>
                    <a:pt x="51" y="15"/>
                    <a:pt x="50" y="17"/>
                    <a:pt x="48" y="18"/>
                  </a:cubicBezTo>
                  <a:cubicBezTo>
                    <a:pt x="49" y="20"/>
                    <a:pt x="50" y="21"/>
                    <a:pt x="50" y="22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8" y="23"/>
                    <a:pt x="58" y="24"/>
                    <a:pt x="58" y="25"/>
                  </a:cubicBezTo>
                  <a:lnTo>
                    <a:pt x="58" y="33"/>
                  </a:lnTo>
                  <a:close/>
                  <a:moveTo>
                    <a:pt x="29" y="19"/>
                  </a:moveTo>
                  <a:cubicBezTo>
                    <a:pt x="24" y="19"/>
                    <a:pt x="19" y="23"/>
                    <a:pt x="19" y="29"/>
                  </a:cubicBezTo>
                  <a:cubicBezTo>
                    <a:pt x="19" y="34"/>
                    <a:pt x="24" y="38"/>
                    <a:pt x="29" y="38"/>
                  </a:cubicBezTo>
                  <a:cubicBezTo>
                    <a:pt x="34" y="38"/>
                    <a:pt x="39" y="34"/>
                    <a:pt x="39" y="29"/>
                  </a:cubicBezTo>
                  <a:cubicBezTo>
                    <a:pt x="39" y="23"/>
                    <a:pt x="34" y="19"/>
                    <a:pt x="29" y="1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11664" tIns="55832" rIns="111664" bIns="5583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" name="Group 131"/>
          <p:cNvGrpSpPr/>
          <p:nvPr/>
        </p:nvGrpSpPr>
        <p:grpSpPr>
          <a:xfrm>
            <a:off x="3525299" y="2171407"/>
            <a:ext cx="995029" cy="995915"/>
            <a:chOff x="3273762" y="2110755"/>
            <a:chExt cx="1145838" cy="1146795"/>
          </a:xfrm>
        </p:grpSpPr>
        <p:sp>
          <p:nvSpPr>
            <p:cNvPr id="72" name="Oval 71"/>
            <p:cNvSpPr>
              <a:spLocks noChangeAspect="1"/>
            </p:cNvSpPr>
            <p:nvPr/>
          </p:nvSpPr>
          <p:spPr>
            <a:xfrm>
              <a:off x="3273762" y="2110755"/>
              <a:ext cx="1145838" cy="1146795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6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6" name="Freeform 83"/>
            <p:cNvSpPr>
              <a:spLocks noEditPoints="1"/>
            </p:cNvSpPr>
            <p:nvPr/>
          </p:nvSpPr>
          <p:spPr bwMode="auto">
            <a:xfrm>
              <a:off x="3699604" y="2463535"/>
              <a:ext cx="294154" cy="441234"/>
            </a:xfrm>
            <a:custGeom>
              <a:avLst/>
              <a:gdLst/>
              <a:ahLst/>
              <a:cxnLst>
                <a:cxn ang="0">
                  <a:pos x="38" y="26"/>
                </a:cxn>
                <a:cxn ang="0">
                  <a:pos x="24" y="55"/>
                </a:cxn>
                <a:cxn ang="0">
                  <a:pos x="20" y="58"/>
                </a:cxn>
                <a:cxn ang="0">
                  <a:pos x="16" y="55"/>
                </a:cxn>
                <a:cxn ang="0">
                  <a:pos x="2" y="26"/>
                </a:cxn>
                <a:cxn ang="0">
                  <a:pos x="0" y="19"/>
                </a:cxn>
                <a:cxn ang="0">
                  <a:pos x="20" y="0"/>
                </a:cxn>
                <a:cxn ang="0">
                  <a:pos x="39" y="19"/>
                </a:cxn>
                <a:cxn ang="0">
                  <a:pos x="38" y="26"/>
                </a:cxn>
                <a:cxn ang="0">
                  <a:pos x="20" y="9"/>
                </a:cxn>
                <a:cxn ang="0">
                  <a:pos x="10" y="19"/>
                </a:cxn>
                <a:cxn ang="0">
                  <a:pos x="20" y="29"/>
                </a:cxn>
                <a:cxn ang="0">
                  <a:pos x="30" y="19"/>
                </a:cxn>
                <a:cxn ang="0">
                  <a:pos x="20" y="9"/>
                </a:cxn>
              </a:cxnLst>
              <a:rect l="0" t="0" r="r" b="b"/>
              <a:pathLst>
                <a:path w="39" h="58">
                  <a:moveTo>
                    <a:pt x="38" y="26"/>
                  </a:moveTo>
                  <a:cubicBezTo>
                    <a:pt x="24" y="55"/>
                    <a:pt x="24" y="55"/>
                    <a:pt x="24" y="55"/>
                  </a:cubicBezTo>
                  <a:cubicBezTo>
                    <a:pt x="23" y="57"/>
                    <a:pt x="22" y="58"/>
                    <a:pt x="20" y="58"/>
                  </a:cubicBezTo>
                  <a:cubicBezTo>
                    <a:pt x="18" y="58"/>
                    <a:pt x="16" y="57"/>
                    <a:pt x="16" y="5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4"/>
                    <a:pt x="0" y="21"/>
                    <a:pt x="0" y="19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31" y="0"/>
                    <a:pt x="39" y="8"/>
                    <a:pt x="39" y="19"/>
                  </a:cubicBezTo>
                  <a:cubicBezTo>
                    <a:pt x="39" y="21"/>
                    <a:pt x="39" y="24"/>
                    <a:pt x="38" y="26"/>
                  </a:cubicBezTo>
                  <a:close/>
                  <a:moveTo>
                    <a:pt x="20" y="9"/>
                  </a:moveTo>
                  <a:cubicBezTo>
                    <a:pt x="15" y="9"/>
                    <a:pt x="10" y="14"/>
                    <a:pt x="10" y="19"/>
                  </a:cubicBezTo>
                  <a:cubicBezTo>
                    <a:pt x="10" y="24"/>
                    <a:pt x="15" y="29"/>
                    <a:pt x="20" y="29"/>
                  </a:cubicBezTo>
                  <a:cubicBezTo>
                    <a:pt x="25" y="29"/>
                    <a:pt x="30" y="24"/>
                    <a:pt x="30" y="19"/>
                  </a:cubicBezTo>
                  <a:cubicBezTo>
                    <a:pt x="30" y="14"/>
                    <a:pt x="25" y="9"/>
                    <a:pt x="20" y="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11664" tIns="55832" rIns="111664" bIns="5583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137"/>
          <p:cNvGrpSpPr/>
          <p:nvPr/>
        </p:nvGrpSpPr>
        <p:grpSpPr>
          <a:xfrm>
            <a:off x="5049695" y="2783383"/>
            <a:ext cx="767194" cy="767877"/>
            <a:chOff x="5029200" y="2815445"/>
            <a:chExt cx="883472" cy="884210"/>
          </a:xfrm>
        </p:grpSpPr>
        <p:sp>
          <p:nvSpPr>
            <p:cNvPr id="73" name="Oval 72"/>
            <p:cNvSpPr>
              <a:spLocks noChangeAspect="1"/>
            </p:cNvSpPr>
            <p:nvPr/>
          </p:nvSpPr>
          <p:spPr>
            <a:xfrm>
              <a:off x="5029200" y="2815445"/>
              <a:ext cx="883472" cy="884210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6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8" name="Freeform 176"/>
            <p:cNvSpPr>
              <a:spLocks noEditPoints="1"/>
            </p:cNvSpPr>
            <p:nvPr/>
          </p:nvSpPr>
          <p:spPr bwMode="auto">
            <a:xfrm>
              <a:off x="5257019" y="3087290"/>
              <a:ext cx="427834" cy="340520"/>
            </a:xfrm>
            <a:custGeom>
              <a:avLst/>
              <a:gdLst/>
              <a:ahLst/>
              <a:cxnLst>
                <a:cxn ang="0">
                  <a:pos x="53" y="20"/>
                </a:cxn>
                <a:cxn ang="0">
                  <a:pos x="26" y="39"/>
                </a:cxn>
                <a:cxn ang="0">
                  <a:pos x="20" y="39"/>
                </a:cxn>
                <a:cxn ang="0">
                  <a:pos x="9" y="44"/>
                </a:cxn>
                <a:cxn ang="0">
                  <a:pos x="6" y="44"/>
                </a:cxn>
                <a:cxn ang="0">
                  <a:pos x="6" y="44"/>
                </a:cxn>
                <a:cxn ang="0">
                  <a:pos x="5" y="43"/>
                </a:cxn>
                <a:cxn ang="0">
                  <a:pos x="5" y="41"/>
                </a:cxn>
                <a:cxn ang="0">
                  <a:pos x="10" y="35"/>
                </a:cxn>
                <a:cxn ang="0">
                  <a:pos x="0" y="20"/>
                </a:cxn>
                <a:cxn ang="0">
                  <a:pos x="26" y="0"/>
                </a:cxn>
                <a:cxn ang="0">
                  <a:pos x="53" y="20"/>
                </a:cxn>
                <a:cxn ang="0">
                  <a:pos x="5" y="20"/>
                </a:cxn>
                <a:cxn ang="0">
                  <a:pos x="12" y="31"/>
                </a:cxn>
                <a:cxn ang="0">
                  <a:pos x="16" y="33"/>
                </a:cxn>
                <a:cxn ang="0">
                  <a:pos x="15" y="36"/>
                </a:cxn>
                <a:cxn ang="0">
                  <a:pos x="17" y="35"/>
                </a:cxn>
                <a:cxn ang="0">
                  <a:pos x="19" y="34"/>
                </a:cxn>
                <a:cxn ang="0">
                  <a:pos x="21" y="34"/>
                </a:cxn>
                <a:cxn ang="0">
                  <a:pos x="26" y="34"/>
                </a:cxn>
                <a:cxn ang="0">
                  <a:pos x="48" y="20"/>
                </a:cxn>
                <a:cxn ang="0">
                  <a:pos x="26" y="5"/>
                </a:cxn>
                <a:cxn ang="0">
                  <a:pos x="5" y="20"/>
                </a:cxn>
                <a:cxn ang="0">
                  <a:pos x="62" y="51"/>
                </a:cxn>
                <a:cxn ang="0">
                  <a:pos x="63" y="53"/>
                </a:cxn>
                <a:cxn ang="0">
                  <a:pos x="62" y="54"/>
                </a:cxn>
                <a:cxn ang="0">
                  <a:pos x="58" y="53"/>
                </a:cxn>
                <a:cxn ang="0">
                  <a:pos x="48" y="48"/>
                </a:cxn>
                <a:cxn ang="0">
                  <a:pos x="41" y="49"/>
                </a:cxn>
                <a:cxn ang="0">
                  <a:pos x="23" y="44"/>
                </a:cxn>
                <a:cxn ang="0">
                  <a:pos x="26" y="44"/>
                </a:cxn>
                <a:cxn ang="0">
                  <a:pos x="48" y="38"/>
                </a:cxn>
                <a:cxn ang="0">
                  <a:pos x="58" y="20"/>
                </a:cxn>
                <a:cxn ang="0">
                  <a:pos x="57" y="14"/>
                </a:cxn>
                <a:cxn ang="0">
                  <a:pos x="68" y="30"/>
                </a:cxn>
                <a:cxn ang="0">
                  <a:pos x="58" y="45"/>
                </a:cxn>
                <a:cxn ang="0">
                  <a:pos x="62" y="51"/>
                </a:cxn>
              </a:cxnLst>
              <a:rect l="0" t="0" r="r" b="b"/>
              <a:pathLst>
                <a:path w="68" h="54">
                  <a:moveTo>
                    <a:pt x="53" y="20"/>
                  </a:moveTo>
                  <a:cubicBezTo>
                    <a:pt x="53" y="31"/>
                    <a:pt x="41" y="39"/>
                    <a:pt x="26" y="39"/>
                  </a:cubicBezTo>
                  <a:cubicBezTo>
                    <a:pt x="24" y="39"/>
                    <a:pt x="22" y="39"/>
                    <a:pt x="20" y="39"/>
                  </a:cubicBezTo>
                  <a:cubicBezTo>
                    <a:pt x="17" y="41"/>
                    <a:pt x="13" y="43"/>
                    <a:pt x="9" y="44"/>
                  </a:cubicBezTo>
                  <a:cubicBezTo>
                    <a:pt x="8" y="44"/>
                    <a:pt x="7" y="44"/>
                    <a:pt x="6" y="44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5" y="44"/>
                    <a:pt x="5" y="44"/>
                    <a:pt x="5" y="43"/>
                  </a:cubicBezTo>
                  <a:cubicBezTo>
                    <a:pt x="5" y="42"/>
                    <a:pt x="5" y="42"/>
                    <a:pt x="5" y="41"/>
                  </a:cubicBezTo>
                  <a:cubicBezTo>
                    <a:pt x="7" y="40"/>
                    <a:pt x="9" y="38"/>
                    <a:pt x="10" y="35"/>
                  </a:cubicBezTo>
                  <a:cubicBezTo>
                    <a:pt x="4" y="32"/>
                    <a:pt x="0" y="26"/>
                    <a:pt x="0" y="20"/>
                  </a:cubicBezTo>
                  <a:cubicBezTo>
                    <a:pt x="0" y="9"/>
                    <a:pt x="12" y="0"/>
                    <a:pt x="26" y="0"/>
                  </a:cubicBezTo>
                  <a:cubicBezTo>
                    <a:pt x="41" y="0"/>
                    <a:pt x="53" y="9"/>
                    <a:pt x="53" y="20"/>
                  </a:cubicBezTo>
                  <a:close/>
                  <a:moveTo>
                    <a:pt x="5" y="20"/>
                  </a:moveTo>
                  <a:cubicBezTo>
                    <a:pt x="5" y="24"/>
                    <a:pt x="7" y="28"/>
                    <a:pt x="12" y="31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5" y="36"/>
                    <a:pt x="16" y="35"/>
                    <a:pt x="17" y="35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3" y="34"/>
                    <a:pt x="25" y="34"/>
                    <a:pt x="26" y="34"/>
                  </a:cubicBezTo>
                  <a:cubicBezTo>
                    <a:pt x="38" y="34"/>
                    <a:pt x="48" y="28"/>
                    <a:pt x="48" y="20"/>
                  </a:cubicBezTo>
                  <a:cubicBezTo>
                    <a:pt x="48" y="12"/>
                    <a:pt x="38" y="5"/>
                    <a:pt x="26" y="5"/>
                  </a:cubicBezTo>
                  <a:cubicBezTo>
                    <a:pt x="15" y="5"/>
                    <a:pt x="5" y="12"/>
                    <a:pt x="5" y="20"/>
                  </a:cubicBezTo>
                  <a:close/>
                  <a:moveTo>
                    <a:pt x="62" y="51"/>
                  </a:moveTo>
                  <a:cubicBezTo>
                    <a:pt x="63" y="52"/>
                    <a:pt x="63" y="52"/>
                    <a:pt x="63" y="53"/>
                  </a:cubicBezTo>
                  <a:cubicBezTo>
                    <a:pt x="63" y="53"/>
                    <a:pt x="62" y="54"/>
                    <a:pt x="62" y="54"/>
                  </a:cubicBezTo>
                  <a:cubicBezTo>
                    <a:pt x="60" y="54"/>
                    <a:pt x="59" y="54"/>
                    <a:pt x="58" y="53"/>
                  </a:cubicBezTo>
                  <a:cubicBezTo>
                    <a:pt x="54" y="52"/>
                    <a:pt x="51" y="51"/>
                    <a:pt x="48" y="48"/>
                  </a:cubicBezTo>
                  <a:cubicBezTo>
                    <a:pt x="46" y="49"/>
                    <a:pt x="43" y="49"/>
                    <a:pt x="41" y="49"/>
                  </a:cubicBezTo>
                  <a:cubicBezTo>
                    <a:pt x="34" y="49"/>
                    <a:pt x="28" y="47"/>
                    <a:pt x="23" y="44"/>
                  </a:cubicBezTo>
                  <a:cubicBezTo>
                    <a:pt x="24" y="44"/>
                    <a:pt x="25" y="44"/>
                    <a:pt x="26" y="44"/>
                  </a:cubicBezTo>
                  <a:cubicBezTo>
                    <a:pt x="35" y="44"/>
                    <a:pt x="42" y="42"/>
                    <a:pt x="48" y="38"/>
                  </a:cubicBezTo>
                  <a:cubicBezTo>
                    <a:pt x="55" y="33"/>
                    <a:pt x="58" y="27"/>
                    <a:pt x="58" y="20"/>
                  </a:cubicBezTo>
                  <a:cubicBezTo>
                    <a:pt x="58" y="18"/>
                    <a:pt x="58" y="16"/>
                    <a:pt x="57" y="14"/>
                  </a:cubicBezTo>
                  <a:cubicBezTo>
                    <a:pt x="64" y="18"/>
                    <a:pt x="68" y="23"/>
                    <a:pt x="68" y="30"/>
                  </a:cubicBezTo>
                  <a:cubicBezTo>
                    <a:pt x="68" y="36"/>
                    <a:pt x="64" y="41"/>
                    <a:pt x="58" y="45"/>
                  </a:cubicBezTo>
                  <a:cubicBezTo>
                    <a:pt x="59" y="48"/>
                    <a:pt x="61" y="49"/>
                    <a:pt x="62" y="5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11664" tIns="55832" rIns="111664" bIns="5583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Group 130"/>
          <p:cNvGrpSpPr/>
          <p:nvPr/>
        </p:nvGrpSpPr>
        <p:grpSpPr>
          <a:xfrm>
            <a:off x="2799883" y="2783383"/>
            <a:ext cx="767194" cy="767877"/>
            <a:chOff x="2438400" y="2815445"/>
            <a:chExt cx="883472" cy="884210"/>
          </a:xfrm>
        </p:grpSpPr>
        <p:sp>
          <p:nvSpPr>
            <p:cNvPr id="82" name="Oval 81"/>
            <p:cNvSpPr>
              <a:spLocks noChangeAspect="1"/>
            </p:cNvSpPr>
            <p:nvPr/>
          </p:nvSpPr>
          <p:spPr>
            <a:xfrm>
              <a:off x="2438400" y="2815445"/>
              <a:ext cx="883472" cy="884210"/>
            </a:xfrm>
            <a:prstGeom prst="ellipse">
              <a:avLst/>
            </a:prstGeom>
            <a:solidFill>
              <a:schemeClr val="accent4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6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9" name="Freeform 216"/>
            <p:cNvSpPr>
              <a:spLocks noEditPoints="1"/>
            </p:cNvSpPr>
            <p:nvPr/>
          </p:nvSpPr>
          <p:spPr bwMode="auto">
            <a:xfrm>
              <a:off x="2666219" y="3042179"/>
              <a:ext cx="427834" cy="430742"/>
            </a:xfrm>
            <a:custGeom>
              <a:avLst/>
              <a:gdLst/>
              <a:ahLst/>
              <a:cxnLst>
                <a:cxn ang="0">
                  <a:pos x="68" y="34"/>
                </a:cxn>
                <a:cxn ang="0">
                  <a:pos x="34" y="68"/>
                </a:cxn>
                <a:cxn ang="0">
                  <a:pos x="0" y="34"/>
                </a:cxn>
                <a:cxn ang="0">
                  <a:pos x="34" y="0"/>
                </a:cxn>
                <a:cxn ang="0">
                  <a:pos x="68" y="34"/>
                </a:cxn>
                <a:cxn ang="0">
                  <a:pos x="15" y="40"/>
                </a:cxn>
                <a:cxn ang="0">
                  <a:pos x="14" y="34"/>
                </a:cxn>
                <a:cxn ang="0">
                  <a:pos x="15" y="27"/>
                </a:cxn>
                <a:cxn ang="0">
                  <a:pos x="8" y="20"/>
                </a:cxn>
                <a:cxn ang="0">
                  <a:pos x="5" y="34"/>
                </a:cxn>
                <a:cxn ang="0">
                  <a:pos x="8" y="47"/>
                </a:cxn>
                <a:cxn ang="0">
                  <a:pos x="15" y="40"/>
                </a:cxn>
                <a:cxn ang="0">
                  <a:pos x="48" y="34"/>
                </a:cxn>
                <a:cxn ang="0">
                  <a:pos x="34" y="19"/>
                </a:cxn>
                <a:cxn ang="0">
                  <a:pos x="19" y="34"/>
                </a:cxn>
                <a:cxn ang="0">
                  <a:pos x="34" y="48"/>
                </a:cxn>
                <a:cxn ang="0">
                  <a:pos x="48" y="34"/>
                </a:cxn>
                <a:cxn ang="0">
                  <a:pos x="20" y="8"/>
                </a:cxn>
                <a:cxn ang="0">
                  <a:pos x="27" y="15"/>
                </a:cxn>
                <a:cxn ang="0">
                  <a:pos x="34" y="14"/>
                </a:cxn>
                <a:cxn ang="0">
                  <a:pos x="40" y="15"/>
                </a:cxn>
                <a:cxn ang="0">
                  <a:pos x="47" y="8"/>
                </a:cxn>
                <a:cxn ang="0">
                  <a:pos x="34" y="5"/>
                </a:cxn>
                <a:cxn ang="0">
                  <a:pos x="20" y="8"/>
                </a:cxn>
                <a:cxn ang="0">
                  <a:pos x="47" y="59"/>
                </a:cxn>
                <a:cxn ang="0">
                  <a:pos x="40" y="52"/>
                </a:cxn>
                <a:cxn ang="0">
                  <a:pos x="34" y="53"/>
                </a:cxn>
                <a:cxn ang="0">
                  <a:pos x="27" y="52"/>
                </a:cxn>
                <a:cxn ang="0">
                  <a:pos x="20" y="59"/>
                </a:cxn>
                <a:cxn ang="0">
                  <a:pos x="34" y="63"/>
                </a:cxn>
                <a:cxn ang="0">
                  <a:pos x="47" y="59"/>
                </a:cxn>
                <a:cxn ang="0">
                  <a:pos x="60" y="47"/>
                </a:cxn>
                <a:cxn ang="0">
                  <a:pos x="63" y="34"/>
                </a:cxn>
                <a:cxn ang="0">
                  <a:pos x="60" y="20"/>
                </a:cxn>
                <a:cxn ang="0">
                  <a:pos x="52" y="27"/>
                </a:cxn>
                <a:cxn ang="0">
                  <a:pos x="53" y="34"/>
                </a:cxn>
                <a:cxn ang="0">
                  <a:pos x="52" y="40"/>
                </a:cxn>
                <a:cxn ang="0">
                  <a:pos x="60" y="47"/>
                </a:cxn>
              </a:cxnLst>
              <a:rect l="0" t="0" r="r" b="b"/>
              <a:pathLst>
                <a:path w="68" h="68">
                  <a:moveTo>
                    <a:pt x="68" y="34"/>
                  </a:moveTo>
                  <a:cubicBezTo>
                    <a:pt x="68" y="52"/>
                    <a:pt x="53" y="68"/>
                    <a:pt x="34" y="68"/>
                  </a:cubicBezTo>
                  <a:cubicBezTo>
                    <a:pt x="15" y="68"/>
                    <a:pt x="0" y="52"/>
                    <a:pt x="0" y="34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53" y="0"/>
                    <a:pt x="68" y="15"/>
                    <a:pt x="68" y="34"/>
                  </a:cubicBezTo>
                  <a:close/>
                  <a:moveTo>
                    <a:pt x="15" y="40"/>
                  </a:moveTo>
                  <a:cubicBezTo>
                    <a:pt x="15" y="38"/>
                    <a:pt x="14" y="36"/>
                    <a:pt x="14" y="34"/>
                  </a:cubicBezTo>
                  <a:cubicBezTo>
                    <a:pt x="14" y="31"/>
                    <a:pt x="15" y="29"/>
                    <a:pt x="15" y="27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6" y="24"/>
                    <a:pt x="5" y="29"/>
                    <a:pt x="5" y="34"/>
                  </a:cubicBezTo>
                  <a:cubicBezTo>
                    <a:pt x="5" y="39"/>
                    <a:pt x="6" y="43"/>
                    <a:pt x="8" y="47"/>
                  </a:cubicBezTo>
                  <a:lnTo>
                    <a:pt x="15" y="40"/>
                  </a:lnTo>
                  <a:close/>
                  <a:moveTo>
                    <a:pt x="48" y="34"/>
                  </a:moveTo>
                  <a:cubicBezTo>
                    <a:pt x="48" y="26"/>
                    <a:pt x="42" y="19"/>
                    <a:pt x="34" y="19"/>
                  </a:cubicBezTo>
                  <a:cubicBezTo>
                    <a:pt x="26" y="19"/>
                    <a:pt x="19" y="26"/>
                    <a:pt x="19" y="34"/>
                  </a:cubicBezTo>
                  <a:cubicBezTo>
                    <a:pt x="19" y="42"/>
                    <a:pt x="26" y="48"/>
                    <a:pt x="34" y="48"/>
                  </a:cubicBezTo>
                  <a:cubicBezTo>
                    <a:pt x="42" y="48"/>
                    <a:pt x="48" y="42"/>
                    <a:pt x="48" y="34"/>
                  </a:cubicBezTo>
                  <a:close/>
                  <a:moveTo>
                    <a:pt x="20" y="8"/>
                  </a:moveTo>
                  <a:cubicBezTo>
                    <a:pt x="27" y="15"/>
                    <a:pt x="27" y="15"/>
                    <a:pt x="27" y="15"/>
                  </a:cubicBezTo>
                  <a:cubicBezTo>
                    <a:pt x="29" y="15"/>
                    <a:pt x="32" y="14"/>
                    <a:pt x="34" y="14"/>
                  </a:cubicBezTo>
                  <a:cubicBezTo>
                    <a:pt x="36" y="14"/>
                    <a:pt x="38" y="15"/>
                    <a:pt x="40" y="15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3" y="6"/>
                    <a:pt x="39" y="5"/>
                    <a:pt x="34" y="5"/>
                  </a:cubicBezTo>
                  <a:cubicBezTo>
                    <a:pt x="29" y="5"/>
                    <a:pt x="24" y="6"/>
                    <a:pt x="20" y="8"/>
                  </a:cubicBezTo>
                  <a:close/>
                  <a:moveTo>
                    <a:pt x="47" y="59"/>
                  </a:moveTo>
                  <a:cubicBezTo>
                    <a:pt x="40" y="52"/>
                    <a:pt x="40" y="52"/>
                    <a:pt x="40" y="52"/>
                  </a:cubicBezTo>
                  <a:cubicBezTo>
                    <a:pt x="38" y="53"/>
                    <a:pt x="36" y="53"/>
                    <a:pt x="34" y="53"/>
                  </a:cubicBezTo>
                  <a:cubicBezTo>
                    <a:pt x="32" y="53"/>
                    <a:pt x="29" y="53"/>
                    <a:pt x="27" y="52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4" y="62"/>
                    <a:pt x="29" y="63"/>
                    <a:pt x="34" y="63"/>
                  </a:cubicBezTo>
                  <a:cubicBezTo>
                    <a:pt x="39" y="63"/>
                    <a:pt x="43" y="62"/>
                    <a:pt x="47" y="59"/>
                  </a:cubicBezTo>
                  <a:close/>
                  <a:moveTo>
                    <a:pt x="60" y="47"/>
                  </a:moveTo>
                  <a:cubicBezTo>
                    <a:pt x="62" y="43"/>
                    <a:pt x="63" y="39"/>
                    <a:pt x="63" y="34"/>
                  </a:cubicBezTo>
                  <a:cubicBezTo>
                    <a:pt x="63" y="29"/>
                    <a:pt x="62" y="24"/>
                    <a:pt x="60" y="20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3" y="29"/>
                    <a:pt x="53" y="32"/>
                    <a:pt x="53" y="34"/>
                  </a:cubicBezTo>
                  <a:cubicBezTo>
                    <a:pt x="53" y="36"/>
                    <a:pt x="53" y="38"/>
                    <a:pt x="52" y="40"/>
                  </a:cubicBezTo>
                  <a:lnTo>
                    <a:pt x="60" y="4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11664" tIns="55832" rIns="111664" bIns="5583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Group 132"/>
          <p:cNvGrpSpPr/>
          <p:nvPr/>
        </p:nvGrpSpPr>
        <p:grpSpPr>
          <a:xfrm>
            <a:off x="4361414" y="1420474"/>
            <a:ext cx="1058736" cy="1059678"/>
            <a:chOff x="4236600" y="1246056"/>
            <a:chExt cx="1219200" cy="1220218"/>
          </a:xfrm>
        </p:grpSpPr>
        <p:sp>
          <p:nvSpPr>
            <p:cNvPr id="75" name="Oval 74"/>
            <p:cNvSpPr>
              <a:spLocks noChangeAspect="1"/>
            </p:cNvSpPr>
            <p:nvPr/>
          </p:nvSpPr>
          <p:spPr>
            <a:xfrm>
              <a:off x="4236600" y="1246056"/>
              <a:ext cx="1219200" cy="1220218"/>
            </a:xfrm>
            <a:prstGeom prst="ellipse">
              <a:avLst/>
            </a:prstGeom>
            <a:solidFill>
              <a:schemeClr val="accent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6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0" name="Freeform 217"/>
            <p:cNvSpPr>
              <a:spLocks noEditPoints="1"/>
            </p:cNvSpPr>
            <p:nvPr/>
          </p:nvSpPr>
          <p:spPr bwMode="auto">
            <a:xfrm>
              <a:off x="4601724" y="1672807"/>
              <a:ext cx="488952" cy="366716"/>
            </a:xfrm>
            <a:custGeom>
              <a:avLst/>
              <a:gdLst/>
              <a:ahLst/>
              <a:cxnLst>
                <a:cxn ang="0">
                  <a:pos x="78" y="58"/>
                </a:cxn>
                <a:cxn ang="0">
                  <a:pos x="0" y="58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5" y="53"/>
                </a:cxn>
                <a:cxn ang="0">
                  <a:pos x="78" y="53"/>
                </a:cxn>
                <a:cxn ang="0">
                  <a:pos x="78" y="58"/>
                </a:cxn>
                <a:cxn ang="0">
                  <a:pos x="73" y="22"/>
                </a:cxn>
                <a:cxn ang="0">
                  <a:pos x="71" y="23"/>
                </a:cxn>
                <a:cxn ang="0">
                  <a:pos x="66" y="18"/>
                </a:cxn>
                <a:cxn ang="0">
                  <a:pos x="42" y="42"/>
                </a:cxn>
                <a:cxn ang="0">
                  <a:pos x="40" y="42"/>
                </a:cxn>
                <a:cxn ang="0">
                  <a:pos x="31" y="34"/>
                </a:cxn>
                <a:cxn ang="0">
                  <a:pos x="16" y="49"/>
                </a:cxn>
                <a:cxn ang="0">
                  <a:pos x="8" y="42"/>
                </a:cxn>
                <a:cxn ang="0">
                  <a:pos x="30" y="20"/>
                </a:cxn>
                <a:cxn ang="0">
                  <a:pos x="32" y="20"/>
                </a:cxn>
                <a:cxn ang="0">
                  <a:pos x="41" y="29"/>
                </a:cxn>
                <a:cxn ang="0">
                  <a:pos x="59" y="11"/>
                </a:cxn>
                <a:cxn ang="0">
                  <a:pos x="54" y="6"/>
                </a:cxn>
                <a:cxn ang="0">
                  <a:pos x="55" y="4"/>
                </a:cxn>
                <a:cxn ang="0">
                  <a:pos x="71" y="4"/>
                </a:cxn>
                <a:cxn ang="0">
                  <a:pos x="73" y="6"/>
                </a:cxn>
                <a:cxn ang="0">
                  <a:pos x="73" y="22"/>
                </a:cxn>
              </a:cxnLst>
              <a:rect l="0" t="0" r="r" b="b"/>
              <a:pathLst>
                <a:path w="78" h="58">
                  <a:moveTo>
                    <a:pt x="78" y="58"/>
                  </a:moveTo>
                  <a:cubicBezTo>
                    <a:pt x="0" y="58"/>
                    <a:pt x="0" y="58"/>
                    <a:pt x="0" y="5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78" y="53"/>
                    <a:pt x="78" y="53"/>
                    <a:pt x="78" y="53"/>
                  </a:cubicBezTo>
                  <a:lnTo>
                    <a:pt x="78" y="58"/>
                  </a:lnTo>
                  <a:close/>
                  <a:moveTo>
                    <a:pt x="73" y="22"/>
                  </a:moveTo>
                  <a:cubicBezTo>
                    <a:pt x="73" y="23"/>
                    <a:pt x="71" y="24"/>
                    <a:pt x="71" y="23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41" y="43"/>
                    <a:pt x="41" y="43"/>
                    <a:pt x="40" y="42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1" y="19"/>
                    <a:pt x="32" y="19"/>
                    <a:pt x="32" y="20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53" y="6"/>
                    <a:pt x="54" y="4"/>
                    <a:pt x="55" y="4"/>
                  </a:cubicBezTo>
                  <a:cubicBezTo>
                    <a:pt x="71" y="4"/>
                    <a:pt x="71" y="4"/>
                    <a:pt x="71" y="4"/>
                  </a:cubicBezTo>
                  <a:cubicBezTo>
                    <a:pt x="72" y="4"/>
                    <a:pt x="73" y="5"/>
                    <a:pt x="73" y="6"/>
                  </a:cubicBezTo>
                  <a:lnTo>
                    <a:pt x="73" y="2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11664" tIns="55832" rIns="111664" bIns="5583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med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5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5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000"/>
                            </p:stCondLst>
                            <p:childTnLst>
                              <p:par>
                                <p:cTn id="1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8" grpId="0" animBg="1"/>
      <p:bldP spid="79" grpId="0" animBg="1"/>
      <p:bldP spid="83" grpId="0" animBg="1"/>
      <p:bldP spid="87" grpId="0" animBg="1"/>
      <p:bldP spid="116" grpId="0" animBg="1"/>
      <p:bldP spid="120" grpId="0" animBg="1"/>
      <p:bldP spid="122" grpId="0" animBg="1"/>
      <p:bldP spid="123" grpId="0" animBg="1"/>
      <p:bldP spid="1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5"/>
          <p:cNvSpPr/>
          <p:nvPr/>
        </p:nvSpPr>
        <p:spPr bwMode="auto">
          <a:xfrm>
            <a:off x="3428363" y="1958101"/>
            <a:ext cx="1098209" cy="93873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9599" y="21600"/>
                </a:moveTo>
                <a:cubicBezTo>
                  <a:pt x="0" y="14674"/>
                  <a:pt x="0" y="14674"/>
                  <a:pt x="0" y="14674"/>
                </a:cubicBezTo>
                <a:cubicBezTo>
                  <a:pt x="4517" y="6100"/>
                  <a:pt x="12282" y="577"/>
                  <a:pt x="20894" y="0"/>
                </a:cubicBezTo>
                <a:cubicBezTo>
                  <a:pt x="21599" y="13190"/>
                  <a:pt x="21599" y="13190"/>
                  <a:pt x="21599" y="13190"/>
                </a:cubicBezTo>
                <a:cubicBezTo>
                  <a:pt x="16517" y="13520"/>
                  <a:pt x="12141" y="16818"/>
                  <a:pt x="9599" y="216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lIns="17142" tIns="17142" rIns="17142" bIns="17142"/>
          <a:lstStyle/>
          <a:p>
            <a:pPr algn="ctr">
              <a:lnSpc>
                <a:spcPct val="120000"/>
              </a:lnSpc>
            </a:pPr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AutoShape 6"/>
          <p:cNvSpPr/>
          <p:nvPr/>
        </p:nvSpPr>
        <p:spPr bwMode="auto">
          <a:xfrm>
            <a:off x="5258115" y="2678969"/>
            <a:ext cx="661902" cy="1239943"/>
          </a:xfrm>
          <a:custGeom>
            <a:avLst/>
            <a:gdLst>
              <a:gd name="T0" fmla="*/ 10026 w 20053"/>
              <a:gd name="T1" fmla="*/ 10800 h 21600"/>
              <a:gd name="T2" fmla="*/ 10026 w 20053"/>
              <a:gd name="T3" fmla="*/ 10800 h 21600"/>
              <a:gd name="T4" fmla="*/ 10026 w 20053"/>
              <a:gd name="T5" fmla="*/ 10800 h 21600"/>
              <a:gd name="T6" fmla="*/ 10026 w 20053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053" h="21600">
                <a:moveTo>
                  <a:pt x="0" y="4619"/>
                </a:moveTo>
                <a:cubicBezTo>
                  <a:pt x="15413" y="0"/>
                  <a:pt x="15413" y="0"/>
                  <a:pt x="15413" y="0"/>
                </a:cubicBezTo>
                <a:cubicBezTo>
                  <a:pt x="21599" y="6742"/>
                  <a:pt x="21599" y="14857"/>
                  <a:pt x="15413" y="21599"/>
                </a:cubicBezTo>
                <a:cubicBezTo>
                  <a:pt x="0" y="16980"/>
                  <a:pt x="0" y="16980"/>
                  <a:pt x="0" y="16980"/>
                </a:cubicBezTo>
                <a:cubicBezTo>
                  <a:pt x="1736" y="15169"/>
                  <a:pt x="2605" y="13047"/>
                  <a:pt x="2605" y="10800"/>
                </a:cubicBezTo>
                <a:cubicBezTo>
                  <a:pt x="2605" y="8552"/>
                  <a:pt x="1736" y="6492"/>
                  <a:pt x="0" y="461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lIns="17142" tIns="17142" rIns="17142" bIns="17142"/>
          <a:lstStyle/>
          <a:p>
            <a:pPr algn="ctr" defTabSz="342900">
              <a:lnSpc>
                <a:spcPct val="120000"/>
              </a:lnSpc>
              <a:defRPr/>
            </a:pPr>
            <a:endParaRPr lang="es-ES" sz="7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7" name="AutoShape 7"/>
          <p:cNvSpPr/>
          <p:nvPr/>
        </p:nvSpPr>
        <p:spPr bwMode="auto">
          <a:xfrm>
            <a:off x="4615262" y="1974768"/>
            <a:ext cx="1101185" cy="93218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13292"/>
                </a:moveTo>
                <a:cubicBezTo>
                  <a:pt x="562" y="0"/>
                  <a:pt x="562" y="0"/>
                  <a:pt x="562" y="0"/>
                </a:cubicBezTo>
                <a:cubicBezTo>
                  <a:pt x="9216" y="498"/>
                  <a:pt x="17026" y="5981"/>
                  <a:pt x="21600" y="14538"/>
                </a:cubicBezTo>
                <a:cubicBezTo>
                  <a:pt x="12031" y="21600"/>
                  <a:pt x="12031" y="21600"/>
                  <a:pt x="12031" y="21600"/>
                </a:cubicBezTo>
                <a:cubicBezTo>
                  <a:pt x="9498" y="16864"/>
                  <a:pt x="5065" y="13624"/>
                  <a:pt x="0" y="1329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17142" tIns="17142" rIns="17142" bIns="17142"/>
          <a:lstStyle/>
          <a:p>
            <a:pPr algn="ctr" defTabSz="342900">
              <a:lnSpc>
                <a:spcPct val="120000"/>
              </a:lnSpc>
              <a:defRPr/>
            </a:pPr>
            <a:endParaRPr lang="es-ES" sz="7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8" name="AutoShape 8"/>
          <p:cNvSpPr/>
          <p:nvPr/>
        </p:nvSpPr>
        <p:spPr bwMode="auto">
          <a:xfrm>
            <a:off x="3229554" y="2693256"/>
            <a:ext cx="664878" cy="1239943"/>
          </a:xfrm>
          <a:custGeom>
            <a:avLst/>
            <a:gdLst>
              <a:gd name="T0" fmla="*/ 2147483647 w 20023"/>
              <a:gd name="T1" fmla="*/ 2147483647 h 21600"/>
              <a:gd name="T2" fmla="*/ 2147483647 w 20023"/>
              <a:gd name="T3" fmla="*/ 2147483647 h 21600"/>
              <a:gd name="T4" fmla="*/ 2147483647 w 20023"/>
              <a:gd name="T5" fmla="*/ 2147483647 h 21600"/>
              <a:gd name="T6" fmla="*/ 2147483647 w 20023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0023" h="21600">
                <a:moveTo>
                  <a:pt x="20023" y="16855"/>
                </a:moveTo>
                <a:cubicBezTo>
                  <a:pt x="4794" y="21599"/>
                  <a:pt x="4794" y="21599"/>
                  <a:pt x="4794" y="21599"/>
                </a:cubicBezTo>
                <a:cubicBezTo>
                  <a:pt x="-1470" y="14857"/>
                  <a:pt x="-1577" y="6804"/>
                  <a:pt x="4363" y="0"/>
                </a:cubicBezTo>
                <a:cubicBezTo>
                  <a:pt x="19806" y="4494"/>
                  <a:pt x="19806" y="4494"/>
                  <a:pt x="19806" y="4494"/>
                </a:cubicBezTo>
                <a:cubicBezTo>
                  <a:pt x="18187" y="6305"/>
                  <a:pt x="17323" y="8365"/>
                  <a:pt x="17323" y="10550"/>
                </a:cubicBezTo>
                <a:cubicBezTo>
                  <a:pt x="17323" y="12860"/>
                  <a:pt x="18295" y="14982"/>
                  <a:pt x="20023" y="168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17142" tIns="17142" rIns="17142" bIns="17142"/>
          <a:lstStyle/>
          <a:p>
            <a:pPr algn="ctr">
              <a:lnSpc>
                <a:spcPct val="120000"/>
              </a:lnSpc>
            </a:pPr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AutoShape 10"/>
          <p:cNvSpPr/>
          <p:nvPr/>
        </p:nvSpPr>
        <p:spPr bwMode="auto">
          <a:xfrm>
            <a:off x="3776575" y="2292046"/>
            <a:ext cx="599997" cy="22858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b"/>
          <a:lstStyle/>
          <a:p>
            <a:pPr algn="ctr">
              <a:lnSpc>
                <a:spcPct val="120000"/>
              </a:lnSpc>
              <a:defRPr/>
            </a:pPr>
            <a:r>
              <a:rPr lang="es-ES" sz="1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Regular"/>
                <a:sym typeface="Arial" panose="020B0604020202020204" pitchFamily="34" charset="0"/>
              </a:rPr>
              <a:t>25%</a:t>
            </a:r>
          </a:p>
        </p:txBody>
      </p:sp>
      <p:sp>
        <p:nvSpPr>
          <p:cNvPr id="21" name="AutoShape 11"/>
          <p:cNvSpPr/>
          <p:nvPr/>
        </p:nvSpPr>
        <p:spPr bwMode="auto">
          <a:xfrm>
            <a:off x="4820617" y="2293831"/>
            <a:ext cx="599997" cy="22858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b"/>
          <a:lstStyle/>
          <a:p>
            <a:pPr algn="ctr">
              <a:lnSpc>
                <a:spcPct val="120000"/>
              </a:lnSpc>
              <a:defRPr/>
            </a:pPr>
            <a:r>
              <a:rPr lang="es-ES" sz="1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Regular"/>
                <a:sym typeface="Arial" panose="020B0604020202020204" pitchFamily="34" charset="0"/>
              </a:rPr>
              <a:t>29%</a:t>
            </a:r>
          </a:p>
        </p:txBody>
      </p:sp>
      <p:sp>
        <p:nvSpPr>
          <p:cNvPr id="22" name="AutoShape 12"/>
          <p:cNvSpPr/>
          <p:nvPr/>
        </p:nvSpPr>
        <p:spPr bwMode="auto">
          <a:xfrm>
            <a:off x="5328948" y="3199234"/>
            <a:ext cx="599402" cy="22858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b"/>
          <a:lstStyle/>
          <a:p>
            <a:pPr algn="ctr">
              <a:lnSpc>
                <a:spcPct val="120000"/>
              </a:lnSpc>
              <a:defRPr/>
            </a:pPr>
            <a:r>
              <a:rPr lang="es-ES" sz="1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Regular"/>
                <a:sym typeface="Arial" panose="020B0604020202020204" pitchFamily="34" charset="0"/>
              </a:rPr>
              <a:t>17%</a:t>
            </a:r>
          </a:p>
        </p:txBody>
      </p:sp>
      <p:sp>
        <p:nvSpPr>
          <p:cNvPr id="23" name="AutoShape 13"/>
          <p:cNvSpPr/>
          <p:nvPr/>
        </p:nvSpPr>
        <p:spPr bwMode="auto">
          <a:xfrm>
            <a:off x="3229555" y="3183161"/>
            <a:ext cx="599401" cy="22858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b"/>
          <a:lstStyle/>
          <a:p>
            <a:pPr algn="ctr">
              <a:lnSpc>
                <a:spcPct val="120000"/>
              </a:lnSpc>
              <a:defRPr/>
            </a:pPr>
            <a:r>
              <a:rPr lang="es-ES" sz="1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Regular"/>
                <a:sym typeface="Arial" panose="020B0604020202020204" pitchFamily="34" charset="0"/>
              </a:rPr>
              <a:t>73%</a:t>
            </a:r>
          </a:p>
        </p:txBody>
      </p:sp>
      <p:sp>
        <p:nvSpPr>
          <p:cNvPr id="25" name="Text Placeholder 7"/>
          <p:cNvSpPr txBox="1"/>
          <p:nvPr/>
        </p:nvSpPr>
        <p:spPr>
          <a:xfrm>
            <a:off x="1571506" y="1728005"/>
            <a:ext cx="973223" cy="254435"/>
          </a:xfrm>
          <a:prstGeom prst="rect">
            <a:avLst/>
          </a:prstGeom>
        </p:spPr>
        <p:txBody>
          <a:bodyPr vert="horz" lIns="0" tIns="73872" rIns="0" bIns="73872" anchor="ctr"/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0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0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 Placeholder 2"/>
          <p:cNvSpPr txBox="1"/>
          <p:nvPr/>
        </p:nvSpPr>
        <p:spPr>
          <a:xfrm>
            <a:off x="1008245" y="1949148"/>
            <a:ext cx="1536485" cy="44691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27" name="Rounded Rectangle 11"/>
          <p:cNvSpPr>
            <a:spLocks noChangeAspect="1"/>
          </p:cNvSpPr>
          <p:nvPr/>
        </p:nvSpPr>
        <p:spPr>
          <a:xfrm>
            <a:off x="2687463" y="1781306"/>
            <a:ext cx="539929" cy="540484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3" tIns="32511" rIns="65023" bIns="32511" rtlCol="0" anchor="ctr"/>
          <a:lstStyle/>
          <a:p>
            <a:pPr algn="ctr">
              <a:lnSpc>
                <a:spcPct val="120000"/>
              </a:lnSpc>
            </a:pPr>
            <a:endParaRPr lang="en-US" sz="9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 Placeholder 7"/>
          <p:cNvSpPr txBox="1"/>
          <p:nvPr/>
        </p:nvSpPr>
        <p:spPr>
          <a:xfrm>
            <a:off x="2730755" y="1849768"/>
            <a:ext cx="437072" cy="360716"/>
          </a:xfrm>
          <a:prstGeom prst="rect">
            <a:avLst/>
          </a:prstGeom>
        </p:spPr>
        <p:txBody>
          <a:bodyPr vert="horz" lIns="0" tIns="73872" rIns="0" bIns="73872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1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29" name="Text Placeholder 7"/>
          <p:cNvSpPr txBox="1"/>
          <p:nvPr/>
        </p:nvSpPr>
        <p:spPr>
          <a:xfrm>
            <a:off x="6651908" y="1728005"/>
            <a:ext cx="995932" cy="254435"/>
          </a:xfrm>
          <a:prstGeom prst="rect">
            <a:avLst/>
          </a:prstGeom>
        </p:spPr>
        <p:txBody>
          <a:bodyPr vert="horz" lIns="0" tIns="73872" rIns="0" bIns="73872"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0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0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 Placeholder 2"/>
          <p:cNvSpPr txBox="1"/>
          <p:nvPr/>
        </p:nvSpPr>
        <p:spPr>
          <a:xfrm>
            <a:off x="6651907" y="1949148"/>
            <a:ext cx="1456784" cy="429996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31" name="Rounded Rectangle 23"/>
          <p:cNvSpPr>
            <a:spLocks noChangeAspect="1"/>
          </p:cNvSpPr>
          <p:nvPr/>
        </p:nvSpPr>
        <p:spPr>
          <a:xfrm>
            <a:off x="6010961" y="1781306"/>
            <a:ext cx="539929" cy="540484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3" tIns="32511" rIns="65023" bIns="32511" rtlCol="0" anchor="ctr"/>
          <a:lstStyle/>
          <a:p>
            <a:pPr algn="ctr">
              <a:lnSpc>
                <a:spcPct val="120000"/>
              </a:lnSpc>
            </a:pPr>
            <a:endParaRPr lang="en-US" sz="9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 Placeholder 7"/>
          <p:cNvSpPr txBox="1"/>
          <p:nvPr/>
        </p:nvSpPr>
        <p:spPr>
          <a:xfrm>
            <a:off x="6054253" y="1849768"/>
            <a:ext cx="437072" cy="360716"/>
          </a:xfrm>
          <a:prstGeom prst="rect">
            <a:avLst/>
          </a:prstGeom>
        </p:spPr>
        <p:txBody>
          <a:bodyPr vert="horz" lIns="0" tIns="73872" rIns="0" bIns="73872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1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33" name="Text Placeholder 7"/>
          <p:cNvSpPr txBox="1"/>
          <p:nvPr/>
        </p:nvSpPr>
        <p:spPr>
          <a:xfrm>
            <a:off x="1571506" y="3827059"/>
            <a:ext cx="973223" cy="254435"/>
          </a:xfrm>
          <a:prstGeom prst="rect">
            <a:avLst/>
          </a:prstGeom>
        </p:spPr>
        <p:txBody>
          <a:bodyPr vert="horz" lIns="0" tIns="73872" rIns="0" bIns="73872" anchor="ctr"/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0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0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Text Placeholder 2"/>
          <p:cNvSpPr txBox="1"/>
          <p:nvPr/>
        </p:nvSpPr>
        <p:spPr>
          <a:xfrm>
            <a:off x="1008245" y="4048201"/>
            <a:ext cx="1536485" cy="44691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zh-CN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35" name="Rounded Rectangle 27"/>
          <p:cNvSpPr>
            <a:spLocks noChangeAspect="1"/>
          </p:cNvSpPr>
          <p:nvPr/>
        </p:nvSpPr>
        <p:spPr>
          <a:xfrm>
            <a:off x="2650861" y="3880359"/>
            <a:ext cx="539929" cy="540484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3" tIns="32511" rIns="65023" bIns="32511" rtlCol="0" anchor="ctr"/>
          <a:lstStyle/>
          <a:p>
            <a:pPr algn="ctr">
              <a:lnSpc>
                <a:spcPct val="120000"/>
              </a:lnSpc>
            </a:pPr>
            <a:endParaRPr lang="en-US" sz="9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 Placeholder 7"/>
          <p:cNvSpPr txBox="1"/>
          <p:nvPr/>
        </p:nvSpPr>
        <p:spPr>
          <a:xfrm>
            <a:off x="2694154" y="3948821"/>
            <a:ext cx="437072" cy="360716"/>
          </a:xfrm>
          <a:prstGeom prst="rect">
            <a:avLst/>
          </a:prstGeom>
        </p:spPr>
        <p:txBody>
          <a:bodyPr vert="horz" lIns="0" tIns="73872" rIns="0" bIns="73872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1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37" name="Text Placeholder 7"/>
          <p:cNvSpPr txBox="1"/>
          <p:nvPr/>
        </p:nvSpPr>
        <p:spPr>
          <a:xfrm>
            <a:off x="6648008" y="3827059"/>
            <a:ext cx="995932" cy="254435"/>
          </a:xfrm>
          <a:prstGeom prst="rect">
            <a:avLst/>
          </a:prstGeom>
        </p:spPr>
        <p:txBody>
          <a:bodyPr vert="horz" lIns="0" tIns="73872" rIns="0" bIns="73872"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0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0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Text Placeholder 2"/>
          <p:cNvSpPr txBox="1"/>
          <p:nvPr/>
        </p:nvSpPr>
        <p:spPr>
          <a:xfrm>
            <a:off x="6648008" y="4048201"/>
            <a:ext cx="1456784" cy="429996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53" name="Rounded Rectangle 16"/>
          <p:cNvSpPr>
            <a:spLocks noChangeAspect="1"/>
          </p:cNvSpPr>
          <p:nvPr/>
        </p:nvSpPr>
        <p:spPr>
          <a:xfrm>
            <a:off x="6010961" y="3880359"/>
            <a:ext cx="539929" cy="540484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3" tIns="32511" rIns="65023" bIns="32511" rtlCol="0" anchor="ctr"/>
          <a:lstStyle/>
          <a:p>
            <a:pPr algn="ctr">
              <a:lnSpc>
                <a:spcPct val="120000"/>
              </a:lnSpc>
            </a:pPr>
            <a:endParaRPr lang="en-US" sz="9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Text Placeholder 7"/>
          <p:cNvSpPr txBox="1"/>
          <p:nvPr/>
        </p:nvSpPr>
        <p:spPr>
          <a:xfrm>
            <a:off x="6054253" y="3948821"/>
            <a:ext cx="437072" cy="360716"/>
          </a:xfrm>
          <a:prstGeom prst="rect">
            <a:avLst/>
          </a:prstGeom>
        </p:spPr>
        <p:txBody>
          <a:bodyPr vert="horz" lIns="0" tIns="73872" rIns="0" bIns="73872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1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</a:p>
        </p:txBody>
      </p:sp>
    </p:spTree>
  </p:cSld>
  <p:clrMapOvr>
    <a:masterClrMapping/>
  </p:clrMapOvr>
  <p:transition spd="med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4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6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2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20" grpId="0" autoUpdateAnimBg="0"/>
      <p:bldP spid="21" grpId="0" autoUpdateAnimBg="0"/>
      <p:bldP spid="22" grpId="0" autoUpdateAnimBg="0"/>
      <p:bldP spid="23" grpId="0" autoUpdateAnimBg="0"/>
      <p:bldP spid="2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animBg="1"/>
      <p:bldP spid="28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animBg="1"/>
      <p:bldP spid="32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animBg="1"/>
      <p:bldP spid="3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0" animBg="1"/>
      <p:bldP spid="54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51520" y="843558"/>
            <a:ext cx="8640960" cy="3456384"/>
            <a:chOff x="251520" y="843558"/>
            <a:chExt cx="8640960" cy="3456384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5000" b="-10000"/>
            </a:stretch>
          </a:blipFill>
        </p:grpSpPr>
        <p:sp>
          <p:nvSpPr>
            <p:cNvPr id="4" name="菱形 3"/>
            <p:cNvSpPr/>
            <p:nvPr/>
          </p:nvSpPr>
          <p:spPr bwMode="auto">
            <a:xfrm>
              <a:off x="251520" y="843558"/>
              <a:ext cx="1728192" cy="1728192"/>
            </a:xfrm>
            <a:prstGeom prst="diamond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菱形 4"/>
            <p:cNvSpPr/>
            <p:nvPr/>
          </p:nvSpPr>
          <p:spPr bwMode="auto">
            <a:xfrm>
              <a:off x="1979712" y="843558"/>
              <a:ext cx="1728192" cy="1728192"/>
            </a:xfrm>
            <a:prstGeom prst="diamond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菱形 5"/>
            <p:cNvSpPr/>
            <p:nvPr/>
          </p:nvSpPr>
          <p:spPr bwMode="auto">
            <a:xfrm>
              <a:off x="3707904" y="843558"/>
              <a:ext cx="1728192" cy="1728192"/>
            </a:xfrm>
            <a:prstGeom prst="diamond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菱形 6"/>
            <p:cNvSpPr/>
            <p:nvPr/>
          </p:nvSpPr>
          <p:spPr bwMode="auto">
            <a:xfrm>
              <a:off x="5436096" y="843558"/>
              <a:ext cx="1728192" cy="1728192"/>
            </a:xfrm>
            <a:prstGeom prst="diamond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菱形 7"/>
            <p:cNvSpPr/>
            <p:nvPr/>
          </p:nvSpPr>
          <p:spPr bwMode="auto">
            <a:xfrm>
              <a:off x="7164288" y="843558"/>
              <a:ext cx="1728192" cy="1728192"/>
            </a:xfrm>
            <a:prstGeom prst="diamond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菱形 8"/>
            <p:cNvSpPr/>
            <p:nvPr/>
          </p:nvSpPr>
          <p:spPr bwMode="auto">
            <a:xfrm>
              <a:off x="251520" y="2571750"/>
              <a:ext cx="1728192" cy="1728192"/>
            </a:xfrm>
            <a:prstGeom prst="diamond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菱形 9"/>
            <p:cNvSpPr/>
            <p:nvPr/>
          </p:nvSpPr>
          <p:spPr bwMode="auto">
            <a:xfrm>
              <a:off x="1979712" y="2571750"/>
              <a:ext cx="1728192" cy="1728192"/>
            </a:xfrm>
            <a:prstGeom prst="diamond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菱形 10"/>
            <p:cNvSpPr/>
            <p:nvPr/>
          </p:nvSpPr>
          <p:spPr bwMode="auto">
            <a:xfrm>
              <a:off x="3707904" y="2571750"/>
              <a:ext cx="1728192" cy="1728192"/>
            </a:xfrm>
            <a:prstGeom prst="diamond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菱形 11"/>
            <p:cNvSpPr/>
            <p:nvPr/>
          </p:nvSpPr>
          <p:spPr bwMode="auto">
            <a:xfrm>
              <a:off x="5436096" y="2571750"/>
              <a:ext cx="1728192" cy="1728192"/>
            </a:xfrm>
            <a:prstGeom prst="diamond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菱形 12"/>
            <p:cNvSpPr/>
            <p:nvPr/>
          </p:nvSpPr>
          <p:spPr bwMode="auto">
            <a:xfrm>
              <a:off x="7164288" y="2571750"/>
              <a:ext cx="1728192" cy="1728192"/>
            </a:xfrm>
            <a:prstGeom prst="diamond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14" name="菱形 13"/>
          <p:cNvSpPr/>
          <p:nvPr/>
        </p:nvSpPr>
        <p:spPr bwMode="auto">
          <a:xfrm>
            <a:off x="1115616" y="1707654"/>
            <a:ext cx="1728192" cy="1728192"/>
          </a:xfrm>
          <a:prstGeom prst="diamond">
            <a:avLst/>
          </a:prstGeom>
          <a:solidFill>
            <a:schemeClr val="accent1">
              <a:lumMod val="10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anchor="ctr" anchorCtr="1" forceAA="0" compatLnSpc="1">
            <a:normAutofit fontScale="92500" lnSpcReduction="10000"/>
          </a:bodyPr>
          <a:lstStyle/>
          <a:p>
            <a:pPr algn="ctr"/>
            <a:r>
              <a:rPr lang="en-US" altLang="zh-CN" sz="6000" b="1">
                <a:solidFill>
                  <a:schemeClr val="lt1"/>
                </a:solidFill>
              </a:rPr>
              <a:t>T</a:t>
            </a:r>
          </a:p>
        </p:txBody>
      </p:sp>
      <p:sp>
        <p:nvSpPr>
          <p:cNvPr id="15" name="菱形 14"/>
          <p:cNvSpPr/>
          <p:nvPr/>
        </p:nvSpPr>
        <p:spPr bwMode="auto">
          <a:xfrm>
            <a:off x="2843808" y="1707654"/>
            <a:ext cx="1728192" cy="1728192"/>
          </a:xfrm>
          <a:prstGeom prst="diamond">
            <a:avLst/>
          </a:prstGeom>
          <a:solidFill>
            <a:schemeClr val="accent2">
              <a:lumMod val="10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anchor="ctr" anchorCtr="1" forceAA="0" compatLnSpc="1">
            <a:normAutofit fontScale="92500" lnSpcReduction="10000"/>
          </a:bodyPr>
          <a:lstStyle/>
          <a:p>
            <a:pPr algn="ctr"/>
            <a:r>
              <a:rPr lang="en-US" altLang="zh-CN" sz="6000" b="1">
                <a:solidFill>
                  <a:schemeClr val="lt1"/>
                </a:solidFill>
              </a:rPr>
              <a:t>E</a:t>
            </a:r>
          </a:p>
        </p:txBody>
      </p:sp>
      <p:sp>
        <p:nvSpPr>
          <p:cNvPr id="16" name="菱形 15"/>
          <p:cNvSpPr/>
          <p:nvPr/>
        </p:nvSpPr>
        <p:spPr bwMode="auto">
          <a:xfrm>
            <a:off x="4572000" y="1707654"/>
            <a:ext cx="1728192" cy="1728192"/>
          </a:xfrm>
          <a:prstGeom prst="diamond">
            <a:avLst/>
          </a:prstGeom>
          <a:solidFill>
            <a:schemeClr val="accent3">
              <a:lumMod val="10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anchor="ctr" anchorCtr="1" forceAA="0" compatLnSpc="1">
            <a:normAutofit fontScale="92500" lnSpcReduction="10000"/>
          </a:bodyPr>
          <a:lstStyle/>
          <a:p>
            <a:pPr algn="ctr"/>
            <a:r>
              <a:rPr lang="en-US" altLang="zh-CN" sz="6000" b="1">
                <a:solidFill>
                  <a:schemeClr val="lt1"/>
                </a:solidFill>
              </a:rPr>
              <a:t>A</a:t>
            </a:r>
          </a:p>
        </p:txBody>
      </p:sp>
      <p:sp>
        <p:nvSpPr>
          <p:cNvPr id="17" name="菱形 16"/>
          <p:cNvSpPr/>
          <p:nvPr/>
        </p:nvSpPr>
        <p:spPr bwMode="auto">
          <a:xfrm>
            <a:off x="6300192" y="1707654"/>
            <a:ext cx="1728192" cy="1728192"/>
          </a:xfrm>
          <a:prstGeom prst="diamond">
            <a:avLst/>
          </a:prstGeom>
          <a:solidFill>
            <a:schemeClr val="accent4">
              <a:lumMod val="10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anchor="ctr" anchorCtr="1" forceAA="0" compatLnSpc="1">
            <a:normAutofit fontScale="92500" lnSpcReduction="10000"/>
          </a:bodyPr>
          <a:lstStyle/>
          <a:p>
            <a:pPr algn="ctr"/>
            <a:r>
              <a:rPr lang="en-US" altLang="zh-CN" sz="6000" b="1">
                <a:solidFill>
                  <a:schemeClr val="lt1"/>
                </a:solidFill>
              </a:rPr>
              <a:t>M</a:t>
            </a:r>
          </a:p>
        </p:txBody>
      </p:sp>
    </p:spTree>
  </p:cSld>
  <p:clrMapOvr>
    <a:masterClrMapping/>
  </p:clrMapOvr>
  <p:transition spd="med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esktop\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762"/>
            <a:ext cx="9144000" cy="5148262"/>
          </a:xfrm>
          <a:prstGeom prst="rect">
            <a:avLst/>
          </a:prstGeom>
          <a:noFill/>
        </p:spPr>
      </p:pic>
      <p:sp>
        <p:nvSpPr>
          <p:cNvPr id="26" name="TextBox 48"/>
          <p:cNvSpPr txBox="1"/>
          <p:nvPr/>
        </p:nvSpPr>
        <p:spPr>
          <a:xfrm>
            <a:off x="3982289" y="2024662"/>
            <a:ext cx="2816312" cy="4815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31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请替换文字内容</a:t>
            </a:r>
            <a:endParaRPr lang="en-GB" altLang="zh-CN" sz="31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7" name="TextBox 49"/>
          <p:cNvSpPr txBox="1"/>
          <p:nvPr/>
        </p:nvSpPr>
        <p:spPr>
          <a:xfrm>
            <a:off x="3982289" y="2604262"/>
            <a:ext cx="368605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/>
            <a:r>
              <a:rPr lang="zh-CN" altLang="en-US" sz="9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请替换文字内容，点击添加相关标题文字，修改文字内容，也可以直接复制你的内容到此。</a:t>
            </a:r>
          </a:p>
        </p:txBody>
      </p:sp>
      <p:sp>
        <p:nvSpPr>
          <p:cNvPr id="28" name="矩形 259"/>
          <p:cNvSpPr>
            <a:spLocks noChangeArrowheads="1"/>
          </p:cNvSpPr>
          <p:nvPr/>
        </p:nvSpPr>
        <p:spPr bwMode="auto">
          <a:xfrm>
            <a:off x="2497324" y="1571912"/>
            <a:ext cx="1561914" cy="1575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5023" tIns="32511" rIns="65023" bIns="32511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9800" cap="all" spc="213" dirty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03</a:t>
            </a:r>
            <a:endParaRPr lang="zh-CN" altLang="en-US" sz="9800" cap="all" spc="213" dirty="0">
              <a:solidFill>
                <a:schemeClr val="accent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49"/>
                            </p:stCondLst>
                            <p:childTnLst>
                              <p:par>
                                <p:cTn id="1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49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27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8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9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0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609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36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7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8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9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27" grpId="0"/>
      <p:bldP spid="27" grpId="1"/>
      <p:bldP spid="28" grpId="0"/>
      <p:bldP spid="28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0"/>
          <p:cNvGrpSpPr/>
          <p:nvPr/>
        </p:nvGrpSpPr>
        <p:grpSpPr>
          <a:xfrm>
            <a:off x="3607600" y="1225904"/>
            <a:ext cx="2154824" cy="3631677"/>
            <a:chOff x="4960262" y="1937581"/>
            <a:chExt cx="2620409" cy="4416361"/>
          </a:xfrm>
        </p:grpSpPr>
        <p:sp>
          <p:nvSpPr>
            <p:cNvPr id="12" name="Oval 5"/>
            <p:cNvSpPr>
              <a:spLocks noChangeArrowheads="1"/>
            </p:cNvSpPr>
            <p:nvPr/>
          </p:nvSpPr>
          <p:spPr bwMode="auto">
            <a:xfrm>
              <a:off x="4960262" y="2615001"/>
              <a:ext cx="533009" cy="531697"/>
            </a:xfrm>
            <a:prstGeom prst="ellipse">
              <a:avLst/>
            </a:prstGeom>
            <a:solidFill>
              <a:schemeClr val="accent1"/>
            </a:solidFill>
            <a:ln w="158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Oval 6"/>
            <p:cNvSpPr>
              <a:spLocks noChangeArrowheads="1"/>
            </p:cNvSpPr>
            <p:nvPr/>
          </p:nvSpPr>
          <p:spPr bwMode="auto">
            <a:xfrm>
              <a:off x="5200510" y="2183081"/>
              <a:ext cx="727308" cy="72730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4" name="Oval 7"/>
            <p:cNvSpPr>
              <a:spLocks noChangeArrowheads="1"/>
            </p:cNvSpPr>
            <p:nvPr/>
          </p:nvSpPr>
          <p:spPr bwMode="auto">
            <a:xfrm>
              <a:off x="5691509" y="1937581"/>
              <a:ext cx="1098839" cy="1097526"/>
            </a:xfrm>
            <a:prstGeom prst="ellipse">
              <a:avLst/>
            </a:prstGeom>
            <a:solidFill>
              <a:schemeClr val="accent3"/>
            </a:solidFill>
            <a:ln w="158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Oval 8"/>
            <p:cNvSpPr>
              <a:spLocks noChangeArrowheads="1"/>
            </p:cNvSpPr>
            <p:nvPr/>
          </p:nvSpPr>
          <p:spPr bwMode="auto">
            <a:xfrm>
              <a:off x="6485771" y="2257912"/>
              <a:ext cx="817894" cy="81395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6" name="Oval 9"/>
            <p:cNvSpPr>
              <a:spLocks noChangeArrowheads="1"/>
            </p:cNvSpPr>
            <p:nvPr/>
          </p:nvSpPr>
          <p:spPr bwMode="auto">
            <a:xfrm>
              <a:off x="6672193" y="2730530"/>
              <a:ext cx="908478" cy="904540"/>
            </a:xfrm>
            <a:prstGeom prst="ellipse">
              <a:avLst/>
            </a:prstGeom>
            <a:solidFill>
              <a:schemeClr val="accent1"/>
            </a:solidFill>
            <a:ln w="158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Oval 10"/>
            <p:cNvSpPr>
              <a:spLocks noChangeArrowheads="1"/>
            </p:cNvSpPr>
            <p:nvPr/>
          </p:nvSpPr>
          <p:spPr bwMode="auto">
            <a:xfrm>
              <a:off x="6485771" y="3467029"/>
              <a:ext cx="743062" cy="74306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8" name="Oval 11"/>
            <p:cNvSpPr>
              <a:spLocks noChangeArrowheads="1"/>
            </p:cNvSpPr>
            <p:nvPr/>
          </p:nvSpPr>
          <p:spPr bwMode="auto">
            <a:xfrm>
              <a:off x="6136558" y="3837247"/>
              <a:ext cx="569768" cy="571082"/>
            </a:xfrm>
            <a:prstGeom prst="ellipse">
              <a:avLst/>
            </a:prstGeom>
            <a:solidFill>
              <a:schemeClr val="accent3"/>
            </a:solidFill>
            <a:ln w="158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Oval 12"/>
            <p:cNvSpPr>
              <a:spLocks noChangeArrowheads="1"/>
            </p:cNvSpPr>
            <p:nvPr/>
          </p:nvSpPr>
          <p:spPr bwMode="auto">
            <a:xfrm>
              <a:off x="5788658" y="4122131"/>
              <a:ext cx="693174" cy="6971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0" name="Oval 13"/>
            <p:cNvSpPr>
              <a:spLocks noChangeArrowheads="1"/>
            </p:cNvSpPr>
            <p:nvPr/>
          </p:nvSpPr>
          <p:spPr bwMode="auto">
            <a:xfrm>
              <a:off x="5772904" y="4660391"/>
              <a:ext cx="531697" cy="534322"/>
            </a:xfrm>
            <a:prstGeom prst="ellipse">
              <a:avLst/>
            </a:prstGeom>
            <a:solidFill>
              <a:schemeClr val="accent1"/>
            </a:solidFill>
            <a:ln w="158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Oval 14"/>
            <p:cNvSpPr>
              <a:spLocks noChangeArrowheads="1"/>
            </p:cNvSpPr>
            <p:nvPr/>
          </p:nvSpPr>
          <p:spPr bwMode="auto">
            <a:xfrm>
              <a:off x="5657375" y="5592500"/>
              <a:ext cx="762755" cy="7614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5129272" y="2382331"/>
              <a:ext cx="736439" cy="400110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500" b="1" dirty="0">
                  <a:solidFill>
                    <a:schemeClr val="bg1"/>
                  </a:solidFill>
                  <a:latin typeface="Kartika" panose="02020503030404060203" pitchFamily="18" charset="0"/>
                  <a:ea typeface="微软雅黑" panose="020B0503020204020204" pitchFamily="34" charset="-122"/>
                  <a:cs typeface="Kartika" panose="02020503030404060203" pitchFamily="18" charset="0"/>
                </a:rPr>
                <a:t>01</a:t>
              </a:r>
              <a:endParaRPr lang="zh-CN" altLang="en-US" sz="1500" b="1" dirty="0">
                <a:solidFill>
                  <a:schemeClr val="bg1"/>
                </a:solidFill>
                <a:latin typeface="Kartika" panose="02020503030404060203" pitchFamily="18" charset="0"/>
                <a:ea typeface="微软雅黑" panose="020B0503020204020204" pitchFamily="34" charset="-122"/>
                <a:cs typeface="Kartika" panose="02020503030404060203" pitchFamily="18" charset="0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6489082" y="2424107"/>
              <a:ext cx="736439" cy="400110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500" b="1" dirty="0">
                  <a:solidFill>
                    <a:schemeClr val="bg1"/>
                  </a:solidFill>
                  <a:latin typeface="Kartika" panose="02020503030404060203" pitchFamily="18" charset="0"/>
                  <a:ea typeface="微软雅黑" panose="020B0503020204020204" pitchFamily="34" charset="-122"/>
                  <a:cs typeface="Kartika" panose="02020503030404060203" pitchFamily="18" charset="0"/>
                </a:rPr>
                <a:t>02</a:t>
              </a:r>
              <a:endParaRPr lang="zh-CN" altLang="en-US" sz="1500" b="1" dirty="0">
                <a:solidFill>
                  <a:schemeClr val="bg1"/>
                </a:solidFill>
                <a:latin typeface="Kartika" panose="02020503030404060203" pitchFamily="18" charset="0"/>
                <a:ea typeface="微软雅黑" panose="020B0503020204020204" pitchFamily="34" charset="-122"/>
                <a:cs typeface="Kartika" panose="02020503030404060203" pitchFamily="18" charset="0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6526498" y="3646353"/>
              <a:ext cx="736439" cy="400110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500" b="1" dirty="0">
                  <a:solidFill>
                    <a:schemeClr val="bg1"/>
                  </a:solidFill>
                  <a:latin typeface="Kartika" panose="02020503030404060203" pitchFamily="18" charset="0"/>
                  <a:ea typeface="微软雅黑" panose="020B0503020204020204" pitchFamily="34" charset="-122"/>
                  <a:cs typeface="Kartika" panose="02020503030404060203" pitchFamily="18" charset="0"/>
                </a:rPr>
                <a:t>03</a:t>
              </a:r>
              <a:endParaRPr lang="zh-CN" altLang="en-US" sz="1500" b="1" dirty="0">
                <a:solidFill>
                  <a:schemeClr val="bg1"/>
                </a:solidFill>
                <a:latin typeface="Kartika" panose="02020503030404060203" pitchFamily="18" charset="0"/>
                <a:ea typeface="微软雅黑" panose="020B0503020204020204" pitchFamily="34" charset="-122"/>
                <a:cs typeface="Kartika" panose="02020503030404060203" pitchFamily="18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5752643" y="4280652"/>
              <a:ext cx="736439" cy="400110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500" b="1" dirty="0">
                  <a:solidFill>
                    <a:schemeClr val="bg1"/>
                  </a:solidFill>
                  <a:latin typeface="Kartika" panose="02020503030404060203" pitchFamily="18" charset="0"/>
                  <a:ea typeface="微软雅黑" panose="020B0503020204020204" pitchFamily="34" charset="-122"/>
                  <a:cs typeface="Kartika" panose="02020503030404060203" pitchFamily="18" charset="0"/>
                </a:rPr>
                <a:t>04</a:t>
              </a:r>
              <a:endParaRPr lang="zh-CN" altLang="en-US" sz="1500" b="1" dirty="0">
                <a:solidFill>
                  <a:schemeClr val="bg1"/>
                </a:solidFill>
                <a:latin typeface="Kartika" panose="02020503030404060203" pitchFamily="18" charset="0"/>
                <a:ea typeface="微软雅黑" panose="020B0503020204020204" pitchFamily="34" charset="-122"/>
                <a:cs typeface="Kartika" panose="02020503030404060203" pitchFamily="18" charset="0"/>
              </a:endParaRPr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888728" y="1822195"/>
            <a:ext cx="1933863" cy="900246"/>
          </a:xfrm>
          <a:prstGeom prst="rect">
            <a:avLst/>
          </a:prstGeom>
          <a:noFill/>
          <a:effectLst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6208924" y="3669529"/>
            <a:ext cx="1933863" cy="900246"/>
          </a:xfrm>
          <a:prstGeom prst="rect">
            <a:avLst/>
          </a:prstGeom>
          <a:noFill/>
          <a:effectLst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908086" y="3666325"/>
            <a:ext cx="1933863" cy="900246"/>
          </a:xfrm>
          <a:prstGeom prst="rect">
            <a:avLst/>
          </a:prstGeom>
          <a:noFill/>
          <a:effectLst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6226399" y="1822195"/>
            <a:ext cx="1933863" cy="900246"/>
          </a:xfrm>
          <a:prstGeom prst="rect">
            <a:avLst/>
          </a:prstGeom>
          <a:noFill/>
          <a:effectLst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decel="38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decel="38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decel="38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decel="38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 bwMode="auto">
          <a:xfrm>
            <a:off x="3122693" y="1404938"/>
            <a:ext cx="2981161" cy="3738562"/>
            <a:chOff x="2977484" y="1071882"/>
            <a:chExt cx="3246853" cy="4071617"/>
          </a:xfrm>
        </p:grpSpPr>
        <p:pic>
          <p:nvPicPr>
            <p:cNvPr id="34837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7484" y="1071882"/>
              <a:ext cx="3246853" cy="4071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3402791" y="1409022"/>
              <a:ext cx="2066021" cy="2740346"/>
            </a:xfrm>
            <a:prstGeom prst="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en-US" sz="1000" dirty="0"/>
            </a:p>
          </p:txBody>
        </p:sp>
      </p:grpSp>
      <p:grpSp>
        <p:nvGrpSpPr>
          <p:cNvPr id="3" name="组合 2"/>
          <p:cNvGrpSpPr/>
          <p:nvPr/>
        </p:nvGrpSpPr>
        <p:grpSpPr bwMode="auto">
          <a:xfrm>
            <a:off x="6421133" y="1984375"/>
            <a:ext cx="2131896" cy="1012061"/>
            <a:chOff x="6597339" y="1985092"/>
            <a:chExt cx="2133080" cy="1011211"/>
          </a:xfrm>
        </p:grpSpPr>
        <p:grpSp>
          <p:nvGrpSpPr>
            <p:cNvPr id="4" name="Group 84"/>
            <p:cNvGrpSpPr>
              <a:grpSpLocks noChangeAspect="1"/>
            </p:cNvGrpSpPr>
            <p:nvPr/>
          </p:nvGrpSpPr>
          <p:grpSpPr>
            <a:xfrm>
              <a:off x="6597339" y="1985092"/>
              <a:ext cx="432000" cy="432000"/>
              <a:chOff x="7275513" y="5302250"/>
              <a:chExt cx="1012825" cy="1012825"/>
            </a:xfrm>
            <a:solidFill>
              <a:schemeClr val="accent1"/>
            </a:solidFill>
          </p:grpSpPr>
          <p:sp>
            <p:nvSpPr>
              <p:cNvPr id="7" name="Freeform 34"/>
              <p:cNvSpPr/>
              <p:nvPr/>
            </p:nvSpPr>
            <p:spPr bwMode="auto">
              <a:xfrm>
                <a:off x="7467601" y="5521325"/>
                <a:ext cx="608013" cy="606425"/>
              </a:xfrm>
              <a:custGeom>
                <a:avLst/>
                <a:gdLst>
                  <a:gd name="T0" fmla="*/ 189 w 211"/>
                  <a:gd name="T1" fmla="*/ 85 h 211"/>
                  <a:gd name="T2" fmla="*/ 187 w 211"/>
                  <a:gd name="T3" fmla="*/ 64 h 211"/>
                  <a:gd name="T4" fmla="*/ 192 w 211"/>
                  <a:gd name="T5" fmla="*/ 41 h 211"/>
                  <a:gd name="T6" fmla="*/ 179 w 211"/>
                  <a:gd name="T7" fmla="*/ 31 h 211"/>
                  <a:gd name="T8" fmla="*/ 170 w 211"/>
                  <a:gd name="T9" fmla="*/ 36 h 211"/>
                  <a:gd name="T10" fmla="*/ 164 w 211"/>
                  <a:gd name="T11" fmla="*/ 34 h 211"/>
                  <a:gd name="T12" fmla="*/ 155 w 211"/>
                  <a:gd name="T13" fmla="*/ 26 h 211"/>
                  <a:gd name="T14" fmla="*/ 148 w 211"/>
                  <a:gd name="T15" fmla="*/ 20 h 211"/>
                  <a:gd name="T16" fmla="*/ 149 w 211"/>
                  <a:gd name="T17" fmla="*/ 11 h 211"/>
                  <a:gd name="T18" fmla="*/ 125 w 211"/>
                  <a:gd name="T19" fmla="*/ 5 h 211"/>
                  <a:gd name="T20" fmla="*/ 106 w 211"/>
                  <a:gd name="T21" fmla="*/ 1 h 211"/>
                  <a:gd name="T22" fmla="*/ 89 w 211"/>
                  <a:gd name="T23" fmla="*/ 2 h 211"/>
                  <a:gd name="T24" fmla="*/ 88 w 211"/>
                  <a:gd name="T25" fmla="*/ 7 h 211"/>
                  <a:gd name="T26" fmla="*/ 99 w 211"/>
                  <a:gd name="T27" fmla="*/ 3 h 211"/>
                  <a:gd name="T28" fmla="*/ 101 w 211"/>
                  <a:gd name="T29" fmla="*/ 13 h 211"/>
                  <a:gd name="T30" fmla="*/ 83 w 211"/>
                  <a:gd name="T31" fmla="*/ 23 h 211"/>
                  <a:gd name="T32" fmla="*/ 87 w 211"/>
                  <a:gd name="T33" fmla="*/ 31 h 211"/>
                  <a:gd name="T34" fmla="*/ 96 w 211"/>
                  <a:gd name="T35" fmla="*/ 25 h 211"/>
                  <a:gd name="T36" fmla="*/ 108 w 211"/>
                  <a:gd name="T37" fmla="*/ 30 h 211"/>
                  <a:gd name="T38" fmla="*/ 118 w 211"/>
                  <a:gd name="T39" fmla="*/ 29 h 211"/>
                  <a:gd name="T40" fmla="*/ 130 w 211"/>
                  <a:gd name="T41" fmla="*/ 32 h 211"/>
                  <a:gd name="T42" fmla="*/ 128 w 211"/>
                  <a:gd name="T43" fmla="*/ 37 h 211"/>
                  <a:gd name="T44" fmla="*/ 116 w 211"/>
                  <a:gd name="T45" fmla="*/ 43 h 211"/>
                  <a:gd name="T46" fmla="*/ 117 w 211"/>
                  <a:gd name="T47" fmla="*/ 50 h 211"/>
                  <a:gd name="T48" fmla="*/ 113 w 211"/>
                  <a:gd name="T49" fmla="*/ 58 h 211"/>
                  <a:gd name="T50" fmla="*/ 110 w 211"/>
                  <a:gd name="T51" fmla="*/ 91 h 211"/>
                  <a:gd name="T52" fmla="*/ 104 w 211"/>
                  <a:gd name="T53" fmla="*/ 97 h 211"/>
                  <a:gd name="T54" fmla="*/ 88 w 211"/>
                  <a:gd name="T55" fmla="*/ 77 h 211"/>
                  <a:gd name="T56" fmla="*/ 57 w 211"/>
                  <a:gd name="T57" fmla="*/ 83 h 211"/>
                  <a:gd name="T58" fmla="*/ 73 w 211"/>
                  <a:gd name="T59" fmla="*/ 89 h 211"/>
                  <a:gd name="T60" fmla="*/ 75 w 211"/>
                  <a:gd name="T61" fmla="*/ 94 h 211"/>
                  <a:gd name="T62" fmla="*/ 63 w 211"/>
                  <a:gd name="T63" fmla="*/ 97 h 211"/>
                  <a:gd name="T64" fmla="*/ 62 w 211"/>
                  <a:gd name="T65" fmla="*/ 105 h 211"/>
                  <a:gd name="T66" fmla="*/ 70 w 211"/>
                  <a:gd name="T67" fmla="*/ 110 h 211"/>
                  <a:gd name="T68" fmla="*/ 84 w 211"/>
                  <a:gd name="T69" fmla="*/ 107 h 211"/>
                  <a:gd name="T70" fmla="*/ 99 w 211"/>
                  <a:gd name="T71" fmla="*/ 114 h 211"/>
                  <a:gd name="T72" fmla="*/ 116 w 211"/>
                  <a:gd name="T73" fmla="*/ 109 h 211"/>
                  <a:gd name="T74" fmla="*/ 118 w 211"/>
                  <a:gd name="T75" fmla="*/ 131 h 211"/>
                  <a:gd name="T76" fmla="*/ 109 w 211"/>
                  <a:gd name="T77" fmla="*/ 159 h 211"/>
                  <a:gd name="T78" fmla="*/ 90 w 211"/>
                  <a:gd name="T79" fmla="*/ 189 h 211"/>
                  <a:gd name="T80" fmla="*/ 82 w 211"/>
                  <a:gd name="T81" fmla="*/ 197 h 211"/>
                  <a:gd name="T82" fmla="*/ 79 w 211"/>
                  <a:gd name="T83" fmla="*/ 181 h 211"/>
                  <a:gd name="T84" fmla="*/ 78 w 211"/>
                  <a:gd name="T85" fmla="*/ 159 h 211"/>
                  <a:gd name="T86" fmla="*/ 63 w 211"/>
                  <a:gd name="T87" fmla="*/ 132 h 211"/>
                  <a:gd name="T88" fmla="*/ 72 w 211"/>
                  <a:gd name="T89" fmla="*/ 125 h 211"/>
                  <a:gd name="T90" fmla="*/ 60 w 211"/>
                  <a:gd name="T91" fmla="*/ 115 h 211"/>
                  <a:gd name="T92" fmla="*/ 55 w 211"/>
                  <a:gd name="T93" fmla="*/ 102 h 211"/>
                  <a:gd name="T94" fmla="*/ 50 w 211"/>
                  <a:gd name="T95" fmla="*/ 89 h 211"/>
                  <a:gd name="T96" fmla="*/ 38 w 211"/>
                  <a:gd name="T97" fmla="*/ 78 h 211"/>
                  <a:gd name="T98" fmla="*/ 37 w 211"/>
                  <a:gd name="T99" fmla="*/ 91 h 211"/>
                  <a:gd name="T100" fmla="*/ 30 w 211"/>
                  <a:gd name="T101" fmla="*/ 91 h 211"/>
                  <a:gd name="T102" fmla="*/ 32 w 211"/>
                  <a:gd name="T103" fmla="*/ 52 h 211"/>
                  <a:gd name="T104" fmla="*/ 20 w 211"/>
                  <a:gd name="T105" fmla="*/ 148 h 211"/>
                  <a:gd name="T106" fmla="*/ 167 w 211"/>
                  <a:gd name="T107" fmla="*/ 185 h 211"/>
                  <a:gd name="T108" fmla="*/ 160 w 211"/>
                  <a:gd name="T109" fmla="*/ 127 h 211"/>
                  <a:gd name="T110" fmla="*/ 184 w 211"/>
                  <a:gd name="T111" fmla="*/ 133 h 211"/>
                  <a:gd name="T112" fmla="*/ 201 w 211"/>
                  <a:gd name="T113" fmla="*/ 146 h 211"/>
                  <a:gd name="T114" fmla="*/ 206 w 211"/>
                  <a:gd name="T115" fmla="*/ 109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11" h="211">
                    <a:moveTo>
                      <a:pt x="196" y="93"/>
                    </a:moveTo>
                    <a:cubicBezTo>
                      <a:pt x="195" y="88"/>
                      <a:pt x="194" y="87"/>
                      <a:pt x="189" y="85"/>
                    </a:cubicBezTo>
                    <a:cubicBezTo>
                      <a:pt x="183" y="84"/>
                      <a:pt x="181" y="81"/>
                      <a:pt x="183" y="76"/>
                    </a:cubicBezTo>
                    <a:cubicBezTo>
                      <a:pt x="184" y="72"/>
                      <a:pt x="186" y="68"/>
                      <a:pt x="187" y="64"/>
                    </a:cubicBezTo>
                    <a:cubicBezTo>
                      <a:pt x="189" y="61"/>
                      <a:pt x="190" y="57"/>
                      <a:pt x="189" y="52"/>
                    </a:cubicBezTo>
                    <a:cubicBezTo>
                      <a:pt x="188" y="48"/>
                      <a:pt x="189" y="44"/>
                      <a:pt x="192" y="41"/>
                    </a:cubicBezTo>
                    <a:cubicBezTo>
                      <a:pt x="189" y="37"/>
                      <a:pt x="186" y="34"/>
                      <a:pt x="182" y="30"/>
                    </a:cubicBezTo>
                    <a:cubicBezTo>
                      <a:pt x="181" y="28"/>
                      <a:pt x="180" y="29"/>
                      <a:pt x="179" y="31"/>
                    </a:cubicBezTo>
                    <a:cubicBezTo>
                      <a:pt x="179" y="32"/>
                      <a:pt x="179" y="33"/>
                      <a:pt x="179" y="33"/>
                    </a:cubicBezTo>
                    <a:cubicBezTo>
                      <a:pt x="178" y="38"/>
                      <a:pt x="174" y="39"/>
                      <a:pt x="170" y="36"/>
                    </a:cubicBezTo>
                    <a:cubicBezTo>
                      <a:pt x="170" y="36"/>
                      <a:pt x="169" y="35"/>
                      <a:pt x="168" y="35"/>
                    </a:cubicBezTo>
                    <a:cubicBezTo>
                      <a:pt x="167" y="34"/>
                      <a:pt x="165" y="34"/>
                      <a:pt x="164" y="34"/>
                    </a:cubicBezTo>
                    <a:cubicBezTo>
                      <a:pt x="160" y="35"/>
                      <a:pt x="159" y="34"/>
                      <a:pt x="159" y="30"/>
                    </a:cubicBezTo>
                    <a:cubicBezTo>
                      <a:pt x="160" y="27"/>
                      <a:pt x="159" y="25"/>
                      <a:pt x="155" y="26"/>
                    </a:cubicBezTo>
                    <a:cubicBezTo>
                      <a:pt x="154" y="26"/>
                      <a:pt x="153" y="26"/>
                      <a:pt x="152" y="26"/>
                    </a:cubicBezTo>
                    <a:cubicBezTo>
                      <a:pt x="149" y="26"/>
                      <a:pt x="147" y="23"/>
                      <a:pt x="148" y="20"/>
                    </a:cubicBezTo>
                    <a:cubicBezTo>
                      <a:pt x="148" y="18"/>
                      <a:pt x="149" y="17"/>
                      <a:pt x="149" y="15"/>
                    </a:cubicBezTo>
                    <a:cubicBezTo>
                      <a:pt x="150" y="14"/>
                      <a:pt x="150" y="12"/>
                      <a:pt x="149" y="11"/>
                    </a:cubicBezTo>
                    <a:cubicBezTo>
                      <a:pt x="147" y="9"/>
                      <a:pt x="144" y="7"/>
                      <a:pt x="141" y="5"/>
                    </a:cubicBezTo>
                    <a:cubicBezTo>
                      <a:pt x="136" y="1"/>
                      <a:pt x="130" y="4"/>
                      <a:pt x="125" y="5"/>
                    </a:cubicBezTo>
                    <a:cubicBezTo>
                      <a:pt x="124" y="9"/>
                      <a:pt x="124" y="10"/>
                      <a:pt x="119" y="9"/>
                    </a:cubicBezTo>
                    <a:cubicBezTo>
                      <a:pt x="114" y="7"/>
                      <a:pt x="110" y="5"/>
                      <a:pt x="106" y="1"/>
                    </a:cubicBezTo>
                    <a:cubicBezTo>
                      <a:pt x="106" y="0"/>
                      <a:pt x="105" y="0"/>
                      <a:pt x="104" y="0"/>
                    </a:cubicBezTo>
                    <a:cubicBezTo>
                      <a:pt x="99" y="1"/>
                      <a:pt x="94" y="1"/>
                      <a:pt x="89" y="2"/>
                    </a:cubicBezTo>
                    <a:cubicBezTo>
                      <a:pt x="88" y="2"/>
                      <a:pt x="87" y="3"/>
                      <a:pt x="87" y="4"/>
                    </a:cubicBezTo>
                    <a:cubicBezTo>
                      <a:pt x="87" y="5"/>
                      <a:pt x="87" y="6"/>
                      <a:pt x="88" y="7"/>
                    </a:cubicBezTo>
                    <a:cubicBezTo>
                      <a:pt x="90" y="7"/>
                      <a:pt x="92" y="7"/>
                      <a:pt x="93" y="6"/>
                    </a:cubicBezTo>
                    <a:cubicBezTo>
                      <a:pt x="95" y="5"/>
                      <a:pt x="97" y="4"/>
                      <a:pt x="99" y="3"/>
                    </a:cubicBezTo>
                    <a:cubicBezTo>
                      <a:pt x="102" y="2"/>
                      <a:pt x="103" y="2"/>
                      <a:pt x="104" y="5"/>
                    </a:cubicBezTo>
                    <a:cubicBezTo>
                      <a:pt x="105" y="8"/>
                      <a:pt x="104" y="11"/>
                      <a:pt x="101" y="13"/>
                    </a:cubicBezTo>
                    <a:cubicBezTo>
                      <a:pt x="98" y="15"/>
                      <a:pt x="94" y="17"/>
                      <a:pt x="90" y="19"/>
                    </a:cubicBezTo>
                    <a:cubicBezTo>
                      <a:pt x="88" y="20"/>
                      <a:pt x="85" y="22"/>
                      <a:pt x="83" y="23"/>
                    </a:cubicBezTo>
                    <a:cubicBezTo>
                      <a:pt x="81" y="25"/>
                      <a:pt x="79" y="27"/>
                      <a:pt x="81" y="30"/>
                    </a:cubicBezTo>
                    <a:cubicBezTo>
                      <a:pt x="82" y="32"/>
                      <a:pt x="85" y="31"/>
                      <a:pt x="87" y="31"/>
                    </a:cubicBezTo>
                    <a:cubicBezTo>
                      <a:pt x="89" y="30"/>
                      <a:pt x="91" y="29"/>
                      <a:pt x="93" y="28"/>
                    </a:cubicBezTo>
                    <a:cubicBezTo>
                      <a:pt x="94" y="27"/>
                      <a:pt x="95" y="26"/>
                      <a:pt x="96" y="25"/>
                    </a:cubicBezTo>
                    <a:cubicBezTo>
                      <a:pt x="98" y="24"/>
                      <a:pt x="99" y="24"/>
                      <a:pt x="100" y="27"/>
                    </a:cubicBezTo>
                    <a:cubicBezTo>
                      <a:pt x="102" y="31"/>
                      <a:pt x="105" y="32"/>
                      <a:pt x="108" y="30"/>
                    </a:cubicBezTo>
                    <a:cubicBezTo>
                      <a:pt x="110" y="29"/>
                      <a:pt x="111" y="27"/>
                      <a:pt x="113" y="26"/>
                    </a:cubicBezTo>
                    <a:cubicBezTo>
                      <a:pt x="116" y="25"/>
                      <a:pt x="118" y="26"/>
                      <a:pt x="118" y="29"/>
                    </a:cubicBezTo>
                    <a:cubicBezTo>
                      <a:pt x="119" y="33"/>
                      <a:pt x="120" y="34"/>
                      <a:pt x="124" y="33"/>
                    </a:cubicBezTo>
                    <a:cubicBezTo>
                      <a:pt x="126" y="33"/>
                      <a:pt x="128" y="33"/>
                      <a:pt x="130" y="32"/>
                    </a:cubicBezTo>
                    <a:cubicBezTo>
                      <a:pt x="130" y="33"/>
                      <a:pt x="131" y="33"/>
                      <a:pt x="131" y="33"/>
                    </a:cubicBezTo>
                    <a:cubicBezTo>
                      <a:pt x="130" y="34"/>
                      <a:pt x="130" y="36"/>
                      <a:pt x="128" y="37"/>
                    </a:cubicBezTo>
                    <a:cubicBezTo>
                      <a:pt x="127" y="39"/>
                      <a:pt x="124" y="40"/>
                      <a:pt x="122" y="41"/>
                    </a:cubicBezTo>
                    <a:cubicBezTo>
                      <a:pt x="119" y="42"/>
                      <a:pt x="116" y="43"/>
                      <a:pt x="116" y="43"/>
                    </a:cubicBezTo>
                    <a:cubicBezTo>
                      <a:pt x="116" y="43"/>
                      <a:pt x="120" y="45"/>
                      <a:pt x="118" y="46"/>
                    </a:cubicBezTo>
                    <a:cubicBezTo>
                      <a:pt x="114" y="47"/>
                      <a:pt x="108" y="53"/>
                      <a:pt x="117" y="50"/>
                    </a:cubicBezTo>
                    <a:cubicBezTo>
                      <a:pt x="118" y="50"/>
                      <a:pt x="120" y="50"/>
                      <a:pt x="122" y="49"/>
                    </a:cubicBezTo>
                    <a:cubicBezTo>
                      <a:pt x="120" y="54"/>
                      <a:pt x="116" y="56"/>
                      <a:pt x="113" y="58"/>
                    </a:cubicBezTo>
                    <a:cubicBezTo>
                      <a:pt x="102" y="64"/>
                      <a:pt x="101" y="79"/>
                      <a:pt x="107" y="86"/>
                    </a:cubicBezTo>
                    <a:cubicBezTo>
                      <a:pt x="108" y="88"/>
                      <a:pt x="109" y="89"/>
                      <a:pt x="110" y="91"/>
                    </a:cubicBezTo>
                    <a:cubicBezTo>
                      <a:pt x="111" y="93"/>
                      <a:pt x="111" y="96"/>
                      <a:pt x="109" y="97"/>
                    </a:cubicBezTo>
                    <a:cubicBezTo>
                      <a:pt x="108" y="98"/>
                      <a:pt x="105" y="97"/>
                      <a:pt x="104" y="97"/>
                    </a:cubicBezTo>
                    <a:cubicBezTo>
                      <a:pt x="101" y="94"/>
                      <a:pt x="98" y="92"/>
                      <a:pt x="96" y="89"/>
                    </a:cubicBezTo>
                    <a:cubicBezTo>
                      <a:pt x="93" y="85"/>
                      <a:pt x="91" y="81"/>
                      <a:pt x="88" y="77"/>
                    </a:cubicBezTo>
                    <a:cubicBezTo>
                      <a:pt x="78" y="66"/>
                      <a:pt x="66" y="68"/>
                      <a:pt x="57" y="77"/>
                    </a:cubicBezTo>
                    <a:cubicBezTo>
                      <a:pt x="54" y="79"/>
                      <a:pt x="55" y="81"/>
                      <a:pt x="57" y="83"/>
                    </a:cubicBezTo>
                    <a:cubicBezTo>
                      <a:pt x="58" y="83"/>
                      <a:pt x="59" y="84"/>
                      <a:pt x="60" y="84"/>
                    </a:cubicBezTo>
                    <a:cubicBezTo>
                      <a:pt x="65" y="86"/>
                      <a:pt x="69" y="88"/>
                      <a:pt x="73" y="89"/>
                    </a:cubicBezTo>
                    <a:cubicBezTo>
                      <a:pt x="74" y="90"/>
                      <a:pt x="75" y="90"/>
                      <a:pt x="76" y="91"/>
                    </a:cubicBezTo>
                    <a:cubicBezTo>
                      <a:pt x="77" y="92"/>
                      <a:pt x="77" y="93"/>
                      <a:pt x="75" y="94"/>
                    </a:cubicBezTo>
                    <a:cubicBezTo>
                      <a:pt x="74" y="95"/>
                      <a:pt x="72" y="95"/>
                      <a:pt x="71" y="95"/>
                    </a:cubicBezTo>
                    <a:cubicBezTo>
                      <a:pt x="68" y="96"/>
                      <a:pt x="65" y="96"/>
                      <a:pt x="63" y="97"/>
                    </a:cubicBezTo>
                    <a:cubicBezTo>
                      <a:pt x="61" y="98"/>
                      <a:pt x="59" y="100"/>
                      <a:pt x="59" y="101"/>
                    </a:cubicBezTo>
                    <a:cubicBezTo>
                      <a:pt x="59" y="102"/>
                      <a:pt x="61" y="104"/>
                      <a:pt x="62" y="105"/>
                    </a:cubicBezTo>
                    <a:cubicBezTo>
                      <a:pt x="63" y="106"/>
                      <a:pt x="64" y="106"/>
                      <a:pt x="65" y="107"/>
                    </a:cubicBezTo>
                    <a:cubicBezTo>
                      <a:pt x="67" y="108"/>
                      <a:pt x="69" y="109"/>
                      <a:pt x="70" y="110"/>
                    </a:cubicBezTo>
                    <a:cubicBezTo>
                      <a:pt x="72" y="113"/>
                      <a:pt x="74" y="113"/>
                      <a:pt x="76" y="112"/>
                    </a:cubicBezTo>
                    <a:cubicBezTo>
                      <a:pt x="79" y="110"/>
                      <a:pt x="81" y="109"/>
                      <a:pt x="84" y="107"/>
                    </a:cubicBezTo>
                    <a:cubicBezTo>
                      <a:pt x="87" y="105"/>
                      <a:pt x="87" y="105"/>
                      <a:pt x="89" y="108"/>
                    </a:cubicBezTo>
                    <a:cubicBezTo>
                      <a:pt x="91" y="112"/>
                      <a:pt x="94" y="115"/>
                      <a:pt x="99" y="114"/>
                    </a:cubicBezTo>
                    <a:cubicBezTo>
                      <a:pt x="102" y="114"/>
                      <a:pt x="106" y="112"/>
                      <a:pt x="109" y="111"/>
                    </a:cubicBezTo>
                    <a:cubicBezTo>
                      <a:pt x="111" y="110"/>
                      <a:pt x="113" y="109"/>
                      <a:pt x="116" y="109"/>
                    </a:cubicBezTo>
                    <a:cubicBezTo>
                      <a:pt x="121" y="108"/>
                      <a:pt x="124" y="112"/>
                      <a:pt x="124" y="118"/>
                    </a:cubicBezTo>
                    <a:cubicBezTo>
                      <a:pt x="125" y="124"/>
                      <a:pt x="122" y="128"/>
                      <a:pt x="118" y="131"/>
                    </a:cubicBezTo>
                    <a:cubicBezTo>
                      <a:pt x="114" y="135"/>
                      <a:pt x="112" y="139"/>
                      <a:pt x="114" y="145"/>
                    </a:cubicBezTo>
                    <a:cubicBezTo>
                      <a:pt x="116" y="150"/>
                      <a:pt x="114" y="155"/>
                      <a:pt x="109" y="159"/>
                    </a:cubicBezTo>
                    <a:cubicBezTo>
                      <a:pt x="106" y="162"/>
                      <a:pt x="103" y="164"/>
                      <a:pt x="99" y="167"/>
                    </a:cubicBezTo>
                    <a:cubicBezTo>
                      <a:pt x="95" y="169"/>
                      <a:pt x="89" y="184"/>
                      <a:pt x="90" y="189"/>
                    </a:cubicBezTo>
                    <a:cubicBezTo>
                      <a:pt x="90" y="190"/>
                      <a:pt x="91" y="191"/>
                      <a:pt x="90" y="192"/>
                    </a:cubicBezTo>
                    <a:cubicBezTo>
                      <a:pt x="90" y="197"/>
                      <a:pt x="87" y="196"/>
                      <a:pt x="82" y="197"/>
                    </a:cubicBezTo>
                    <a:cubicBezTo>
                      <a:pt x="79" y="198"/>
                      <a:pt x="80" y="192"/>
                      <a:pt x="79" y="189"/>
                    </a:cubicBezTo>
                    <a:cubicBezTo>
                      <a:pt x="78" y="186"/>
                      <a:pt x="78" y="183"/>
                      <a:pt x="79" y="181"/>
                    </a:cubicBezTo>
                    <a:cubicBezTo>
                      <a:pt x="79" y="178"/>
                      <a:pt x="81" y="176"/>
                      <a:pt x="81" y="173"/>
                    </a:cubicBezTo>
                    <a:cubicBezTo>
                      <a:pt x="83" y="168"/>
                      <a:pt x="82" y="163"/>
                      <a:pt x="78" y="159"/>
                    </a:cubicBezTo>
                    <a:cubicBezTo>
                      <a:pt x="76" y="158"/>
                      <a:pt x="74" y="156"/>
                      <a:pt x="73" y="154"/>
                    </a:cubicBezTo>
                    <a:cubicBezTo>
                      <a:pt x="66" y="148"/>
                      <a:pt x="63" y="141"/>
                      <a:pt x="63" y="132"/>
                    </a:cubicBezTo>
                    <a:cubicBezTo>
                      <a:pt x="63" y="128"/>
                      <a:pt x="65" y="126"/>
                      <a:pt x="69" y="126"/>
                    </a:cubicBezTo>
                    <a:cubicBezTo>
                      <a:pt x="70" y="126"/>
                      <a:pt x="71" y="125"/>
                      <a:pt x="72" y="125"/>
                    </a:cubicBezTo>
                    <a:cubicBezTo>
                      <a:pt x="71" y="122"/>
                      <a:pt x="70" y="120"/>
                      <a:pt x="66" y="120"/>
                    </a:cubicBezTo>
                    <a:cubicBezTo>
                      <a:pt x="63" y="120"/>
                      <a:pt x="61" y="118"/>
                      <a:pt x="60" y="115"/>
                    </a:cubicBezTo>
                    <a:cubicBezTo>
                      <a:pt x="59" y="114"/>
                      <a:pt x="59" y="112"/>
                      <a:pt x="59" y="111"/>
                    </a:cubicBezTo>
                    <a:cubicBezTo>
                      <a:pt x="57" y="108"/>
                      <a:pt x="57" y="104"/>
                      <a:pt x="55" y="102"/>
                    </a:cubicBezTo>
                    <a:cubicBezTo>
                      <a:pt x="53" y="99"/>
                      <a:pt x="52" y="97"/>
                      <a:pt x="52" y="94"/>
                    </a:cubicBezTo>
                    <a:cubicBezTo>
                      <a:pt x="52" y="92"/>
                      <a:pt x="51" y="91"/>
                      <a:pt x="50" y="89"/>
                    </a:cubicBezTo>
                    <a:cubicBezTo>
                      <a:pt x="47" y="87"/>
                      <a:pt x="45" y="84"/>
                      <a:pt x="42" y="82"/>
                    </a:cubicBezTo>
                    <a:cubicBezTo>
                      <a:pt x="41" y="81"/>
                      <a:pt x="40" y="80"/>
                      <a:pt x="38" y="78"/>
                    </a:cubicBezTo>
                    <a:cubicBezTo>
                      <a:pt x="38" y="81"/>
                      <a:pt x="38" y="83"/>
                      <a:pt x="38" y="84"/>
                    </a:cubicBezTo>
                    <a:cubicBezTo>
                      <a:pt x="38" y="86"/>
                      <a:pt x="38" y="89"/>
                      <a:pt x="37" y="91"/>
                    </a:cubicBezTo>
                    <a:cubicBezTo>
                      <a:pt x="37" y="92"/>
                      <a:pt x="35" y="94"/>
                      <a:pt x="34" y="94"/>
                    </a:cubicBezTo>
                    <a:cubicBezTo>
                      <a:pt x="33" y="94"/>
                      <a:pt x="31" y="92"/>
                      <a:pt x="30" y="91"/>
                    </a:cubicBezTo>
                    <a:cubicBezTo>
                      <a:pt x="30" y="89"/>
                      <a:pt x="30" y="86"/>
                      <a:pt x="30" y="84"/>
                    </a:cubicBezTo>
                    <a:cubicBezTo>
                      <a:pt x="32" y="73"/>
                      <a:pt x="33" y="62"/>
                      <a:pt x="32" y="52"/>
                    </a:cubicBezTo>
                    <a:cubicBezTo>
                      <a:pt x="32" y="48"/>
                      <a:pt x="31" y="44"/>
                      <a:pt x="30" y="39"/>
                    </a:cubicBezTo>
                    <a:cubicBezTo>
                      <a:pt x="10" y="64"/>
                      <a:pt x="0" y="108"/>
                      <a:pt x="20" y="148"/>
                    </a:cubicBezTo>
                    <a:cubicBezTo>
                      <a:pt x="42" y="190"/>
                      <a:pt x="89" y="211"/>
                      <a:pt x="135" y="199"/>
                    </a:cubicBezTo>
                    <a:cubicBezTo>
                      <a:pt x="147" y="196"/>
                      <a:pt x="158" y="191"/>
                      <a:pt x="167" y="185"/>
                    </a:cubicBezTo>
                    <a:cubicBezTo>
                      <a:pt x="162" y="183"/>
                      <a:pt x="155" y="180"/>
                      <a:pt x="154" y="161"/>
                    </a:cubicBezTo>
                    <a:cubicBezTo>
                      <a:pt x="153" y="133"/>
                      <a:pt x="157" y="127"/>
                      <a:pt x="160" y="127"/>
                    </a:cubicBezTo>
                    <a:cubicBezTo>
                      <a:pt x="162" y="127"/>
                      <a:pt x="164" y="126"/>
                      <a:pt x="172" y="134"/>
                    </a:cubicBezTo>
                    <a:cubicBezTo>
                      <a:pt x="179" y="143"/>
                      <a:pt x="183" y="139"/>
                      <a:pt x="184" y="133"/>
                    </a:cubicBezTo>
                    <a:cubicBezTo>
                      <a:pt x="184" y="127"/>
                      <a:pt x="190" y="118"/>
                      <a:pt x="193" y="127"/>
                    </a:cubicBezTo>
                    <a:cubicBezTo>
                      <a:pt x="194" y="133"/>
                      <a:pt x="198" y="141"/>
                      <a:pt x="201" y="146"/>
                    </a:cubicBezTo>
                    <a:cubicBezTo>
                      <a:pt x="207" y="135"/>
                      <a:pt x="210" y="123"/>
                      <a:pt x="211" y="111"/>
                    </a:cubicBezTo>
                    <a:cubicBezTo>
                      <a:pt x="209" y="110"/>
                      <a:pt x="208" y="110"/>
                      <a:pt x="206" y="109"/>
                    </a:cubicBezTo>
                    <a:cubicBezTo>
                      <a:pt x="200" y="106"/>
                      <a:pt x="196" y="101"/>
                      <a:pt x="196" y="9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6435" tIns="48218" rIns="96435" bIns="48218"/>
              <a:lstStyle/>
              <a:p>
                <a:pPr defTabSz="685800">
                  <a:lnSpc>
                    <a:spcPct val="150000"/>
                  </a:lnSpc>
                  <a:defRPr/>
                </a:pPr>
                <a:endParaRPr lang="id-ID" sz="600" dirty="0"/>
              </a:p>
            </p:txBody>
          </p:sp>
          <p:sp>
            <p:nvSpPr>
              <p:cNvPr id="8" name="Freeform 35"/>
              <p:cNvSpPr>
                <a:spLocks noEditPoints="1"/>
              </p:cNvSpPr>
              <p:nvPr/>
            </p:nvSpPr>
            <p:spPr bwMode="auto">
              <a:xfrm>
                <a:off x="7275513" y="5302250"/>
                <a:ext cx="1012825" cy="1012825"/>
              </a:xfrm>
              <a:custGeom>
                <a:avLst/>
                <a:gdLst>
                  <a:gd name="T0" fmla="*/ 176 w 352"/>
                  <a:gd name="T1" fmla="*/ 0 h 352"/>
                  <a:gd name="T2" fmla="*/ 0 w 352"/>
                  <a:gd name="T3" fmla="*/ 176 h 352"/>
                  <a:gd name="T4" fmla="*/ 176 w 352"/>
                  <a:gd name="T5" fmla="*/ 352 h 352"/>
                  <a:gd name="T6" fmla="*/ 352 w 352"/>
                  <a:gd name="T7" fmla="*/ 176 h 352"/>
                  <a:gd name="T8" fmla="*/ 176 w 352"/>
                  <a:gd name="T9" fmla="*/ 0 h 352"/>
                  <a:gd name="T10" fmla="*/ 258 w 352"/>
                  <a:gd name="T11" fmla="*/ 261 h 352"/>
                  <a:gd name="T12" fmla="*/ 188 w 352"/>
                  <a:gd name="T13" fmla="*/ 294 h 352"/>
                  <a:gd name="T14" fmla="*/ 96 w 352"/>
                  <a:gd name="T15" fmla="*/ 263 h 352"/>
                  <a:gd name="T16" fmla="*/ 59 w 352"/>
                  <a:gd name="T17" fmla="*/ 189 h 352"/>
                  <a:gd name="T18" fmla="*/ 157 w 352"/>
                  <a:gd name="T19" fmla="*/ 60 h 352"/>
                  <a:gd name="T20" fmla="*/ 175 w 352"/>
                  <a:gd name="T21" fmla="*/ 58 h 352"/>
                  <a:gd name="T22" fmla="*/ 176 w 352"/>
                  <a:gd name="T23" fmla="*/ 58 h 352"/>
                  <a:gd name="T24" fmla="*/ 196 w 352"/>
                  <a:gd name="T25" fmla="*/ 60 h 352"/>
                  <a:gd name="T26" fmla="*/ 272 w 352"/>
                  <a:gd name="T27" fmla="*/ 108 h 352"/>
                  <a:gd name="T28" fmla="*/ 293 w 352"/>
                  <a:gd name="T29" fmla="*/ 162 h 352"/>
                  <a:gd name="T30" fmla="*/ 258 w 352"/>
                  <a:gd name="T31" fmla="*/ 261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52" h="352">
                    <a:moveTo>
                      <a:pt x="176" y="0"/>
                    </a:moveTo>
                    <a:cubicBezTo>
                      <a:pt x="79" y="0"/>
                      <a:pt x="0" y="79"/>
                      <a:pt x="0" y="176"/>
                    </a:cubicBezTo>
                    <a:cubicBezTo>
                      <a:pt x="0" y="273"/>
                      <a:pt x="79" y="352"/>
                      <a:pt x="176" y="352"/>
                    </a:cubicBezTo>
                    <a:cubicBezTo>
                      <a:pt x="273" y="352"/>
                      <a:pt x="352" y="273"/>
                      <a:pt x="352" y="176"/>
                    </a:cubicBezTo>
                    <a:cubicBezTo>
                      <a:pt x="352" y="79"/>
                      <a:pt x="273" y="0"/>
                      <a:pt x="176" y="0"/>
                    </a:cubicBezTo>
                    <a:close/>
                    <a:moveTo>
                      <a:pt x="258" y="261"/>
                    </a:moveTo>
                    <a:cubicBezTo>
                      <a:pt x="238" y="280"/>
                      <a:pt x="215" y="291"/>
                      <a:pt x="188" y="294"/>
                    </a:cubicBezTo>
                    <a:cubicBezTo>
                      <a:pt x="153" y="297"/>
                      <a:pt x="122" y="287"/>
                      <a:pt x="96" y="263"/>
                    </a:cubicBezTo>
                    <a:cubicBezTo>
                      <a:pt x="75" y="243"/>
                      <a:pt x="62" y="218"/>
                      <a:pt x="59" y="189"/>
                    </a:cubicBezTo>
                    <a:cubicBezTo>
                      <a:pt x="52" y="127"/>
                      <a:pt x="96" y="69"/>
                      <a:pt x="157" y="60"/>
                    </a:cubicBezTo>
                    <a:cubicBezTo>
                      <a:pt x="163" y="59"/>
                      <a:pt x="169" y="59"/>
                      <a:pt x="175" y="58"/>
                    </a:cubicBezTo>
                    <a:cubicBezTo>
                      <a:pt x="176" y="58"/>
                      <a:pt x="176" y="58"/>
                      <a:pt x="176" y="58"/>
                    </a:cubicBezTo>
                    <a:cubicBezTo>
                      <a:pt x="183" y="59"/>
                      <a:pt x="189" y="59"/>
                      <a:pt x="196" y="60"/>
                    </a:cubicBezTo>
                    <a:cubicBezTo>
                      <a:pt x="227" y="66"/>
                      <a:pt x="253" y="82"/>
                      <a:pt x="272" y="108"/>
                    </a:cubicBezTo>
                    <a:cubicBezTo>
                      <a:pt x="283" y="124"/>
                      <a:pt x="291" y="142"/>
                      <a:pt x="293" y="162"/>
                    </a:cubicBezTo>
                    <a:cubicBezTo>
                      <a:pt x="297" y="200"/>
                      <a:pt x="286" y="234"/>
                      <a:pt x="258" y="26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6435" tIns="48218" rIns="96435" bIns="48218"/>
              <a:lstStyle/>
              <a:p>
                <a:pPr defTabSz="685800">
                  <a:lnSpc>
                    <a:spcPct val="150000"/>
                  </a:lnSpc>
                  <a:defRPr/>
                </a:pPr>
                <a:endParaRPr lang="id-ID" sz="600" dirty="0"/>
              </a:p>
            </p:txBody>
          </p:sp>
        </p:grpSp>
        <p:sp>
          <p:nvSpPr>
            <p:cNvPr id="15" name="Text Box 10"/>
            <p:cNvSpPr txBox="1">
              <a:spLocks noChangeArrowheads="1"/>
            </p:cNvSpPr>
            <p:nvPr/>
          </p:nvSpPr>
          <p:spPr bwMode="auto">
            <a:xfrm>
              <a:off x="7124653" y="2008885"/>
              <a:ext cx="1605766" cy="98741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64290" tIns="32145" rIns="64290" bIns="32145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6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请替换文字内容，点击添加相关标题文字，修改文字内容，也可以直接复制你的内容到此。请替换文字内容，点击添加相关标题文字，修改文字内容，也可以直接复制你的内容到此。</a:t>
              </a:r>
            </a:p>
          </p:txBody>
        </p:sp>
      </p:grpSp>
      <p:grpSp>
        <p:nvGrpSpPr>
          <p:cNvPr id="5" name="组合 26"/>
          <p:cNvGrpSpPr/>
          <p:nvPr/>
        </p:nvGrpSpPr>
        <p:grpSpPr bwMode="auto">
          <a:xfrm>
            <a:off x="6421132" y="3205164"/>
            <a:ext cx="2146182" cy="1072386"/>
            <a:chOff x="6597339" y="3205806"/>
            <a:chExt cx="2145995" cy="1071864"/>
          </a:xfrm>
        </p:grpSpPr>
        <p:grpSp>
          <p:nvGrpSpPr>
            <p:cNvPr id="9" name="Group 92"/>
            <p:cNvGrpSpPr>
              <a:grpSpLocks noChangeAspect="1"/>
            </p:cNvGrpSpPr>
            <p:nvPr/>
          </p:nvGrpSpPr>
          <p:grpSpPr>
            <a:xfrm>
              <a:off x="6597339" y="3205806"/>
              <a:ext cx="432000" cy="432833"/>
              <a:chOff x="4427538" y="3192463"/>
              <a:chExt cx="823913" cy="825500"/>
            </a:xfrm>
            <a:solidFill>
              <a:schemeClr val="accent1"/>
            </a:solidFill>
          </p:grpSpPr>
          <p:sp>
            <p:nvSpPr>
              <p:cNvPr id="10" name="Oval 23"/>
              <p:cNvSpPr>
                <a:spLocks noChangeArrowheads="1"/>
              </p:cNvSpPr>
              <p:nvPr/>
            </p:nvSpPr>
            <p:spPr bwMode="auto">
              <a:xfrm>
                <a:off x="4813301" y="3825875"/>
                <a:ext cx="57150" cy="57150"/>
              </a:xfrm>
              <a:prstGeom prst="ellipse">
                <a:avLst/>
              </a:pr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6435" tIns="48218" rIns="96435" bIns="48218"/>
              <a:lstStyle/>
              <a:p>
                <a:pPr defTabSz="685800">
                  <a:lnSpc>
                    <a:spcPct val="150000"/>
                  </a:lnSpc>
                  <a:defRPr/>
                </a:pPr>
                <a:endParaRPr lang="id-ID" sz="600" dirty="0"/>
              </a:p>
            </p:txBody>
          </p:sp>
          <p:sp>
            <p:nvSpPr>
              <p:cNvPr id="11" name="Rectangle 24"/>
              <p:cNvSpPr>
                <a:spLocks noChangeArrowheads="1"/>
              </p:cNvSpPr>
              <p:nvPr/>
            </p:nvSpPr>
            <p:spPr bwMode="auto">
              <a:xfrm>
                <a:off x="4784726" y="3352800"/>
                <a:ext cx="115888" cy="15875"/>
              </a:xfrm>
              <a:prstGeom prst="rect">
                <a:avLst/>
              </a:pr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6435" tIns="48218" rIns="96435" bIns="48218"/>
              <a:lstStyle/>
              <a:p>
                <a:pPr defTabSz="685800">
                  <a:lnSpc>
                    <a:spcPct val="150000"/>
                  </a:lnSpc>
                  <a:defRPr/>
                </a:pPr>
                <a:endParaRPr lang="id-ID" sz="600" dirty="0"/>
              </a:p>
            </p:txBody>
          </p:sp>
          <p:sp>
            <p:nvSpPr>
              <p:cNvPr id="12" name="Freeform 25"/>
              <p:cNvSpPr>
                <a:spLocks noEditPoints="1"/>
              </p:cNvSpPr>
              <p:nvPr/>
            </p:nvSpPr>
            <p:spPr bwMode="auto">
              <a:xfrm>
                <a:off x="4427538" y="3192463"/>
                <a:ext cx="823913" cy="825500"/>
              </a:xfrm>
              <a:custGeom>
                <a:avLst/>
                <a:gdLst>
                  <a:gd name="T0" fmla="*/ 143 w 286"/>
                  <a:gd name="T1" fmla="*/ 0 h 287"/>
                  <a:gd name="T2" fmla="*/ 0 w 286"/>
                  <a:gd name="T3" fmla="*/ 143 h 287"/>
                  <a:gd name="T4" fmla="*/ 143 w 286"/>
                  <a:gd name="T5" fmla="*/ 287 h 287"/>
                  <a:gd name="T6" fmla="*/ 286 w 286"/>
                  <a:gd name="T7" fmla="*/ 143 h 287"/>
                  <a:gd name="T8" fmla="*/ 143 w 286"/>
                  <a:gd name="T9" fmla="*/ 0 h 287"/>
                  <a:gd name="T10" fmla="*/ 201 w 286"/>
                  <a:gd name="T11" fmla="*/ 234 h 287"/>
                  <a:gd name="T12" fmla="*/ 187 w 286"/>
                  <a:gd name="T13" fmla="*/ 248 h 287"/>
                  <a:gd name="T14" fmla="*/ 101 w 286"/>
                  <a:gd name="T15" fmla="*/ 248 h 287"/>
                  <a:gd name="T16" fmla="*/ 87 w 286"/>
                  <a:gd name="T17" fmla="*/ 234 h 287"/>
                  <a:gd name="T18" fmla="*/ 87 w 286"/>
                  <a:gd name="T19" fmla="*/ 60 h 287"/>
                  <a:gd name="T20" fmla="*/ 101 w 286"/>
                  <a:gd name="T21" fmla="*/ 46 h 287"/>
                  <a:gd name="T22" fmla="*/ 187 w 286"/>
                  <a:gd name="T23" fmla="*/ 46 h 287"/>
                  <a:gd name="T24" fmla="*/ 201 w 286"/>
                  <a:gd name="T25" fmla="*/ 60 h 287"/>
                  <a:gd name="T26" fmla="*/ 201 w 286"/>
                  <a:gd name="T27" fmla="*/ 234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6" h="287">
                    <a:moveTo>
                      <a:pt x="143" y="0"/>
                    </a:moveTo>
                    <a:cubicBezTo>
                      <a:pt x="64" y="0"/>
                      <a:pt x="0" y="64"/>
                      <a:pt x="0" y="143"/>
                    </a:cubicBezTo>
                    <a:cubicBezTo>
                      <a:pt x="0" y="222"/>
                      <a:pt x="64" y="287"/>
                      <a:pt x="143" y="287"/>
                    </a:cubicBezTo>
                    <a:cubicBezTo>
                      <a:pt x="222" y="287"/>
                      <a:pt x="286" y="222"/>
                      <a:pt x="286" y="143"/>
                    </a:cubicBezTo>
                    <a:cubicBezTo>
                      <a:pt x="286" y="64"/>
                      <a:pt x="222" y="0"/>
                      <a:pt x="143" y="0"/>
                    </a:cubicBezTo>
                    <a:close/>
                    <a:moveTo>
                      <a:pt x="201" y="234"/>
                    </a:moveTo>
                    <a:cubicBezTo>
                      <a:pt x="201" y="242"/>
                      <a:pt x="195" y="248"/>
                      <a:pt x="187" y="248"/>
                    </a:cubicBezTo>
                    <a:cubicBezTo>
                      <a:pt x="101" y="248"/>
                      <a:pt x="101" y="248"/>
                      <a:pt x="101" y="248"/>
                    </a:cubicBezTo>
                    <a:cubicBezTo>
                      <a:pt x="93" y="248"/>
                      <a:pt x="87" y="242"/>
                      <a:pt x="87" y="234"/>
                    </a:cubicBezTo>
                    <a:cubicBezTo>
                      <a:pt x="87" y="60"/>
                      <a:pt x="87" y="60"/>
                      <a:pt x="87" y="60"/>
                    </a:cubicBezTo>
                    <a:cubicBezTo>
                      <a:pt x="87" y="52"/>
                      <a:pt x="93" y="46"/>
                      <a:pt x="101" y="46"/>
                    </a:cubicBezTo>
                    <a:cubicBezTo>
                      <a:pt x="187" y="46"/>
                      <a:pt x="187" y="46"/>
                      <a:pt x="187" y="46"/>
                    </a:cubicBezTo>
                    <a:cubicBezTo>
                      <a:pt x="195" y="46"/>
                      <a:pt x="201" y="52"/>
                      <a:pt x="201" y="60"/>
                    </a:cubicBezTo>
                    <a:lnTo>
                      <a:pt x="201" y="234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6435" tIns="48218" rIns="96435" bIns="48218"/>
              <a:lstStyle/>
              <a:p>
                <a:pPr defTabSz="685800">
                  <a:lnSpc>
                    <a:spcPct val="150000"/>
                  </a:lnSpc>
                  <a:defRPr/>
                </a:pPr>
                <a:endParaRPr lang="id-ID" sz="600" dirty="0"/>
              </a:p>
            </p:txBody>
          </p:sp>
          <p:sp>
            <p:nvSpPr>
              <p:cNvPr id="13" name="Oval 26"/>
              <p:cNvSpPr>
                <a:spLocks noChangeArrowheads="1"/>
              </p:cNvSpPr>
              <p:nvPr/>
            </p:nvSpPr>
            <p:spPr bwMode="auto">
              <a:xfrm>
                <a:off x="4926013" y="3351213"/>
                <a:ext cx="22225" cy="19050"/>
              </a:xfrm>
              <a:prstGeom prst="ellipse">
                <a:avLst/>
              </a:pr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96435" tIns="48218" rIns="96435" bIns="48218"/>
              <a:lstStyle/>
              <a:p>
                <a:pPr defTabSz="685800">
                  <a:lnSpc>
                    <a:spcPct val="150000"/>
                  </a:lnSpc>
                  <a:defRPr/>
                </a:pPr>
                <a:endParaRPr lang="id-ID" sz="600" dirty="0"/>
              </a:p>
            </p:txBody>
          </p:sp>
          <p:sp>
            <p:nvSpPr>
              <p:cNvPr id="14" name="Rectangle 27"/>
              <p:cNvSpPr>
                <a:spLocks noChangeArrowheads="1"/>
              </p:cNvSpPr>
              <p:nvPr/>
            </p:nvSpPr>
            <p:spPr bwMode="auto">
              <a:xfrm>
                <a:off x="4710113" y="3397250"/>
                <a:ext cx="265113" cy="40005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6435" tIns="48218" rIns="96435" bIns="48218"/>
              <a:lstStyle/>
              <a:p>
                <a:pPr defTabSz="685800">
                  <a:lnSpc>
                    <a:spcPct val="150000"/>
                  </a:lnSpc>
                  <a:defRPr/>
                </a:pPr>
                <a:endParaRPr lang="id-ID" sz="600" dirty="0"/>
              </a:p>
            </p:txBody>
          </p:sp>
        </p:grpSp>
        <p:sp>
          <p:nvSpPr>
            <p:cNvPr id="16" name="Text Box 10"/>
            <p:cNvSpPr txBox="1">
              <a:spLocks noChangeArrowheads="1"/>
            </p:cNvSpPr>
            <p:nvPr/>
          </p:nvSpPr>
          <p:spPr bwMode="auto">
            <a:xfrm>
              <a:off x="7137012" y="3289903"/>
              <a:ext cx="1606322" cy="98776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64290" tIns="32145" rIns="64290" bIns="32145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6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请替换文字内容，点击添加相关标题文字，修改文字内容，也可以直接复制你的内容到此。请替换文字内容，点击添加相关标题文字，修改文字内容，也可以直接复制你的内容到此。</a:t>
              </a:r>
            </a:p>
          </p:txBody>
        </p:sp>
      </p:grpSp>
      <p:grpSp>
        <p:nvGrpSpPr>
          <p:cNvPr id="17" name="组合 27"/>
          <p:cNvGrpSpPr/>
          <p:nvPr/>
        </p:nvGrpSpPr>
        <p:grpSpPr bwMode="auto">
          <a:xfrm>
            <a:off x="641896" y="1979613"/>
            <a:ext cx="2200154" cy="887847"/>
            <a:chOff x="189578" y="1980213"/>
            <a:chExt cx="2200182" cy="887894"/>
          </a:xfrm>
        </p:grpSpPr>
        <p:sp>
          <p:nvSpPr>
            <p:cNvPr id="34831" name="Freeform 31"/>
            <p:cNvSpPr>
              <a:spLocks noChangeAspect="1" noEditPoints="1"/>
            </p:cNvSpPr>
            <p:nvPr/>
          </p:nvSpPr>
          <p:spPr bwMode="auto">
            <a:xfrm>
              <a:off x="1957760" y="1980213"/>
              <a:ext cx="432000" cy="432851"/>
            </a:xfrm>
            <a:custGeom>
              <a:avLst/>
              <a:gdLst>
                <a:gd name="T0" fmla="*/ 216000 w 280"/>
                <a:gd name="T1" fmla="*/ 0 h 280"/>
                <a:gd name="T2" fmla="*/ 0 w 280"/>
                <a:gd name="T3" fmla="*/ 216426 h 280"/>
                <a:gd name="T4" fmla="*/ 216000 w 280"/>
                <a:gd name="T5" fmla="*/ 432851 h 280"/>
                <a:gd name="T6" fmla="*/ 432000 w 280"/>
                <a:gd name="T7" fmla="*/ 216426 h 280"/>
                <a:gd name="T8" fmla="*/ 216000 w 280"/>
                <a:gd name="T9" fmla="*/ 0 h 280"/>
                <a:gd name="T10" fmla="*/ 285429 w 280"/>
                <a:gd name="T11" fmla="*/ 106667 h 280"/>
                <a:gd name="T12" fmla="*/ 325543 w 280"/>
                <a:gd name="T13" fmla="*/ 146860 h 280"/>
                <a:gd name="T14" fmla="*/ 285429 w 280"/>
                <a:gd name="T15" fmla="*/ 188599 h 280"/>
                <a:gd name="T16" fmla="*/ 268457 w 280"/>
                <a:gd name="T17" fmla="*/ 183962 h 280"/>
                <a:gd name="T18" fmla="*/ 243771 w 280"/>
                <a:gd name="T19" fmla="*/ 146860 h 280"/>
                <a:gd name="T20" fmla="*/ 285429 w 280"/>
                <a:gd name="T21" fmla="*/ 106667 h 280"/>
                <a:gd name="T22" fmla="*/ 217543 w 280"/>
                <a:gd name="T23" fmla="*/ 148406 h 280"/>
                <a:gd name="T24" fmla="*/ 257657 w 280"/>
                <a:gd name="T25" fmla="*/ 190145 h 280"/>
                <a:gd name="T26" fmla="*/ 217543 w 280"/>
                <a:gd name="T27" fmla="*/ 230339 h 280"/>
                <a:gd name="T28" fmla="*/ 177429 w 280"/>
                <a:gd name="T29" fmla="*/ 190145 h 280"/>
                <a:gd name="T30" fmla="*/ 217543 w 280"/>
                <a:gd name="T31" fmla="*/ 148406 h 280"/>
                <a:gd name="T32" fmla="*/ 146571 w 280"/>
                <a:gd name="T33" fmla="*/ 106667 h 280"/>
                <a:gd name="T34" fmla="*/ 186686 w 280"/>
                <a:gd name="T35" fmla="*/ 146860 h 280"/>
                <a:gd name="T36" fmla="*/ 186686 w 280"/>
                <a:gd name="T37" fmla="*/ 149952 h 280"/>
                <a:gd name="T38" fmla="*/ 168171 w 280"/>
                <a:gd name="T39" fmla="*/ 182416 h 280"/>
                <a:gd name="T40" fmla="*/ 146571 w 280"/>
                <a:gd name="T41" fmla="*/ 188599 h 280"/>
                <a:gd name="T42" fmla="*/ 104914 w 280"/>
                <a:gd name="T43" fmla="*/ 146860 h 280"/>
                <a:gd name="T44" fmla="*/ 146571 w 280"/>
                <a:gd name="T45" fmla="*/ 106667 h 280"/>
                <a:gd name="T46" fmla="*/ 138857 w 280"/>
                <a:gd name="T47" fmla="*/ 298358 h 280"/>
                <a:gd name="T48" fmla="*/ 80229 w 280"/>
                <a:gd name="T49" fmla="*/ 287537 h 280"/>
                <a:gd name="T50" fmla="*/ 77143 w 280"/>
                <a:gd name="T51" fmla="*/ 285991 h 280"/>
                <a:gd name="T52" fmla="*/ 77143 w 280"/>
                <a:gd name="T53" fmla="*/ 285991 h 280"/>
                <a:gd name="T54" fmla="*/ 77143 w 280"/>
                <a:gd name="T55" fmla="*/ 242706 h 280"/>
                <a:gd name="T56" fmla="*/ 129600 w 280"/>
                <a:gd name="T57" fmla="*/ 191691 h 280"/>
                <a:gd name="T58" fmla="*/ 163543 w 280"/>
                <a:gd name="T59" fmla="*/ 191691 h 280"/>
                <a:gd name="T60" fmla="*/ 166629 w 280"/>
                <a:gd name="T61" fmla="*/ 191691 h 280"/>
                <a:gd name="T62" fmla="*/ 182057 w 280"/>
                <a:gd name="T63" fmla="*/ 225701 h 280"/>
                <a:gd name="T64" fmla="*/ 138857 w 280"/>
                <a:gd name="T65" fmla="*/ 285991 h 280"/>
                <a:gd name="T66" fmla="*/ 138857 w 280"/>
                <a:gd name="T67" fmla="*/ 298358 h 280"/>
                <a:gd name="T68" fmla="*/ 286971 w 280"/>
                <a:gd name="T69" fmla="*/ 327730 h 280"/>
                <a:gd name="T70" fmla="*/ 286971 w 280"/>
                <a:gd name="T71" fmla="*/ 327730 h 280"/>
                <a:gd name="T72" fmla="*/ 283886 w 280"/>
                <a:gd name="T73" fmla="*/ 329276 h 280"/>
                <a:gd name="T74" fmla="*/ 222171 w 280"/>
                <a:gd name="T75" fmla="*/ 340097 h 280"/>
                <a:gd name="T76" fmla="*/ 151200 w 280"/>
                <a:gd name="T77" fmla="*/ 329276 h 280"/>
                <a:gd name="T78" fmla="*/ 148114 w 280"/>
                <a:gd name="T79" fmla="*/ 327730 h 280"/>
                <a:gd name="T80" fmla="*/ 148114 w 280"/>
                <a:gd name="T81" fmla="*/ 327730 h 280"/>
                <a:gd name="T82" fmla="*/ 148114 w 280"/>
                <a:gd name="T83" fmla="*/ 285991 h 280"/>
                <a:gd name="T84" fmla="*/ 200571 w 280"/>
                <a:gd name="T85" fmla="*/ 233430 h 280"/>
                <a:gd name="T86" fmla="*/ 234514 w 280"/>
                <a:gd name="T87" fmla="*/ 233430 h 280"/>
                <a:gd name="T88" fmla="*/ 286971 w 280"/>
                <a:gd name="T89" fmla="*/ 285991 h 280"/>
                <a:gd name="T90" fmla="*/ 286971 w 280"/>
                <a:gd name="T91" fmla="*/ 327730 h 280"/>
                <a:gd name="T92" fmla="*/ 354857 w 280"/>
                <a:gd name="T93" fmla="*/ 285991 h 280"/>
                <a:gd name="T94" fmla="*/ 354857 w 280"/>
                <a:gd name="T95" fmla="*/ 285991 h 280"/>
                <a:gd name="T96" fmla="*/ 351771 w 280"/>
                <a:gd name="T97" fmla="*/ 287537 h 280"/>
                <a:gd name="T98" fmla="*/ 296229 w 280"/>
                <a:gd name="T99" fmla="*/ 298358 h 280"/>
                <a:gd name="T100" fmla="*/ 296229 w 280"/>
                <a:gd name="T101" fmla="*/ 285991 h 280"/>
                <a:gd name="T102" fmla="*/ 253029 w 280"/>
                <a:gd name="T103" fmla="*/ 225701 h 280"/>
                <a:gd name="T104" fmla="*/ 268457 w 280"/>
                <a:gd name="T105" fmla="*/ 191691 h 280"/>
                <a:gd name="T106" fmla="*/ 302400 w 280"/>
                <a:gd name="T107" fmla="*/ 191691 h 280"/>
                <a:gd name="T108" fmla="*/ 354857 w 280"/>
                <a:gd name="T109" fmla="*/ 242706 h 280"/>
                <a:gd name="T110" fmla="*/ 354857 w 280"/>
                <a:gd name="T111" fmla="*/ 285991 h 28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80" h="280">
                  <a:moveTo>
                    <a:pt x="140" y="0"/>
                  </a:moveTo>
                  <a:cubicBezTo>
                    <a:pt x="62" y="0"/>
                    <a:pt x="0" y="62"/>
                    <a:pt x="0" y="140"/>
                  </a:cubicBezTo>
                  <a:cubicBezTo>
                    <a:pt x="0" y="217"/>
                    <a:pt x="62" y="280"/>
                    <a:pt x="140" y="280"/>
                  </a:cubicBezTo>
                  <a:cubicBezTo>
                    <a:pt x="217" y="280"/>
                    <a:pt x="280" y="217"/>
                    <a:pt x="280" y="140"/>
                  </a:cubicBezTo>
                  <a:cubicBezTo>
                    <a:pt x="280" y="62"/>
                    <a:pt x="217" y="0"/>
                    <a:pt x="140" y="0"/>
                  </a:cubicBezTo>
                  <a:close/>
                  <a:moveTo>
                    <a:pt x="185" y="69"/>
                  </a:moveTo>
                  <a:cubicBezTo>
                    <a:pt x="199" y="69"/>
                    <a:pt x="211" y="81"/>
                    <a:pt x="211" y="95"/>
                  </a:cubicBezTo>
                  <a:cubicBezTo>
                    <a:pt x="211" y="110"/>
                    <a:pt x="199" y="122"/>
                    <a:pt x="185" y="122"/>
                  </a:cubicBezTo>
                  <a:cubicBezTo>
                    <a:pt x="181" y="122"/>
                    <a:pt x="177" y="121"/>
                    <a:pt x="174" y="119"/>
                  </a:cubicBezTo>
                  <a:cubicBezTo>
                    <a:pt x="173" y="109"/>
                    <a:pt x="167" y="100"/>
                    <a:pt x="158" y="95"/>
                  </a:cubicBezTo>
                  <a:cubicBezTo>
                    <a:pt x="159" y="81"/>
                    <a:pt x="170" y="69"/>
                    <a:pt x="185" y="69"/>
                  </a:cubicBezTo>
                  <a:close/>
                  <a:moveTo>
                    <a:pt x="141" y="96"/>
                  </a:moveTo>
                  <a:cubicBezTo>
                    <a:pt x="156" y="96"/>
                    <a:pt x="167" y="108"/>
                    <a:pt x="167" y="123"/>
                  </a:cubicBezTo>
                  <a:cubicBezTo>
                    <a:pt x="167" y="137"/>
                    <a:pt x="156" y="149"/>
                    <a:pt x="141" y="149"/>
                  </a:cubicBezTo>
                  <a:cubicBezTo>
                    <a:pt x="127" y="149"/>
                    <a:pt x="115" y="137"/>
                    <a:pt x="115" y="123"/>
                  </a:cubicBezTo>
                  <a:cubicBezTo>
                    <a:pt x="115" y="108"/>
                    <a:pt x="127" y="96"/>
                    <a:pt x="141" y="96"/>
                  </a:cubicBezTo>
                  <a:close/>
                  <a:moveTo>
                    <a:pt x="95" y="69"/>
                  </a:moveTo>
                  <a:cubicBezTo>
                    <a:pt x="109" y="69"/>
                    <a:pt x="121" y="81"/>
                    <a:pt x="121" y="95"/>
                  </a:cubicBezTo>
                  <a:cubicBezTo>
                    <a:pt x="121" y="96"/>
                    <a:pt x="121" y="96"/>
                    <a:pt x="121" y="97"/>
                  </a:cubicBezTo>
                  <a:cubicBezTo>
                    <a:pt x="115" y="102"/>
                    <a:pt x="110" y="109"/>
                    <a:pt x="109" y="118"/>
                  </a:cubicBezTo>
                  <a:cubicBezTo>
                    <a:pt x="105" y="120"/>
                    <a:pt x="100" y="122"/>
                    <a:pt x="95" y="122"/>
                  </a:cubicBezTo>
                  <a:cubicBezTo>
                    <a:pt x="80" y="122"/>
                    <a:pt x="68" y="110"/>
                    <a:pt x="68" y="95"/>
                  </a:cubicBezTo>
                  <a:cubicBezTo>
                    <a:pt x="68" y="81"/>
                    <a:pt x="80" y="69"/>
                    <a:pt x="95" y="69"/>
                  </a:cubicBezTo>
                  <a:close/>
                  <a:moveTo>
                    <a:pt x="90" y="193"/>
                  </a:moveTo>
                  <a:cubicBezTo>
                    <a:pt x="79" y="192"/>
                    <a:pt x="66" y="190"/>
                    <a:pt x="52" y="186"/>
                  </a:cubicBezTo>
                  <a:cubicBezTo>
                    <a:pt x="50" y="185"/>
                    <a:pt x="50" y="185"/>
                    <a:pt x="50" y="185"/>
                  </a:cubicBezTo>
                  <a:cubicBezTo>
                    <a:pt x="50" y="185"/>
                    <a:pt x="50" y="185"/>
                    <a:pt x="50" y="185"/>
                  </a:cubicBezTo>
                  <a:cubicBezTo>
                    <a:pt x="50" y="157"/>
                    <a:pt x="50" y="157"/>
                    <a:pt x="50" y="157"/>
                  </a:cubicBezTo>
                  <a:cubicBezTo>
                    <a:pt x="50" y="139"/>
                    <a:pt x="65" y="124"/>
                    <a:pt x="84" y="124"/>
                  </a:cubicBezTo>
                  <a:cubicBezTo>
                    <a:pt x="106" y="124"/>
                    <a:pt x="106" y="124"/>
                    <a:pt x="106" y="124"/>
                  </a:cubicBezTo>
                  <a:cubicBezTo>
                    <a:pt x="107" y="124"/>
                    <a:pt x="108" y="124"/>
                    <a:pt x="108" y="124"/>
                  </a:cubicBezTo>
                  <a:cubicBezTo>
                    <a:pt x="109" y="132"/>
                    <a:pt x="113" y="140"/>
                    <a:pt x="118" y="146"/>
                  </a:cubicBezTo>
                  <a:cubicBezTo>
                    <a:pt x="102" y="151"/>
                    <a:pt x="90" y="166"/>
                    <a:pt x="90" y="185"/>
                  </a:cubicBezTo>
                  <a:lnTo>
                    <a:pt x="90" y="193"/>
                  </a:lnTo>
                  <a:close/>
                  <a:moveTo>
                    <a:pt x="186" y="212"/>
                  </a:moveTo>
                  <a:cubicBezTo>
                    <a:pt x="186" y="212"/>
                    <a:pt x="186" y="212"/>
                    <a:pt x="186" y="212"/>
                  </a:cubicBezTo>
                  <a:cubicBezTo>
                    <a:pt x="184" y="213"/>
                    <a:pt x="184" y="213"/>
                    <a:pt x="184" y="213"/>
                  </a:cubicBezTo>
                  <a:cubicBezTo>
                    <a:pt x="183" y="213"/>
                    <a:pt x="169" y="220"/>
                    <a:pt x="144" y="220"/>
                  </a:cubicBezTo>
                  <a:cubicBezTo>
                    <a:pt x="131" y="220"/>
                    <a:pt x="116" y="218"/>
                    <a:pt x="98" y="213"/>
                  </a:cubicBezTo>
                  <a:cubicBezTo>
                    <a:pt x="96" y="212"/>
                    <a:pt x="96" y="212"/>
                    <a:pt x="96" y="212"/>
                  </a:cubicBezTo>
                  <a:cubicBezTo>
                    <a:pt x="96" y="212"/>
                    <a:pt x="96" y="212"/>
                    <a:pt x="96" y="212"/>
                  </a:cubicBezTo>
                  <a:cubicBezTo>
                    <a:pt x="96" y="185"/>
                    <a:pt x="96" y="185"/>
                    <a:pt x="96" y="185"/>
                  </a:cubicBezTo>
                  <a:cubicBezTo>
                    <a:pt x="96" y="166"/>
                    <a:pt x="111" y="151"/>
                    <a:pt x="130" y="151"/>
                  </a:cubicBezTo>
                  <a:cubicBezTo>
                    <a:pt x="152" y="151"/>
                    <a:pt x="152" y="151"/>
                    <a:pt x="152" y="151"/>
                  </a:cubicBezTo>
                  <a:cubicBezTo>
                    <a:pt x="171" y="151"/>
                    <a:pt x="186" y="166"/>
                    <a:pt x="186" y="185"/>
                  </a:cubicBezTo>
                  <a:lnTo>
                    <a:pt x="186" y="212"/>
                  </a:lnTo>
                  <a:close/>
                  <a:moveTo>
                    <a:pt x="230" y="185"/>
                  </a:moveTo>
                  <a:cubicBezTo>
                    <a:pt x="230" y="185"/>
                    <a:pt x="230" y="185"/>
                    <a:pt x="230" y="185"/>
                  </a:cubicBezTo>
                  <a:cubicBezTo>
                    <a:pt x="228" y="186"/>
                    <a:pt x="228" y="186"/>
                    <a:pt x="228" y="186"/>
                  </a:cubicBezTo>
                  <a:cubicBezTo>
                    <a:pt x="227" y="186"/>
                    <a:pt x="214" y="192"/>
                    <a:pt x="192" y="193"/>
                  </a:cubicBezTo>
                  <a:cubicBezTo>
                    <a:pt x="192" y="185"/>
                    <a:pt x="192" y="185"/>
                    <a:pt x="192" y="185"/>
                  </a:cubicBezTo>
                  <a:cubicBezTo>
                    <a:pt x="192" y="166"/>
                    <a:pt x="180" y="151"/>
                    <a:pt x="164" y="146"/>
                  </a:cubicBezTo>
                  <a:cubicBezTo>
                    <a:pt x="170" y="140"/>
                    <a:pt x="173" y="132"/>
                    <a:pt x="174" y="124"/>
                  </a:cubicBezTo>
                  <a:cubicBezTo>
                    <a:pt x="196" y="124"/>
                    <a:pt x="196" y="124"/>
                    <a:pt x="196" y="124"/>
                  </a:cubicBezTo>
                  <a:cubicBezTo>
                    <a:pt x="215" y="124"/>
                    <a:pt x="230" y="139"/>
                    <a:pt x="230" y="157"/>
                  </a:cubicBezTo>
                  <a:lnTo>
                    <a:pt x="230" y="18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6435" tIns="48218" rIns="96435" bIns="48218"/>
            <a:lstStyle/>
            <a:p>
              <a:endParaRPr lang="zh-CN" altLang="en-US"/>
            </a:p>
          </p:txBody>
        </p:sp>
        <p:sp>
          <p:nvSpPr>
            <p:cNvPr id="19" name="Text Box 10"/>
            <p:cNvSpPr txBox="1">
              <a:spLocks noChangeArrowheads="1"/>
            </p:cNvSpPr>
            <p:nvPr/>
          </p:nvSpPr>
          <p:spPr bwMode="auto">
            <a:xfrm>
              <a:off x="189578" y="2018314"/>
              <a:ext cx="1677498" cy="84979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64290" tIns="32145" rIns="64290" bIns="32145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6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请替换文字内容，点击添加相关标题文字，修改文字内容，也可以直接复制你的内容到此。请替换文字内容，点击添加相关标题文字，修改文字内容，也可以直接复制你的内容到此。</a:t>
              </a:r>
            </a:p>
          </p:txBody>
        </p:sp>
      </p:grpSp>
      <p:grpSp>
        <p:nvGrpSpPr>
          <p:cNvPr id="18" name="组合 28"/>
          <p:cNvGrpSpPr/>
          <p:nvPr/>
        </p:nvGrpSpPr>
        <p:grpSpPr bwMode="auto">
          <a:xfrm>
            <a:off x="641896" y="3201990"/>
            <a:ext cx="2200154" cy="1058099"/>
            <a:chOff x="189578" y="3201419"/>
            <a:chExt cx="2200182" cy="1059277"/>
          </a:xfrm>
        </p:grpSpPr>
        <p:sp>
          <p:nvSpPr>
            <p:cNvPr id="34829" name="Freeform 45"/>
            <p:cNvSpPr>
              <a:spLocks noChangeAspect="1" noEditPoints="1"/>
            </p:cNvSpPr>
            <p:nvPr/>
          </p:nvSpPr>
          <p:spPr bwMode="auto">
            <a:xfrm>
              <a:off x="1957760" y="3201419"/>
              <a:ext cx="432000" cy="432698"/>
            </a:xfrm>
            <a:custGeom>
              <a:avLst/>
              <a:gdLst>
                <a:gd name="T0" fmla="*/ 0 w 342"/>
                <a:gd name="T1" fmla="*/ 216349 h 342"/>
                <a:gd name="T2" fmla="*/ 432000 w 342"/>
                <a:gd name="T3" fmla="*/ 216349 h 342"/>
                <a:gd name="T4" fmla="*/ 60632 w 342"/>
                <a:gd name="T5" fmla="*/ 177128 h 342"/>
                <a:gd name="T6" fmla="*/ 136421 w 342"/>
                <a:gd name="T7" fmla="*/ 207493 h 342"/>
                <a:gd name="T8" fmla="*/ 60632 w 342"/>
                <a:gd name="T9" fmla="*/ 177128 h 342"/>
                <a:gd name="T10" fmla="*/ 137684 w 342"/>
                <a:gd name="T11" fmla="*/ 216349 h 342"/>
                <a:gd name="T12" fmla="*/ 83368 w 342"/>
                <a:gd name="T13" fmla="*/ 264427 h 342"/>
                <a:gd name="T14" fmla="*/ 120000 w 342"/>
                <a:gd name="T15" fmla="*/ 358051 h 342"/>
                <a:gd name="T16" fmla="*/ 120000 w 342"/>
                <a:gd name="T17" fmla="*/ 309974 h 342"/>
                <a:gd name="T18" fmla="*/ 120000 w 342"/>
                <a:gd name="T19" fmla="*/ 358051 h 342"/>
                <a:gd name="T20" fmla="*/ 84632 w 342"/>
                <a:gd name="T21" fmla="*/ 273283 h 342"/>
                <a:gd name="T22" fmla="*/ 144000 w 342"/>
                <a:gd name="T23" fmla="*/ 302383 h 342"/>
                <a:gd name="T24" fmla="*/ 213474 w 342"/>
                <a:gd name="T25" fmla="*/ 302383 h 342"/>
                <a:gd name="T26" fmla="*/ 151579 w 342"/>
                <a:gd name="T27" fmla="*/ 273283 h 342"/>
                <a:gd name="T28" fmla="*/ 213474 w 342"/>
                <a:gd name="T29" fmla="*/ 302383 h 342"/>
                <a:gd name="T30" fmla="*/ 150316 w 342"/>
                <a:gd name="T31" fmla="*/ 264427 h 342"/>
                <a:gd name="T32" fmla="*/ 221053 w 342"/>
                <a:gd name="T33" fmla="*/ 216349 h 342"/>
                <a:gd name="T34" fmla="*/ 146526 w 342"/>
                <a:gd name="T35" fmla="*/ 207493 h 342"/>
                <a:gd name="T36" fmla="*/ 223579 w 342"/>
                <a:gd name="T37" fmla="*/ 177128 h 342"/>
                <a:gd name="T38" fmla="*/ 146526 w 342"/>
                <a:gd name="T39" fmla="*/ 207493 h 342"/>
                <a:gd name="T40" fmla="*/ 223579 w 342"/>
                <a:gd name="T41" fmla="*/ 334012 h 342"/>
                <a:gd name="T42" fmla="*/ 271579 w 342"/>
                <a:gd name="T43" fmla="*/ 334012 h 342"/>
                <a:gd name="T44" fmla="*/ 274105 w 342"/>
                <a:gd name="T45" fmla="*/ 302383 h 342"/>
                <a:gd name="T46" fmla="*/ 224842 w 342"/>
                <a:gd name="T47" fmla="*/ 273283 h 342"/>
                <a:gd name="T48" fmla="*/ 274105 w 342"/>
                <a:gd name="T49" fmla="*/ 302383 h 342"/>
                <a:gd name="T50" fmla="*/ 226105 w 342"/>
                <a:gd name="T51" fmla="*/ 264427 h 342"/>
                <a:gd name="T52" fmla="*/ 296842 w 342"/>
                <a:gd name="T53" fmla="*/ 216349 h 342"/>
                <a:gd name="T54" fmla="*/ 357474 w 342"/>
                <a:gd name="T55" fmla="*/ 159415 h 342"/>
                <a:gd name="T56" fmla="*/ 304421 w 342"/>
                <a:gd name="T57" fmla="*/ 188515 h 342"/>
                <a:gd name="T58" fmla="*/ 229895 w 342"/>
                <a:gd name="T59" fmla="*/ 207493 h 342"/>
                <a:gd name="T60" fmla="*/ 277895 w 342"/>
                <a:gd name="T61" fmla="*/ 177128 h 342"/>
                <a:gd name="T62" fmla="*/ 318316 w 342"/>
                <a:gd name="T63" fmla="*/ 135376 h 342"/>
                <a:gd name="T64" fmla="*/ 328421 w 342"/>
                <a:gd name="T65" fmla="*/ 130315 h 342"/>
                <a:gd name="T66" fmla="*/ 357474 w 342"/>
                <a:gd name="T67" fmla="*/ 159415 h 34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42" h="342">
                  <a:moveTo>
                    <a:pt x="171" y="0"/>
                  </a:moveTo>
                  <a:cubicBezTo>
                    <a:pt x="76" y="0"/>
                    <a:pt x="0" y="77"/>
                    <a:pt x="0" y="171"/>
                  </a:cubicBezTo>
                  <a:cubicBezTo>
                    <a:pt x="0" y="266"/>
                    <a:pt x="76" y="342"/>
                    <a:pt x="171" y="342"/>
                  </a:cubicBezTo>
                  <a:cubicBezTo>
                    <a:pt x="265" y="342"/>
                    <a:pt x="342" y="266"/>
                    <a:pt x="342" y="171"/>
                  </a:cubicBezTo>
                  <a:cubicBezTo>
                    <a:pt x="342" y="77"/>
                    <a:pt x="265" y="0"/>
                    <a:pt x="171" y="0"/>
                  </a:cubicBezTo>
                  <a:close/>
                  <a:moveTo>
                    <a:pt x="48" y="140"/>
                  </a:moveTo>
                  <a:cubicBezTo>
                    <a:pt x="106" y="140"/>
                    <a:pt x="106" y="140"/>
                    <a:pt x="106" y="140"/>
                  </a:cubicBezTo>
                  <a:cubicBezTo>
                    <a:pt x="108" y="164"/>
                    <a:pt x="108" y="164"/>
                    <a:pt x="108" y="164"/>
                  </a:cubicBezTo>
                  <a:cubicBezTo>
                    <a:pt x="54" y="164"/>
                    <a:pt x="54" y="164"/>
                    <a:pt x="54" y="164"/>
                  </a:cubicBezTo>
                  <a:lnTo>
                    <a:pt x="48" y="140"/>
                  </a:lnTo>
                  <a:close/>
                  <a:moveTo>
                    <a:pt x="56" y="171"/>
                  </a:moveTo>
                  <a:cubicBezTo>
                    <a:pt x="109" y="171"/>
                    <a:pt x="109" y="171"/>
                    <a:pt x="109" y="171"/>
                  </a:cubicBezTo>
                  <a:cubicBezTo>
                    <a:pt x="112" y="209"/>
                    <a:pt x="112" y="209"/>
                    <a:pt x="112" y="209"/>
                  </a:cubicBezTo>
                  <a:cubicBezTo>
                    <a:pt x="66" y="209"/>
                    <a:pt x="66" y="209"/>
                    <a:pt x="66" y="209"/>
                  </a:cubicBezTo>
                  <a:lnTo>
                    <a:pt x="56" y="171"/>
                  </a:lnTo>
                  <a:close/>
                  <a:moveTo>
                    <a:pt x="95" y="283"/>
                  </a:moveTo>
                  <a:cubicBezTo>
                    <a:pt x="85" y="283"/>
                    <a:pt x="76" y="275"/>
                    <a:pt x="76" y="264"/>
                  </a:cubicBezTo>
                  <a:cubicBezTo>
                    <a:pt x="76" y="254"/>
                    <a:pt x="85" y="245"/>
                    <a:pt x="95" y="245"/>
                  </a:cubicBezTo>
                  <a:cubicBezTo>
                    <a:pt x="106" y="245"/>
                    <a:pt x="114" y="254"/>
                    <a:pt x="114" y="264"/>
                  </a:cubicBezTo>
                  <a:cubicBezTo>
                    <a:pt x="114" y="275"/>
                    <a:pt x="106" y="283"/>
                    <a:pt x="95" y="283"/>
                  </a:cubicBezTo>
                  <a:close/>
                  <a:moveTo>
                    <a:pt x="73" y="239"/>
                  </a:moveTo>
                  <a:cubicBezTo>
                    <a:pt x="67" y="216"/>
                    <a:pt x="67" y="216"/>
                    <a:pt x="67" y="216"/>
                  </a:cubicBezTo>
                  <a:cubicBezTo>
                    <a:pt x="113" y="216"/>
                    <a:pt x="113" y="216"/>
                    <a:pt x="113" y="216"/>
                  </a:cubicBezTo>
                  <a:cubicBezTo>
                    <a:pt x="114" y="239"/>
                    <a:pt x="114" y="239"/>
                    <a:pt x="114" y="239"/>
                  </a:cubicBezTo>
                  <a:lnTo>
                    <a:pt x="73" y="239"/>
                  </a:lnTo>
                  <a:close/>
                  <a:moveTo>
                    <a:pt x="169" y="239"/>
                  </a:moveTo>
                  <a:cubicBezTo>
                    <a:pt x="122" y="239"/>
                    <a:pt x="122" y="239"/>
                    <a:pt x="122" y="239"/>
                  </a:cubicBezTo>
                  <a:cubicBezTo>
                    <a:pt x="120" y="216"/>
                    <a:pt x="120" y="216"/>
                    <a:pt x="120" y="216"/>
                  </a:cubicBezTo>
                  <a:cubicBezTo>
                    <a:pt x="171" y="216"/>
                    <a:pt x="171" y="216"/>
                    <a:pt x="171" y="216"/>
                  </a:cubicBezTo>
                  <a:lnTo>
                    <a:pt x="169" y="239"/>
                  </a:lnTo>
                  <a:close/>
                  <a:moveTo>
                    <a:pt x="171" y="209"/>
                  </a:moveTo>
                  <a:cubicBezTo>
                    <a:pt x="119" y="209"/>
                    <a:pt x="119" y="209"/>
                    <a:pt x="119" y="209"/>
                  </a:cubicBezTo>
                  <a:cubicBezTo>
                    <a:pt x="116" y="171"/>
                    <a:pt x="116" y="171"/>
                    <a:pt x="116" y="171"/>
                  </a:cubicBezTo>
                  <a:cubicBezTo>
                    <a:pt x="175" y="171"/>
                    <a:pt x="175" y="171"/>
                    <a:pt x="175" y="171"/>
                  </a:cubicBezTo>
                  <a:lnTo>
                    <a:pt x="171" y="209"/>
                  </a:lnTo>
                  <a:close/>
                  <a:moveTo>
                    <a:pt x="116" y="164"/>
                  </a:moveTo>
                  <a:cubicBezTo>
                    <a:pt x="114" y="140"/>
                    <a:pt x="114" y="140"/>
                    <a:pt x="114" y="140"/>
                  </a:cubicBezTo>
                  <a:cubicBezTo>
                    <a:pt x="177" y="140"/>
                    <a:pt x="177" y="140"/>
                    <a:pt x="177" y="140"/>
                  </a:cubicBezTo>
                  <a:cubicBezTo>
                    <a:pt x="175" y="164"/>
                    <a:pt x="175" y="164"/>
                    <a:pt x="175" y="164"/>
                  </a:cubicBezTo>
                  <a:lnTo>
                    <a:pt x="116" y="164"/>
                  </a:lnTo>
                  <a:close/>
                  <a:moveTo>
                    <a:pt x="196" y="283"/>
                  </a:moveTo>
                  <a:cubicBezTo>
                    <a:pt x="185" y="283"/>
                    <a:pt x="177" y="275"/>
                    <a:pt x="177" y="264"/>
                  </a:cubicBezTo>
                  <a:cubicBezTo>
                    <a:pt x="177" y="254"/>
                    <a:pt x="185" y="245"/>
                    <a:pt x="196" y="245"/>
                  </a:cubicBezTo>
                  <a:cubicBezTo>
                    <a:pt x="206" y="245"/>
                    <a:pt x="215" y="254"/>
                    <a:pt x="215" y="264"/>
                  </a:cubicBezTo>
                  <a:cubicBezTo>
                    <a:pt x="215" y="275"/>
                    <a:pt x="206" y="283"/>
                    <a:pt x="196" y="283"/>
                  </a:cubicBezTo>
                  <a:close/>
                  <a:moveTo>
                    <a:pt x="217" y="239"/>
                  </a:moveTo>
                  <a:cubicBezTo>
                    <a:pt x="176" y="239"/>
                    <a:pt x="176" y="239"/>
                    <a:pt x="176" y="239"/>
                  </a:cubicBezTo>
                  <a:cubicBezTo>
                    <a:pt x="178" y="216"/>
                    <a:pt x="178" y="216"/>
                    <a:pt x="178" y="216"/>
                  </a:cubicBezTo>
                  <a:cubicBezTo>
                    <a:pt x="223" y="216"/>
                    <a:pt x="223" y="216"/>
                    <a:pt x="223" y="216"/>
                  </a:cubicBezTo>
                  <a:lnTo>
                    <a:pt x="217" y="239"/>
                  </a:lnTo>
                  <a:close/>
                  <a:moveTo>
                    <a:pt x="225" y="209"/>
                  </a:moveTo>
                  <a:cubicBezTo>
                    <a:pt x="179" y="209"/>
                    <a:pt x="179" y="209"/>
                    <a:pt x="179" y="209"/>
                  </a:cubicBezTo>
                  <a:cubicBezTo>
                    <a:pt x="182" y="171"/>
                    <a:pt x="182" y="171"/>
                    <a:pt x="182" y="171"/>
                  </a:cubicBezTo>
                  <a:cubicBezTo>
                    <a:pt x="235" y="171"/>
                    <a:pt x="235" y="171"/>
                    <a:pt x="235" y="171"/>
                  </a:cubicBezTo>
                  <a:lnTo>
                    <a:pt x="225" y="209"/>
                  </a:lnTo>
                  <a:close/>
                  <a:moveTo>
                    <a:pt x="283" y="126"/>
                  </a:moveTo>
                  <a:cubicBezTo>
                    <a:pt x="264" y="126"/>
                    <a:pt x="264" y="126"/>
                    <a:pt x="264" y="126"/>
                  </a:cubicBezTo>
                  <a:cubicBezTo>
                    <a:pt x="256" y="133"/>
                    <a:pt x="249" y="141"/>
                    <a:pt x="241" y="149"/>
                  </a:cubicBezTo>
                  <a:cubicBezTo>
                    <a:pt x="237" y="164"/>
                    <a:pt x="237" y="164"/>
                    <a:pt x="237" y="164"/>
                  </a:cubicBezTo>
                  <a:cubicBezTo>
                    <a:pt x="182" y="164"/>
                    <a:pt x="182" y="164"/>
                    <a:pt x="182" y="164"/>
                  </a:cubicBezTo>
                  <a:cubicBezTo>
                    <a:pt x="184" y="140"/>
                    <a:pt x="184" y="140"/>
                    <a:pt x="184" y="140"/>
                  </a:cubicBezTo>
                  <a:cubicBezTo>
                    <a:pt x="220" y="140"/>
                    <a:pt x="220" y="140"/>
                    <a:pt x="220" y="140"/>
                  </a:cubicBezTo>
                  <a:cubicBezTo>
                    <a:pt x="221" y="139"/>
                    <a:pt x="221" y="138"/>
                    <a:pt x="222" y="137"/>
                  </a:cubicBezTo>
                  <a:cubicBezTo>
                    <a:pt x="232" y="127"/>
                    <a:pt x="242" y="117"/>
                    <a:pt x="252" y="107"/>
                  </a:cubicBezTo>
                  <a:cubicBezTo>
                    <a:pt x="252" y="107"/>
                    <a:pt x="253" y="106"/>
                    <a:pt x="254" y="105"/>
                  </a:cubicBezTo>
                  <a:cubicBezTo>
                    <a:pt x="256" y="104"/>
                    <a:pt x="258" y="103"/>
                    <a:pt x="260" y="103"/>
                  </a:cubicBezTo>
                  <a:cubicBezTo>
                    <a:pt x="283" y="103"/>
                    <a:pt x="283" y="103"/>
                    <a:pt x="283" y="103"/>
                  </a:cubicBezTo>
                  <a:cubicBezTo>
                    <a:pt x="297" y="103"/>
                    <a:pt x="297" y="126"/>
                    <a:pt x="283" y="12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6435" tIns="48218" rIns="96435" bIns="48218"/>
            <a:lstStyle/>
            <a:p>
              <a:endParaRPr lang="zh-CN" altLang="en-US"/>
            </a:p>
          </p:txBody>
        </p:sp>
        <p:sp>
          <p:nvSpPr>
            <p:cNvPr id="20" name="Text Box 10"/>
            <p:cNvSpPr txBox="1">
              <a:spLocks noChangeArrowheads="1"/>
            </p:cNvSpPr>
            <p:nvPr/>
          </p:nvSpPr>
          <p:spPr bwMode="auto">
            <a:xfrm>
              <a:off x="189578" y="3271347"/>
              <a:ext cx="1606482" cy="98934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64290" tIns="32145" rIns="64290" bIns="32145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6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请替换文字内容，点击添加相关标题文字，修改文字内容，也可以直接复制你的内容到此。请替换文字内容，点击添加相关标题文字，修改文字内容，也可以直接复制你的内容到此。</a:t>
              </a:r>
            </a:p>
          </p:txBody>
        </p:sp>
      </p:grpSp>
    </p:spTree>
  </p:cSld>
  <p:clrMapOvr>
    <a:masterClrMapping/>
  </p:clrMapOvr>
  <p:transition spd="med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Line 5"/>
          <p:cNvSpPr>
            <a:spLocks noChangeShapeType="1"/>
          </p:cNvSpPr>
          <p:nvPr/>
        </p:nvSpPr>
        <p:spPr bwMode="auto">
          <a:xfrm flipV="1">
            <a:off x="1260657" y="3287010"/>
            <a:ext cx="3969793" cy="0"/>
          </a:xfrm>
          <a:prstGeom prst="line">
            <a:avLst/>
          </a:prstGeom>
          <a:noFill/>
          <a:ln w="38100">
            <a:solidFill>
              <a:schemeClr val="bg1">
                <a:lumMod val="65000"/>
              </a:schemeClr>
            </a:solidFill>
            <a:prstDash val="dash"/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 algn="ctr"/>
            <a:endParaRPr lang="zh-CN" altLang="en-US" sz="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798" name="AutoShape 6"/>
          <p:cNvSpPr/>
          <p:nvPr/>
        </p:nvSpPr>
        <p:spPr bwMode="auto">
          <a:xfrm>
            <a:off x="2095788" y="1304657"/>
            <a:ext cx="318347" cy="230285"/>
          </a:xfrm>
          <a:custGeom>
            <a:avLst/>
            <a:gdLst>
              <a:gd name="T0" fmla="*/ 476250 w 21600"/>
              <a:gd name="T1" fmla="*/ 344488 h 21600"/>
              <a:gd name="T2" fmla="*/ 476250 w 21600"/>
              <a:gd name="T3" fmla="*/ 344488 h 21600"/>
              <a:gd name="T4" fmla="*/ 476250 w 21600"/>
              <a:gd name="T5" fmla="*/ 344488 h 21600"/>
              <a:gd name="T6" fmla="*/ 476250 w 21600"/>
              <a:gd name="T7" fmla="*/ 34448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r>
              <a:rPr lang="es-ES" altLang="zh-CN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80%</a:t>
            </a:r>
          </a:p>
        </p:txBody>
      </p:sp>
      <p:sp>
        <p:nvSpPr>
          <p:cNvPr id="33799" name="AutoShape 7"/>
          <p:cNvSpPr/>
          <p:nvPr/>
        </p:nvSpPr>
        <p:spPr bwMode="auto">
          <a:xfrm>
            <a:off x="1568923" y="1837388"/>
            <a:ext cx="317818" cy="230285"/>
          </a:xfrm>
          <a:custGeom>
            <a:avLst/>
            <a:gdLst>
              <a:gd name="T0" fmla="*/ 475457 w 21600"/>
              <a:gd name="T1" fmla="*/ 344488 h 21600"/>
              <a:gd name="T2" fmla="*/ 475457 w 21600"/>
              <a:gd name="T3" fmla="*/ 344488 h 21600"/>
              <a:gd name="T4" fmla="*/ 475457 w 21600"/>
              <a:gd name="T5" fmla="*/ 344488 h 21600"/>
              <a:gd name="T6" fmla="*/ 475457 w 21600"/>
              <a:gd name="T7" fmla="*/ 34448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r>
              <a:rPr lang="es-ES" altLang="zh-CN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45%</a:t>
            </a:r>
          </a:p>
        </p:txBody>
      </p:sp>
      <p:sp>
        <p:nvSpPr>
          <p:cNvPr id="33800" name="AutoShape 8"/>
          <p:cNvSpPr/>
          <p:nvPr/>
        </p:nvSpPr>
        <p:spPr bwMode="auto">
          <a:xfrm>
            <a:off x="2623185" y="2163713"/>
            <a:ext cx="318347" cy="230285"/>
          </a:xfrm>
          <a:custGeom>
            <a:avLst/>
            <a:gdLst>
              <a:gd name="T0" fmla="*/ 476250 w 21600"/>
              <a:gd name="T1" fmla="*/ 344488 h 21600"/>
              <a:gd name="T2" fmla="*/ 476250 w 21600"/>
              <a:gd name="T3" fmla="*/ 344488 h 21600"/>
              <a:gd name="T4" fmla="*/ 476250 w 21600"/>
              <a:gd name="T5" fmla="*/ 344488 h 21600"/>
              <a:gd name="T6" fmla="*/ 476250 w 21600"/>
              <a:gd name="T7" fmla="*/ 34448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r>
              <a:rPr lang="es-ES" altLang="zh-CN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25%</a:t>
            </a:r>
          </a:p>
        </p:txBody>
      </p:sp>
      <p:sp>
        <p:nvSpPr>
          <p:cNvPr id="33801" name="AutoShape 9"/>
          <p:cNvSpPr/>
          <p:nvPr/>
        </p:nvSpPr>
        <p:spPr bwMode="auto">
          <a:xfrm>
            <a:off x="3190373" y="1552453"/>
            <a:ext cx="318347" cy="230814"/>
          </a:xfrm>
          <a:custGeom>
            <a:avLst/>
            <a:gdLst>
              <a:gd name="T0" fmla="*/ 476250 w 21600"/>
              <a:gd name="T1" fmla="*/ 345281 h 21600"/>
              <a:gd name="T2" fmla="*/ 476250 w 21600"/>
              <a:gd name="T3" fmla="*/ 345281 h 21600"/>
              <a:gd name="T4" fmla="*/ 476250 w 21600"/>
              <a:gd name="T5" fmla="*/ 345281 h 21600"/>
              <a:gd name="T6" fmla="*/ 476250 w 21600"/>
              <a:gd name="T7" fmla="*/ 345281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r>
              <a:rPr lang="es-ES" altLang="zh-CN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70%</a:t>
            </a:r>
          </a:p>
        </p:txBody>
      </p:sp>
      <p:sp>
        <p:nvSpPr>
          <p:cNvPr id="33802" name="AutoShape 10"/>
          <p:cNvSpPr/>
          <p:nvPr/>
        </p:nvSpPr>
        <p:spPr bwMode="auto">
          <a:xfrm>
            <a:off x="3677444" y="1879837"/>
            <a:ext cx="318347" cy="230285"/>
          </a:xfrm>
          <a:custGeom>
            <a:avLst/>
            <a:gdLst>
              <a:gd name="T0" fmla="*/ 476250 w 21600"/>
              <a:gd name="T1" fmla="*/ 344488 h 21600"/>
              <a:gd name="T2" fmla="*/ 476250 w 21600"/>
              <a:gd name="T3" fmla="*/ 344488 h 21600"/>
              <a:gd name="T4" fmla="*/ 476250 w 21600"/>
              <a:gd name="T5" fmla="*/ 344488 h 21600"/>
              <a:gd name="T6" fmla="*/ 476250 w 21600"/>
              <a:gd name="T7" fmla="*/ 34448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r>
              <a:rPr lang="es-ES" altLang="zh-CN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35%</a:t>
            </a:r>
          </a:p>
        </p:txBody>
      </p:sp>
      <p:sp>
        <p:nvSpPr>
          <p:cNvPr id="33803" name="AutoShape 11"/>
          <p:cNvSpPr/>
          <p:nvPr/>
        </p:nvSpPr>
        <p:spPr bwMode="auto">
          <a:xfrm>
            <a:off x="1951786" y="3489132"/>
            <a:ext cx="596803" cy="127959"/>
          </a:xfrm>
          <a:custGeom>
            <a:avLst/>
            <a:gdLst>
              <a:gd name="T0" fmla="*/ 669925 w 21600"/>
              <a:gd name="T1" fmla="*/ 245269 h 21600"/>
              <a:gd name="T2" fmla="*/ 669925 w 21600"/>
              <a:gd name="T3" fmla="*/ 245269 h 21600"/>
              <a:gd name="T4" fmla="*/ 669925 w 21600"/>
              <a:gd name="T5" fmla="*/ 245269 h 21600"/>
              <a:gd name="T6" fmla="*/ 669925 w 21600"/>
              <a:gd name="T7" fmla="*/ 245269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s-E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804" name="AutoShape 12"/>
          <p:cNvSpPr/>
          <p:nvPr/>
        </p:nvSpPr>
        <p:spPr bwMode="auto">
          <a:xfrm>
            <a:off x="1432879" y="3489132"/>
            <a:ext cx="596803" cy="127959"/>
          </a:xfrm>
          <a:custGeom>
            <a:avLst/>
            <a:gdLst>
              <a:gd name="T0" fmla="*/ 669925 w 21600"/>
              <a:gd name="T1" fmla="*/ 245269 h 21600"/>
              <a:gd name="T2" fmla="*/ 669925 w 21600"/>
              <a:gd name="T3" fmla="*/ 245269 h 21600"/>
              <a:gd name="T4" fmla="*/ 669925 w 21600"/>
              <a:gd name="T5" fmla="*/ 245269 h 21600"/>
              <a:gd name="T6" fmla="*/ 669925 w 21600"/>
              <a:gd name="T7" fmla="*/ 245269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s-E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805" name="AutoShape 13"/>
          <p:cNvSpPr/>
          <p:nvPr/>
        </p:nvSpPr>
        <p:spPr bwMode="auto">
          <a:xfrm>
            <a:off x="2478651" y="3489132"/>
            <a:ext cx="596803" cy="127959"/>
          </a:xfrm>
          <a:custGeom>
            <a:avLst/>
            <a:gdLst>
              <a:gd name="T0" fmla="*/ 669925 w 21600"/>
              <a:gd name="T1" fmla="*/ 245269 h 21600"/>
              <a:gd name="T2" fmla="*/ 669925 w 21600"/>
              <a:gd name="T3" fmla="*/ 245269 h 21600"/>
              <a:gd name="T4" fmla="*/ 669925 w 21600"/>
              <a:gd name="T5" fmla="*/ 245269 h 21600"/>
              <a:gd name="T6" fmla="*/ 669925 w 21600"/>
              <a:gd name="T7" fmla="*/ 245269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s-E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806" name="AutoShape 14"/>
          <p:cNvSpPr/>
          <p:nvPr/>
        </p:nvSpPr>
        <p:spPr bwMode="auto">
          <a:xfrm>
            <a:off x="3003393" y="3489132"/>
            <a:ext cx="596803" cy="127959"/>
          </a:xfrm>
          <a:custGeom>
            <a:avLst/>
            <a:gdLst>
              <a:gd name="T0" fmla="*/ 669925 w 21600"/>
              <a:gd name="T1" fmla="*/ 245269 h 21600"/>
              <a:gd name="T2" fmla="*/ 669925 w 21600"/>
              <a:gd name="T3" fmla="*/ 245269 h 21600"/>
              <a:gd name="T4" fmla="*/ 669925 w 21600"/>
              <a:gd name="T5" fmla="*/ 245269 h 21600"/>
              <a:gd name="T6" fmla="*/ 669925 w 21600"/>
              <a:gd name="T7" fmla="*/ 245269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s-E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807" name="AutoShape 15"/>
          <p:cNvSpPr/>
          <p:nvPr/>
        </p:nvSpPr>
        <p:spPr bwMode="auto">
          <a:xfrm>
            <a:off x="3533442" y="3489132"/>
            <a:ext cx="596803" cy="127959"/>
          </a:xfrm>
          <a:custGeom>
            <a:avLst/>
            <a:gdLst>
              <a:gd name="T0" fmla="*/ 669925 w 21600"/>
              <a:gd name="T1" fmla="*/ 245269 h 21600"/>
              <a:gd name="T2" fmla="*/ 669925 w 21600"/>
              <a:gd name="T3" fmla="*/ 245269 h 21600"/>
              <a:gd name="T4" fmla="*/ 669925 w 21600"/>
              <a:gd name="T5" fmla="*/ 245269 h 21600"/>
              <a:gd name="T6" fmla="*/ 669925 w 21600"/>
              <a:gd name="T7" fmla="*/ 245269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s-E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808" name="AutoShape 16"/>
          <p:cNvSpPr/>
          <p:nvPr/>
        </p:nvSpPr>
        <p:spPr bwMode="auto">
          <a:xfrm>
            <a:off x="4177250" y="1550330"/>
            <a:ext cx="318347" cy="230285"/>
          </a:xfrm>
          <a:custGeom>
            <a:avLst/>
            <a:gdLst>
              <a:gd name="T0" fmla="*/ 476250 w 21600"/>
              <a:gd name="T1" fmla="*/ 344488 h 21600"/>
              <a:gd name="T2" fmla="*/ 476250 w 21600"/>
              <a:gd name="T3" fmla="*/ 344488 h 21600"/>
              <a:gd name="T4" fmla="*/ 476250 w 21600"/>
              <a:gd name="T5" fmla="*/ 344488 h 21600"/>
              <a:gd name="T6" fmla="*/ 476250 w 21600"/>
              <a:gd name="T7" fmla="*/ 34448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r>
              <a:rPr lang="es-ES" altLang="zh-CN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70%</a:t>
            </a:r>
          </a:p>
        </p:txBody>
      </p:sp>
      <p:sp>
        <p:nvSpPr>
          <p:cNvPr id="33809" name="AutoShape 17"/>
          <p:cNvSpPr/>
          <p:nvPr/>
        </p:nvSpPr>
        <p:spPr bwMode="auto">
          <a:xfrm>
            <a:off x="4049254" y="3486479"/>
            <a:ext cx="596095" cy="127959"/>
          </a:xfrm>
          <a:custGeom>
            <a:avLst/>
            <a:gdLst>
              <a:gd name="T0" fmla="*/ 669131 w 21600"/>
              <a:gd name="T1" fmla="*/ 245269 h 21600"/>
              <a:gd name="T2" fmla="*/ 669131 w 21600"/>
              <a:gd name="T3" fmla="*/ 245269 h 21600"/>
              <a:gd name="T4" fmla="*/ 669131 w 21600"/>
              <a:gd name="T5" fmla="*/ 245269 h 21600"/>
              <a:gd name="T6" fmla="*/ 669131 w 21600"/>
              <a:gd name="T7" fmla="*/ 245269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s-E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810" name="AutoShape 18"/>
          <p:cNvSpPr/>
          <p:nvPr/>
        </p:nvSpPr>
        <p:spPr bwMode="auto">
          <a:xfrm>
            <a:off x="1589086" y="2137183"/>
            <a:ext cx="275371" cy="124958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ctr" defTabSz="194945">
              <a:lnSpc>
                <a:spcPct val="120000"/>
              </a:lnSpc>
              <a:defRPr/>
            </a:pPr>
            <a:endParaRPr lang="es-ES" sz="600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811" name="AutoShape 19"/>
          <p:cNvSpPr/>
          <p:nvPr/>
        </p:nvSpPr>
        <p:spPr bwMode="auto">
          <a:xfrm>
            <a:off x="2116481" y="1531759"/>
            <a:ext cx="275371" cy="1855006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ctr" defTabSz="194945">
              <a:lnSpc>
                <a:spcPct val="120000"/>
              </a:lnSpc>
              <a:defRPr/>
            </a:pPr>
            <a:endParaRPr lang="es-ES" sz="600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812" name="AutoShape 20"/>
          <p:cNvSpPr/>
          <p:nvPr/>
        </p:nvSpPr>
        <p:spPr bwMode="auto">
          <a:xfrm>
            <a:off x="2643877" y="2462977"/>
            <a:ext cx="275371" cy="923789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ctr" defTabSz="194945">
              <a:lnSpc>
                <a:spcPct val="120000"/>
              </a:lnSpc>
              <a:defRPr/>
            </a:pPr>
            <a:endParaRPr lang="es-ES" sz="600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813" name="AutoShape 21"/>
          <p:cNvSpPr/>
          <p:nvPr/>
        </p:nvSpPr>
        <p:spPr bwMode="auto">
          <a:xfrm>
            <a:off x="3171272" y="1834206"/>
            <a:ext cx="275371" cy="155256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ctr" defTabSz="194945">
              <a:lnSpc>
                <a:spcPct val="120000"/>
              </a:lnSpc>
              <a:defRPr/>
            </a:pPr>
            <a:endParaRPr lang="es-ES" sz="600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814" name="AutoShape 22"/>
          <p:cNvSpPr/>
          <p:nvPr/>
        </p:nvSpPr>
        <p:spPr bwMode="auto">
          <a:xfrm>
            <a:off x="3699199" y="2137183"/>
            <a:ext cx="274840" cy="1249582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ctr" defTabSz="194945">
              <a:lnSpc>
                <a:spcPct val="120000"/>
              </a:lnSpc>
              <a:defRPr/>
            </a:pPr>
            <a:endParaRPr lang="es-ES" sz="600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815" name="AutoShape 23"/>
          <p:cNvSpPr/>
          <p:nvPr/>
        </p:nvSpPr>
        <p:spPr bwMode="auto">
          <a:xfrm>
            <a:off x="4200066" y="1826247"/>
            <a:ext cx="274840" cy="1552560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ctr" defTabSz="194945">
              <a:lnSpc>
                <a:spcPct val="120000"/>
              </a:lnSpc>
              <a:defRPr/>
            </a:pPr>
            <a:endParaRPr lang="es-ES" sz="600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816" name="AutoShape 24"/>
          <p:cNvSpPr/>
          <p:nvPr/>
        </p:nvSpPr>
        <p:spPr bwMode="auto">
          <a:xfrm>
            <a:off x="4777866" y="2137183"/>
            <a:ext cx="274840" cy="124958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ctr" defTabSz="194945">
              <a:lnSpc>
                <a:spcPct val="120000"/>
              </a:lnSpc>
              <a:defRPr/>
            </a:pPr>
            <a:endParaRPr lang="es-ES" sz="600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817" name="AutoShape 25"/>
          <p:cNvSpPr/>
          <p:nvPr/>
        </p:nvSpPr>
        <p:spPr bwMode="auto">
          <a:xfrm>
            <a:off x="4755581" y="1879837"/>
            <a:ext cx="318347" cy="230285"/>
          </a:xfrm>
          <a:custGeom>
            <a:avLst/>
            <a:gdLst>
              <a:gd name="T0" fmla="*/ 476250 w 21600"/>
              <a:gd name="T1" fmla="*/ 344488 h 21600"/>
              <a:gd name="T2" fmla="*/ 476250 w 21600"/>
              <a:gd name="T3" fmla="*/ 344488 h 21600"/>
              <a:gd name="T4" fmla="*/ 476250 w 21600"/>
              <a:gd name="T5" fmla="*/ 344488 h 21600"/>
              <a:gd name="T6" fmla="*/ 476250 w 21600"/>
              <a:gd name="T7" fmla="*/ 34448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r>
              <a:rPr lang="es-ES" altLang="zh-CN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35%</a:t>
            </a:r>
          </a:p>
        </p:txBody>
      </p:sp>
      <p:sp>
        <p:nvSpPr>
          <p:cNvPr id="33818" name="AutoShape 26"/>
          <p:cNvSpPr/>
          <p:nvPr/>
        </p:nvSpPr>
        <p:spPr bwMode="auto">
          <a:xfrm>
            <a:off x="4626524" y="3486479"/>
            <a:ext cx="596095" cy="127959"/>
          </a:xfrm>
          <a:custGeom>
            <a:avLst/>
            <a:gdLst>
              <a:gd name="T0" fmla="*/ 669131 w 21600"/>
              <a:gd name="T1" fmla="*/ 245269 h 21600"/>
              <a:gd name="T2" fmla="*/ 669131 w 21600"/>
              <a:gd name="T3" fmla="*/ 245269 h 21600"/>
              <a:gd name="T4" fmla="*/ 669131 w 21600"/>
              <a:gd name="T5" fmla="*/ 245269 h 21600"/>
              <a:gd name="T6" fmla="*/ 669131 w 21600"/>
              <a:gd name="T7" fmla="*/ 245269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s-E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819" name="AutoShape 27"/>
          <p:cNvSpPr/>
          <p:nvPr/>
        </p:nvSpPr>
        <p:spPr bwMode="auto">
          <a:xfrm>
            <a:off x="5675605" y="1788574"/>
            <a:ext cx="2219943" cy="664797"/>
          </a:xfrm>
          <a:custGeom>
            <a:avLst/>
            <a:gdLst>
              <a:gd name="T0" fmla="*/ 3321050 w 21600"/>
              <a:gd name="T1" fmla="*/ 2540000 h 21600"/>
              <a:gd name="T2" fmla="*/ 3321050 w 21600"/>
              <a:gd name="T3" fmla="*/ 2540000 h 21600"/>
              <a:gd name="T4" fmla="*/ 3321050 w 21600"/>
              <a:gd name="T5" fmla="*/ 2540000 h 21600"/>
              <a:gd name="T6" fmla="*/ 3321050 w 21600"/>
              <a:gd name="T7" fmla="*/ 25400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ctr">
              <a:defRPr sz="46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cs typeface="Gill Sans" charset="0"/>
                <a:sym typeface="Gill Sans" charset="0"/>
              </a:defRPr>
            </a:lvl1pPr>
            <a:lvl2pPr marL="742950" indent="-285750" algn="ctr">
              <a:defRPr sz="4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marL="1143000" indent="-228600" algn="ctr">
              <a:defRPr sz="4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marL="1600200" indent="-228600" algn="ctr">
              <a:defRPr sz="4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marL="2057400" indent="-228600" algn="ctr">
              <a:defRPr sz="4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25146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9718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34290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8862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altLang="zh-CN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6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6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</a:p>
        </p:txBody>
      </p:sp>
      <p:sp>
        <p:nvSpPr>
          <p:cNvPr id="33820" name="AutoShape 28"/>
          <p:cNvSpPr/>
          <p:nvPr/>
        </p:nvSpPr>
        <p:spPr bwMode="auto">
          <a:xfrm>
            <a:off x="5675605" y="1608165"/>
            <a:ext cx="1041483" cy="184666"/>
          </a:xfrm>
          <a:custGeom>
            <a:avLst/>
            <a:gdLst>
              <a:gd name="T0" fmla="*/ 2813050 w 21600"/>
              <a:gd name="T1" fmla="*/ 177800 h 21600"/>
              <a:gd name="T2" fmla="*/ 2813050 w 21600"/>
              <a:gd name="T3" fmla="*/ 177800 h 21600"/>
              <a:gd name="T4" fmla="*/ 2813050 w 21600"/>
              <a:gd name="T5" fmla="*/ 177800 h 21600"/>
              <a:gd name="T6" fmla="*/ 2813050 w 21600"/>
              <a:gd name="T7" fmla="*/ 1778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algn="ctr" defTabSz="647700"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1pPr>
            <a:lvl2pPr algn="ctr" defTabSz="647700"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2pPr>
            <a:lvl3pPr algn="ctr" defTabSz="647700"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3pPr>
            <a:lvl4pPr algn="ctr" defTabSz="647700"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4pPr>
            <a:lvl5pPr algn="ctr" defTabSz="647700"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5pPr>
            <a:lvl6pPr marL="1828800" indent="4572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6pPr>
            <a:lvl7pPr marL="2286000" indent="4572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7pPr>
            <a:lvl8pPr marL="2743200" indent="4572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8pPr>
            <a:lvl9pPr marL="3200400" indent="4572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s-ES" altLang="zh-CN" sz="1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821" name="AutoShape 29"/>
          <p:cNvSpPr/>
          <p:nvPr/>
        </p:nvSpPr>
        <p:spPr bwMode="auto">
          <a:xfrm>
            <a:off x="1244209" y="4020840"/>
            <a:ext cx="6655584" cy="415997"/>
          </a:xfrm>
          <a:custGeom>
            <a:avLst/>
            <a:gdLst>
              <a:gd name="T0" fmla="*/ 9956800 w 21600"/>
              <a:gd name="T1" fmla="*/ 476250 h 21600"/>
              <a:gd name="T2" fmla="*/ 9956800 w 21600"/>
              <a:gd name="T3" fmla="*/ 476250 h 21600"/>
              <a:gd name="T4" fmla="*/ 9956800 w 21600"/>
              <a:gd name="T5" fmla="*/ 476250 h 21600"/>
              <a:gd name="T6" fmla="*/ 9956800 w 21600"/>
              <a:gd name="T7" fmla="*/ 47625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 defTabSz="647700">
              <a:defRPr sz="46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cs typeface="Gill Sans" charset="0"/>
                <a:sym typeface="Gill Sans" charset="0"/>
              </a:defRPr>
            </a:lvl1pPr>
            <a:lvl2pPr marL="742950" indent="-285750" algn="ctr" defTabSz="647700">
              <a:defRPr sz="4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marL="1143000" indent="-228600" algn="ctr" defTabSz="647700">
              <a:defRPr sz="4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marL="1600200" indent="-228600" algn="ctr" defTabSz="647700">
              <a:defRPr sz="4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marL="2057400" indent="-228600" algn="ctr" defTabSz="647700">
              <a:defRPr sz="4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2514600" indent="-2286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971800" indent="-2286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3429000" indent="-2286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886200" indent="-2286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altLang="zh-CN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6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6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6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6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6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</a:p>
        </p:txBody>
      </p:sp>
      <p:sp>
        <p:nvSpPr>
          <p:cNvPr id="33822" name="AutoShape 30"/>
          <p:cNvSpPr/>
          <p:nvPr/>
        </p:nvSpPr>
        <p:spPr bwMode="auto">
          <a:xfrm>
            <a:off x="3576698" y="3715020"/>
            <a:ext cx="1313648" cy="184666"/>
          </a:xfrm>
          <a:custGeom>
            <a:avLst/>
            <a:gdLst>
              <a:gd name="T0" fmla="*/ 2813050 w 21600"/>
              <a:gd name="T1" fmla="*/ 177800 h 21600"/>
              <a:gd name="T2" fmla="*/ 2813050 w 21600"/>
              <a:gd name="T3" fmla="*/ 177800 h 21600"/>
              <a:gd name="T4" fmla="*/ 2813050 w 21600"/>
              <a:gd name="T5" fmla="*/ 177800 h 21600"/>
              <a:gd name="T6" fmla="*/ 2813050 w 21600"/>
              <a:gd name="T7" fmla="*/ 1778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algn="ctr" defTabSz="647700"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1pPr>
            <a:lvl2pPr algn="ctr" defTabSz="647700"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2pPr>
            <a:lvl3pPr algn="ctr" defTabSz="647700"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3pPr>
            <a:lvl4pPr algn="ctr" defTabSz="647700"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4pPr>
            <a:lvl5pPr algn="ctr" defTabSz="647700"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5pPr>
            <a:lvl6pPr marL="1828800" indent="4572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6pPr>
            <a:lvl7pPr marL="2286000" indent="4572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7pPr>
            <a:lvl8pPr marL="2743200" indent="4572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8pPr>
            <a:lvl9pPr marL="3200400" indent="4572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rgbClr val="000000"/>
                </a:solidFill>
                <a:latin typeface="Gill Sans" charset="0"/>
                <a:ea typeface="MS PGothic" panose="020B0600070205080204" pitchFamily="34" charset="-128"/>
                <a:sym typeface="Gill Sans" charset="0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es-ES" altLang="zh-CN" sz="1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med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3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3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3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3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3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3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3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3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3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33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3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33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33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33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33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33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 animBg="1"/>
      <p:bldP spid="33798" grpId="0" autoUpdateAnimBg="0"/>
      <p:bldP spid="33799" grpId="0" autoUpdateAnimBg="0"/>
      <p:bldP spid="33800" grpId="0" autoUpdateAnimBg="0"/>
      <p:bldP spid="33801" grpId="0" autoUpdateAnimBg="0"/>
      <p:bldP spid="33802" grpId="0" autoUpdateAnimBg="0"/>
      <p:bldP spid="33803" grpId="0" autoUpdateAnimBg="0"/>
      <p:bldP spid="33804" grpId="0" autoUpdateAnimBg="0"/>
      <p:bldP spid="33805" grpId="0" autoUpdateAnimBg="0"/>
      <p:bldP spid="33806" grpId="0" autoUpdateAnimBg="0"/>
      <p:bldP spid="33807" grpId="0" autoUpdateAnimBg="0"/>
      <p:bldP spid="33808" grpId="0" autoUpdateAnimBg="0"/>
      <p:bldP spid="33809" grpId="0" autoUpdateAnimBg="0"/>
      <p:bldP spid="33810" grpId="0" animBg="1" autoUpdateAnimBg="0"/>
      <p:bldP spid="33811" grpId="0" animBg="1" autoUpdateAnimBg="0"/>
      <p:bldP spid="33812" grpId="0" animBg="1" autoUpdateAnimBg="0"/>
      <p:bldP spid="33813" grpId="0" animBg="1" autoUpdateAnimBg="0"/>
      <p:bldP spid="33814" grpId="0" animBg="1" autoUpdateAnimBg="0"/>
      <p:bldP spid="33815" grpId="0" animBg="1" autoUpdateAnimBg="0"/>
      <p:bldP spid="33816" grpId="0" animBg="1" autoUpdateAnimBg="0"/>
      <p:bldP spid="33817" grpId="0" autoUpdateAnimBg="0"/>
      <p:bldP spid="33818" grpId="0" autoUpdateAnimBg="0"/>
      <p:bldP spid="33819" grpId="0" autoUpdateAnimBg="0"/>
      <p:bldP spid="33820" grpId="0" autoUpdateAnimBg="0"/>
      <p:bldP spid="33821" grpId="0" autoUpdateAnimBg="0"/>
      <p:bldP spid="33822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8"/>
          <p:cNvGrpSpPr/>
          <p:nvPr/>
        </p:nvGrpSpPr>
        <p:grpSpPr>
          <a:xfrm>
            <a:off x="4225348" y="2165920"/>
            <a:ext cx="647714" cy="2627022"/>
            <a:chOff x="5633797" y="2887893"/>
            <a:chExt cx="863618" cy="3502696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6061687" y="2887893"/>
              <a:ext cx="0" cy="2567863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6260251" y="3329208"/>
              <a:ext cx="0" cy="229635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6497415" y="4094239"/>
              <a:ext cx="0" cy="229635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5854735" y="3329208"/>
              <a:ext cx="0" cy="229635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5633797" y="4094239"/>
              <a:ext cx="0" cy="229635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任意多边形 14"/>
          <p:cNvSpPr/>
          <p:nvPr/>
        </p:nvSpPr>
        <p:spPr bwMode="auto">
          <a:xfrm>
            <a:off x="3855141" y="3931811"/>
            <a:ext cx="1491318" cy="1128675"/>
          </a:xfrm>
          <a:custGeom>
            <a:avLst/>
            <a:gdLst>
              <a:gd name="connsiteX0" fmla="*/ 11545 w 1667022"/>
              <a:gd name="connsiteY0" fmla="*/ 0 h 1261653"/>
              <a:gd name="connsiteX1" fmla="*/ 1461805 w 1667022"/>
              <a:gd name="connsiteY1" fmla="*/ 0 h 1261653"/>
              <a:gd name="connsiteX2" fmla="*/ 1469930 w 1667022"/>
              <a:gd name="connsiteY2" fmla="*/ 23627 h 1261653"/>
              <a:gd name="connsiteX3" fmla="*/ 1505166 w 1667022"/>
              <a:gd name="connsiteY3" fmla="*/ 215353 h 1261653"/>
              <a:gd name="connsiteX4" fmla="*/ 1505166 w 1667022"/>
              <a:gd name="connsiteY4" fmla="*/ 219103 h 1261653"/>
              <a:gd name="connsiteX5" fmla="*/ 1501408 w 1667022"/>
              <a:gd name="connsiteY5" fmla="*/ 222854 h 1261653"/>
              <a:gd name="connsiteX6" fmla="*/ 1471340 w 1667022"/>
              <a:gd name="connsiteY6" fmla="*/ 279106 h 1261653"/>
              <a:gd name="connsiteX7" fmla="*/ 1493891 w 1667022"/>
              <a:gd name="connsiteY7" fmla="*/ 335358 h 1261653"/>
              <a:gd name="connsiteX8" fmla="*/ 1659264 w 1667022"/>
              <a:gd name="connsiteY8" fmla="*/ 545367 h 1261653"/>
              <a:gd name="connsiteX9" fmla="*/ 1659264 w 1667022"/>
              <a:gd name="connsiteY9" fmla="*/ 549117 h 1261653"/>
              <a:gd name="connsiteX10" fmla="*/ 1636713 w 1667022"/>
              <a:gd name="connsiteY10" fmla="*/ 624120 h 1261653"/>
              <a:gd name="connsiteX11" fmla="*/ 1587853 w 1667022"/>
              <a:gd name="connsiteY11" fmla="*/ 642870 h 1261653"/>
              <a:gd name="connsiteX12" fmla="*/ 1546510 w 1667022"/>
              <a:gd name="connsiteY12" fmla="*/ 661621 h 1261653"/>
              <a:gd name="connsiteX13" fmla="*/ 1531475 w 1667022"/>
              <a:gd name="connsiteY13" fmla="*/ 680372 h 1261653"/>
              <a:gd name="connsiteX14" fmla="*/ 1542751 w 1667022"/>
              <a:gd name="connsiteY14" fmla="*/ 702873 h 1261653"/>
              <a:gd name="connsiteX15" fmla="*/ 1565302 w 1667022"/>
              <a:gd name="connsiteY15" fmla="*/ 755375 h 1261653"/>
              <a:gd name="connsiteX16" fmla="*/ 1538993 w 1667022"/>
              <a:gd name="connsiteY16" fmla="*/ 800377 h 1261653"/>
              <a:gd name="connsiteX17" fmla="*/ 1523959 w 1667022"/>
              <a:gd name="connsiteY17" fmla="*/ 811627 h 1261653"/>
              <a:gd name="connsiteX18" fmla="*/ 1538993 w 1667022"/>
              <a:gd name="connsiteY18" fmla="*/ 841629 h 1261653"/>
              <a:gd name="connsiteX19" fmla="*/ 1516442 w 1667022"/>
              <a:gd name="connsiteY19" fmla="*/ 886630 h 1261653"/>
              <a:gd name="connsiteX20" fmla="*/ 1490132 w 1667022"/>
              <a:gd name="connsiteY20" fmla="*/ 946633 h 1261653"/>
              <a:gd name="connsiteX21" fmla="*/ 1490132 w 1667022"/>
              <a:gd name="connsiteY21" fmla="*/ 950383 h 1261653"/>
              <a:gd name="connsiteX22" fmla="*/ 1493891 w 1667022"/>
              <a:gd name="connsiteY22" fmla="*/ 972884 h 1261653"/>
              <a:gd name="connsiteX23" fmla="*/ 1497649 w 1667022"/>
              <a:gd name="connsiteY23" fmla="*/ 1044137 h 1261653"/>
              <a:gd name="connsiteX24" fmla="*/ 1369860 w 1667022"/>
              <a:gd name="connsiteY24" fmla="*/ 1119140 h 1261653"/>
              <a:gd name="connsiteX25" fmla="*/ 1366102 w 1667022"/>
              <a:gd name="connsiteY25" fmla="*/ 1119140 h 1261653"/>
              <a:gd name="connsiteX26" fmla="*/ 1230796 w 1667022"/>
              <a:gd name="connsiteY26" fmla="*/ 1115390 h 1261653"/>
              <a:gd name="connsiteX27" fmla="*/ 1155627 w 1667022"/>
              <a:gd name="connsiteY27" fmla="*/ 1119140 h 1261653"/>
              <a:gd name="connsiteX28" fmla="*/ 1151868 w 1667022"/>
              <a:gd name="connsiteY28" fmla="*/ 1119140 h 1261653"/>
              <a:gd name="connsiteX29" fmla="*/ 1118041 w 1667022"/>
              <a:gd name="connsiteY29" fmla="*/ 1126640 h 1261653"/>
              <a:gd name="connsiteX30" fmla="*/ 1054147 w 1667022"/>
              <a:gd name="connsiteY30" fmla="*/ 1239145 h 1261653"/>
              <a:gd name="connsiteX31" fmla="*/ 1049840 w 1667022"/>
              <a:gd name="connsiteY31" fmla="*/ 1261653 h 1261653"/>
              <a:gd name="connsiteX32" fmla="*/ 1025060 w 1667022"/>
              <a:gd name="connsiteY32" fmla="*/ 1248503 h 1261653"/>
              <a:gd name="connsiteX33" fmla="*/ 339355 w 1667022"/>
              <a:gd name="connsiteY33" fmla="*/ 1140445 h 1261653"/>
              <a:gd name="connsiteX34" fmla="*/ 306943 w 1667022"/>
              <a:gd name="connsiteY34" fmla="*/ 1144874 h 1261653"/>
              <a:gd name="connsiteX35" fmla="*/ 311811 w 1667022"/>
              <a:gd name="connsiteY35" fmla="*/ 1129012 h 1261653"/>
              <a:gd name="connsiteX36" fmla="*/ 321241 w 1667022"/>
              <a:gd name="connsiteY36" fmla="*/ 1089139 h 1261653"/>
              <a:gd name="connsiteX37" fmla="*/ 340034 w 1667022"/>
              <a:gd name="connsiteY37" fmla="*/ 909131 h 1261653"/>
              <a:gd name="connsiteX38" fmla="*/ 336275 w 1667022"/>
              <a:gd name="connsiteY38" fmla="*/ 890380 h 1261653"/>
              <a:gd name="connsiteX39" fmla="*/ 272381 w 1667022"/>
              <a:gd name="connsiteY39" fmla="*/ 759125 h 1261653"/>
              <a:gd name="connsiteX40" fmla="*/ 227279 w 1667022"/>
              <a:gd name="connsiteY40" fmla="*/ 695373 h 1261653"/>
              <a:gd name="connsiteX41" fmla="*/ 65664 w 1667022"/>
              <a:gd name="connsiteY41" fmla="*/ 455363 h 1261653"/>
              <a:gd name="connsiteX42" fmla="*/ 54389 w 1667022"/>
              <a:gd name="connsiteY42" fmla="*/ 425362 h 1261653"/>
              <a:gd name="connsiteX43" fmla="*/ 1535 w 1667022"/>
              <a:gd name="connsiteY43" fmla="*/ 78355 h 1261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667022" h="1261653">
                <a:moveTo>
                  <a:pt x="11545" y="0"/>
                </a:moveTo>
                <a:lnTo>
                  <a:pt x="1461805" y="0"/>
                </a:lnTo>
                <a:lnTo>
                  <a:pt x="1469930" y="23627"/>
                </a:lnTo>
                <a:cubicBezTo>
                  <a:pt x="1490132" y="85973"/>
                  <a:pt x="1508925" y="160976"/>
                  <a:pt x="1505166" y="215353"/>
                </a:cubicBezTo>
                <a:cubicBezTo>
                  <a:pt x="1505166" y="215353"/>
                  <a:pt x="1505166" y="215353"/>
                  <a:pt x="1505166" y="219103"/>
                </a:cubicBezTo>
                <a:cubicBezTo>
                  <a:pt x="1505166" y="219103"/>
                  <a:pt x="1505166" y="219103"/>
                  <a:pt x="1501408" y="222854"/>
                </a:cubicBezTo>
                <a:cubicBezTo>
                  <a:pt x="1501408" y="222854"/>
                  <a:pt x="1471340" y="245354"/>
                  <a:pt x="1471340" y="279106"/>
                </a:cubicBezTo>
                <a:cubicBezTo>
                  <a:pt x="1471340" y="297857"/>
                  <a:pt x="1478857" y="316607"/>
                  <a:pt x="1493891" y="335358"/>
                </a:cubicBezTo>
                <a:cubicBezTo>
                  <a:pt x="1554026" y="402861"/>
                  <a:pt x="1655506" y="541616"/>
                  <a:pt x="1659264" y="545367"/>
                </a:cubicBezTo>
                <a:cubicBezTo>
                  <a:pt x="1659264" y="545367"/>
                  <a:pt x="1659264" y="545367"/>
                  <a:pt x="1659264" y="549117"/>
                </a:cubicBezTo>
                <a:cubicBezTo>
                  <a:pt x="1670540" y="567867"/>
                  <a:pt x="1674298" y="605369"/>
                  <a:pt x="1636713" y="624120"/>
                </a:cubicBezTo>
                <a:cubicBezTo>
                  <a:pt x="1617921" y="635370"/>
                  <a:pt x="1602887" y="639120"/>
                  <a:pt x="1587853" y="642870"/>
                </a:cubicBezTo>
                <a:cubicBezTo>
                  <a:pt x="1569061" y="650371"/>
                  <a:pt x="1557785" y="654121"/>
                  <a:pt x="1546510" y="661621"/>
                </a:cubicBezTo>
                <a:cubicBezTo>
                  <a:pt x="1535234" y="669122"/>
                  <a:pt x="1531475" y="676622"/>
                  <a:pt x="1531475" y="680372"/>
                </a:cubicBezTo>
                <a:cubicBezTo>
                  <a:pt x="1527717" y="687872"/>
                  <a:pt x="1535234" y="695373"/>
                  <a:pt x="1542751" y="702873"/>
                </a:cubicBezTo>
                <a:cubicBezTo>
                  <a:pt x="1561543" y="717874"/>
                  <a:pt x="1569061" y="736624"/>
                  <a:pt x="1565302" y="755375"/>
                </a:cubicBezTo>
                <a:cubicBezTo>
                  <a:pt x="1565302" y="774126"/>
                  <a:pt x="1554026" y="789126"/>
                  <a:pt x="1538993" y="800377"/>
                </a:cubicBezTo>
                <a:cubicBezTo>
                  <a:pt x="1535234" y="804127"/>
                  <a:pt x="1527717" y="807877"/>
                  <a:pt x="1523959" y="811627"/>
                </a:cubicBezTo>
                <a:cubicBezTo>
                  <a:pt x="1531475" y="819128"/>
                  <a:pt x="1538993" y="830378"/>
                  <a:pt x="1538993" y="841629"/>
                </a:cubicBezTo>
                <a:cubicBezTo>
                  <a:pt x="1538993" y="860379"/>
                  <a:pt x="1531475" y="871630"/>
                  <a:pt x="1516442" y="886630"/>
                </a:cubicBezTo>
                <a:cubicBezTo>
                  <a:pt x="1482615" y="912881"/>
                  <a:pt x="1486374" y="927882"/>
                  <a:pt x="1490132" y="946633"/>
                </a:cubicBezTo>
                <a:cubicBezTo>
                  <a:pt x="1490132" y="946633"/>
                  <a:pt x="1490132" y="950383"/>
                  <a:pt x="1490132" y="950383"/>
                </a:cubicBezTo>
                <a:cubicBezTo>
                  <a:pt x="1490132" y="957883"/>
                  <a:pt x="1493891" y="965384"/>
                  <a:pt x="1493891" y="972884"/>
                </a:cubicBezTo>
                <a:cubicBezTo>
                  <a:pt x="1501408" y="991635"/>
                  <a:pt x="1508925" y="1017886"/>
                  <a:pt x="1497649" y="1044137"/>
                </a:cubicBezTo>
                <a:cubicBezTo>
                  <a:pt x="1478857" y="1085388"/>
                  <a:pt x="1437513" y="1107889"/>
                  <a:pt x="1369860" y="1119140"/>
                </a:cubicBezTo>
                <a:cubicBezTo>
                  <a:pt x="1369860" y="1119140"/>
                  <a:pt x="1369860" y="1119140"/>
                  <a:pt x="1366102" y="1119140"/>
                </a:cubicBezTo>
                <a:cubicBezTo>
                  <a:pt x="1366102" y="1119140"/>
                  <a:pt x="1294691" y="1115390"/>
                  <a:pt x="1230796" y="1115390"/>
                </a:cubicBezTo>
                <a:cubicBezTo>
                  <a:pt x="1181936" y="1115390"/>
                  <a:pt x="1163143" y="1119140"/>
                  <a:pt x="1155627" y="1119140"/>
                </a:cubicBezTo>
                <a:cubicBezTo>
                  <a:pt x="1155627" y="1119140"/>
                  <a:pt x="1155627" y="1119140"/>
                  <a:pt x="1151868" y="1119140"/>
                </a:cubicBezTo>
                <a:cubicBezTo>
                  <a:pt x="1125559" y="1122890"/>
                  <a:pt x="1118041" y="1126640"/>
                  <a:pt x="1118041" y="1126640"/>
                </a:cubicBezTo>
                <a:cubicBezTo>
                  <a:pt x="1110525" y="1130390"/>
                  <a:pt x="1065423" y="1160391"/>
                  <a:pt x="1054147" y="1239145"/>
                </a:cubicBezTo>
                <a:lnTo>
                  <a:pt x="1049840" y="1261653"/>
                </a:lnTo>
                <a:lnTo>
                  <a:pt x="1025060" y="1248503"/>
                </a:lnTo>
                <a:cubicBezTo>
                  <a:pt x="638270" y="1049159"/>
                  <a:pt x="506393" y="1112949"/>
                  <a:pt x="339355" y="1140445"/>
                </a:cubicBezTo>
                <a:lnTo>
                  <a:pt x="306943" y="1144874"/>
                </a:lnTo>
                <a:lnTo>
                  <a:pt x="311811" y="1129012"/>
                </a:lnTo>
                <a:cubicBezTo>
                  <a:pt x="315486" y="1115580"/>
                  <a:pt x="318657" y="1102264"/>
                  <a:pt x="321241" y="1089139"/>
                </a:cubicBezTo>
                <a:cubicBezTo>
                  <a:pt x="321241" y="1089139"/>
                  <a:pt x="351309" y="957883"/>
                  <a:pt x="340034" y="909131"/>
                </a:cubicBezTo>
                <a:cubicBezTo>
                  <a:pt x="340034" y="901631"/>
                  <a:pt x="340034" y="897881"/>
                  <a:pt x="336275" y="890380"/>
                </a:cubicBezTo>
                <a:cubicBezTo>
                  <a:pt x="332517" y="852879"/>
                  <a:pt x="328759" y="837878"/>
                  <a:pt x="272381" y="759125"/>
                </a:cubicBezTo>
                <a:cubicBezTo>
                  <a:pt x="257347" y="740374"/>
                  <a:pt x="242313" y="717874"/>
                  <a:pt x="227279" y="695373"/>
                </a:cubicBezTo>
                <a:cubicBezTo>
                  <a:pt x="159626" y="601619"/>
                  <a:pt x="80698" y="492864"/>
                  <a:pt x="65664" y="455363"/>
                </a:cubicBezTo>
                <a:cubicBezTo>
                  <a:pt x="65664" y="447863"/>
                  <a:pt x="54389" y="425362"/>
                  <a:pt x="54389" y="425362"/>
                </a:cubicBezTo>
                <a:cubicBezTo>
                  <a:pt x="51570" y="422549"/>
                  <a:pt x="-10446" y="272074"/>
                  <a:pt x="1535" y="78355"/>
                </a:cubicBezTo>
                <a:close/>
              </a:path>
            </a:pathLst>
          </a:custGeom>
          <a:solidFill>
            <a:schemeClr val="accent1"/>
          </a:solidFill>
          <a:ln w="25400">
            <a:noFill/>
          </a:ln>
          <a:effectLst>
            <a:softEdge rad="0"/>
          </a:effectLst>
        </p:spPr>
        <p:txBody>
          <a:bodyPr vert="horz" wrap="square" lIns="68580" tIns="34290" rIns="68580" bIns="34290" numCol="1" anchor="t" anchorCtr="0" compatLnSpc="1">
            <a:noAutofit/>
          </a:bodyPr>
          <a:lstStyle/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3" name="组合 15"/>
          <p:cNvGrpSpPr/>
          <p:nvPr/>
        </p:nvGrpSpPr>
        <p:grpSpPr>
          <a:xfrm>
            <a:off x="2373478" y="3016133"/>
            <a:ext cx="1851871" cy="471649"/>
            <a:chOff x="3164637" y="4021510"/>
            <a:chExt cx="2469161" cy="628865"/>
          </a:xfrm>
        </p:grpSpPr>
        <p:sp>
          <p:nvSpPr>
            <p:cNvPr id="17" name="五边形 16"/>
            <p:cNvSpPr/>
            <p:nvPr/>
          </p:nvSpPr>
          <p:spPr>
            <a:xfrm flipH="1">
              <a:off x="3164637" y="4092144"/>
              <a:ext cx="2469161" cy="558231"/>
            </a:xfrm>
            <a:prstGeom prst="homePlat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3814198" y="4021510"/>
              <a:ext cx="1485877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>
                  <a:solidFill>
                    <a:srgbClr val="FFFFFF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读  书</a:t>
              </a:r>
            </a:p>
          </p:txBody>
        </p:sp>
      </p:grpSp>
      <p:grpSp>
        <p:nvGrpSpPr>
          <p:cNvPr id="4" name="组合 18"/>
          <p:cNvGrpSpPr/>
          <p:nvPr/>
        </p:nvGrpSpPr>
        <p:grpSpPr>
          <a:xfrm>
            <a:off x="1990850" y="2405980"/>
            <a:ext cx="2415421" cy="461665"/>
            <a:chOff x="2654466" y="3207973"/>
            <a:chExt cx="3220561" cy="615553"/>
          </a:xfrm>
        </p:grpSpPr>
        <p:sp>
          <p:nvSpPr>
            <p:cNvPr id="20" name="五边形 19"/>
            <p:cNvSpPr/>
            <p:nvPr/>
          </p:nvSpPr>
          <p:spPr>
            <a:xfrm flipH="1">
              <a:off x="2654466" y="3252063"/>
              <a:ext cx="3220561" cy="558231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3692659" y="3207973"/>
              <a:ext cx="1485877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>
                  <a:solidFill>
                    <a:srgbClr val="FFFFFF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工  作</a:t>
              </a:r>
            </a:p>
          </p:txBody>
        </p:sp>
      </p:grpSp>
      <p:grpSp>
        <p:nvGrpSpPr>
          <p:cNvPr id="5" name="组合 21"/>
          <p:cNvGrpSpPr/>
          <p:nvPr/>
        </p:nvGrpSpPr>
        <p:grpSpPr>
          <a:xfrm>
            <a:off x="3419135" y="1757251"/>
            <a:ext cx="2279429" cy="461665"/>
            <a:chOff x="4558847" y="2343000"/>
            <a:chExt cx="3039238" cy="615553"/>
          </a:xfrm>
        </p:grpSpPr>
        <p:sp>
          <p:nvSpPr>
            <p:cNvPr id="23" name="任意多边形 22"/>
            <p:cNvSpPr/>
            <p:nvPr/>
          </p:nvSpPr>
          <p:spPr>
            <a:xfrm>
              <a:off x="4558847" y="2374491"/>
              <a:ext cx="3039238" cy="561225"/>
            </a:xfrm>
            <a:custGeom>
              <a:avLst/>
              <a:gdLst>
                <a:gd name="connsiteX0" fmla="*/ 477932 w 2547985"/>
                <a:gd name="connsiteY0" fmla="*/ 0 h 470510"/>
                <a:gd name="connsiteX1" fmla="*/ 2313985 w 2547985"/>
                <a:gd name="connsiteY1" fmla="*/ 0 h 470510"/>
                <a:gd name="connsiteX2" fmla="*/ 2547985 w 2547985"/>
                <a:gd name="connsiteY2" fmla="*/ 234000 h 470510"/>
                <a:gd name="connsiteX3" fmla="*/ 2313985 w 2547985"/>
                <a:gd name="connsiteY3" fmla="*/ 468000 h 470510"/>
                <a:gd name="connsiteX4" fmla="*/ 2070053 w 2547985"/>
                <a:gd name="connsiteY4" fmla="*/ 468000 h 470510"/>
                <a:gd name="connsiteX5" fmla="*/ 2070053 w 2547985"/>
                <a:gd name="connsiteY5" fmla="*/ 470510 h 470510"/>
                <a:gd name="connsiteX6" fmla="*/ 234000 w 2547985"/>
                <a:gd name="connsiteY6" fmla="*/ 470510 h 470510"/>
                <a:gd name="connsiteX7" fmla="*/ 0 w 2547985"/>
                <a:gd name="connsiteY7" fmla="*/ 236510 h 470510"/>
                <a:gd name="connsiteX8" fmla="*/ 234000 w 2547985"/>
                <a:gd name="connsiteY8" fmla="*/ 2510 h 470510"/>
                <a:gd name="connsiteX9" fmla="*/ 477932 w 2547985"/>
                <a:gd name="connsiteY9" fmla="*/ 2510 h 470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985" h="470510">
                  <a:moveTo>
                    <a:pt x="477932" y="0"/>
                  </a:moveTo>
                  <a:lnTo>
                    <a:pt x="2313985" y="0"/>
                  </a:lnTo>
                  <a:lnTo>
                    <a:pt x="2547985" y="234000"/>
                  </a:lnTo>
                  <a:lnTo>
                    <a:pt x="2313985" y="468000"/>
                  </a:lnTo>
                  <a:lnTo>
                    <a:pt x="2070053" y="468000"/>
                  </a:lnTo>
                  <a:lnTo>
                    <a:pt x="2070053" y="470510"/>
                  </a:lnTo>
                  <a:lnTo>
                    <a:pt x="234000" y="470510"/>
                  </a:lnTo>
                  <a:lnTo>
                    <a:pt x="0" y="236510"/>
                  </a:lnTo>
                  <a:lnTo>
                    <a:pt x="234000" y="2510"/>
                  </a:lnTo>
                  <a:lnTo>
                    <a:pt x="477932" y="251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5350595" y="2343000"/>
              <a:ext cx="1485877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>
                  <a:solidFill>
                    <a:srgbClr val="FFFFFF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网  络</a:t>
              </a:r>
            </a:p>
          </p:txBody>
        </p:sp>
      </p:grpSp>
      <p:grpSp>
        <p:nvGrpSpPr>
          <p:cNvPr id="6" name="组合 28"/>
          <p:cNvGrpSpPr/>
          <p:nvPr/>
        </p:nvGrpSpPr>
        <p:grpSpPr>
          <a:xfrm>
            <a:off x="4683434" y="2394734"/>
            <a:ext cx="2415421" cy="461665"/>
            <a:chOff x="6259818" y="3192977"/>
            <a:chExt cx="3220561" cy="615553"/>
          </a:xfrm>
        </p:grpSpPr>
        <p:sp>
          <p:nvSpPr>
            <p:cNvPr id="32" name="五边形 31"/>
            <p:cNvSpPr/>
            <p:nvPr/>
          </p:nvSpPr>
          <p:spPr>
            <a:xfrm>
              <a:off x="6259818" y="3221210"/>
              <a:ext cx="3220561" cy="558231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7023141" y="3192977"/>
              <a:ext cx="1485877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>
                  <a:solidFill>
                    <a:srgbClr val="FFFFFF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培  训</a:t>
              </a:r>
            </a:p>
          </p:txBody>
        </p:sp>
      </p:grpSp>
      <p:grpSp>
        <p:nvGrpSpPr>
          <p:cNvPr id="7" name="组合 33"/>
          <p:cNvGrpSpPr/>
          <p:nvPr/>
        </p:nvGrpSpPr>
        <p:grpSpPr>
          <a:xfrm>
            <a:off x="4874740" y="3026258"/>
            <a:ext cx="1851871" cy="461665"/>
            <a:chOff x="6499653" y="4035013"/>
            <a:chExt cx="2469161" cy="615553"/>
          </a:xfrm>
        </p:grpSpPr>
        <p:sp>
          <p:nvSpPr>
            <p:cNvPr id="35" name="五边形 34"/>
            <p:cNvSpPr/>
            <p:nvPr/>
          </p:nvSpPr>
          <p:spPr>
            <a:xfrm>
              <a:off x="6499653" y="4092144"/>
              <a:ext cx="2469161" cy="558231"/>
            </a:xfrm>
            <a:prstGeom prst="homePlat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6902932" y="4035013"/>
              <a:ext cx="1485877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>
                  <a:solidFill>
                    <a:srgbClr val="FFFFFF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会  议</a:t>
              </a:r>
            </a:p>
          </p:txBody>
        </p:sp>
      </p:grpSp>
      <p:sp>
        <p:nvSpPr>
          <p:cNvPr id="38" name="矩形 47"/>
          <p:cNvSpPr>
            <a:spLocks noChangeArrowheads="1"/>
          </p:cNvSpPr>
          <p:nvPr/>
        </p:nvSpPr>
        <p:spPr bwMode="auto">
          <a:xfrm>
            <a:off x="3494252" y="1068689"/>
            <a:ext cx="2216451" cy="45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685800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在此录入上述图表的描述说明在此录入上述图表的描述说明</a:t>
            </a:r>
          </a:p>
        </p:txBody>
      </p:sp>
    </p:spTree>
  </p:cSld>
  <p:clrMapOvr>
    <a:masterClrMapping/>
  </p:clrMapOvr>
  <p:transition spd="med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2"/>
          <p:cNvGrpSpPr/>
          <p:nvPr/>
        </p:nvGrpSpPr>
        <p:grpSpPr>
          <a:xfrm>
            <a:off x="914600" y="1504951"/>
            <a:ext cx="3352616" cy="2803478"/>
            <a:chOff x="914400" y="1504950"/>
            <a:chExt cx="3352800" cy="2803478"/>
          </a:xfrm>
        </p:grpSpPr>
        <p:grpSp>
          <p:nvGrpSpPr>
            <p:cNvPr id="3" name="Group 75"/>
            <p:cNvGrpSpPr/>
            <p:nvPr/>
          </p:nvGrpSpPr>
          <p:grpSpPr>
            <a:xfrm>
              <a:off x="914400" y="1988353"/>
              <a:ext cx="1600141" cy="2247693"/>
              <a:chOff x="2513013" y="1857375"/>
              <a:chExt cx="1965325" cy="2760662"/>
            </a:xfrm>
            <a:solidFill>
              <a:schemeClr val="tx1">
                <a:lumMod val="25000"/>
                <a:lumOff val="75000"/>
              </a:schemeClr>
            </a:solidFill>
          </p:grpSpPr>
          <p:sp>
            <p:nvSpPr>
              <p:cNvPr id="2053" name="Freeform 5"/>
              <p:cNvSpPr/>
              <p:nvPr/>
            </p:nvSpPr>
            <p:spPr bwMode="auto">
              <a:xfrm>
                <a:off x="3297238" y="3122613"/>
                <a:ext cx="133350" cy="254000"/>
              </a:xfrm>
              <a:custGeom>
                <a:avLst/>
                <a:gdLst/>
                <a:ahLst/>
                <a:cxnLst>
                  <a:cxn ang="0">
                    <a:pos x="25" y="4"/>
                  </a:cxn>
                  <a:cxn ang="0">
                    <a:pos x="42" y="80"/>
                  </a:cxn>
                  <a:cxn ang="0">
                    <a:pos x="71" y="107"/>
                  </a:cxn>
                  <a:cxn ang="0">
                    <a:pos x="74" y="141"/>
                  </a:cxn>
                  <a:cxn ang="0">
                    <a:pos x="9" y="99"/>
                  </a:cxn>
                  <a:cxn ang="0">
                    <a:pos x="18" y="9"/>
                  </a:cxn>
                  <a:cxn ang="0">
                    <a:pos x="25" y="4"/>
                  </a:cxn>
                </a:cxnLst>
                <a:rect l="0" t="0" r="r" b="b"/>
                <a:pathLst>
                  <a:path w="74" h="141">
                    <a:moveTo>
                      <a:pt x="25" y="4"/>
                    </a:moveTo>
                    <a:cubicBezTo>
                      <a:pt x="25" y="4"/>
                      <a:pt x="27" y="66"/>
                      <a:pt x="42" y="80"/>
                    </a:cubicBezTo>
                    <a:cubicBezTo>
                      <a:pt x="57" y="95"/>
                      <a:pt x="71" y="107"/>
                      <a:pt x="71" y="107"/>
                    </a:cubicBezTo>
                    <a:cubicBezTo>
                      <a:pt x="74" y="141"/>
                      <a:pt x="74" y="141"/>
                      <a:pt x="74" y="141"/>
                    </a:cubicBezTo>
                    <a:cubicBezTo>
                      <a:pt x="9" y="99"/>
                      <a:pt x="9" y="99"/>
                      <a:pt x="9" y="99"/>
                    </a:cubicBezTo>
                    <a:cubicBezTo>
                      <a:pt x="9" y="99"/>
                      <a:pt x="0" y="24"/>
                      <a:pt x="18" y="9"/>
                    </a:cubicBezTo>
                    <a:cubicBezTo>
                      <a:pt x="29" y="0"/>
                      <a:pt x="25" y="4"/>
                      <a:pt x="25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6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54" name="Freeform 6"/>
              <p:cNvSpPr/>
              <p:nvPr/>
            </p:nvSpPr>
            <p:spPr bwMode="auto">
              <a:xfrm>
                <a:off x="3035300" y="2478088"/>
                <a:ext cx="196850" cy="349250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41" y="34"/>
                  </a:cxn>
                  <a:cxn ang="0">
                    <a:pos x="77" y="103"/>
                  </a:cxn>
                  <a:cxn ang="0">
                    <a:pos x="108" y="171"/>
                  </a:cxn>
                  <a:cxn ang="0">
                    <a:pos x="13" y="0"/>
                  </a:cxn>
                </a:cxnLst>
                <a:rect l="0" t="0" r="r" b="b"/>
                <a:pathLst>
                  <a:path w="110" h="194">
                    <a:moveTo>
                      <a:pt x="13" y="0"/>
                    </a:moveTo>
                    <a:cubicBezTo>
                      <a:pt x="13" y="0"/>
                      <a:pt x="39" y="4"/>
                      <a:pt x="41" y="34"/>
                    </a:cubicBezTo>
                    <a:cubicBezTo>
                      <a:pt x="41" y="34"/>
                      <a:pt x="51" y="69"/>
                      <a:pt x="77" y="103"/>
                    </a:cubicBezTo>
                    <a:cubicBezTo>
                      <a:pt x="103" y="138"/>
                      <a:pt x="110" y="147"/>
                      <a:pt x="108" y="171"/>
                    </a:cubicBezTo>
                    <a:cubicBezTo>
                      <a:pt x="106" y="194"/>
                      <a:pt x="0" y="21"/>
                      <a:pt x="1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6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55" name="Freeform 7"/>
              <p:cNvSpPr/>
              <p:nvPr/>
            </p:nvSpPr>
            <p:spPr bwMode="auto">
              <a:xfrm>
                <a:off x="3744913" y="2965450"/>
                <a:ext cx="374650" cy="122237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36" y="16"/>
                  </a:cxn>
                  <a:cxn ang="0">
                    <a:pos x="72" y="6"/>
                  </a:cxn>
                  <a:cxn ang="0">
                    <a:pos x="106" y="8"/>
                  </a:cxn>
                  <a:cxn ang="0">
                    <a:pos x="146" y="17"/>
                  </a:cxn>
                  <a:cxn ang="0">
                    <a:pos x="209" y="62"/>
                  </a:cxn>
                  <a:cxn ang="0">
                    <a:pos x="192" y="63"/>
                  </a:cxn>
                  <a:cxn ang="0">
                    <a:pos x="170" y="62"/>
                  </a:cxn>
                  <a:cxn ang="0">
                    <a:pos x="142" y="64"/>
                  </a:cxn>
                  <a:cxn ang="0">
                    <a:pos x="116" y="61"/>
                  </a:cxn>
                  <a:cxn ang="0">
                    <a:pos x="107" y="67"/>
                  </a:cxn>
                  <a:cxn ang="0">
                    <a:pos x="4" y="68"/>
                  </a:cxn>
                  <a:cxn ang="0">
                    <a:pos x="0" y="19"/>
                  </a:cxn>
                </a:cxnLst>
                <a:rect l="0" t="0" r="r" b="b"/>
                <a:pathLst>
                  <a:path w="209" h="68">
                    <a:moveTo>
                      <a:pt x="0" y="19"/>
                    </a:moveTo>
                    <a:cubicBezTo>
                      <a:pt x="0" y="19"/>
                      <a:pt x="21" y="17"/>
                      <a:pt x="36" y="16"/>
                    </a:cubicBezTo>
                    <a:cubicBezTo>
                      <a:pt x="52" y="14"/>
                      <a:pt x="63" y="9"/>
                      <a:pt x="72" y="6"/>
                    </a:cubicBezTo>
                    <a:cubicBezTo>
                      <a:pt x="81" y="2"/>
                      <a:pt x="90" y="0"/>
                      <a:pt x="106" y="8"/>
                    </a:cubicBezTo>
                    <a:cubicBezTo>
                      <a:pt x="123" y="16"/>
                      <a:pt x="136" y="14"/>
                      <a:pt x="146" y="17"/>
                    </a:cubicBezTo>
                    <a:cubicBezTo>
                      <a:pt x="156" y="21"/>
                      <a:pt x="206" y="54"/>
                      <a:pt x="209" y="62"/>
                    </a:cubicBezTo>
                    <a:cubicBezTo>
                      <a:pt x="209" y="62"/>
                      <a:pt x="200" y="67"/>
                      <a:pt x="192" y="63"/>
                    </a:cubicBezTo>
                    <a:cubicBezTo>
                      <a:pt x="192" y="63"/>
                      <a:pt x="176" y="67"/>
                      <a:pt x="170" y="62"/>
                    </a:cubicBezTo>
                    <a:cubicBezTo>
                      <a:pt x="170" y="62"/>
                      <a:pt x="149" y="68"/>
                      <a:pt x="142" y="64"/>
                    </a:cubicBezTo>
                    <a:cubicBezTo>
                      <a:pt x="142" y="64"/>
                      <a:pt x="120" y="61"/>
                      <a:pt x="116" y="61"/>
                    </a:cubicBezTo>
                    <a:cubicBezTo>
                      <a:pt x="116" y="61"/>
                      <a:pt x="113" y="67"/>
                      <a:pt x="107" y="67"/>
                    </a:cubicBezTo>
                    <a:cubicBezTo>
                      <a:pt x="100" y="67"/>
                      <a:pt x="4" y="68"/>
                      <a:pt x="4" y="68"/>
                    </a:cubicBezTo>
                    <a:lnTo>
                      <a:pt x="0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6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56" name="Freeform 8"/>
              <p:cNvSpPr/>
              <p:nvPr/>
            </p:nvSpPr>
            <p:spPr bwMode="auto">
              <a:xfrm>
                <a:off x="2700338" y="1857375"/>
                <a:ext cx="446088" cy="563562"/>
              </a:xfrm>
              <a:custGeom>
                <a:avLst/>
                <a:gdLst/>
                <a:ahLst/>
                <a:cxnLst>
                  <a:cxn ang="0">
                    <a:pos x="53" y="268"/>
                  </a:cxn>
                  <a:cxn ang="0">
                    <a:pos x="40" y="227"/>
                  </a:cxn>
                  <a:cxn ang="0">
                    <a:pos x="7" y="115"/>
                  </a:cxn>
                  <a:cxn ang="0">
                    <a:pos x="40" y="58"/>
                  </a:cxn>
                  <a:cxn ang="0">
                    <a:pos x="189" y="57"/>
                  </a:cxn>
                  <a:cxn ang="0">
                    <a:pos x="209" y="57"/>
                  </a:cxn>
                  <a:cxn ang="0">
                    <a:pos x="229" y="55"/>
                  </a:cxn>
                  <a:cxn ang="0">
                    <a:pos x="211" y="63"/>
                  </a:cxn>
                  <a:cxn ang="0">
                    <a:pos x="244" y="77"/>
                  </a:cxn>
                  <a:cxn ang="0">
                    <a:pos x="225" y="72"/>
                  </a:cxn>
                  <a:cxn ang="0">
                    <a:pos x="248" y="87"/>
                  </a:cxn>
                  <a:cxn ang="0">
                    <a:pos x="233" y="83"/>
                  </a:cxn>
                  <a:cxn ang="0">
                    <a:pos x="243" y="109"/>
                  </a:cxn>
                  <a:cxn ang="0">
                    <a:pos x="229" y="87"/>
                  </a:cxn>
                  <a:cxn ang="0">
                    <a:pos x="229" y="112"/>
                  </a:cxn>
                  <a:cxn ang="0">
                    <a:pos x="212" y="96"/>
                  </a:cxn>
                  <a:cxn ang="0">
                    <a:pos x="223" y="163"/>
                  </a:cxn>
                  <a:cxn ang="0">
                    <a:pos x="223" y="180"/>
                  </a:cxn>
                  <a:cxn ang="0">
                    <a:pos x="238" y="215"/>
                  </a:cxn>
                  <a:cxn ang="0">
                    <a:pos x="229" y="221"/>
                  </a:cxn>
                  <a:cxn ang="0">
                    <a:pos x="223" y="227"/>
                  </a:cxn>
                  <a:cxn ang="0">
                    <a:pos x="217" y="244"/>
                  </a:cxn>
                  <a:cxn ang="0">
                    <a:pos x="217" y="255"/>
                  </a:cxn>
                  <a:cxn ang="0">
                    <a:pos x="213" y="268"/>
                  </a:cxn>
                  <a:cxn ang="0">
                    <a:pos x="200" y="296"/>
                  </a:cxn>
                  <a:cxn ang="0">
                    <a:pos x="164" y="305"/>
                  </a:cxn>
                  <a:cxn ang="0">
                    <a:pos x="53" y="268"/>
                  </a:cxn>
                </a:cxnLst>
                <a:rect l="0" t="0" r="r" b="b"/>
                <a:pathLst>
                  <a:path w="249" h="314">
                    <a:moveTo>
                      <a:pt x="53" y="268"/>
                    </a:moveTo>
                    <a:cubicBezTo>
                      <a:pt x="53" y="268"/>
                      <a:pt x="54" y="253"/>
                      <a:pt x="40" y="227"/>
                    </a:cubicBezTo>
                    <a:cubicBezTo>
                      <a:pt x="40" y="227"/>
                      <a:pt x="0" y="169"/>
                      <a:pt x="7" y="115"/>
                    </a:cubicBezTo>
                    <a:cubicBezTo>
                      <a:pt x="7" y="115"/>
                      <a:pt x="18" y="64"/>
                      <a:pt x="40" y="58"/>
                    </a:cubicBezTo>
                    <a:cubicBezTo>
                      <a:pt x="40" y="58"/>
                      <a:pt x="76" y="0"/>
                      <a:pt x="189" y="57"/>
                    </a:cubicBezTo>
                    <a:cubicBezTo>
                      <a:pt x="189" y="57"/>
                      <a:pt x="204" y="55"/>
                      <a:pt x="209" y="57"/>
                    </a:cubicBezTo>
                    <a:cubicBezTo>
                      <a:pt x="209" y="57"/>
                      <a:pt x="220" y="43"/>
                      <a:pt x="229" y="55"/>
                    </a:cubicBezTo>
                    <a:cubicBezTo>
                      <a:pt x="229" y="55"/>
                      <a:pt x="217" y="48"/>
                      <a:pt x="211" y="63"/>
                    </a:cubicBezTo>
                    <a:cubicBezTo>
                      <a:pt x="211" y="63"/>
                      <a:pt x="242" y="61"/>
                      <a:pt x="244" y="77"/>
                    </a:cubicBezTo>
                    <a:cubicBezTo>
                      <a:pt x="244" y="77"/>
                      <a:pt x="232" y="67"/>
                      <a:pt x="225" y="72"/>
                    </a:cubicBezTo>
                    <a:cubicBezTo>
                      <a:pt x="225" y="72"/>
                      <a:pt x="249" y="80"/>
                      <a:pt x="248" y="87"/>
                    </a:cubicBezTo>
                    <a:cubicBezTo>
                      <a:pt x="248" y="87"/>
                      <a:pt x="239" y="78"/>
                      <a:pt x="233" y="83"/>
                    </a:cubicBezTo>
                    <a:cubicBezTo>
                      <a:pt x="233" y="83"/>
                      <a:pt x="249" y="90"/>
                      <a:pt x="243" y="109"/>
                    </a:cubicBezTo>
                    <a:cubicBezTo>
                      <a:pt x="243" y="109"/>
                      <a:pt x="244" y="91"/>
                      <a:pt x="229" y="87"/>
                    </a:cubicBezTo>
                    <a:cubicBezTo>
                      <a:pt x="229" y="87"/>
                      <a:pt x="241" y="100"/>
                      <a:pt x="229" y="112"/>
                    </a:cubicBezTo>
                    <a:cubicBezTo>
                      <a:pt x="229" y="112"/>
                      <a:pt x="233" y="81"/>
                      <a:pt x="212" y="96"/>
                    </a:cubicBezTo>
                    <a:cubicBezTo>
                      <a:pt x="212" y="96"/>
                      <a:pt x="229" y="126"/>
                      <a:pt x="223" y="163"/>
                    </a:cubicBezTo>
                    <a:cubicBezTo>
                      <a:pt x="223" y="163"/>
                      <a:pt x="221" y="173"/>
                      <a:pt x="223" y="180"/>
                    </a:cubicBezTo>
                    <a:cubicBezTo>
                      <a:pt x="223" y="180"/>
                      <a:pt x="244" y="209"/>
                      <a:pt x="238" y="215"/>
                    </a:cubicBezTo>
                    <a:cubicBezTo>
                      <a:pt x="238" y="215"/>
                      <a:pt x="233" y="220"/>
                      <a:pt x="229" y="221"/>
                    </a:cubicBezTo>
                    <a:cubicBezTo>
                      <a:pt x="225" y="221"/>
                      <a:pt x="223" y="220"/>
                      <a:pt x="223" y="227"/>
                    </a:cubicBezTo>
                    <a:cubicBezTo>
                      <a:pt x="223" y="235"/>
                      <a:pt x="225" y="244"/>
                      <a:pt x="217" y="244"/>
                    </a:cubicBezTo>
                    <a:cubicBezTo>
                      <a:pt x="217" y="244"/>
                      <a:pt x="222" y="250"/>
                      <a:pt x="217" y="255"/>
                    </a:cubicBezTo>
                    <a:cubicBezTo>
                      <a:pt x="217" y="255"/>
                      <a:pt x="211" y="258"/>
                      <a:pt x="213" y="268"/>
                    </a:cubicBezTo>
                    <a:cubicBezTo>
                      <a:pt x="213" y="268"/>
                      <a:pt x="221" y="287"/>
                      <a:pt x="200" y="296"/>
                    </a:cubicBezTo>
                    <a:cubicBezTo>
                      <a:pt x="200" y="296"/>
                      <a:pt x="174" y="297"/>
                      <a:pt x="164" y="305"/>
                    </a:cubicBezTo>
                    <a:cubicBezTo>
                      <a:pt x="154" y="314"/>
                      <a:pt x="53" y="268"/>
                      <a:pt x="53" y="26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6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57" name="Freeform 9"/>
              <p:cNvSpPr/>
              <p:nvPr/>
            </p:nvSpPr>
            <p:spPr bwMode="auto">
              <a:xfrm>
                <a:off x="2651125" y="2324100"/>
                <a:ext cx="1125538" cy="1235075"/>
              </a:xfrm>
              <a:custGeom>
                <a:avLst/>
                <a:gdLst/>
                <a:ahLst/>
                <a:cxnLst>
                  <a:cxn ang="0">
                    <a:pos x="72" y="24"/>
                  </a:cxn>
                  <a:cxn ang="0">
                    <a:pos x="82" y="1"/>
                  </a:cxn>
                  <a:cxn ang="0">
                    <a:pos x="210" y="61"/>
                  </a:cxn>
                  <a:cxn ang="0">
                    <a:pos x="226" y="82"/>
                  </a:cxn>
                  <a:cxn ang="0">
                    <a:pos x="230" y="96"/>
                  </a:cxn>
                  <a:cxn ang="0">
                    <a:pos x="272" y="176"/>
                  </a:cxn>
                  <a:cxn ang="0">
                    <a:pos x="313" y="226"/>
                  </a:cxn>
                  <a:cxn ang="0">
                    <a:pos x="343" y="278"/>
                  </a:cxn>
                  <a:cxn ang="0">
                    <a:pos x="367" y="296"/>
                  </a:cxn>
                  <a:cxn ang="0">
                    <a:pos x="394" y="321"/>
                  </a:cxn>
                  <a:cxn ang="0">
                    <a:pos x="439" y="347"/>
                  </a:cxn>
                  <a:cxn ang="0">
                    <a:pos x="511" y="348"/>
                  </a:cxn>
                  <a:cxn ang="0">
                    <a:pos x="552" y="374"/>
                  </a:cxn>
                  <a:cxn ang="0">
                    <a:pos x="611" y="374"/>
                  </a:cxn>
                  <a:cxn ang="0">
                    <a:pos x="619" y="443"/>
                  </a:cxn>
                  <a:cxn ang="0">
                    <a:pos x="512" y="441"/>
                  </a:cxn>
                  <a:cxn ang="0">
                    <a:pos x="501" y="448"/>
                  </a:cxn>
                  <a:cxn ang="0">
                    <a:pos x="486" y="448"/>
                  </a:cxn>
                  <a:cxn ang="0">
                    <a:pos x="390" y="449"/>
                  </a:cxn>
                  <a:cxn ang="0">
                    <a:pos x="375" y="491"/>
                  </a:cxn>
                  <a:cxn ang="0">
                    <a:pos x="380" y="538"/>
                  </a:cxn>
                  <a:cxn ang="0">
                    <a:pos x="414" y="552"/>
                  </a:cxn>
                  <a:cxn ang="0">
                    <a:pos x="386" y="570"/>
                  </a:cxn>
                  <a:cxn ang="0">
                    <a:pos x="318" y="574"/>
                  </a:cxn>
                  <a:cxn ang="0">
                    <a:pos x="247" y="602"/>
                  </a:cxn>
                  <a:cxn ang="0">
                    <a:pos x="207" y="638"/>
                  </a:cxn>
                  <a:cxn ang="0">
                    <a:pos x="141" y="678"/>
                  </a:cxn>
                  <a:cxn ang="0">
                    <a:pos x="119" y="671"/>
                  </a:cxn>
                  <a:cxn ang="0">
                    <a:pos x="132" y="610"/>
                  </a:cxn>
                  <a:cxn ang="0">
                    <a:pos x="124" y="577"/>
                  </a:cxn>
                  <a:cxn ang="0">
                    <a:pos x="126" y="569"/>
                  </a:cxn>
                  <a:cxn ang="0">
                    <a:pos x="123" y="554"/>
                  </a:cxn>
                  <a:cxn ang="0">
                    <a:pos x="126" y="530"/>
                  </a:cxn>
                  <a:cxn ang="0">
                    <a:pos x="126" y="508"/>
                  </a:cxn>
                  <a:cxn ang="0">
                    <a:pos x="120" y="487"/>
                  </a:cxn>
                  <a:cxn ang="0">
                    <a:pos x="112" y="467"/>
                  </a:cxn>
                  <a:cxn ang="0">
                    <a:pos x="93" y="434"/>
                  </a:cxn>
                  <a:cxn ang="0">
                    <a:pos x="85" y="421"/>
                  </a:cxn>
                  <a:cxn ang="0">
                    <a:pos x="78" y="399"/>
                  </a:cxn>
                  <a:cxn ang="0">
                    <a:pos x="63" y="371"/>
                  </a:cxn>
                  <a:cxn ang="0">
                    <a:pos x="51" y="319"/>
                  </a:cxn>
                  <a:cxn ang="0">
                    <a:pos x="33" y="266"/>
                  </a:cxn>
                  <a:cxn ang="0">
                    <a:pos x="17" y="211"/>
                  </a:cxn>
                  <a:cxn ang="0">
                    <a:pos x="5" y="189"/>
                  </a:cxn>
                  <a:cxn ang="0">
                    <a:pos x="8" y="153"/>
                  </a:cxn>
                  <a:cxn ang="0">
                    <a:pos x="27" y="104"/>
                  </a:cxn>
                  <a:cxn ang="0">
                    <a:pos x="47" y="76"/>
                  </a:cxn>
                  <a:cxn ang="0">
                    <a:pos x="59" y="53"/>
                  </a:cxn>
                  <a:cxn ang="0">
                    <a:pos x="72" y="24"/>
                  </a:cxn>
                </a:cxnLst>
                <a:rect l="0" t="0" r="r" b="b"/>
                <a:pathLst>
                  <a:path w="627" h="688">
                    <a:moveTo>
                      <a:pt x="72" y="24"/>
                    </a:moveTo>
                    <a:cubicBezTo>
                      <a:pt x="72" y="24"/>
                      <a:pt x="73" y="0"/>
                      <a:pt x="82" y="1"/>
                    </a:cubicBezTo>
                    <a:cubicBezTo>
                      <a:pt x="82" y="1"/>
                      <a:pt x="148" y="8"/>
                      <a:pt x="210" y="61"/>
                    </a:cubicBezTo>
                    <a:cubicBezTo>
                      <a:pt x="210" y="61"/>
                      <a:pt x="226" y="71"/>
                      <a:pt x="226" y="82"/>
                    </a:cubicBezTo>
                    <a:cubicBezTo>
                      <a:pt x="227" y="93"/>
                      <a:pt x="224" y="96"/>
                      <a:pt x="230" y="96"/>
                    </a:cubicBezTo>
                    <a:cubicBezTo>
                      <a:pt x="235" y="96"/>
                      <a:pt x="261" y="163"/>
                      <a:pt x="272" y="176"/>
                    </a:cubicBezTo>
                    <a:cubicBezTo>
                      <a:pt x="284" y="189"/>
                      <a:pt x="303" y="214"/>
                      <a:pt x="313" y="226"/>
                    </a:cubicBezTo>
                    <a:cubicBezTo>
                      <a:pt x="323" y="238"/>
                      <a:pt x="334" y="267"/>
                      <a:pt x="343" y="278"/>
                    </a:cubicBezTo>
                    <a:cubicBezTo>
                      <a:pt x="351" y="289"/>
                      <a:pt x="356" y="295"/>
                      <a:pt x="367" y="296"/>
                    </a:cubicBezTo>
                    <a:cubicBezTo>
                      <a:pt x="377" y="298"/>
                      <a:pt x="382" y="307"/>
                      <a:pt x="394" y="321"/>
                    </a:cubicBezTo>
                    <a:cubicBezTo>
                      <a:pt x="406" y="336"/>
                      <a:pt x="417" y="345"/>
                      <a:pt x="439" y="347"/>
                    </a:cubicBezTo>
                    <a:cubicBezTo>
                      <a:pt x="462" y="348"/>
                      <a:pt x="490" y="339"/>
                      <a:pt x="511" y="348"/>
                    </a:cubicBezTo>
                    <a:cubicBezTo>
                      <a:pt x="532" y="357"/>
                      <a:pt x="538" y="372"/>
                      <a:pt x="552" y="374"/>
                    </a:cubicBezTo>
                    <a:cubicBezTo>
                      <a:pt x="565" y="375"/>
                      <a:pt x="611" y="374"/>
                      <a:pt x="611" y="374"/>
                    </a:cubicBezTo>
                    <a:cubicBezTo>
                      <a:pt x="611" y="374"/>
                      <a:pt x="627" y="390"/>
                      <a:pt x="619" y="443"/>
                    </a:cubicBezTo>
                    <a:cubicBezTo>
                      <a:pt x="512" y="441"/>
                      <a:pt x="512" y="441"/>
                      <a:pt x="512" y="441"/>
                    </a:cubicBezTo>
                    <a:cubicBezTo>
                      <a:pt x="512" y="441"/>
                      <a:pt x="510" y="449"/>
                      <a:pt x="501" y="448"/>
                    </a:cubicBezTo>
                    <a:cubicBezTo>
                      <a:pt x="492" y="447"/>
                      <a:pt x="486" y="448"/>
                      <a:pt x="486" y="448"/>
                    </a:cubicBezTo>
                    <a:cubicBezTo>
                      <a:pt x="390" y="449"/>
                      <a:pt x="390" y="449"/>
                      <a:pt x="390" y="449"/>
                    </a:cubicBezTo>
                    <a:cubicBezTo>
                      <a:pt x="390" y="449"/>
                      <a:pt x="378" y="470"/>
                      <a:pt x="375" y="491"/>
                    </a:cubicBezTo>
                    <a:cubicBezTo>
                      <a:pt x="372" y="511"/>
                      <a:pt x="376" y="532"/>
                      <a:pt x="380" y="538"/>
                    </a:cubicBezTo>
                    <a:cubicBezTo>
                      <a:pt x="380" y="538"/>
                      <a:pt x="412" y="541"/>
                      <a:pt x="414" y="552"/>
                    </a:cubicBezTo>
                    <a:cubicBezTo>
                      <a:pt x="410" y="559"/>
                      <a:pt x="504" y="614"/>
                      <a:pt x="386" y="570"/>
                    </a:cubicBezTo>
                    <a:cubicBezTo>
                      <a:pt x="372" y="565"/>
                      <a:pt x="371" y="556"/>
                      <a:pt x="318" y="574"/>
                    </a:cubicBezTo>
                    <a:cubicBezTo>
                      <a:pt x="265" y="592"/>
                      <a:pt x="267" y="587"/>
                      <a:pt x="247" y="602"/>
                    </a:cubicBezTo>
                    <a:cubicBezTo>
                      <a:pt x="228" y="618"/>
                      <a:pt x="238" y="624"/>
                      <a:pt x="207" y="638"/>
                    </a:cubicBezTo>
                    <a:cubicBezTo>
                      <a:pt x="176" y="652"/>
                      <a:pt x="150" y="668"/>
                      <a:pt x="141" y="678"/>
                    </a:cubicBezTo>
                    <a:cubicBezTo>
                      <a:pt x="132" y="688"/>
                      <a:pt x="110" y="683"/>
                      <a:pt x="119" y="671"/>
                    </a:cubicBezTo>
                    <a:cubicBezTo>
                      <a:pt x="128" y="659"/>
                      <a:pt x="132" y="625"/>
                      <a:pt x="132" y="610"/>
                    </a:cubicBezTo>
                    <a:cubicBezTo>
                      <a:pt x="132" y="596"/>
                      <a:pt x="119" y="584"/>
                      <a:pt x="124" y="577"/>
                    </a:cubicBezTo>
                    <a:cubicBezTo>
                      <a:pt x="129" y="570"/>
                      <a:pt x="134" y="571"/>
                      <a:pt x="126" y="569"/>
                    </a:cubicBezTo>
                    <a:cubicBezTo>
                      <a:pt x="119" y="568"/>
                      <a:pt x="117" y="565"/>
                      <a:pt x="123" y="554"/>
                    </a:cubicBezTo>
                    <a:cubicBezTo>
                      <a:pt x="128" y="544"/>
                      <a:pt x="129" y="542"/>
                      <a:pt x="126" y="530"/>
                    </a:cubicBezTo>
                    <a:cubicBezTo>
                      <a:pt x="123" y="519"/>
                      <a:pt x="128" y="520"/>
                      <a:pt x="126" y="508"/>
                    </a:cubicBezTo>
                    <a:cubicBezTo>
                      <a:pt x="124" y="497"/>
                      <a:pt x="121" y="502"/>
                      <a:pt x="120" y="487"/>
                    </a:cubicBezTo>
                    <a:cubicBezTo>
                      <a:pt x="118" y="473"/>
                      <a:pt x="119" y="474"/>
                      <a:pt x="112" y="467"/>
                    </a:cubicBezTo>
                    <a:cubicBezTo>
                      <a:pt x="105" y="459"/>
                      <a:pt x="93" y="448"/>
                      <a:pt x="93" y="434"/>
                    </a:cubicBezTo>
                    <a:cubicBezTo>
                      <a:pt x="93" y="421"/>
                      <a:pt x="90" y="431"/>
                      <a:pt x="85" y="421"/>
                    </a:cubicBezTo>
                    <a:cubicBezTo>
                      <a:pt x="81" y="411"/>
                      <a:pt x="84" y="411"/>
                      <a:pt x="78" y="399"/>
                    </a:cubicBezTo>
                    <a:cubicBezTo>
                      <a:pt x="73" y="386"/>
                      <a:pt x="62" y="389"/>
                      <a:pt x="63" y="371"/>
                    </a:cubicBezTo>
                    <a:cubicBezTo>
                      <a:pt x="64" y="352"/>
                      <a:pt x="57" y="342"/>
                      <a:pt x="51" y="319"/>
                    </a:cubicBezTo>
                    <a:cubicBezTo>
                      <a:pt x="46" y="295"/>
                      <a:pt x="39" y="281"/>
                      <a:pt x="33" y="266"/>
                    </a:cubicBezTo>
                    <a:cubicBezTo>
                      <a:pt x="28" y="250"/>
                      <a:pt x="16" y="226"/>
                      <a:pt x="17" y="211"/>
                    </a:cubicBezTo>
                    <a:cubicBezTo>
                      <a:pt x="17" y="196"/>
                      <a:pt x="10" y="200"/>
                      <a:pt x="5" y="189"/>
                    </a:cubicBezTo>
                    <a:cubicBezTo>
                      <a:pt x="0" y="178"/>
                      <a:pt x="2" y="172"/>
                      <a:pt x="8" y="153"/>
                    </a:cubicBezTo>
                    <a:cubicBezTo>
                      <a:pt x="15" y="134"/>
                      <a:pt x="15" y="118"/>
                      <a:pt x="27" y="104"/>
                    </a:cubicBezTo>
                    <a:cubicBezTo>
                      <a:pt x="39" y="90"/>
                      <a:pt x="43" y="86"/>
                      <a:pt x="47" y="76"/>
                    </a:cubicBezTo>
                    <a:cubicBezTo>
                      <a:pt x="51" y="67"/>
                      <a:pt x="46" y="60"/>
                      <a:pt x="59" y="53"/>
                    </a:cubicBezTo>
                    <a:cubicBezTo>
                      <a:pt x="72" y="46"/>
                      <a:pt x="71" y="28"/>
                      <a:pt x="72" y="2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6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58" name="Freeform 10"/>
              <p:cNvSpPr/>
              <p:nvPr/>
            </p:nvSpPr>
            <p:spPr bwMode="auto">
              <a:xfrm>
                <a:off x="2513013" y="2527300"/>
                <a:ext cx="1930400" cy="2090737"/>
              </a:xfrm>
              <a:custGeom>
                <a:avLst/>
                <a:gdLst/>
                <a:ahLst/>
                <a:cxnLst>
                  <a:cxn ang="0">
                    <a:pos x="560" y="324"/>
                  </a:cxn>
                  <a:cxn ang="0">
                    <a:pos x="420" y="403"/>
                  </a:cxn>
                  <a:cxn ang="0">
                    <a:pos x="479" y="450"/>
                  </a:cxn>
                  <a:cxn ang="0">
                    <a:pos x="828" y="487"/>
                  </a:cxn>
                  <a:cxn ang="0">
                    <a:pos x="908" y="825"/>
                  </a:cxn>
                  <a:cxn ang="0">
                    <a:pos x="937" y="974"/>
                  </a:cxn>
                  <a:cxn ang="0">
                    <a:pos x="1011" y="1012"/>
                  </a:cxn>
                  <a:cxn ang="0">
                    <a:pos x="941" y="1058"/>
                  </a:cxn>
                  <a:cxn ang="0">
                    <a:pos x="1066" y="1114"/>
                  </a:cxn>
                  <a:cxn ang="0">
                    <a:pos x="748" y="1122"/>
                  </a:cxn>
                  <a:cxn ang="0">
                    <a:pos x="747" y="967"/>
                  </a:cxn>
                  <a:cxn ang="0">
                    <a:pos x="707" y="669"/>
                  </a:cxn>
                  <a:cxn ang="0">
                    <a:pos x="613" y="675"/>
                  </a:cxn>
                  <a:cxn ang="0">
                    <a:pos x="540" y="805"/>
                  </a:cxn>
                  <a:cxn ang="0">
                    <a:pos x="445" y="761"/>
                  </a:cxn>
                  <a:cxn ang="0">
                    <a:pos x="455" y="930"/>
                  </a:cxn>
                  <a:cxn ang="0">
                    <a:pos x="684" y="985"/>
                  </a:cxn>
                  <a:cxn ang="0">
                    <a:pos x="690" y="1020"/>
                  </a:cxn>
                  <a:cxn ang="0">
                    <a:pos x="669" y="983"/>
                  </a:cxn>
                  <a:cxn ang="0">
                    <a:pos x="759" y="1075"/>
                  </a:cxn>
                  <a:cxn ang="0">
                    <a:pos x="681" y="1095"/>
                  </a:cxn>
                  <a:cxn ang="0">
                    <a:pos x="448" y="993"/>
                  </a:cxn>
                  <a:cxn ang="0">
                    <a:pos x="395" y="1067"/>
                  </a:cxn>
                  <a:cxn ang="0">
                    <a:pos x="327" y="1135"/>
                  </a:cxn>
                  <a:cxn ang="0">
                    <a:pos x="259" y="1134"/>
                  </a:cxn>
                  <a:cxn ang="0">
                    <a:pos x="301" y="1062"/>
                  </a:cxn>
                  <a:cxn ang="0">
                    <a:pos x="306" y="998"/>
                  </a:cxn>
                  <a:cxn ang="0">
                    <a:pos x="67" y="1028"/>
                  </a:cxn>
                  <a:cxn ang="0">
                    <a:pos x="70" y="1069"/>
                  </a:cxn>
                  <a:cxn ang="0">
                    <a:pos x="6" y="1067"/>
                  </a:cxn>
                  <a:cxn ang="0">
                    <a:pos x="42" y="1030"/>
                  </a:cxn>
                  <a:cxn ang="0">
                    <a:pos x="290" y="936"/>
                  </a:cxn>
                  <a:cxn ang="0">
                    <a:pos x="384" y="765"/>
                  </a:cxn>
                  <a:cxn ang="0">
                    <a:pos x="173" y="728"/>
                  </a:cxn>
                  <a:cxn ang="0">
                    <a:pos x="175" y="547"/>
                  </a:cxn>
                  <a:cxn ang="0">
                    <a:pos x="71" y="92"/>
                  </a:cxn>
                  <a:cxn ang="0">
                    <a:pos x="84" y="67"/>
                  </a:cxn>
                  <a:cxn ang="0">
                    <a:pos x="136" y="221"/>
                  </a:cxn>
                  <a:cxn ang="0">
                    <a:pos x="164" y="290"/>
                  </a:cxn>
                  <a:cxn ang="0">
                    <a:pos x="195" y="362"/>
                  </a:cxn>
                  <a:cxn ang="0">
                    <a:pos x="209" y="435"/>
                  </a:cxn>
                  <a:cxn ang="0">
                    <a:pos x="207" y="478"/>
                  </a:cxn>
                  <a:cxn ang="0">
                    <a:pos x="212" y="566"/>
                  </a:cxn>
                  <a:cxn ang="0">
                    <a:pos x="300" y="506"/>
                  </a:cxn>
                  <a:cxn ang="0">
                    <a:pos x="331" y="354"/>
                  </a:cxn>
                </a:cxnLst>
                <a:rect l="0" t="0" r="r" b="b"/>
                <a:pathLst>
                  <a:path w="1075" h="1164">
                    <a:moveTo>
                      <a:pt x="285" y="357"/>
                    </a:moveTo>
                    <a:cubicBezTo>
                      <a:pt x="286" y="338"/>
                      <a:pt x="286" y="338"/>
                      <a:pt x="286" y="338"/>
                    </a:cubicBezTo>
                    <a:cubicBezTo>
                      <a:pt x="560" y="324"/>
                      <a:pt x="560" y="324"/>
                      <a:pt x="560" y="324"/>
                    </a:cubicBezTo>
                    <a:cubicBezTo>
                      <a:pt x="560" y="324"/>
                      <a:pt x="565" y="338"/>
                      <a:pt x="558" y="341"/>
                    </a:cubicBezTo>
                    <a:cubicBezTo>
                      <a:pt x="552" y="343"/>
                      <a:pt x="455" y="347"/>
                      <a:pt x="455" y="347"/>
                    </a:cubicBezTo>
                    <a:cubicBezTo>
                      <a:pt x="455" y="347"/>
                      <a:pt x="425" y="358"/>
                      <a:pt x="420" y="403"/>
                    </a:cubicBezTo>
                    <a:cubicBezTo>
                      <a:pt x="414" y="449"/>
                      <a:pt x="420" y="447"/>
                      <a:pt x="420" y="447"/>
                    </a:cubicBezTo>
                    <a:cubicBezTo>
                      <a:pt x="420" y="447"/>
                      <a:pt x="439" y="441"/>
                      <a:pt x="450" y="445"/>
                    </a:cubicBezTo>
                    <a:cubicBezTo>
                      <a:pt x="460" y="449"/>
                      <a:pt x="467" y="456"/>
                      <a:pt x="479" y="450"/>
                    </a:cubicBezTo>
                    <a:cubicBezTo>
                      <a:pt x="491" y="444"/>
                      <a:pt x="490" y="441"/>
                      <a:pt x="490" y="441"/>
                    </a:cubicBezTo>
                    <a:cubicBezTo>
                      <a:pt x="490" y="441"/>
                      <a:pt x="567" y="440"/>
                      <a:pt x="593" y="443"/>
                    </a:cubicBezTo>
                    <a:cubicBezTo>
                      <a:pt x="619" y="446"/>
                      <a:pt x="789" y="466"/>
                      <a:pt x="828" y="487"/>
                    </a:cubicBezTo>
                    <a:cubicBezTo>
                      <a:pt x="828" y="487"/>
                      <a:pt x="845" y="496"/>
                      <a:pt x="851" y="529"/>
                    </a:cubicBezTo>
                    <a:cubicBezTo>
                      <a:pt x="856" y="563"/>
                      <a:pt x="882" y="678"/>
                      <a:pt x="886" y="700"/>
                    </a:cubicBezTo>
                    <a:cubicBezTo>
                      <a:pt x="890" y="721"/>
                      <a:pt x="904" y="787"/>
                      <a:pt x="908" y="825"/>
                    </a:cubicBezTo>
                    <a:cubicBezTo>
                      <a:pt x="912" y="862"/>
                      <a:pt x="910" y="886"/>
                      <a:pt x="919" y="903"/>
                    </a:cubicBezTo>
                    <a:cubicBezTo>
                      <a:pt x="928" y="920"/>
                      <a:pt x="930" y="921"/>
                      <a:pt x="931" y="937"/>
                    </a:cubicBezTo>
                    <a:cubicBezTo>
                      <a:pt x="932" y="953"/>
                      <a:pt x="939" y="963"/>
                      <a:pt x="937" y="974"/>
                    </a:cubicBezTo>
                    <a:cubicBezTo>
                      <a:pt x="935" y="985"/>
                      <a:pt x="925" y="986"/>
                      <a:pt x="925" y="986"/>
                    </a:cubicBezTo>
                    <a:cubicBezTo>
                      <a:pt x="925" y="986"/>
                      <a:pt x="938" y="1004"/>
                      <a:pt x="957" y="1007"/>
                    </a:cubicBezTo>
                    <a:cubicBezTo>
                      <a:pt x="976" y="1010"/>
                      <a:pt x="1000" y="1012"/>
                      <a:pt x="1011" y="1012"/>
                    </a:cubicBezTo>
                    <a:cubicBezTo>
                      <a:pt x="1023" y="1011"/>
                      <a:pt x="1028" y="1009"/>
                      <a:pt x="1030" y="1021"/>
                    </a:cubicBezTo>
                    <a:cubicBezTo>
                      <a:pt x="1030" y="1021"/>
                      <a:pt x="1038" y="1021"/>
                      <a:pt x="1032" y="1028"/>
                    </a:cubicBezTo>
                    <a:cubicBezTo>
                      <a:pt x="1026" y="1034"/>
                      <a:pt x="999" y="1064"/>
                      <a:pt x="941" y="1058"/>
                    </a:cubicBezTo>
                    <a:cubicBezTo>
                      <a:pt x="941" y="1058"/>
                      <a:pt x="1020" y="1091"/>
                      <a:pt x="1053" y="1084"/>
                    </a:cubicBezTo>
                    <a:cubicBezTo>
                      <a:pt x="1053" y="1084"/>
                      <a:pt x="1071" y="1085"/>
                      <a:pt x="1070" y="1098"/>
                    </a:cubicBezTo>
                    <a:cubicBezTo>
                      <a:pt x="1070" y="1098"/>
                      <a:pt x="1075" y="1105"/>
                      <a:pt x="1066" y="1114"/>
                    </a:cubicBezTo>
                    <a:cubicBezTo>
                      <a:pt x="1066" y="1114"/>
                      <a:pt x="990" y="1147"/>
                      <a:pt x="859" y="1132"/>
                    </a:cubicBezTo>
                    <a:cubicBezTo>
                      <a:pt x="859" y="1132"/>
                      <a:pt x="830" y="1130"/>
                      <a:pt x="816" y="1132"/>
                    </a:cubicBezTo>
                    <a:cubicBezTo>
                      <a:pt x="802" y="1134"/>
                      <a:pt x="748" y="1135"/>
                      <a:pt x="748" y="1122"/>
                    </a:cubicBezTo>
                    <a:cubicBezTo>
                      <a:pt x="747" y="1110"/>
                      <a:pt x="747" y="1096"/>
                      <a:pt x="749" y="1095"/>
                    </a:cubicBezTo>
                    <a:cubicBezTo>
                      <a:pt x="749" y="1095"/>
                      <a:pt x="746" y="1031"/>
                      <a:pt x="753" y="1026"/>
                    </a:cubicBezTo>
                    <a:cubicBezTo>
                      <a:pt x="760" y="1021"/>
                      <a:pt x="749" y="988"/>
                      <a:pt x="747" y="967"/>
                    </a:cubicBezTo>
                    <a:cubicBezTo>
                      <a:pt x="745" y="946"/>
                      <a:pt x="723" y="845"/>
                      <a:pt x="720" y="819"/>
                    </a:cubicBezTo>
                    <a:cubicBezTo>
                      <a:pt x="718" y="794"/>
                      <a:pt x="710" y="763"/>
                      <a:pt x="707" y="741"/>
                    </a:cubicBezTo>
                    <a:cubicBezTo>
                      <a:pt x="704" y="720"/>
                      <a:pt x="703" y="682"/>
                      <a:pt x="707" y="669"/>
                    </a:cubicBezTo>
                    <a:cubicBezTo>
                      <a:pt x="710" y="656"/>
                      <a:pt x="707" y="656"/>
                      <a:pt x="707" y="656"/>
                    </a:cubicBezTo>
                    <a:cubicBezTo>
                      <a:pt x="707" y="656"/>
                      <a:pt x="678" y="675"/>
                      <a:pt x="656" y="674"/>
                    </a:cubicBezTo>
                    <a:cubicBezTo>
                      <a:pt x="635" y="673"/>
                      <a:pt x="613" y="675"/>
                      <a:pt x="613" y="675"/>
                    </a:cubicBezTo>
                    <a:cubicBezTo>
                      <a:pt x="613" y="675"/>
                      <a:pt x="629" y="714"/>
                      <a:pt x="562" y="734"/>
                    </a:cubicBezTo>
                    <a:cubicBezTo>
                      <a:pt x="562" y="734"/>
                      <a:pt x="545" y="754"/>
                      <a:pt x="538" y="756"/>
                    </a:cubicBezTo>
                    <a:cubicBezTo>
                      <a:pt x="540" y="805"/>
                      <a:pt x="540" y="805"/>
                      <a:pt x="540" y="805"/>
                    </a:cubicBezTo>
                    <a:cubicBezTo>
                      <a:pt x="540" y="805"/>
                      <a:pt x="522" y="825"/>
                      <a:pt x="483" y="816"/>
                    </a:cubicBezTo>
                    <a:cubicBezTo>
                      <a:pt x="471" y="763"/>
                      <a:pt x="471" y="763"/>
                      <a:pt x="471" y="763"/>
                    </a:cubicBezTo>
                    <a:cubicBezTo>
                      <a:pt x="445" y="761"/>
                      <a:pt x="445" y="761"/>
                      <a:pt x="445" y="761"/>
                    </a:cubicBezTo>
                    <a:cubicBezTo>
                      <a:pt x="441" y="766"/>
                      <a:pt x="441" y="766"/>
                      <a:pt x="441" y="766"/>
                    </a:cubicBezTo>
                    <a:cubicBezTo>
                      <a:pt x="458" y="766"/>
                      <a:pt x="458" y="766"/>
                      <a:pt x="458" y="766"/>
                    </a:cubicBezTo>
                    <a:cubicBezTo>
                      <a:pt x="455" y="930"/>
                      <a:pt x="455" y="930"/>
                      <a:pt x="455" y="930"/>
                    </a:cubicBezTo>
                    <a:cubicBezTo>
                      <a:pt x="689" y="950"/>
                      <a:pt x="689" y="950"/>
                      <a:pt x="689" y="950"/>
                    </a:cubicBezTo>
                    <a:cubicBezTo>
                      <a:pt x="689" y="983"/>
                      <a:pt x="689" y="983"/>
                      <a:pt x="689" y="983"/>
                    </a:cubicBezTo>
                    <a:cubicBezTo>
                      <a:pt x="684" y="985"/>
                      <a:pt x="684" y="985"/>
                      <a:pt x="684" y="985"/>
                    </a:cubicBezTo>
                    <a:cubicBezTo>
                      <a:pt x="684" y="985"/>
                      <a:pt x="682" y="988"/>
                      <a:pt x="684" y="989"/>
                    </a:cubicBezTo>
                    <a:cubicBezTo>
                      <a:pt x="684" y="989"/>
                      <a:pt x="696" y="992"/>
                      <a:pt x="693" y="1006"/>
                    </a:cubicBezTo>
                    <a:cubicBezTo>
                      <a:pt x="690" y="1020"/>
                      <a:pt x="690" y="1020"/>
                      <a:pt x="690" y="1020"/>
                    </a:cubicBezTo>
                    <a:cubicBezTo>
                      <a:pt x="690" y="1020"/>
                      <a:pt x="631" y="1016"/>
                      <a:pt x="645" y="993"/>
                    </a:cubicBezTo>
                    <a:cubicBezTo>
                      <a:pt x="645" y="993"/>
                      <a:pt x="662" y="987"/>
                      <a:pt x="670" y="989"/>
                    </a:cubicBezTo>
                    <a:cubicBezTo>
                      <a:pt x="669" y="983"/>
                      <a:pt x="669" y="983"/>
                      <a:pt x="669" y="983"/>
                    </a:cubicBezTo>
                    <a:cubicBezTo>
                      <a:pt x="618" y="983"/>
                      <a:pt x="618" y="983"/>
                      <a:pt x="618" y="983"/>
                    </a:cubicBezTo>
                    <a:cubicBezTo>
                      <a:pt x="764" y="1026"/>
                      <a:pt x="764" y="1026"/>
                      <a:pt x="764" y="1026"/>
                    </a:cubicBezTo>
                    <a:cubicBezTo>
                      <a:pt x="759" y="1075"/>
                      <a:pt x="759" y="1075"/>
                      <a:pt x="759" y="1075"/>
                    </a:cubicBezTo>
                    <a:cubicBezTo>
                      <a:pt x="748" y="1075"/>
                      <a:pt x="748" y="1075"/>
                      <a:pt x="748" y="1075"/>
                    </a:cubicBezTo>
                    <a:cubicBezTo>
                      <a:pt x="748" y="1075"/>
                      <a:pt x="752" y="1126"/>
                      <a:pt x="716" y="1125"/>
                    </a:cubicBezTo>
                    <a:cubicBezTo>
                      <a:pt x="716" y="1125"/>
                      <a:pt x="679" y="1125"/>
                      <a:pt x="681" y="1095"/>
                    </a:cubicBezTo>
                    <a:cubicBezTo>
                      <a:pt x="681" y="1095"/>
                      <a:pt x="684" y="1065"/>
                      <a:pt x="718" y="1067"/>
                    </a:cubicBezTo>
                    <a:cubicBezTo>
                      <a:pt x="719" y="1060"/>
                      <a:pt x="719" y="1060"/>
                      <a:pt x="719" y="1060"/>
                    </a:cubicBezTo>
                    <a:cubicBezTo>
                      <a:pt x="448" y="993"/>
                      <a:pt x="448" y="993"/>
                      <a:pt x="448" y="993"/>
                    </a:cubicBezTo>
                    <a:cubicBezTo>
                      <a:pt x="448" y="993"/>
                      <a:pt x="447" y="1010"/>
                      <a:pt x="438" y="1012"/>
                    </a:cubicBezTo>
                    <a:cubicBezTo>
                      <a:pt x="438" y="1068"/>
                      <a:pt x="438" y="1068"/>
                      <a:pt x="438" y="1068"/>
                    </a:cubicBezTo>
                    <a:cubicBezTo>
                      <a:pt x="438" y="1068"/>
                      <a:pt x="405" y="1073"/>
                      <a:pt x="395" y="1067"/>
                    </a:cubicBezTo>
                    <a:cubicBezTo>
                      <a:pt x="395" y="1026"/>
                      <a:pt x="395" y="1026"/>
                      <a:pt x="395" y="1026"/>
                    </a:cubicBezTo>
                    <a:cubicBezTo>
                      <a:pt x="323" y="1096"/>
                      <a:pt x="323" y="1096"/>
                      <a:pt x="323" y="1096"/>
                    </a:cubicBezTo>
                    <a:cubicBezTo>
                      <a:pt x="323" y="1096"/>
                      <a:pt x="335" y="1120"/>
                      <a:pt x="327" y="1135"/>
                    </a:cubicBezTo>
                    <a:cubicBezTo>
                      <a:pt x="327" y="1135"/>
                      <a:pt x="319" y="1140"/>
                      <a:pt x="317" y="1135"/>
                    </a:cubicBezTo>
                    <a:cubicBezTo>
                      <a:pt x="317" y="1135"/>
                      <a:pt x="319" y="1164"/>
                      <a:pt x="290" y="1164"/>
                    </a:cubicBezTo>
                    <a:cubicBezTo>
                      <a:pt x="290" y="1164"/>
                      <a:pt x="258" y="1162"/>
                      <a:pt x="259" y="1134"/>
                    </a:cubicBezTo>
                    <a:cubicBezTo>
                      <a:pt x="259" y="1134"/>
                      <a:pt x="250" y="1137"/>
                      <a:pt x="255" y="1127"/>
                    </a:cubicBezTo>
                    <a:cubicBezTo>
                      <a:pt x="255" y="1127"/>
                      <a:pt x="262" y="1095"/>
                      <a:pt x="300" y="1096"/>
                    </a:cubicBezTo>
                    <a:cubicBezTo>
                      <a:pt x="301" y="1062"/>
                      <a:pt x="301" y="1062"/>
                      <a:pt x="301" y="1062"/>
                    </a:cubicBezTo>
                    <a:cubicBezTo>
                      <a:pt x="301" y="1062"/>
                      <a:pt x="301" y="1052"/>
                      <a:pt x="310" y="1044"/>
                    </a:cubicBezTo>
                    <a:cubicBezTo>
                      <a:pt x="351" y="992"/>
                      <a:pt x="351" y="992"/>
                      <a:pt x="351" y="992"/>
                    </a:cubicBezTo>
                    <a:cubicBezTo>
                      <a:pt x="306" y="998"/>
                      <a:pt x="306" y="998"/>
                      <a:pt x="306" y="998"/>
                    </a:cubicBezTo>
                    <a:cubicBezTo>
                      <a:pt x="306" y="998"/>
                      <a:pt x="307" y="1025"/>
                      <a:pt x="279" y="1028"/>
                    </a:cubicBezTo>
                    <a:cubicBezTo>
                      <a:pt x="279" y="1028"/>
                      <a:pt x="255" y="1026"/>
                      <a:pt x="258" y="1005"/>
                    </a:cubicBezTo>
                    <a:cubicBezTo>
                      <a:pt x="67" y="1028"/>
                      <a:pt x="67" y="1028"/>
                      <a:pt x="67" y="1028"/>
                    </a:cubicBezTo>
                    <a:cubicBezTo>
                      <a:pt x="65" y="1035"/>
                      <a:pt x="65" y="1035"/>
                      <a:pt x="65" y="1035"/>
                    </a:cubicBezTo>
                    <a:cubicBezTo>
                      <a:pt x="73" y="1037"/>
                      <a:pt x="73" y="1037"/>
                      <a:pt x="73" y="1037"/>
                    </a:cubicBezTo>
                    <a:cubicBezTo>
                      <a:pt x="73" y="1037"/>
                      <a:pt x="76" y="1067"/>
                      <a:pt x="70" y="1069"/>
                    </a:cubicBezTo>
                    <a:cubicBezTo>
                      <a:pt x="70" y="1069"/>
                      <a:pt x="63" y="1071"/>
                      <a:pt x="61" y="1075"/>
                    </a:cubicBezTo>
                    <a:cubicBezTo>
                      <a:pt x="59" y="1079"/>
                      <a:pt x="50" y="1095"/>
                      <a:pt x="28" y="1094"/>
                    </a:cubicBezTo>
                    <a:cubicBezTo>
                      <a:pt x="28" y="1094"/>
                      <a:pt x="4" y="1092"/>
                      <a:pt x="6" y="1067"/>
                    </a:cubicBezTo>
                    <a:cubicBezTo>
                      <a:pt x="6" y="1067"/>
                      <a:pt x="0" y="1067"/>
                      <a:pt x="3" y="1057"/>
                    </a:cubicBezTo>
                    <a:cubicBezTo>
                      <a:pt x="3" y="1057"/>
                      <a:pt x="18" y="1028"/>
                      <a:pt x="44" y="1032"/>
                    </a:cubicBezTo>
                    <a:cubicBezTo>
                      <a:pt x="42" y="1030"/>
                      <a:pt x="42" y="1030"/>
                      <a:pt x="42" y="1030"/>
                    </a:cubicBezTo>
                    <a:cubicBezTo>
                      <a:pt x="44" y="994"/>
                      <a:pt x="44" y="994"/>
                      <a:pt x="44" y="994"/>
                    </a:cubicBezTo>
                    <a:cubicBezTo>
                      <a:pt x="290" y="949"/>
                      <a:pt x="290" y="949"/>
                      <a:pt x="290" y="949"/>
                    </a:cubicBezTo>
                    <a:cubicBezTo>
                      <a:pt x="290" y="936"/>
                      <a:pt x="290" y="936"/>
                      <a:pt x="290" y="936"/>
                    </a:cubicBezTo>
                    <a:cubicBezTo>
                      <a:pt x="378" y="929"/>
                      <a:pt x="378" y="929"/>
                      <a:pt x="378" y="929"/>
                    </a:cubicBezTo>
                    <a:cubicBezTo>
                      <a:pt x="374" y="767"/>
                      <a:pt x="374" y="767"/>
                      <a:pt x="374" y="767"/>
                    </a:cubicBezTo>
                    <a:cubicBezTo>
                      <a:pt x="384" y="765"/>
                      <a:pt x="384" y="765"/>
                      <a:pt x="384" y="765"/>
                    </a:cubicBezTo>
                    <a:cubicBezTo>
                      <a:pt x="382" y="754"/>
                      <a:pt x="382" y="754"/>
                      <a:pt x="382" y="754"/>
                    </a:cubicBezTo>
                    <a:cubicBezTo>
                      <a:pt x="382" y="754"/>
                      <a:pt x="341" y="761"/>
                      <a:pt x="325" y="728"/>
                    </a:cubicBezTo>
                    <a:cubicBezTo>
                      <a:pt x="173" y="728"/>
                      <a:pt x="173" y="728"/>
                      <a:pt x="173" y="728"/>
                    </a:cubicBezTo>
                    <a:cubicBezTo>
                      <a:pt x="173" y="728"/>
                      <a:pt x="143" y="730"/>
                      <a:pt x="147" y="698"/>
                    </a:cubicBezTo>
                    <a:cubicBezTo>
                      <a:pt x="152" y="661"/>
                      <a:pt x="152" y="661"/>
                      <a:pt x="152" y="661"/>
                    </a:cubicBezTo>
                    <a:cubicBezTo>
                      <a:pt x="152" y="661"/>
                      <a:pt x="172" y="575"/>
                      <a:pt x="175" y="547"/>
                    </a:cubicBezTo>
                    <a:cubicBezTo>
                      <a:pt x="179" y="519"/>
                      <a:pt x="184" y="456"/>
                      <a:pt x="166" y="405"/>
                    </a:cubicBezTo>
                    <a:cubicBezTo>
                      <a:pt x="147" y="353"/>
                      <a:pt x="141" y="308"/>
                      <a:pt x="133" y="282"/>
                    </a:cubicBezTo>
                    <a:cubicBezTo>
                      <a:pt x="125" y="256"/>
                      <a:pt x="75" y="108"/>
                      <a:pt x="71" y="92"/>
                    </a:cubicBezTo>
                    <a:cubicBezTo>
                      <a:pt x="71" y="92"/>
                      <a:pt x="27" y="19"/>
                      <a:pt x="58" y="11"/>
                    </a:cubicBezTo>
                    <a:cubicBezTo>
                      <a:pt x="58" y="11"/>
                      <a:pt x="77" y="0"/>
                      <a:pt x="85" y="40"/>
                    </a:cubicBezTo>
                    <a:cubicBezTo>
                      <a:pt x="85" y="40"/>
                      <a:pt x="79" y="57"/>
                      <a:pt x="84" y="67"/>
                    </a:cubicBezTo>
                    <a:cubicBezTo>
                      <a:pt x="89" y="77"/>
                      <a:pt x="94" y="80"/>
                      <a:pt x="94" y="98"/>
                    </a:cubicBezTo>
                    <a:cubicBezTo>
                      <a:pt x="94" y="116"/>
                      <a:pt x="106" y="137"/>
                      <a:pt x="113" y="153"/>
                    </a:cubicBezTo>
                    <a:cubicBezTo>
                      <a:pt x="120" y="170"/>
                      <a:pt x="132" y="214"/>
                      <a:pt x="136" y="221"/>
                    </a:cubicBezTo>
                    <a:cubicBezTo>
                      <a:pt x="140" y="229"/>
                      <a:pt x="146" y="242"/>
                      <a:pt x="147" y="253"/>
                    </a:cubicBezTo>
                    <a:cubicBezTo>
                      <a:pt x="148" y="263"/>
                      <a:pt x="147" y="263"/>
                      <a:pt x="154" y="270"/>
                    </a:cubicBezTo>
                    <a:cubicBezTo>
                      <a:pt x="161" y="277"/>
                      <a:pt x="162" y="278"/>
                      <a:pt x="164" y="290"/>
                    </a:cubicBezTo>
                    <a:cubicBezTo>
                      <a:pt x="167" y="301"/>
                      <a:pt x="172" y="303"/>
                      <a:pt x="173" y="307"/>
                    </a:cubicBezTo>
                    <a:cubicBezTo>
                      <a:pt x="173" y="312"/>
                      <a:pt x="174" y="329"/>
                      <a:pt x="178" y="337"/>
                    </a:cubicBezTo>
                    <a:cubicBezTo>
                      <a:pt x="183" y="345"/>
                      <a:pt x="193" y="349"/>
                      <a:pt x="195" y="362"/>
                    </a:cubicBezTo>
                    <a:cubicBezTo>
                      <a:pt x="198" y="374"/>
                      <a:pt x="197" y="380"/>
                      <a:pt x="200" y="387"/>
                    </a:cubicBezTo>
                    <a:cubicBezTo>
                      <a:pt x="204" y="394"/>
                      <a:pt x="204" y="400"/>
                      <a:pt x="203" y="408"/>
                    </a:cubicBezTo>
                    <a:cubicBezTo>
                      <a:pt x="202" y="417"/>
                      <a:pt x="211" y="427"/>
                      <a:pt x="209" y="435"/>
                    </a:cubicBezTo>
                    <a:cubicBezTo>
                      <a:pt x="207" y="442"/>
                      <a:pt x="199" y="448"/>
                      <a:pt x="204" y="450"/>
                    </a:cubicBezTo>
                    <a:cubicBezTo>
                      <a:pt x="209" y="452"/>
                      <a:pt x="218" y="452"/>
                      <a:pt x="213" y="459"/>
                    </a:cubicBezTo>
                    <a:cubicBezTo>
                      <a:pt x="208" y="465"/>
                      <a:pt x="205" y="471"/>
                      <a:pt x="207" y="478"/>
                    </a:cubicBezTo>
                    <a:cubicBezTo>
                      <a:pt x="210" y="484"/>
                      <a:pt x="213" y="505"/>
                      <a:pt x="211" y="520"/>
                    </a:cubicBezTo>
                    <a:cubicBezTo>
                      <a:pt x="209" y="535"/>
                      <a:pt x="204" y="547"/>
                      <a:pt x="201" y="553"/>
                    </a:cubicBezTo>
                    <a:cubicBezTo>
                      <a:pt x="199" y="560"/>
                      <a:pt x="196" y="568"/>
                      <a:pt x="212" y="566"/>
                    </a:cubicBezTo>
                    <a:cubicBezTo>
                      <a:pt x="212" y="566"/>
                      <a:pt x="222" y="555"/>
                      <a:pt x="231" y="548"/>
                    </a:cubicBezTo>
                    <a:cubicBezTo>
                      <a:pt x="240" y="542"/>
                      <a:pt x="257" y="528"/>
                      <a:pt x="264" y="524"/>
                    </a:cubicBezTo>
                    <a:cubicBezTo>
                      <a:pt x="272" y="519"/>
                      <a:pt x="294" y="510"/>
                      <a:pt x="300" y="506"/>
                    </a:cubicBezTo>
                    <a:cubicBezTo>
                      <a:pt x="305" y="501"/>
                      <a:pt x="322" y="476"/>
                      <a:pt x="341" y="470"/>
                    </a:cubicBezTo>
                    <a:cubicBezTo>
                      <a:pt x="359" y="380"/>
                      <a:pt x="359" y="380"/>
                      <a:pt x="359" y="380"/>
                    </a:cubicBezTo>
                    <a:cubicBezTo>
                      <a:pt x="359" y="380"/>
                      <a:pt x="348" y="352"/>
                      <a:pt x="331" y="354"/>
                    </a:cubicBezTo>
                    <a:lnTo>
                      <a:pt x="285" y="35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6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59" name="Freeform 11"/>
              <p:cNvSpPr/>
              <p:nvPr/>
            </p:nvSpPr>
            <p:spPr bwMode="auto">
              <a:xfrm>
                <a:off x="3775075" y="2605088"/>
                <a:ext cx="703263" cy="517525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258" y="289"/>
                  </a:cxn>
                  <a:cxn ang="0">
                    <a:pos x="270" y="276"/>
                  </a:cxn>
                  <a:cxn ang="0">
                    <a:pos x="270" y="261"/>
                  </a:cxn>
                  <a:cxn ang="0">
                    <a:pos x="264" y="260"/>
                  </a:cxn>
                  <a:cxn ang="0">
                    <a:pos x="389" y="10"/>
                  </a:cxn>
                  <a:cxn ang="0">
                    <a:pos x="386" y="0"/>
                  </a:cxn>
                  <a:cxn ang="0">
                    <a:pos x="374" y="1"/>
                  </a:cxn>
                  <a:cxn ang="0">
                    <a:pos x="240" y="260"/>
                  </a:cxn>
                  <a:cxn ang="0">
                    <a:pos x="238" y="264"/>
                  </a:cxn>
                  <a:cxn ang="0">
                    <a:pos x="5" y="266"/>
                  </a:cxn>
                  <a:cxn ang="0">
                    <a:pos x="0" y="288"/>
                  </a:cxn>
                </a:cxnLst>
                <a:rect l="0" t="0" r="r" b="b"/>
                <a:pathLst>
                  <a:path w="392" h="289">
                    <a:moveTo>
                      <a:pt x="0" y="288"/>
                    </a:moveTo>
                    <a:cubicBezTo>
                      <a:pt x="258" y="289"/>
                      <a:pt x="258" y="289"/>
                      <a:pt x="258" y="289"/>
                    </a:cubicBezTo>
                    <a:cubicBezTo>
                      <a:pt x="258" y="289"/>
                      <a:pt x="270" y="283"/>
                      <a:pt x="270" y="276"/>
                    </a:cubicBezTo>
                    <a:cubicBezTo>
                      <a:pt x="270" y="261"/>
                      <a:pt x="270" y="261"/>
                      <a:pt x="270" y="261"/>
                    </a:cubicBezTo>
                    <a:cubicBezTo>
                      <a:pt x="264" y="260"/>
                      <a:pt x="264" y="260"/>
                      <a:pt x="264" y="260"/>
                    </a:cubicBezTo>
                    <a:cubicBezTo>
                      <a:pt x="389" y="10"/>
                      <a:pt x="389" y="10"/>
                      <a:pt x="389" y="10"/>
                    </a:cubicBezTo>
                    <a:cubicBezTo>
                      <a:pt x="389" y="10"/>
                      <a:pt x="392" y="2"/>
                      <a:pt x="386" y="0"/>
                    </a:cubicBezTo>
                    <a:cubicBezTo>
                      <a:pt x="374" y="1"/>
                      <a:pt x="374" y="1"/>
                      <a:pt x="374" y="1"/>
                    </a:cubicBezTo>
                    <a:cubicBezTo>
                      <a:pt x="240" y="260"/>
                      <a:pt x="240" y="260"/>
                      <a:pt x="240" y="260"/>
                    </a:cubicBezTo>
                    <a:cubicBezTo>
                      <a:pt x="238" y="264"/>
                      <a:pt x="238" y="264"/>
                      <a:pt x="238" y="264"/>
                    </a:cubicBezTo>
                    <a:cubicBezTo>
                      <a:pt x="5" y="266"/>
                      <a:pt x="5" y="266"/>
                      <a:pt x="5" y="266"/>
                    </a:cubicBezTo>
                    <a:lnTo>
                      <a:pt x="0" y="28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6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" name="Group 76"/>
            <p:cNvGrpSpPr/>
            <p:nvPr/>
          </p:nvGrpSpPr>
          <p:grpSpPr>
            <a:xfrm>
              <a:off x="2854474" y="2090462"/>
              <a:ext cx="1412726" cy="2135244"/>
              <a:chOff x="4895850" y="1982788"/>
              <a:chExt cx="1735138" cy="2622549"/>
            </a:xfrm>
            <a:solidFill>
              <a:schemeClr val="tx1">
                <a:lumMod val="25000"/>
                <a:lumOff val="75000"/>
              </a:schemeClr>
            </a:solidFill>
          </p:grpSpPr>
          <p:sp>
            <p:nvSpPr>
              <p:cNvPr id="2060" name="Freeform 12"/>
              <p:cNvSpPr/>
              <p:nvPr/>
            </p:nvSpPr>
            <p:spPr bwMode="auto">
              <a:xfrm>
                <a:off x="4895850" y="2605088"/>
                <a:ext cx="703263" cy="517525"/>
              </a:xfrm>
              <a:custGeom>
                <a:avLst/>
                <a:gdLst/>
                <a:ahLst/>
                <a:cxnLst>
                  <a:cxn ang="0">
                    <a:pos x="392" y="288"/>
                  </a:cxn>
                  <a:cxn ang="0">
                    <a:pos x="135" y="289"/>
                  </a:cxn>
                  <a:cxn ang="0">
                    <a:pos x="122" y="276"/>
                  </a:cxn>
                  <a:cxn ang="0">
                    <a:pos x="123" y="261"/>
                  </a:cxn>
                  <a:cxn ang="0">
                    <a:pos x="129" y="260"/>
                  </a:cxn>
                  <a:cxn ang="0">
                    <a:pos x="3" y="10"/>
                  </a:cxn>
                  <a:cxn ang="0">
                    <a:pos x="7" y="0"/>
                  </a:cxn>
                  <a:cxn ang="0">
                    <a:pos x="19" y="1"/>
                  </a:cxn>
                  <a:cxn ang="0">
                    <a:pos x="152" y="260"/>
                  </a:cxn>
                  <a:cxn ang="0">
                    <a:pos x="154" y="264"/>
                  </a:cxn>
                  <a:cxn ang="0">
                    <a:pos x="388" y="266"/>
                  </a:cxn>
                  <a:cxn ang="0">
                    <a:pos x="392" y="288"/>
                  </a:cxn>
                </a:cxnLst>
                <a:rect l="0" t="0" r="r" b="b"/>
                <a:pathLst>
                  <a:path w="392" h="289">
                    <a:moveTo>
                      <a:pt x="392" y="288"/>
                    </a:moveTo>
                    <a:cubicBezTo>
                      <a:pt x="135" y="289"/>
                      <a:pt x="135" y="289"/>
                      <a:pt x="135" y="289"/>
                    </a:cubicBezTo>
                    <a:cubicBezTo>
                      <a:pt x="135" y="289"/>
                      <a:pt x="123" y="283"/>
                      <a:pt x="122" y="276"/>
                    </a:cubicBezTo>
                    <a:cubicBezTo>
                      <a:pt x="123" y="261"/>
                      <a:pt x="123" y="261"/>
                      <a:pt x="123" y="261"/>
                    </a:cubicBezTo>
                    <a:cubicBezTo>
                      <a:pt x="129" y="260"/>
                      <a:pt x="129" y="260"/>
                      <a:pt x="129" y="26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0" y="2"/>
                      <a:pt x="7" y="0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52" y="260"/>
                      <a:pt x="152" y="260"/>
                      <a:pt x="152" y="260"/>
                    </a:cubicBezTo>
                    <a:cubicBezTo>
                      <a:pt x="154" y="264"/>
                      <a:pt x="154" y="264"/>
                      <a:pt x="154" y="264"/>
                    </a:cubicBezTo>
                    <a:cubicBezTo>
                      <a:pt x="388" y="266"/>
                      <a:pt x="388" y="266"/>
                      <a:pt x="388" y="266"/>
                    </a:cubicBezTo>
                    <a:lnTo>
                      <a:pt x="392" y="28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6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1" name="Freeform 13"/>
              <p:cNvSpPr/>
              <p:nvPr/>
            </p:nvSpPr>
            <p:spPr bwMode="auto">
              <a:xfrm>
                <a:off x="5583238" y="2406650"/>
                <a:ext cx="841375" cy="1103312"/>
              </a:xfrm>
              <a:custGeom>
                <a:avLst/>
                <a:gdLst/>
                <a:ahLst/>
                <a:cxnLst>
                  <a:cxn ang="0">
                    <a:pos x="258" y="129"/>
                  </a:cxn>
                  <a:cxn ang="0">
                    <a:pos x="232" y="218"/>
                  </a:cxn>
                  <a:cxn ang="0">
                    <a:pos x="211" y="309"/>
                  </a:cxn>
                  <a:cxn ang="0">
                    <a:pos x="210" y="320"/>
                  </a:cxn>
                  <a:cxn ang="0">
                    <a:pos x="202" y="330"/>
                  </a:cxn>
                  <a:cxn ang="0">
                    <a:pos x="197" y="345"/>
                  </a:cxn>
                  <a:cxn ang="0">
                    <a:pos x="187" y="355"/>
                  </a:cxn>
                  <a:cxn ang="0">
                    <a:pos x="168" y="355"/>
                  </a:cxn>
                  <a:cxn ang="0">
                    <a:pos x="161" y="361"/>
                  </a:cxn>
                  <a:cxn ang="0">
                    <a:pos x="135" y="361"/>
                  </a:cxn>
                  <a:cxn ang="0">
                    <a:pos x="108" y="353"/>
                  </a:cxn>
                  <a:cxn ang="0">
                    <a:pos x="80" y="350"/>
                  </a:cxn>
                  <a:cxn ang="0">
                    <a:pos x="41" y="351"/>
                  </a:cxn>
                  <a:cxn ang="0">
                    <a:pos x="30" y="351"/>
                  </a:cxn>
                  <a:cxn ang="0">
                    <a:pos x="12" y="395"/>
                  </a:cxn>
                  <a:cxn ang="0">
                    <a:pos x="52" y="399"/>
                  </a:cxn>
                  <a:cxn ang="0">
                    <a:pos x="67" y="415"/>
                  </a:cxn>
                  <a:cxn ang="0">
                    <a:pos x="87" y="427"/>
                  </a:cxn>
                  <a:cxn ang="0">
                    <a:pos x="108" y="436"/>
                  </a:cxn>
                  <a:cxn ang="0">
                    <a:pos x="155" y="447"/>
                  </a:cxn>
                  <a:cxn ang="0">
                    <a:pos x="177" y="457"/>
                  </a:cxn>
                  <a:cxn ang="0">
                    <a:pos x="149" y="517"/>
                  </a:cxn>
                  <a:cxn ang="0">
                    <a:pos x="253" y="584"/>
                  </a:cxn>
                  <a:cxn ang="0">
                    <a:pos x="392" y="614"/>
                  </a:cxn>
                  <a:cxn ang="0">
                    <a:pos x="404" y="608"/>
                  </a:cxn>
                  <a:cxn ang="0">
                    <a:pos x="416" y="582"/>
                  </a:cxn>
                  <a:cxn ang="0">
                    <a:pos x="416" y="549"/>
                  </a:cxn>
                  <a:cxn ang="0">
                    <a:pos x="411" y="471"/>
                  </a:cxn>
                  <a:cxn ang="0">
                    <a:pos x="450" y="310"/>
                  </a:cxn>
                  <a:cxn ang="0">
                    <a:pos x="469" y="193"/>
                  </a:cxn>
                  <a:cxn ang="0">
                    <a:pos x="459" y="155"/>
                  </a:cxn>
                  <a:cxn ang="0">
                    <a:pos x="458" y="63"/>
                  </a:cxn>
                  <a:cxn ang="0">
                    <a:pos x="369" y="0"/>
                  </a:cxn>
                  <a:cxn ang="0">
                    <a:pos x="300" y="74"/>
                  </a:cxn>
                  <a:cxn ang="0">
                    <a:pos x="268" y="119"/>
                  </a:cxn>
                  <a:cxn ang="0">
                    <a:pos x="258" y="129"/>
                  </a:cxn>
                </a:cxnLst>
                <a:rect l="0" t="0" r="r" b="b"/>
                <a:pathLst>
                  <a:path w="469" h="614">
                    <a:moveTo>
                      <a:pt x="258" y="129"/>
                    </a:moveTo>
                    <a:cubicBezTo>
                      <a:pt x="258" y="129"/>
                      <a:pt x="243" y="200"/>
                      <a:pt x="232" y="218"/>
                    </a:cubicBezTo>
                    <a:cubicBezTo>
                      <a:pt x="221" y="237"/>
                      <a:pt x="186" y="264"/>
                      <a:pt x="211" y="309"/>
                    </a:cubicBezTo>
                    <a:cubicBezTo>
                      <a:pt x="211" y="309"/>
                      <a:pt x="213" y="315"/>
                      <a:pt x="210" y="320"/>
                    </a:cubicBezTo>
                    <a:cubicBezTo>
                      <a:pt x="206" y="324"/>
                      <a:pt x="203" y="319"/>
                      <a:pt x="202" y="330"/>
                    </a:cubicBezTo>
                    <a:cubicBezTo>
                      <a:pt x="200" y="340"/>
                      <a:pt x="203" y="341"/>
                      <a:pt x="197" y="345"/>
                    </a:cubicBezTo>
                    <a:cubicBezTo>
                      <a:pt x="191" y="350"/>
                      <a:pt x="190" y="355"/>
                      <a:pt x="187" y="355"/>
                    </a:cubicBezTo>
                    <a:cubicBezTo>
                      <a:pt x="185" y="356"/>
                      <a:pt x="172" y="349"/>
                      <a:pt x="168" y="355"/>
                    </a:cubicBezTo>
                    <a:cubicBezTo>
                      <a:pt x="163" y="361"/>
                      <a:pt x="161" y="361"/>
                      <a:pt x="161" y="361"/>
                    </a:cubicBezTo>
                    <a:cubicBezTo>
                      <a:pt x="161" y="361"/>
                      <a:pt x="143" y="361"/>
                      <a:pt x="135" y="361"/>
                    </a:cubicBezTo>
                    <a:cubicBezTo>
                      <a:pt x="127" y="361"/>
                      <a:pt x="121" y="353"/>
                      <a:pt x="108" y="353"/>
                    </a:cubicBezTo>
                    <a:cubicBezTo>
                      <a:pt x="95" y="352"/>
                      <a:pt x="87" y="350"/>
                      <a:pt x="80" y="350"/>
                    </a:cubicBezTo>
                    <a:cubicBezTo>
                      <a:pt x="72" y="351"/>
                      <a:pt x="48" y="351"/>
                      <a:pt x="41" y="351"/>
                    </a:cubicBezTo>
                    <a:cubicBezTo>
                      <a:pt x="34" y="351"/>
                      <a:pt x="30" y="351"/>
                      <a:pt x="30" y="351"/>
                    </a:cubicBezTo>
                    <a:cubicBezTo>
                      <a:pt x="30" y="351"/>
                      <a:pt x="0" y="375"/>
                      <a:pt x="12" y="395"/>
                    </a:cubicBezTo>
                    <a:cubicBezTo>
                      <a:pt x="52" y="399"/>
                      <a:pt x="52" y="399"/>
                      <a:pt x="52" y="399"/>
                    </a:cubicBezTo>
                    <a:cubicBezTo>
                      <a:pt x="52" y="399"/>
                      <a:pt x="56" y="412"/>
                      <a:pt x="67" y="415"/>
                    </a:cubicBezTo>
                    <a:cubicBezTo>
                      <a:pt x="78" y="418"/>
                      <a:pt x="80" y="419"/>
                      <a:pt x="87" y="427"/>
                    </a:cubicBezTo>
                    <a:cubicBezTo>
                      <a:pt x="94" y="435"/>
                      <a:pt x="99" y="436"/>
                      <a:pt x="108" y="436"/>
                    </a:cubicBezTo>
                    <a:cubicBezTo>
                      <a:pt x="117" y="436"/>
                      <a:pt x="144" y="444"/>
                      <a:pt x="155" y="447"/>
                    </a:cubicBezTo>
                    <a:cubicBezTo>
                      <a:pt x="167" y="450"/>
                      <a:pt x="177" y="457"/>
                      <a:pt x="177" y="457"/>
                    </a:cubicBezTo>
                    <a:cubicBezTo>
                      <a:pt x="177" y="457"/>
                      <a:pt x="160" y="447"/>
                      <a:pt x="149" y="517"/>
                    </a:cubicBezTo>
                    <a:cubicBezTo>
                      <a:pt x="138" y="587"/>
                      <a:pt x="253" y="584"/>
                      <a:pt x="253" y="584"/>
                    </a:cubicBezTo>
                    <a:cubicBezTo>
                      <a:pt x="392" y="614"/>
                      <a:pt x="392" y="614"/>
                      <a:pt x="392" y="614"/>
                    </a:cubicBezTo>
                    <a:cubicBezTo>
                      <a:pt x="404" y="608"/>
                      <a:pt x="404" y="608"/>
                      <a:pt x="404" y="608"/>
                    </a:cubicBezTo>
                    <a:cubicBezTo>
                      <a:pt x="416" y="582"/>
                      <a:pt x="416" y="582"/>
                      <a:pt x="416" y="582"/>
                    </a:cubicBezTo>
                    <a:cubicBezTo>
                      <a:pt x="416" y="549"/>
                      <a:pt x="416" y="549"/>
                      <a:pt x="416" y="549"/>
                    </a:cubicBezTo>
                    <a:cubicBezTo>
                      <a:pt x="416" y="549"/>
                      <a:pt x="412" y="471"/>
                      <a:pt x="411" y="471"/>
                    </a:cubicBezTo>
                    <a:cubicBezTo>
                      <a:pt x="410" y="471"/>
                      <a:pt x="450" y="310"/>
                      <a:pt x="450" y="310"/>
                    </a:cubicBezTo>
                    <a:cubicBezTo>
                      <a:pt x="469" y="193"/>
                      <a:pt x="469" y="193"/>
                      <a:pt x="469" y="193"/>
                    </a:cubicBezTo>
                    <a:cubicBezTo>
                      <a:pt x="459" y="155"/>
                      <a:pt x="459" y="155"/>
                      <a:pt x="459" y="155"/>
                    </a:cubicBezTo>
                    <a:cubicBezTo>
                      <a:pt x="458" y="63"/>
                      <a:pt x="458" y="63"/>
                      <a:pt x="458" y="63"/>
                    </a:cubicBezTo>
                    <a:cubicBezTo>
                      <a:pt x="369" y="0"/>
                      <a:pt x="369" y="0"/>
                      <a:pt x="369" y="0"/>
                    </a:cubicBezTo>
                    <a:cubicBezTo>
                      <a:pt x="300" y="74"/>
                      <a:pt x="300" y="74"/>
                      <a:pt x="300" y="74"/>
                    </a:cubicBezTo>
                    <a:cubicBezTo>
                      <a:pt x="268" y="119"/>
                      <a:pt x="268" y="119"/>
                      <a:pt x="268" y="119"/>
                    </a:cubicBezTo>
                    <a:cubicBezTo>
                      <a:pt x="268" y="119"/>
                      <a:pt x="260" y="122"/>
                      <a:pt x="258" y="12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6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" name="Freeform 14"/>
              <p:cNvSpPr/>
              <p:nvPr/>
            </p:nvSpPr>
            <p:spPr bwMode="auto">
              <a:xfrm>
                <a:off x="5365750" y="2982913"/>
                <a:ext cx="271463" cy="138112"/>
              </a:xfrm>
              <a:custGeom>
                <a:avLst/>
                <a:gdLst/>
                <a:ahLst/>
                <a:cxnLst>
                  <a:cxn ang="0">
                    <a:pos x="151" y="34"/>
                  </a:cxn>
                  <a:cxn ang="0">
                    <a:pos x="117" y="19"/>
                  </a:cxn>
                  <a:cxn ang="0">
                    <a:pos x="85" y="2"/>
                  </a:cxn>
                  <a:cxn ang="0">
                    <a:pos x="46" y="4"/>
                  </a:cxn>
                  <a:cxn ang="0">
                    <a:pos x="29" y="12"/>
                  </a:cxn>
                  <a:cxn ang="0">
                    <a:pos x="4" y="37"/>
                  </a:cxn>
                  <a:cxn ang="0">
                    <a:pos x="6" y="37"/>
                  </a:cxn>
                  <a:cxn ang="0">
                    <a:pos x="15" y="41"/>
                  </a:cxn>
                  <a:cxn ang="0">
                    <a:pos x="27" y="45"/>
                  </a:cxn>
                  <a:cxn ang="0">
                    <a:pos x="66" y="45"/>
                  </a:cxn>
                  <a:cxn ang="0">
                    <a:pos x="110" y="73"/>
                  </a:cxn>
                  <a:cxn ang="0">
                    <a:pos x="111" y="73"/>
                  </a:cxn>
                  <a:cxn ang="0">
                    <a:pos x="137" y="73"/>
                  </a:cxn>
                  <a:cxn ang="0">
                    <a:pos x="151" y="34"/>
                  </a:cxn>
                </a:cxnLst>
                <a:rect l="0" t="0" r="r" b="b"/>
                <a:pathLst>
                  <a:path w="151" h="77">
                    <a:moveTo>
                      <a:pt x="151" y="34"/>
                    </a:moveTo>
                    <a:cubicBezTo>
                      <a:pt x="151" y="34"/>
                      <a:pt x="126" y="27"/>
                      <a:pt x="117" y="19"/>
                    </a:cubicBezTo>
                    <a:cubicBezTo>
                      <a:pt x="108" y="12"/>
                      <a:pt x="99" y="0"/>
                      <a:pt x="85" y="2"/>
                    </a:cubicBezTo>
                    <a:cubicBezTo>
                      <a:pt x="71" y="4"/>
                      <a:pt x="46" y="4"/>
                      <a:pt x="46" y="4"/>
                    </a:cubicBezTo>
                    <a:cubicBezTo>
                      <a:pt x="46" y="4"/>
                      <a:pt x="38" y="4"/>
                      <a:pt x="29" y="12"/>
                    </a:cubicBezTo>
                    <a:cubicBezTo>
                      <a:pt x="21" y="21"/>
                      <a:pt x="0" y="33"/>
                      <a:pt x="4" y="37"/>
                    </a:cubicBezTo>
                    <a:cubicBezTo>
                      <a:pt x="8" y="41"/>
                      <a:pt x="6" y="37"/>
                      <a:pt x="6" y="37"/>
                    </a:cubicBezTo>
                    <a:cubicBezTo>
                      <a:pt x="6" y="37"/>
                      <a:pt x="8" y="45"/>
                      <a:pt x="15" y="41"/>
                    </a:cubicBezTo>
                    <a:cubicBezTo>
                      <a:pt x="15" y="41"/>
                      <a:pt x="18" y="47"/>
                      <a:pt x="27" y="45"/>
                    </a:cubicBezTo>
                    <a:cubicBezTo>
                      <a:pt x="27" y="45"/>
                      <a:pt x="59" y="42"/>
                      <a:pt x="66" y="45"/>
                    </a:cubicBezTo>
                    <a:cubicBezTo>
                      <a:pt x="73" y="48"/>
                      <a:pt x="100" y="69"/>
                      <a:pt x="110" y="73"/>
                    </a:cubicBezTo>
                    <a:cubicBezTo>
                      <a:pt x="111" y="73"/>
                      <a:pt x="111" y="73"/>
                      <a:pt x="111" y="73"/>
                    </a:cubicBezTo>
                    <a:cubicBezTo>
                      <a:pt x="120" y="75"/>
                      <a:pt x="125" y="77"/>
                      <a:pt x="137" y="73"/>
                    </a:cubicBezTo>
                    <a:cubicBezTo>
                      <a:pt x="137" y="73"/>
                      <a:pt x="145" y="37"/>
                      <a:pt x="151" y="3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6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3" name="Freeform 15"/>
              <p:cNvSpPr/>
              <p:nvPr/>
            </p:nvSpPr>
            <p:spPr bwMode="auto">
              <a:xfrm>
                <a:off x="5918200" y="1982788"/>
                <a:ext cx="568325" cy="735012"/>
              </a:xfrm>
              <a:custGeom>
                <a:avLst/>
                <a:gdLst/>
                <a:ahLst/>
                <a:cxnLst>
                  <a:cxn ang="0">
                    <a:pos x="77" y="261"/>
                  </a:cxn>
                  <a:cxn ang="0">
                    <a:pos x="57" y="250"/>
                  </a:cxn>
                  <a:cxn ang="0">
                    <a:pos x="23" y="238"/>
                  </a:cxn>
                  <a:cxn ang="0">
                    <a:pos x="19" y="217"/>
                  </a:cxn>
                  <a:cxn ang="0">
                    <a:pos x="19" y="204"/>
                  </a:cxn>
                  <a:cxn ang="0">
                    <a:pos x="19" y="192"/>
                  </a:cxn>
                  <a:cxn ang="0">
                    <a:pos x="15" y="182"/>
                  </a:cxn>
                  <a:cxn ang="0">
                    <a:pos x="1" y="171"/>
                  </a:cxn>
                  <a:cxn ang="0">
                    <a:pos x="5" y="161"/>
                  </a:cxn>
                  <a:cxn ang="0">
                    <a:pos x="23" y="133"/>
                  </a:cxn>
                  <a:cxn ang="0">
                    <a:pos x="24" y="104"/>
                  </a:cxn>
                  <a:cxn ang="0">
                    <a:pos x="17" y="87"/>
                  </a:cxn>
                  <a:cxn ang="0">
                    <a:pos x="17" y="75"/>
                  </a:cxn>
                  <a:cxn ang="0">
                    <a:pos x="21" y="64"/>
                  </a:cxn>
                  <a:cxn ang="0">
                    <a:pos x="26" y="55"/>
                  </a:cxn>
                  <a:cxn ang="0">
                    <a:pos x="23" y="46"/>
                  </a:cxn>
                  <a:cxn ang="0">
                    <a:pos x="32" y="41"/>
                  </a:cxn>
                  <a:cxn ang="0">
                    <a:pos x="42" y="30"/>
                  </a:cxn>
                  <a:cxn ang="0">
                    <a:pos x="52" y="24"/>
                  </a:cxn>
                  <a:cxn ang="0">
                    <a:pos x="65" y="16"/>
                  </a:cxn>
                  <a:cxn ang="0">
                    <a:pos x="80" y="8"/>
                  </a:cxn>
                  <a:cxn ang="0">
                    <a:pos x="98" y="5"/>
                  </a:cxn>
                  <a:cxn ang="0">
                    <a:pos x="114" y="2"/>
                  </a:cxn>
                  <a:cxn ang="0">
                    <a:pos x="136" y="3"/>
                  </a:cxn>
                  <a:cxn ang="0">
                    <a:pos x="151" y="11"/>
                  </a:cxn>
                  <a:cxn ang="0">
                    <a:pos x="185" y="19"/>
                  </a:cxn>
                  <a:cxn ang="0">
                    <a:pos x="219" y="45"/>
                  </a:cxn>
                  <a:cxn ang="0">
                    <a:pos x="233" y="68"/>
                  </a:cxn>
                  <a:cxn ang="0">
                    <a:pos x="241" y="88"/>
                  </a:cxn>
                  <a:cxn ang="0">
                    <a:pos x="256" y="120"/>
                  </a:cxn>
                  <a:cxn ang="0">
                    <a:pos x="265" y="144"/>
                  </a:cxn>
                  <a:cxn ang="0">
                    <a:pos x="268" y="174"/>
                  </a:cxn>
                  <a:cxn ang="0">
                    <a:pos x="278" y="195"/>
                  </a:cxn>
                  <a:cxn ang="0">
                    <a:pos x="279" y="216"/>
                  </a:cxn>
                  <a:cxn ang="0">
                    <a:pos x="291" y="235"/>
                  </a:cxn>
                  <a:cxn ang="0">
                    <a:pos x="293" y="257"/>
                  </a:cxn>
                  <a:cxn ang="0">
                    <a:pos x="297" y="268"/>
                  </a:cxn>
                  <a:cxn ang="0">
                    <a:pos x="298" y="283"/>
                  </a:cxn>
                  <a:cxn ang="0">
                    <a:pos x="305" y="302"/>
                  </a:cxn>
                  <a:cxn ang="0">
                    <a:pos x="313" y="334"/>
                  </a:cxn>
                  <a:cxn ang="0">
                    <a:pos x="299" y="367"/>
                  </a:cxn>
                  <a:cxn ang="0">
                    <a:pos x="270" y="409"/>
                  </a:cxn>
                  <a:cxn ang="0">
                    <a:pos x="258" y="345"/>
                  </a:cxn>
                  <a:cxn ang="0">
                    <a:pos x="226" y="302"/>
                  </a:cxn>
                  <a:cxn ang="0">
                    <a:pos x="197" y="281"/>
                  </a:cxn>
                  <a:cxn ang="0">
                    <a:pos x="177" y="276"/>
                  </a:cxn>
                  <a:cxn ang="0">
                    <a:pos x="160" y="288"/>
                  </a:cxn>
                  <a:cxn ang="0">
                    <a:pos x="158" y="314"/>
                  </a:cxn>
                  <a:cxn ang="0">
                    <a:pos x="148" y="292"/>
                  </a:cxn>
                  <a:cxn ang="0">
                    <a:pos x="144" y="316"/>
                  </a:cxn>
                  <a:cxn ang="0">
                    <a:pos x="138" y="325"/>
                  </a:cxn>
                  <a:cxn ang="0">
                    <a:pos x="117" y="357"/>
                  </a:cxn>
                  <a:cxn ang="0">
                    <a:pos x="100" y="378"/>
                  </a:cxn>
                  <a:cxn ang="0">
                    <a:pos x="83" y="398"/>
                  </a:cxn>
                  <a:cxn ang="0">
                    <a:pos x="86" y="381"/>
                  </a:cxn>
                  <a:cxn ang="0">
                    <a:pos x="75" y="367"/>
                  </a:cxn>
                  <a:cxn ang="0">
                    <a:pos x="66" y="339"/>
                  </a:cxn>
                  <a:cxn ang="0">
                    <a:pos x="64" y="304"/>
                  </a:cxn>
                  <a:cxn ang="0">
                    <a:pos x="77" y="261"/>
                  </a:cxn>
                </a:cxnLst>
                <a:rect l="0" t="0" r="r" b="b"/>
                <a:pathLst>
                  <a:path w="316" h="409">
                    <a:moveTo>
                      <a:pt x="77" y="261"/>
                    </a:moveTo>
                    <a:cubicBezTo>
                      <a:pt x="77" y="261"/>
                      <a:pt x="69" y="250"/>
                      <a:pt x="57" y="250"/>
                    </a:cubicBezTo>
                    <a:cubicBezTo>
                      <a:pt x="57" y="250"/>
                      <a:pt x="20" y="257"/>
                      <a:pt x="23" y="238"/>
                    </a:cubicBezTo>
                    <a:cubicBezTo>
                      <a:pt x="23" y="238"/>
                      <a:pt x="26" y="225"/>
                      <a:pt x="19" y="217"/>
                    </a:cubicBezTo>
                    <a:cubicBezTo>
                      <a:pt x="19" y="217"/>
                      <a:pt x="16" y="206"/>
                      <a:pt x="19" y="204"/>
                    </a:cubicBezTo>
                    <a:cubicBezTo>
                      <a:pt x="19" y="204"/>
                      <a:pt x="15" y="196"/>
                      <a:pt x="19" y="192"/>
                    </a:cubicBezTo>
                    <a:cubicBezTo>
                      <a:pt x="19" y="192"/>
                      <a:pt x="22" y="182"/>
                      <a:pt x="15" y="182"/>
                    </a:cubicBezTo>
                    <a:cubicBezTo>
                      <a:pt x="15" y="182"/>
                      <a:pt x="2" y="180"/>
                      <a:pt x="1" y="171"/>
                    </a:cubicBezTo>
                    <a:cubicBezTo>
                      <a:pt x="1" y="171"/>
                      <a:pt x="0" y="165"/>
                      <a:pt x="5" y="161"/>
                    </a:cubicBezTo>
                    <a:cubicBezTo>
                      <a:pt x="5" y="161"/>
                      <a:pt x="20" y="140"/>
                      <a:pt x="23" y="133"/>
                    </a:cubicBezTo>
                    <a:cubicBezTo>
                      <a:pt x="23" y="133"/>
                      <a:pt x="23" y="106"/>
                      <a:pt x="24" y="104"/>
                    </a:cubicBezTo>
                    <a:cubicBezTo>
                      <a:pt x="24" y="104"/>
                      <a:pt x="14" y="90"/>
                      <a:pt x="17" y="87"/>
                    </a:cubicBezTo>
                    <a:cubicBezTo>
                      <a:pt x="20" y="84"/>
                      <a:pt x="15" y="80"/>
                      <a:pt x="17" y="75"/>
                    </a:cubicBezTo>
                    <a:cubicBezTo>
                      <a:pt x="18" y="70"/>
                      <a:pt x="18" y="69"/>
                      <a:pt x="21" y="64"/>
                    </a:cubicBezTo>
                    <a:cubicBezTo>
                      <a:pt x="25" y="60"/>
                      <a:pt x="29" y="57"/>
                      <a:pt x="26" y="55"/>
                    </a:cubicBezTo>
                    <a:cubicBezTo>
                      <a:pt x="23" y="53"/>
                      <a:pt x="20" y="50"/>
                      <a:pt x="23" y="46"/>
                    </a:cubicBezTo>
                    <a:cubicBezTo>
                      <a:pt x="26" y="43"/>
                      <a:pt x="29" y="44"/>
                      <a:pt x="32" y="41"/>
                    </a:cubicBezTo>
                    <a:cubicBezTo>
                      <a:pt x="35" y="39"/>
                      <a:pt x="36" y="34"/>
                      <a:pt x="42" y="30"/>
                    </a:cubicBezTo>
                    <a:cubicBezTo>
                      <a:pt x="49" y="26"/>
                      <a:pt x="47" y="29"/>
                      <a:pt x="52" y="24"/>
                    </a:cubicBezTo>
                    <a:cubicBezTo>
                      <a:pt x="57" y="20"/>
                      <a:pt x="60" y="22"/>
                      <a:pt x="65" y="16"/>
                    </a:cubicBezTo>
                    <a:cubicBezTo>
                      <a:pt x="70" y="11"/>
                      <a:pt x="74" y="10"/>
                      <a:pt x="80" y="8"/>
                    </a:cubicBezTo>
                    <a:cubicBezTo>
                      <a:pt x="86" y="7"/>
                      <a:pt x="91" y="8"/>
                      <a:pt x="98" y="5"/>
                    </a:cubicBezTo>
                    <a:cubicBezTo>
                      <a:pt x="106" y="2"/>
                      <a:pt x="109" y="0"/>
                      <a:pt x="114" y="2"/>
                    </a:cubicBezTo>
                    <a:cubicBezTo>
                      <a:pt x="119" y="4"/>
                      <a:pt x="130" y="4"/>
                      <a:pt x="136" y="3"/>
                    </a:cubicBezTo>
                    <a:cubicBezTo>
                      <a:pt x="142" y="3"/>
                      <a:pt x="145" y="8"/>
                      <a:pt x="151" y="11"/>
                    </a:cubicBezTo>
                    <a:cubicBezTo>
                      <a:pt x="158" y="13"/>
                      <a:pt x="172" y="9"/>
                      <a:pt x="185" y="19"/>
                    </a:cubicBezTo>
                    <a:cubicBezTo>
                      <a:pt x="198" y="29"/>
                      <a:pt x="214" y="31"/>
                      <a:pt x="219" y="45"/>
                    </a:cubicBezTo>
                    <a:cubicBezTo>
                      <a:pt x="225" y="60"/>
                      <a:pt x="230" y="61"/>
                      <a:pt x="233" y="68"/>
                    </a:cubicBezTo>
                    <a:cubicBezTo>
                      <a:pt x="236" y="76"/>
                      <a:pt x="234" y="70"/>
                      <a:pt x="241" y="88"/>
                    </a:cubicBezTo>
                    <a:cubicBezTo>
                      <a:pt x="247" y="105"/>
                      <a:pt x="251" y="108"/>
                      <a:pt x="256" y="120"/>
                    </a:cubicBezTo>
                    <a:cubicBezTo>
                      <a:pt x="262" y="132"/>
                      <a:pt x="263" y="135"/>
                      <a:pt x="265" y="144"/>
                    </a:cubicBezTo>
                    <a:cubicBezTo>
                      <a:pt x="267" y="154"/>
                      <a:pt x="261" y="164"/>
                      <a:pt x="268" y="174"/>
                    </a:cubicBezTo>
                    <a:cubicBezTo>
                      <a:pt x="274" y="185"/>
                      <a:pt x="279" y="181"/>
                      <a:pt x="278" y="195"/>
                    </a:cubicBezTo>
                    <a:cubicBezTo>
                      <a:pt x="277" y="209"/>
                      <a:pt x="271" y="208"/>
                      <a:pt x="279" y="216"/>
                    </a:cubicBezTo>
                    <a:cubicBezTo>
                      <a:pt x="287" y="225"/>
                      <a:pt x="290" y="228"/>
                      <a:pt x="291" y="235"/>
                    </a:cubicBezTo>
                    <a:cubicBezTo>
                      <a:pt x="292" y="241"/>
                      <a:pt x="292" y="251"/>
                      <a:pt x="293" y="257"/>
                    </a:cubicBezTo>
                    <a:cubicBezTo>
                      <a:pt x="293" y="262"/>
                      <a:pt x="300" y="261"/>
                      <a:pt x="297" y="268"/>
                    </a:cubicBezTo>
                    <a:cubicBezTo>
                      <a:pt x="295" y="275"/>
                      <a:pt x="291" y="272"/>
                      <a:pt x="298" y="283"/>
                    </a:cubicBezTo>
                    <a:cubicBezTo>
                      <a:pt x="305" y="295"/>
                      <a:pt x="299" y="290"/>
                      <a:pt x="305" y="302"/>
                    </a:cubicBezTo>
                    <a:cubicBezTo>
                      <a:pt x="310" y="313"/>
                      <a:pt x="316" y="327"/>
                      <a:pt x="313" y="334"/>
                    </a:cubicBezTo>
                    <a:cubicBezTo>
                      <a:pt x="310" y="342"/>
                      <a:pt x="301" y="346"/>
                      <a:pt x="299" y="367"/>
                    </a:cubicBezTo>
                    <a:cubicBezTo>
                      <a:pt x="297" y="388"/>
                      <a:pt x="279" y="403"/>
                      <a:pt x="270" y="409"/>
                    </a:cubicBezTo>
                    <a:cubicBezTo>
                      <a:pt x="270" y="409"/>
                      <a:pt x="265" y="362"/>
                      <a:pt x="258" y="345"/>
                    </a:cubicBezTo>
                    <a:cubicBezTo>
                      <a:pt x="251" y="328"/>
                      <a:pt x="236" y="303"/>
                      <a:pt x="226" y="302"/>
                    </a:cubicBezTo>
                    <a:cubicBezTo>
                      <a:pt x="216" y="301"/>
                      <a:pt x="200" y="292"/>
                      <a:pt x="197" y="281"/>
                    </a:cubicBezTo>
                    <a:cubicBezTo>
                      <a:pt x="195" y="269"/>
                      <a:pt x="184" y="268"/>
                      <a:pt x="177" y="276"/>
                    </a:cubicBezTo>
                    <a:cubicBezTo>
                      <a:pt x="169" y="283"/>
                      <a:pt x="156" y="275"/>
                      <a:pt x="160" y="288"/>
                    </a:cubicBezTo>
                    <a:cubicBezTo>
                      <a:pt x="163" y="302"/>
                      <a:pt x="165" y="311"/>
                      <a:pt x="158" y="314"/>
                    </a:cubicBezTo>
                    <a:cubicBezTo>
                      <a:pt x="158" y="314"/>
                      <a:pt x="159" y="292"/>
                      <a:pt x="148" y="292"/>
                    </a:cubicBezTo>
                    <a:cubicBezTo>
                      <a:pt x="148" y="292"/>
                      <a:pt x="131" y="302"/>
                      <a:pt x="144" y="316"/>
                    </a:cubicBezTo>
                    <a:cubicBezTo>
                      <a:pt x="144" y="316"/>
                      <a:pt x="148" y="319"/>
                      <a:pt x="138" y="325"/>
                    </a:cubicBezTo>
                    <a:cubicBezTo>
                      <a:pt x="129" y="332"/>
                      <a:pt x="115" y="339"/>
                      <a:pt x="117" y="357"/>
                    </a:cubicBezTo>
                    <a:cubicBezTo>
                      <a:pt x="117" y="357"/>
                      <a:pt x="104" y="377"/>
                      <a:pt x="100" y="378"/>
                    </a:cubicBezTo>
                    <a:cubicBezTo>
                      <a:pt x="95" y="379"/>
                      <a:pt x="96" y="400"/>
                      <a:pt x="83" y="398"/>
                    </a:cubicBezTo>
                    <a:cubicBezTo>
                      <a:pt x="83" y="398"/>
                      <a:pt x="91" y="394"/>
                      <a:pt x="86" y="381"/>
                    </a:cubicBezTo>
                    <a:cubicBezTo>
                      <a:pt x="82" y="368"/>
                      <a:pt x="76" y="375"/>
                      <a:pt x="75" y="367"/>
                    </a:cubicBezTo>
                    <a:cubicBezTo>
                      <a:pt x="74" y="358"/>
                      <a:pt x="66" y="347"/>
                      <a:pt x="66" y="339"/>
                    </a:cubicBezTo>
                    <a:cubicBezTo>
                      <a:pt x="65" y="331"/>
                      <a:pt x="57" y="316"/>
                      <a:pt x="64" y="304"/>
                    </a:cubicBezTo>
                    <a:cubicBezTo>
                      <a:pt x="70" y="291"/>
                      <a:pt x="77" y="276"/>
                      <a:pt x="77" y="2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6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4" name="Freeform 16"/>
              <p:cNvSpPr/>
              <p:nvPr/>
            </p:nvSpPr>
            <p:spPr bwMode="auto">
              <a:xfrm>
                <a:off x="4913313" y="2568575"/>
                <a:ext cx="1717675" cy="2036762"/>
              </a:xfrm>
              <a:custGeom>
                <a:avLst/>
                <a:gdLst/>
                <a:ahLst/>
                <a:cxnLst>
                  <a:cxn ang="0">
                    <a:pos x="851" y="63"/>
                  </a:cxn>
                  <a:cxn ang="0">
                    <a:pos x="879" y="3"/>
                  </a:cxn>
                  <a:cxn ang="0">
                    <a:pos x="827" y="277"/>
                  </a:cxn>
                  <a:cxn ang="0">
                    <a:pos x="901" y="606"/>
                  </a:cxn>
                  <a:cxn ang="0">
                    <a:pos x="641" y="811"/>
                  </a:cxn>
                  <a:cxn ang="0">
                    <a:pos x="657" y="876"/>
                  </a:cxn>
                  <a:cxn ang="0">
                    <a:pos x="923" y="944"/>
                  </a:cxn>
                  <a:cxn ang="0">
                    <a:pos x="928" y="1022"/>
                  </a:cxn>
                  <a:cxn ang="0">
                    <a:pos x="901" y="960"/>
                  </a:cxn>
                  <a:cxn ang="0">
                    <a:pos x="865" y="1014"/>
                  </a:cxn>
                  <a:cxn ang="0">
                    <a:pos x="872" y="1061"/>
                  </a:cxn>
                  <a:cxn ang="0">
                    <a:pos x="884" y="1124"/>
                  </a:cxn>
                  <a:cxn ang="0">
                    <a:pos x="834" y="1074"/>
                  </a:cxn>
                  <a:cxn ang="0">
                    <a:pos x="842" y="1041"/>
                  </a:cxn>
                  <a:cxn ang="0">
                    <a:pos x="644" y="1000"/>
                  </a:cxn>
                  <a:cxn ang="0">
                    <a:pos x="604" y="1001"/>
                  </a:cxn>
                  <a:cxn ang="0">
                    <a:pos x="466" y="1042"/>
                  </a:cxn>
                  <a:cxn ang="0">
                    <a:pos x="508" y="1095"/>
                  </a:cxn>
                  <a:cxn ang="0">
                    <a:pos x="441" y="1067"/>
                  </a:cxn>
                  <a:cxn ang="0">
                    <a:pos x="434" y="1025"/>
                  </a:cxn>
                  <a:cxn ang="0">
                    <a:pos x="337" y="954"/>
                  </a:cxn>
                  <a:cxn ang="0">
                    <a:pos x="374" y="995"/>
                  </a:cxn>
                  <a:cxn ang="0">
                    <a:pos x="312" y="976"/>
                  </a:cxn>
                  <a:cxn ang="0">
                    <a:pos x="308" y="939"/>
                  </a:cxn>
                  <a:cxn ang="0">
                    <a:pos x="595" y="877"/>
                  </a:cxn>
                  <a:cxn ang="0">
                    <a:pos x="611" y="810"/>
                  </a:cxn>
                  <a:cxn ang="0">
                    <a:pos x="453" y="695"/>
                  </a:cxn>
                  <a:cxn ang="0">
                    <a:pos x="350" y="643"/>
                  </a:cxn>
                  <a:cxn ang="0">
                    <a:pos x="297" y="597"/>
                  </a:cxn>
                  <a:cxn ang="0">
                    <a:pos x="269" y="725"/>
                  </a:cxn>
                  <a:cxn ang="0">
                    <a:pos x="252" y="841"/>
                  </a:cxn>
                  <a:cxn ang="0">
                    <a:pos x="271" y="962"/>
                  </a:cxn>
                  <a:cxn ang="0">
                    <a:pos x="228" y="1075"/>
                  </a:cxn>
                  <a:cxn ang="0">
                    <a:pos x="153" y="1075"/>
                  </a:cxn>
                  <a:cxn ang="0">
                    <a:pos x="17" y="1030"/>
                  </a:cxn>
                  <a:cxn ang="0">
                    <a:pos x="101" y="1020"/>
                  </a:cxn>
                  <a:cxn ang="0">
                    <a:pos x="124" y="975"/>
                  </a:cxn>
                  <a:cxn ang="0">
                    <a:pos x="107" y="745"/>
                  </a:cxn>
                  <a:cxn ang="0">
                    <a:pos x="179" y="500"/>
                  </a:cxn>
                  <a:cxn ang="0">
                    <a:pos x="289" y="458"/>
                  </a:cxn>
                  <a:cxn ang="0">
                    <a:pos x="535" y="424"/>
                  </a:cxn>
                  <a:cxn ang="0">
                    <a:pos x="544" y="399"/>
                  </a:cxn>
                  <a:cxn ang="0">
                    <a:pos x="474" y="374"/>
                  </a:cxn>
                  <a:cxn ang="0">
                    <a:pos x="730" y="398"/>
                  </a:cxn>
                  <a:cxn ang="0">
                    <a:pos x="777" y="515"/>
                  </a:cxn>
                  <a:cxn ang="0">
                    <a:pos x="807" y="650"/>
                  </a:cxn>
                  <a:cxn ang="0">
                    <a:pos x="857" y="628"/>
                  </a:cxn>
                  <a:cxn ang="0">
                    <a:pos x="817" y="448"/>
                  </a:cxn>
                  <a:cxn ang="0">
                    <a:pos x="832" y="541"/>
                  </a:cxn>
                  <a:cxn ang="0">
                    <a:pos x="779" y="348"/>
                  </a:cxn>
                  <a:cxn ang="0">
                    <a:pos x="823" y="161"/>
                  </a:cxn>
                </a:cxnLst>
                <a:rect l="0" t="0" r="r" b="b"/>
                <a:pathLst>
                  <a:path w="957" h="1134">
                    <a:moveTo>
                      <a:pt x="829" y="124"/>
                    </a:moveTo>
                    <a:cubicBezTo>
                      <a:pt x="830" y="83"/>
                      <a:pt x="830" y="83"/>
                      <a:pt x="830" y="83"/>
                    </a:cubicBezTo>
                    <a:cubicBezTo>
                      <a:pt x="830" y="83"/>
                      <a:pt x="845" y="72"/>
                      <a:pt x="851" y="63"/>
                    </a:cubicBezTo>
                    <a:cubicBezTo>
                      <a:pt x="856" y="54"/>
                      <a:pt x="858" y="46"/>
                      <a:pt x="860" y="33"/>
                    </a:cubicBezTo>
                    <a:cubicBezTo>
                      <a:pt x="861" y="21"/>
                      <a:pt x="866" y="17"/>
                      <a:pt x="870" y="13"/>
                    </a:cubicBezTo>
                    <a:cubicBezTo>
                      <a:pt x="873" y="10"/>
                      <a:pt x="872" y="6"/>
                      <a:pt x="879" y="3"/>
                    </a:cubicBezTo>
                    <a:cubicBezTo>
                      <a:pt x="887" y="1"/>
                      <a:pt x="896" y="0"/>
                      <a:pt x="894" y="7"/>
                    </a:cubicBezTo>
                    <a:cubicBezTo>
                      <a:pt x="892" y="15"/>
                      <a:pt x="881" y="35"/>
                      <a:pt x="876" y="76"/>
                    </a:cubicBezTo>
                    <a:cubicBezTo>
                      <a:pt x="871" y="117"/>
                      <a:pt x="840" y="247"/>
                      <a:pt x="827" y="277"/>
                    </a:cubicBezTo>
                    <a:cubicBezTo>
                      <a:pt x="827" y="277"/>
                      <a:pt x="826" y="281"/>
                      <a:pt x="840" y="287"/>
                    </a:cubicBezTo>
                    <a:cubicBezTo>
                      <a:pt x="840" y="287"/>
                      <a:pt x="867" y="297"/>
                      <a:pt x="873" y="339"/>
                    </a:cubicBezTo>
                    <a:cubicBezTo>
                      <a:pt x="879" y="381"/>
                      <a:pt x="901" y="606"/>
                      <a:pt x="901" y="606"/>
                    </a:cubicBezTo>
                    <a:cubicBezTo>
                      <a:pt x="901" y="606"/>
                      <a:pt x="920" y="756"/>
                      <a:pt x="816" y="768"/>
                    </a:cubicBezTo>
                    <a:cubicBezTo>
                      <a:pt x="712" y="780"/>
                      <a:pt x="640" y="774"/>
                      <a:pt x="640" y="774"/>
                    </a:cubicBezTo>
                    <a:cubicBezTo>
                      <a:pt x="641" y="811"/>
                      <a:pt x="641" y="811"/>
                      <a:pt x="641" y="811"/>
                    </a:cubicBezTo>
                    <a:cubicBezTo>
                      <a:pt x="649" y="813"/>
                      <a:pt x="649" y="813"/>
                      <a:pt x="649" y="813"/>
                    </a:cubicBezTo>
                    <a:cubicBezTo>
                      <a:pt x="651" y="872"/>
                      <a:pt x="651" y="872"/>
                      <a:pt x="651" y="872"/>
                    </a:cubicBezTo>
                    <a:cubicBezTo>
                      <a:pt x="657" y="876"/>
                      <a:pt x="657" y="876"/>
                      <a:pt x="657" y="876"/>
                    </a:cubicBezTo>
                    <a:cubicBezTo>
                      <a:pt x="658" y="882"/>
                      <a:pt x="658" y="882"/>
                      <a:pt x="658" y="882"/>
                    </a:cubicBezTo>
                    <a:cubicBezTo>
                      <a:pt x="909" y="923"/>
                      <a:pt x="909" y="923"/>
                      <a:pt x="909" y="923"/>
                    </a:cubicBezTo>
                    <a:cubicBezTo>
                      <a:pt x="909" y="923"/>
                      <a:pt x="925" y="922"/>
                      <a:pt x="923" y="944"/>
                    </a:cubicBezTo>
                    <a:cubicBezTo>
                      <a:pt x="923" y="957"/>
                      <a:pt x="923" y="957"/>
                      <a:pt x="923" y="957"/>
                    </a:cubicBezTo>
                    <a:cubicBezTo>
                      <a:pt x="923" y="957"/>
                      <a:pt x="957" y="962"/>
                      <a:pt x="956" y="993"/>
                    </a:cubicBezTo>
                    <a:cubicBezTo>
                      <a:pt x="956" y="993"/>
                      <a:pt x="954" y="1019"/>
                      <a:pt x="928" y="1022"/>
                    </a:cubicBezTo>
                    <a:cubicBezTo>
                      <a:pt x="928" y="1022"/>
                      <a:pt x="900" y="1022"/>
                      <a:pt x="897" y="995"/>
                    </a:cubicBezTo>
                    <a:cubicBezTo>
                      <a:pt x="897" y="995"/>
                      <a:pt x="897" y="981"/>
                      <a:pt x="901" y="978"/>
                    </a:cubicBezTo>
                    <a:cubicBezTo>
                      <a:pt x="901" y="960"/>
                      <a:pt x="901" y="960"/>
                      <a:pt x="901" y="960"/>
                    </a:cubicBezTo>
                    <a:cubicBezTo>
                      <a:pt x="901" y="960"/>
                      <a:pt x="893" y="955"/>
                      <a:pt x="894" y="950"/>
                    </a:cubicBezTo>
                    <a:cubicBezTo>
                      <a:pt x="748" y="943"/>
                      <a:pt x="748" y="943"/>
                      <a:pt x="748" y="943"/>
                    </a:cubicBezTo>
                    <a:cubicBezTo>
                      <a:pt x="865" y="1014"/>
                      <a:pt x="865" y="1014"/>
                      <a:pt x="865" y="1014"/>
                    </a:cubicBezTo>
                    <a:cubicBezTo>
                      <a:pt x="865" y="1014"/>
                      <a:pt x="883" y="1039"/>
                      <a:pt x="867" y="1052"/>
                    </a:cubicBezTo>
                    <a:cubicBezTo>
                      <a:pt x="866" y="1059"/>
                      <a:pt x="866" y="1059"/>
                      <a:pt x="866" y="1059"/>
                    </a:cubicBezTo>
                    <a:cubicBezTo>
                      <a:pt x="872" y="1061"/>
                      <a:pt x="872" y="1061"/>
                      <a:pt x="872" y="1061"/>
                    </a:cubicBezTo>
                    <a:cubicBezTo>
                      <a:pt x="872" y="1061"/>
                      <a:pt x="892" y="1052"/>
                      <a:pt x="899" y="1065"/>
                    </a:cubicBezTo>
                    <a:cubicBezTo>
                      <a:pt x="905" y="1077"/>
                      <a:pt x="913" y="1109"/>
                      <a:pt x="897" y="1121"/>
                    </a:cubicBezTo>
                    <a:cubicBezTo>
                      <a:pt x="884" y="1124"/>
                      <a:pt x="884" y="1124"/>
                      <a:pt x="884" y="1124"/>
                    </a:cubicBezTo>
                    <a:cubicBezTo>
                      <a:pt x="884" y="1124"/>
                      <a:pt x="877" y="1120"/>
                      <a:pt x="873" y="1123"/>
                    </a:cubicBezTo>
                    <a:cubicBezTo>
                      <a:pt x="868" y="1126"/>
                      <a:pt x="858" y="1134"/>
                      <a:pt x="847" y="1124"/>
                    </a:cubicBezTo>
                    <a:cubicBezTo>
                      <a:pt x="847" y="1124"/>
                      <a:pt x="825" y="1100"/>
                      <a:pt x="834" y="1074"/>
                    </a:cubicBezTo>
                    <a:cubicBezTo>
                      <a:pt x="834" y="1074"/>
                      <a:pt x="842" y="1061"/>
                      <a:pt x="848" y="1061"/>
                    </a:cubicBezTo>
                    <a:cubicBezTo>
                      <a:pt x="848" y="1053"/>
                      <a:pt x="848" y="1053"/>
                      <a:pt x="848" y="1053"/>
                    </a:cubicBezTo>
                    <a:cubicBezTo>
                      <a:pt x="848" y="1053"/>
                      <a:pt x="842" y="1051"/>
                      <a:pt x="842" y="1041"/>
                    </a:cubicBezTo>
                    <a:cubicBezTo>
                      <a:pt x="651" y="958"/>
                      <a:pt x="651" y="958"/>
                      <a:pt x="651" y="958"/>
                    </a:cubicBezTo>
                    <a:cubicBezTo>
                      <a:pt x="652" y="995"/>
                      <a:pt x="652" y="995"/>
                      <a:pt x="652" y="995"/>
                    </a:cubicBezTo>
                    <a:cubicBezTo>
                      <a:pt x="652" y="995"/>
                      <a:pt x="646" y="1001"/>
                      <a:pt x="644" y="1000"/>
                    </a:cubicBezTo>
                    <a:cubicBezTo>
                      <a:pt x="643" y="1041"/>
                      <a:pt x="643" y="1041"/>
                      <a:pt x="643" y="1041"/>
                    </a:cubicBezTo>
                    <a:cubicBezTo>
                      <a:pt x="643" y="1041"/>
                      <a:pt x="612" y="1047"/>
                      <a:pt x="606" y="1039"/>
                    </a:cubicBezTo>
                    <a:cubicBezTo>
                      <a:pt x="604" y="1001"/>
                      <a:pt x="604" y="1001"/>
                      <a:pt x="604" y="1001"/>
                    </a:cubicBezTo>
                    <a:cubicBezTo>
                      <a:pt x="604" y="1001"/>
                      <a:pt x="599" y="998"/>
                      <a:pt x="597" y="990"/>
                    </a:cubicBezTo>
                    <a:cubicBezTo>
                      <a:pt x="597" y="968"/>
                      <a:pt x="597" y="968"/>
                      <a:pt x="597" y="968"/>
                    </a:cubicBezTo>
                    <a:cubicBezTo>
                      <a:pt x="466" y="1042"/>
                      <a:pt x="466" y="1042"/>
                      <a:pt x="466" y="1042"/>
                    </a:cubicBezTo>
                    <a:cubicBezTo>
                      <a:pt x="467" y="1051"/>
                      <a:pt x="467" y="1051"/>
                      <a:pt x="467" y="1051"/>
                    </a:cubicBezTo>
                    <a:cubicBezTo>
                      <a:pt x="467" y="1051"/>
                      <a:pt x="486" y="1050"/>
                      <a:pt x="490" y="1065"/>
                    </a:cubicBezTo>
                    <a:cubicBezTo>
                      <a:pt x="490" y="1065"/>
                      <a:pt x="507" y="1072"/>
                      <a:pt x="508" y="1095"/>
                    </a:cubicBezTo>
                    <a:cubicBezTo>
                      <a:pt x="508" y="1095"/>
                      <a:pt x="509" y="1123"/>
                      <a:pt x="478" y="1127"/>
                    </a:cubicBezTo>
                    <a:cubicBezTo>
                      <a:pt x="478" y="1127"/>
                      <a:pt x="452" y="1129"/>
                      <a:pt x="447" y="1112"/>
                    </a:cubicBezTo>
                    <a:cubicBezTo>
                      <a:pt x="447" y="1112"/>
                      <a:pt x="424" y="1088"/>
                      <a:pt x="441" y="1067"/>
                    </a:cubicBezTo>
                    <a:cubicBezTo>
                      <a:pt x="440" y="1059"/>
                      <a:pt x="440" y="1059"/>
                      <a:pt x="440" y="1059"/>
                    </a:cubicBezTo>
                    <a:cubicBezTo>
                      <a:pt x="440" y="1059"/>
                      <a:pt x="433" y="1056"/>
                      <a:pt x="433" y="1048"/>
                    </a:cubicBezTo>
                    <a:cubicBezTo>
                      <a:pt x="434" y="1025"/>
                      <a:pt x="434" y="1025"/>
                      <a:pt x="434" y="1025"/>
                    </a:cubicBezTo>
                    <a:cubicBezTo>
                      <a:pt x="434" y="1025"/>
                      <a:pt x="434" y="1018"/>
                      <a:pt x="445" y="1011"/>
                    </a:cubicBezTo>
                    <a:cubicBezTo>
                      <a:pt x="526" y="946"/>
                      <a:pt x="526" y="946"/>
                      <a:pt x="526" y="946"/>
                    </a:cubicBezTo>
                    <a:cubicBezTo>
                      <a:pt x="337" y="954"/>
                      <a:pt x="337" y="954"/>
                      <a:pt x="337" y="954"/>
                    </a:cubicBezTo>
                    <a:cubicBezTo>
                      <a:pt x="337" y="958"/>
                      <a:pt x="337" y="958"/>
                      <a:pt x="337" y="958"/>
                    </a:cubicBezTo>
                    <a:cubicBezTo>
                      <a:pt x="337" y="958"/>
                      <a:pt x="358" y="957"/>
                      <a:pt x="360" y="969"/>
                    </a:cubicBezTo>
                    <a:cubicBezTo>
                      <a:pt x="360" y="969"/>
                      <a:pt x="372" y="972"/>
                      <a:pt x="374" y="995"/>
                    </a:cubicBezTo>
                    <a:cubicBezTo>
                      <a:pt x="374" y="995"/>
                      <a:pt x="369" y="1020"/>
                      <a:pt x="346" y="1025"/>
                    </a:cubicBezTo>
                    <a:cubicBezTo>
                      <a:pt x="346" y="1025"/>
                      <a:pt x="312" y="1028"/>
                      <a:pt x="308" y="1003"/>
                    </a:cubicBezTo>
                    <a:cubicBezTo>
                      <a:pt x="308" y="1003"/>
                      <a:pt x="304" y="985"/>
                      <a:pt x="312" y="976"/>
                    </a:cubicBezTo>
                    <a:cubicBezTo>
                      <a:pt x="311" y="964"/>
                      <a:pt x="311" y="964"/>
                      <a:pt x="311" y="964"/>
                    </a:cubicBezTo>
                    <a:cubicBezTo>
                      <a:pt x="311" y="964"/>
                      <a:pt x="307" y="961"/>
                      <a:pt x="308" y="954"/>
                    </a:cubicBezTo>
                    <a:cubicBezTo>
                      <a:pt x="308" y="939"/>
                      <a:pt x="308" y="939"/>
                      <a:pt x="308" y="939"/>
                    </a:cubicBezTo>
                    <a:cubicBezTo>
                      <a:pt x="308" y="939"/>
                      <a:pt x="312" y="927"/>
                      <a:pt x="328" y="925"/>
                    </a:cubicBezTo>
                    <a:cubicBezTo>
                      <a:pt x="583" y="884"/>
                      <a:pt x="583" y="884"/>
                      <a:pt x="583" y="884"/>
                    </a:cubicBezTo>
                    <a:cubicBezTo>
                      <a:pt x="583" y="884"/>
                      <a:pt x="589" y="875"/>
                      <a:pt x="595" y="877"/>
                    </a:cubicBezTo>
                    <a:cubicBezTo>
                      <a:pt x="595" y="877"/>
                      <a:pt x="597" y="870"/>
                      <a:pt x="601" y="871"/>
                    </a:cubicBezTo>
                    <a:cubicBezTo>
                      <a:pt x="602" y="814"/>
                      <a:pt x="602" y="814"/>
                      <a:pt x="602" y="814"/>
                    </a:cubicBezTo>
                    <a:cubicBezTo>
                      <a:pt x="611" y="810"/>
                      <a:pt x="611" y="810"/>
                      <a:pt x="611" y="810"/>
                    </a:cubicBezTo>
                    <a:cubicBezTo>
                      <a:pt x="612" y="775"/>
                      <a:pt x="612" y="775"/>
                      <a:pt x="612" y="775"/>
                    </a:cubicBezTo>
                    <a:cubicBezTo>
                      <a:pt x="612" y="775"/>
                      <a:pt x="591" y="779"/>
                      <a:pt x="558" y="759"/>
                    </a:cubicBezTo>
                    <a:cubicBezTo>
                      <a:pt x="453" y="695"/>
                      <a:pt x="453" y="695"/>
                      <a:pt x="453" y="695"/>
                    </a:cubicBezTo>
                    <a:cubicBezTo>
                      <a:pt x="453" y="695"/>
                      <a:pt x="440" y="679"/>
                      <a:pt x="435" y="664"/>
                    </a:cubicBezTo>
                    <a:cubicBezTo>
                      <a:pt x="377" y="662"/>
                      <a:pt x="377" y="662"/>
                      <a:pt x="377" y="662"/>
                    </a:cubicBezTo>
                    <a:cubicBezTo>
                      <a:pt x="377" y="662"/>
                      <a:pt x="367" y="644"/>
                      <a:pt x="350" y="643"/>
                    </a:cubicBezTo>
                    <a:cubicBezTo>
                      <a:pt x="350" y="643"/>
                      <a:pt x="321" y="651"/>
                      <a:pt x="320" y="623"/>
                    </a:cubicBezTo>
                    <a:cubicBezTo>
                      <a:pt x="320" y="623"/>
                      <a:pt x="305" y="609"/>
                      <a:pt x="313" y="597"/>
                    </a:cubicBezTo>
                    <a:cubicBezTo>
                      <a:pt x="313" y="597"/>
                      <a:pt x="309" y="586"/>
                      <a:pt x="297" y="597"/>
                    </a:cubicBezTo>
                    <a:cubicBezTo>
                      <a:pt x="276" y="619"/>
                      <a:pt x="276" y="619"/>
                      <a:pt x="276" y="619"/>
                    </a:cubicBezTo>
                    <a:cubicBezTo>
                      <a:pt x="276" y="619"/>
                      <a:pt x="272" y="663"/>
                      <a:pt x="273" y="679"/>
                    </a:cubicBezTo>
                    <a:cubicBezTo>
                      <a:pt x="273" y="694"/>
                      <a:pt x="271" y="715"/>
                      <a:pt x="269" y="725"/>
                    </a:cubicBezTo>
                    <a:cubicBezTo>
                      <a:pt x="267" y="735"/>
                      <a:pt x="261" y="742"/>
                      <a:pt x="264" y="752"/>
                    </a:cubicBezTo>
                    <a:cubicBezTo>
                      <a:pt x="266" y="762"/>
                      <a:pt x="260" y="784"/>
                      <a:pt x="257" y="803"/>
                    </a:cubicBezTo>
                    <a:cubicBezTo>
                      <a:pt x="253" y="822"/>
                      <a:pt x="251" y="818"/>
                      <a:pt x="252" y="841"/>
                    </a:cubicBezTo>
                    <a:cubicBezTo>
                      <a:pt x="253" y="864"/>
                      <a:pt x="245" y="890"/>
                      <a:pt x="254" y="892"/>
                    </a:cubicBezTo>
                    <a:cubicBezTo>
                      <a:pt x="263" y="894"/>
                      <a:pt x="260" y="881"/>
                      <a:pt x="266" y="893"/>
                    </a:cubicBezTo>
                    <a:cubicBezTo>
                      <a:pt x="272" y="906"/>
                      <a:pt x="293" y="937"/>
                      <a:pt x="271" y="962"/>
                    </a:cubicBezTo>
                    <a:cubicBezTo>
                      <a:pt x="271" y="962"/>
                      <a:pt x="279" y="1011"/>
                      <a:pt x="246" y="1033"/>
                    </a:cubicBezTo>
                    <a:cubicBezTo>
                      <a:pt x="246" y="1033"/>
                      <a:pt x="241" y="1064"/>
                      <a:pt x="242" y="1075"/>
                    </a:cubicBezTo>
                    <a:cubicBezTo>
                      <a:pt x="242" y="1075"/>
                      <a:pt x="236" y="1083"/>
                      <a:pt x="228" y="1075"/>
                    </a:cubicBezTo>
                    <a:cubicBezTo>
                      <a:pt x="228" y="1033"/>
                      <a:pt x="228" y="1033"/>
                      <a:pt x="228" y="1033"/>
                    </a:cubicBezTo>
                    <a:cubicBezTo>
                      <a:pt x="228" y="1033"/>
                      <a:pt x="218" y="1022"/>
                      <a:pt x="205" y="1030"/>
                    </a:cubicBezTo>
                    <a:cubicBezTo>
                      <a:pt x="205" y="1030"/>
                      <a:pt x="167" y="1066"/>
                      <a:pt x="153" y="1075"/>
                    </a:cubicBezTo>
                    <a:cubicBezTo>
                      <a:pt x="139" y="1083"/>
                      <a:pt x="101" y="1086"/>
                      <a:pt x="80" y="1080"/>
                    </a:cubicBezTo>
                    <a:cubicBezTo>
                      <a:pt x="58" y="1073"/>
                      <a:pt x="10" y="1043"/>
                      <a:pt x="10" y="1043"/>
                    </a:cubicBezTo>
                    <a:cubicBezTo>
                      <a:pt x="10" y="1043"/>
                      <a:pt x="0" y="1032"/>
                      <a:pt x="17" y="1030"/>
                    </a:cubicBezTo>
                    <a:cubicBezTo>
                      <a:pt x="17" y="1030"/>
                      <a:pt x="73" y="1033"/>
                      <a:pt x="84" y="1030"/>
                    </a:cubicBezTo>
                    <a:cubicBezTo>
                      <a:pt x="94" y="1026"/>
                      <a:pt x="97" y="1025"/>
                      <a:pt x="103" y="1026"/>
                    </a:cubicBezTo>
                    <a:cubicBezTo>
                      <a:pt x="103" y="1026"/>
                      <a:pt x="105" y="1020"/>
                      <a:pt x="101" y="1020"/>
                    </a:cubicBezTo>
                    <a:cubicBezTo>
                      <a:pt x="98" y="1020"/>
                      <a:pt x="30" y="1008"/>
                      <a:pt x="33" y="994"/>
                    </a:cubicBezTo>
                    <a:cubicBezTo>
                      <a:pt x="33" y="994"/>
                      <a:pt x="30" y="985"/>
                      <a:pt x="72" y="987"/>
                    </a:cubicBezTo>
                    <a:cubicBezTo>
                      <a:pt x="72" y="987"/>
                      <a:pt x="113" y="989"/>
                      <a:pt x="124" y="975"/>
                    </a:cubicBezTo>
                    <a:cubicBezTo>
                      <a:pt x="135" y="961"/>
                      <a:pt x="146" y="932"/>
                      <a:pt x="154" y="928"/>
                    </a:cubicBezTo>
                    <a:cubicBezTo>
                      <a:pt x="70" y="892"/>
                      <a:pt x="70" y="892"/>
                      <a:pt x="70" y="892"/>
                    </a:cubicBezTo>
                    <a:cubicBezTo>
                      <a:pt x="70" y="892"/>
                      <a:pt x="107" y="746"/>
                      <a:pt x="107" y="745"/>
                    </a:cubicBezTo>
                    <a:cubicBezTo>
                      <a:pt x="107" y="743"/>
                      <a:pt x="136" y="629"/>
                      <a:pt x="140" y="602"/>
                    </a:cubicBezTo>
                    <a:cubicBezTo>
                      <a:pt x="143" y="576"/>
                      <a:pt x="142" y="567"/>
                      <a:pt x="143" y="556"/>
                    </a:cubicBezTo>
                    <a:cubicBezTo>
                      <a:pt x="143" y="545"/>
                      <a:pt x="148" y="508"/>
                      <a:pt x="179" y="500"/>
                    </a:cubicBezTo>
                    <a:cubicBezTo>
                      <a:pt x="210" y="492"/>
                      <a:pt x="209" y="492"/>
                      <a:pt x="223" y="482"/>
                    </a:cubicBezTo>
                    <a:cubicBezTo>
                      <a:pt x="236" y="472"/>
                      <a:pt x="251" y="471"/>
                      <a:pt x="259" y="469"/>
                    </a:cubicBezTo>
                    <a:cubicBezTo>
                      <a:pt x="268" y="466"/>
                      <a:pt x="276" y="458"/>
                      <a:pt x="289" y="458"/>
                    </a:cubicBezTo>
                    <a:cubicBezTo>
                      <a:pt x="302" y="457"/>
                      <a:pt x="321" y="454"/>
                      <a:pt x="350" y="448"/>
                    </a:cubicBezTo>
                    <a:cubicBezTo>
                      <a:pt x="379" y="441"/>
                      <a:pt x="459" y="424"/>
                      <a:pt x="522" y="422"/>
                    </a:cubicBezTo>
                    <a:cubicBezTo>
                      <a:pt x="522" y="422"/>
                      <a:pt x="533" y="428"/>
                      <a:pt x="535" y="424"/>
                    </a:cubicBezTo>
                    <a:cubicBezTo>
                      <a:pt x="537" y="420"/>
                      <a:pt x="537" y="416"/>
                      <a:pt x="544" y="416"/>
                    </a:cubicBezTo>
                    <a:cubicBezTo>
                      <a:pt x="550" y="416"/>
                      <a:pt x="555" y="412"/>
                      <a:pt x="555" y="412"/>
                    </a:cubicBezTo>
                    <a:cubicBezTo>
                      <a:pt x="544" y="399"/>
                      <a:pt x="544" y="399"/>
                      <a:pt x="544" y="399"/>
                    </a:cubicBezTo>
                    <a:cubicBezTo>
                      <a:pt x="489" y="398"/>
                      <a:pt x="489" y="398"/>
                      <a:pt x="489" y="398"/>
                    </a:cubicBezTo>
                    <a:cubicBezTo>
                      <a:pt x="472" y="388"/>
                      <a:pt x="472" y="388"/>
                      <a:pt x="472" y="388"/>
                    </a:cubicBezTo>
                    <a:cubicBezTo>
                      <a:pt x="474" y="374"/>
                      <a:pt x="474" y="374"/>
                      <a:pt x="474" y="374"/>
                    </a:cubicBezTo>
                    <a:cubicBezTo>
                      <a:pt x="474" y="374"/>
                      <a:pt x="619" y="341"/>
                      <a:pt x="749" y="377"/>
                    </a:cubicBezTo>
                    <a:cubicBezTo>
                      <a:pt x="749" y="377"/>
                      <a:pt x="762" y="392"/>
                      <a:pt x="745" y="396"/>
                    </a:cubicBezTo>
                    <a:cubicBezTo>
                      <a:pt x="730" y="398"/>
                      <a:pt x="730" y="398"/>
                      <a:pt x="730" y="398"/>
                    </a:cubicBezTo>
                    <a:cubicBezTo>
                      <a:pt x="714" y="436"/>
                      <a:pt x="714" y="436"/>
                      <a:pt x="714" y="436"/>
                    </a:cubicBezTo>
                    <a:cubicBezTo>
                      <a:pt x="727" y="487"/>
                      <a:pt x="727" y="487"/>
                      <a:pt x="727" y="487"/>
                    </a:cubicBezTo>
                    <a:cubicBezTo>
                      <a:pt x="777" y="515"/>
                      <a:pt x="777" y="515"/>
                      <a:pt x="777" y="515"/>
                    </a:cubicBezTo>
                    <a:cubicBezTo>
                      <a:pt x="777" y="515"/>
                      <a:pt x="784" y="549"/>
                      <a:pt x="764" y="566"/>
                    </a:cubicBezTo>
                    <a:cubicBezTo>
                      <a:pt x="764" y="566"/>
                      <a:pt x="802" y="566"/>
                      <a:pt x="806" y="588"/>
                    </a:cubicBezTo>
                    <a:cubicBezTo>
                      <a:pt x="807" y="650"/>
                      <a:pt x="807" y="650"/>
                      <a:pt x="807" y="650"/>
                    </a:cubicBezTo>
                    <a:cubicBezTo>
                      <a:pt x="786" y="654"/>
                      <a:pt x="786" y="654"/>
                      <a:pt x="786" y="654"/>
                    </a:cubicBezTo>
                    <a:cubicBezTo>
                      <a:pt x="786" y="654"/>
                      <a:pt x="782" y="684"/>
                      <a:pt x="815" y="682"/>
                    </a:cubicBezTo>
                    <a:cubicBezTo>
                      <a:pt x="815" y="682"/>
                      <a:pt x="852" y="677"/>
                      <a:pt x="857" y="628"/>
                    </a:cubicBezTo>
                    <a:cubicBezTo>
                      <a:pt x="857" y="628"/>
                      <a:pt x="859" y="547"/>
                      <a:pt x="853" y="517"/>
                    </a:cubicBezTo>
                    <a:cubicBezTo>
                      <a:pt x="853" y="517"/>
                      <a:pt x="843" y="454"/>
                      <a:pt x="830" y="449"/>
                    </a:cubicBezTo>
                    <a:cubicBezTo>
                      <a:pt x="817" y="448"/>
                      <a:pt x="817" y="448"/>
                      <a:pt x="817" y="448"/>
                    </a:cubicBezTo>
                    <a:cubicBezTo>
                      <a:pt x="810" y="439"/>
                      <a:pt x="810" y="439"/>
                      <a:pt x="810" y="439"/>
                    </a:cubicBezTo>
                    <a:cubicBezTo>
                      <a:pt x="810" y="439"/>
                      <a:pt x="815" y="485"/>
                      <a:pt x="842" y="535"/>
                    </a:cubicBezTo>
                    <a:cubicBezTo>
                      <a:pt x="842" y="535"/>
                      <a:pt x="850" y="548"/>
                      <a:pt x="832" y="541"/>
                    </a:cubicBezTo>
                    <a:cubicBezTo>
                      <a:pt x="832" y="541"/>
                      <a:pt x="804" y="534"/>
                      <a:pt x="782" y="475"/>
                    </a:cubicBezTo>
                    <a:cubicBezTo>
                      <a:pt x="759" y="416"/>
                      <a:pt x="768" y="392"/>
                      <a:pt x="769" y="380"/>
                    </a:cubicBezTo>
                    <a:cubicBezTo>
                      <a:pt x="771" y="368"/>
                      <a:pt x="776" y="365"/>
                      <a:pt x="779" y="348"/>
                    </a:cubicBezTo>
                    <a:cubicBezTo>
                      <a:pt x="782" y="331"/>
                      <a:pt x="794" y="300"/>
                      <a:pt x="798" y="278"/>
                    </a:cubicBezTo>
                    <a:cubicBezTo>
                      <a:pt x="803" y="257"/>
                      <a:pt x="813" y="231"/>
                      <a:pt x="815" y="208"/>
                    </a:cubicBezTo>
                    <a:cubicBezTo>
                      <a:pt x="816" y="185"/>
                      <a:pt x="820" y="172"/>
                      <a:pt x="823" y="161"/>
                    </a:cubicBezTo>
                    <a:cubicBezTo>
                      <a:pt x="825" y="151"/>
                      <a:pt x="828" y="131"/>
                      <a:pt x="829" y="12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6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065" name="Freeform 17"/>
            <p:cNvSpPr/>
            <p:nvPr/>
          </p:nvSpPr>
          <p:spPr bwMode="auto">
            <a:xfrm>
              <a:off x="1775219" y="3013322"/>
              <a:ext cx="1821163" cy="1295106"/>
            </a:xfrm>
            <a:custGeom>
              <a:avLst/>
              <a:gdLst/>
              <a:ahLst/>
              <a:cxnLst>
                <a:cxn ang="0">
                  <a:pos x="1170" y="4"/>
                </a:cxn>
                <a:cxn ang="0">
                  <a:pos x="1134" y="0"/>
                </a:cxn>
                <a:cxn ang="0">
                  <a:pos x="0" y="0"/>
                </a:cxn>
                <a:cxn ang="0">
                  <a:pos x="1" y="36"/>
                </a:cxn>
                <a:cxn ang="0">
                  <a:pos x="120" y="36"/>
                </a:cxn>
                <a:cxn ang="0">
                  <a:pos x="116" y="647"/>
                </a:cxn>
                <a:cxn ang="0">
                  <a:pos x="130" y="647"/>
                </a:cxn>
                <a:cxn ang="0">
                  <a:pos x="130" y="886"/>
                </a:cxn>
                <a:cxn ang="0">
                  <a:pos x="163" y="886"/>
                </a:cxn>
                <a:cxn ang="0">
                  <a:pos x="163" y="133"/>
                </a:cxn>
                <a:cxn ang="0">
                  <a:pos x="810" y="133"/>
                </a:cxn>
                <a:cxn ang="0">
                  <a:pos x="810" y="646"/>
                </a:cxn>
                <a:cxn ang="0">
                  <a:pos x="836" y="646"/>
                </a:cxn>
                <a:cxn ang="0">
                  <a:pos x="836" y="133"/>
                </a:cxn>
                <a:cxn ang="0">
                  <a:pos x="1077" y="133"/>
                </a:cxn>
                <a:cxn ang="0">
                  <a:pos x="1077" y="883"/>
                </a:cxn>
                <a:cxn ang="0">
                  <a:pos x="1113" y="883"/>
                </a:cxn>
                <a:cxn ang="0">
                  <a:pos x="1113" y="45"/>
                </a:cxn>
                <a:cxn ang="0">
                  <a:pos x="1246" y="44"/>
                </a:cxn>
                <a:cxn ang="0">
                  <a:pos x="1170" y="4"/>
                </a:cxn>
              </a:cxnLst>
              <a:rect l="0" t="0" r="r" b="b"/>
              <a:pathLst>
                <a:path w="1246" h="886">
                  <a:moveTo>
                    <a:pt x="1170" y="4"/>
                  </a:moveTo>
                  <a:cubicBezTo>
                    <a:pt x="1157" y="3"/>
                    <a:pt x="1147" y="7"/>
                    <a:pt x="113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120" y="36"/>
                    <a:pt x="120" y="36"/>
                    <a:pt x="120" y="36"/>
                  </a:cubicBezTo>
                  <a:cubicBezTo>
                    <a:pt x="116" y="647"/>
                    <a:pt x="116" y="647"/>
                    <a:pt x="116" y="647"/>
                  </a:cubicBezTo>
                  <a:cubicBezTo>
                    <a:pt x="130" y="647"/>
                    <a:pt x="130" y="647"/>
                    <a:pt x="130" y="647"/>
                  </a:cubicBezTo>
                  <a:cubicBezTo>
                    <a:pt x="130" y="886"/>
                    <a:pt x="130" y="886"/>
                    <a:pt x="130" y="886"/>
                  </a:cubicBezTo>
                  <a:cubicBezTo>
                    <a:pt x="163" y="886"/>
                    <a:pt x="163" y="886"/>
                    <a:pt x="163" y="886"/>
                  </a:cubicBezTo>
                  <a:cubicBezTo>
                    <a:pt x="163" y="133"/>
                    <a:pt x="163" y="133"/>
                    <a:pt x="163" y="133"/>
                  </a:cubicBezTo>
                  <a:cubicBezTo>
                    <a:pt x="810" y="133"/>
                    <a:pt x="810" y="133"/>
                    <a:pt x="810" y="133"/>
                  </a:cubicBezTo>
                  <a:cubicBezTo>
                    <a:pt x="810" y="646"/>
                    <a:pt x="810" y="646"/>
                    <a:pt x="810" y="646"/>
                  </a:cubicBezTo>
                  <a:cubicBezTo>
                    <a:pt x="836" y="646"/>
                    <a:pt x="836" y="646"/>
                    <a:pt x="836" y="646"/>
                  </a:cubicBezTo>
                  <a:cubicBezTo>
                    <a:pt x="836" y="133"/>
                    <a:pt x="836" y="133"/>
                    <a:pt x="836" y="133"/>
                  </a:cubicBezTo>
                  <a:cubicBezTo>
                    <a:pt x="1077" y="133"/>
                    <a:pt x="1077" y="133"/>
                    <a:pt x="1077" y="133"/>
                  </a:cubicBezTo>
                  <a:cubicBezTo>
                    <a:pt x="1077" y="883"/>
                    <a:pt x="1077" y="883"/>
                    <a:pt x="1077" y="883"/>
                  </a:cubicBezTo>
                  <a:cubicBezTo>
                    <a:pt x="1113" y="883"/>
                    <a:pt x="1113" y="883"/>
                    <a:pt x="1113" y="883"/>
                  </a:cubicBezTo>
                  <a:cubicBezTo>
                    <a:pt x="1113" y="45"/>
                    <a:pt x="1113" y="45"/>
                    <a:pt x="1113" y="45"/>
                  </a:cubicBezTo>
                  <a:cubicBezTo>
                    <a:pt x="1246" y="44"/>
                    <a:pt x="1246" y="44"/>
                    <a:pt x="1246" y="44"/>
                  </a:cubicBezTo>
                  <a:cubicBezTo>
                    <a:pt x="1216" y="35"/>
                    <a:pt x="1193" y="25"/>
                    <a:pt x="1170" y="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50000"/>
                </a:lnSpc>
              </a:pPr>
              <a:endParaRPr lang="en-US" sz="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5" name="Group 163"/>
            <p:cNvGrpSpPr/>
            <p:nvPr/>
          </p:nvGrpSpPr>
          <p:grpSpPr>
            <a:xfrm>
              <a:off x="1661477" y="1540495"/>
              <a:ext cx="859527" cy="859526"/>
              <a:chOff x="3642678" y="1540495"/>
              <a:chExt cx="859527" cy="859526"/>
            </a:xfrm>
          </p:grpSpPr>
          <p:sp>
            <p:nvSpPr>
              <p:cNvPr id="2067" name="Freeform 19"/>
              <p:cNvSpPr/>
              <p:nvPr/>
            </p:nvSpPr>
            <p:spPr bwMode="auto">
              <a:xfrm>
                <a:off x="3642678" y="1540495"/>
                <a:ext cx="859527" cy="859526"/>
              </a:xfrm>
              <a:custGeom>
                <a:avLst/>
                <a:gdLst/>
                <a:ahLst/>
                <a:cxnLst>
                  <a:cxn ang="0">
                    <a:pos x="294" y="0"/>
                  </a:cxn>
                  <a:cxn ang="0">
                    <a:pos x="0" y="294"/>
                  </a:cxn>
                  <a:cxn ang="0">
                    <a:pos x="69" y="483"/>
                  </a:cxn>
                  <a:cxn ang="0">
                    <a:pos x="7" y="526"/>
                  </a:cxn>
                  <a:cxn ang="0">
                    <a:pos x="100" y="514"/>
                  </a:cxn>
                  <a:cxn ang="0">
                    <a:pos x="294" y="588"/>
                  </a:cxn>
                  <a:cxn ang="0">
                    <a:pos x="588" y="294"/>
                  </a:cxn>
                  <a:cxn ang="0">
                    <a:pos x="294" y="0"/>
                  </a:cxn>
                </a:cxnLst>
                <a:rect l="0" t="0" r="r" b="b"/>
                <a:pathLst>
                  <a:path w="588" h="588">
                    <a:moveTo>
                      <a:pt x="294" y="0"/>
                    </a:moveTo>
                    <a:cubicBezTo>
                      <a:pt x="132" y="0"/>
                      <a:pt x="0" y="132"/>
                      <a:pt x="0" y="294"/>
                    </a:cubicBezTo>
                    <a:cubicBezTo>
                      <a:pt x="0" y="366"/>
                      <a:pt x="26" y="432"/>
                      <a:pt x="69" y="483"/>
                    </a:cubicBezTo>
                    <a:cubicBezTo>
                      <a:pt x="7" y="526"/>
                      <a:pt x="7" y="526"/>
                      <a:pt x="7" y="526"/>
                    </a:cubicBezTo>
                    <a:cubicBezTo>
                      <a:pt x="100" y="514"/>
                      <a:pt x="100" y="514"/>
                      <a:pt x="100" y="514"/>
                    </a:cubicBezTo>
                    <a:cubicBezTo>
                      <a:pt x="152" y="560"/>
                      <a:pt x="219" y="588"/>
                      <a:pt x="294" y="588"/>
                    </a:cubicBezTo>
                    <a:cubicBezTo>
                      <a:pt x="456" y="588"/>
                      <a:pt x="588" y="456"/>
                      <a:pt x="588" y="294"/>
                    </a:cubicBezTo>
                    <a:cubicBezTo>
                      <a:pt x="588" y="132"/>
                      <a:pt x="456" y="0"/>
                      <a:pt x="2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6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6" name="Group 160"/>
              <p:cNvGrpSpPr/>
              <p:nvPr/>
            </p:nvGrpSpPr>
            <p:grpSpPr>
              <a:xfrm>
                <a:off x="3784404" y="1733550"/>
                <a:ext cx="558408" cy="458932"/>
                <a:chOff x="3756420" y="1680619"/>
                <a:chExt cx="558408" cy="458932"/>
              </a:xfrm>
              <a:solidFill>
                <a:schemeClr val="bg1"/>
              </a:solidFill>
            </p:grpSpPr>
            <p:sp>
              <p:nvSpPr>
                <p:cNvPr id="159" name="Freeform 158"/>
                <p:cNvSpPr/>
                <p:nvPr/>
              </p:nvSpPr>
              <p:spPr>
                <a:xfrm>
                  <a:off x="3756420" y="1680619"/>
                  <a:ext cx="358380" cy="358379"/>
                </a:xfrm>
                <a:custGeom>
                  <a:avLst/>
                  <a:gdLst>
                    <a:gd name="connsiteX0" fmla="*/ 1124074 w 1583637"/>
                    <a:gd name="connsiteY0" fmla="*/ 252493 h 1583637"/>
                    <a:gd name="connsiteX1" fmla="*/ 1247256 w 1583637"/>
                    <a:gd name="connsiteY1" fmla="*/ 149126 h 1583637"/>
                    <a:gd name="connsiteX2" fmla="*/ 1345663 w 1583637"/>
                    <a:gd name="connsiteY2" fmla="*/ 231701 h 1583637"/>
                    <a:gd name="connsiteX3" fmla="*/ 1265256 w 1583637"/>
                    <a:gd name="connsiteY3" fmla="*/ 370961 h 1583637"/>
                    <a:gd name="connsiteX4" fmla="*/ 1393012 w 1583637"/>
                    <a:gd name="connsiteY4" fmla="*/ 592241 h 1583637"/>
                    <a:gd name="connsiteX5" fmla="*/ 1553818 w 1583637"/>
                    <a:gd name="connsiteY5" fmla="*/ 592237 h 1583637"/>
                    <a:gd name="connsiteX6" fmla="*/ 1576125 w 1583637"/>
                    <a:gd name="connsiteY6" fmla="*/ 718748 h 1583637"/>
                    <a:gd name="connsiteX7" fmla="*/ 1425015 w 1583637"/>
                    <a:gd name="connsiteY7" fmla="*/ 773743 h 1583637"/>
                    <a:gd name="connsiteX8" fmla="*/ 1380646 w 1583637"/>
                    <a:gd name="connsiteY8" fmla="*/ 1025372 h 1583637"/>
                    <a:gd name="connsiteX9" fmla="*/ 1503833 w 1583637"/>
                    <a:gd name="connsiteY9" fmla="*/ 1128733 h 1583637"/>
                    <a:gd name="connsiteX10" fmla="*/ 1439602 w 1583637"/>
                    <a:gd name="connsiteY10" fmla="*/ 1239984 h 1583637"/>
                    <a:gd name="connsiteX11" fmla="*/ 1288495 w 1583637"/>
                    <a:gd name="connsiteY11" fmla="*/ 1184982 h 1583637"/>
                    <a:gd name="connsiteX12" fmla="*/ 1092761 w 1583637"/>
                    <a:gd name="connsiteY12" fmla="*/ 1349222 h 1583637"/>
                    <a:gd name="connsiteX13" fmla="*/ 1120689 w 1583637"/>
                    <a:gd name="connsiteY13" fmla="*/ 1507584 h 1583637"/>
                    <a:gd name="connsiteX14" fmla="*/ 999974 w 1583637"/>
                    <a:gd name="connsiteY14" fmla="*/ 1551521 h 1583637"/>
                    <a:gd name="connsiteX15" fmla="*/ 919574 w 1583637"/>
                    <a:gd name="connsiteY15" fmla="*/ 1412257 h 1583637"/>
                    <a:gd name="connsiteX16" fmla="*/ 664062 w 1583637"/>
                    <a:gd name="connsiteY16" fmla="*/ 1412257 h 1583637"/>
                    <a:gd name="connsiteX17" fmla="*/ 583663 w 1583637"/>
                    <a:gd name="connsiteY17" fmla="*/ 1551521 h 1583637"/>
                    <a:gd name="connsiteX18" fmla="*/ 462948 w 1583637"/>
                    <a:gd name="connsiteY18" fmla="*/ 1507584 h 1583637"/>
                    <a:gd name="connsiteX19" fmla="*/ 490876 w 1583637"/>
                    <a:gd name="connsiteY19" fmla="*/ 1349222 h 1583637"/>
                    <a:gd name="connsiteX20" fmla="*/ 295142 w 1583637"/>
                    <a:gd name="connsiteY20" fmla="*/ 1184981 h 1583637"/>
                    <a:gd name="connsiteX21" fmla="*/ 144035 w 1583637"/>
                    <a:gd name="connsiteY21" fmla="*/ 1239984 h 1583637"/>
                    <a:gd name="connsiteX22" fmla="*/ 79804 w 1583637"/>
                    <a:gd name="connsiteY22" fmla="*/ 1128733 h 1583637"/>
                    <a:gd name="connsiteX23" fmla="*/ 202991 w 1583637"/>
                    <a:gd name="connsiteY23" fmla="*/ 1025372 h 1583637"/>
                    <a:gd name="connsiteX24" fmla="*/ 158622 w 1583637"/>
                    <a:gd name="connsiteY24" fmla="*/ 773743 h 1583637"/>
                    <a:gd name="connsiteX25" fmla="*/ 7512 w 1583637"/>
                    <a:gd name="connsiteY25" fmla="*/ 718748 h 1583637"/>
                    <a:gd name="connsiteX26" fmla="*/ 29819 w 1583637"/>
                    <a:gd name="connsiteY26" fmla="*/ 592237 h 1583637"/>
                    <a:gd name="connsiteX27" fmla="*/ 190625 w 1583637"/>
                    <a:gd name="connsiteY27" fmla="*/ 592241 h 1583637"/>
                    <a:gd name="connsiteX28" fmla="*/ 318381 w 1583637"/>
                    <a:gd name="connsiteY28" fmla="*/ 370961 h 1583637"/>
                    <a:gd name="connsiteX29" fmla="*/ 237974 w 1583637"/>
                    <a:gd name="connsiteY29" fmla="*/ 231701 h 1583637"/>
                    <a:gd name="connsiteX30" fmla="*/ 336381 w 1583637"/>
                    <a:gd name="connsiteY30" fmla="*/ 149126 h 1583637"/>
                    <a:gd name="connsiteX31" fmla="*/ 459563 w 1583637"/>
                    <a:gd name="connsiteY31" fmla="*/ 252493 h 1583637"/>
                    <a:gd name="connsiteX32" fmla="*/ 699666 w 1583637"/>
                    <a:gd name="connsiteY32" fmla="*/ 165103 h 1583637"/>
                    <a:gd name="connsiteX33" fmla="*/ 727586 w 1583637"/>
                    <a:gd name="connsiteY33" fmla="*/ 6739 h 1583637"/>
                    <a:gd name="connsiteX34" fmla="*/ 856051 w 1583637"/>
                    <a:gd name="connsiteY34" fmla="*/ 6739 h 1583637"/>
                    <a:gd name="connsiteX35" fmla="*/ 883970 w 1583637"/>
                    <a:gd name="connsiteY35" fmla="*/ 165102 h 1583637"/>
                    <a:gd name="connsiteX36" fmla="*/ 1124073 w 1583637"/>
                    <a:gd name="connsiteY36" fmla="*/ 252493 h 1583637"/>
                    <a:gd name="connsiteX37" fmla="*/ 1124074 w 1583637"/>
                    <a:gd name="connsiteY37" fmla="*/ 252493 h 15836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583637" h="1583637">
                      <a:moveTo>
                        <a:pt x="1124074" y="252493"/>
                      </a:moveTo>
                      <a:lnTo>
                        <a:pt x="1247256" y="149126"/>
                      </a:lnTo>
                      <a:lnTo>
                        <a:pt x="1345663" y="231701"/>
                      </a:lnTo>
                      <a:lnTo>
                        <a:pt x="1265256" y="370961"/>
                      </a:lnTo>
                      <a:cubicBezTo>
                        <a:pt x="1322430" y="435278"/>
                        <a:pt x="1365899" y="510569"/>
                        <a:pt x="1393012" y="592241"/>
                      </a:cubicBezTo>
                      <a:lnTo>
                        <a:pt x="1553818" y="592237"/>
                      </a:lnTo>
                      <a:lnTo>
                        <a:pt x="1576125" y="718748"/>
                      </a:lnTo>
                      <a:lnTo>
                        <a:pt x="1425015" y="773743"/>
                      </a:lnTo>
                      <a:cubicBezTo>
                        <a:pt x="1427471" y="859762"/>
                        <a:pt x="1412374" y="945380"/>
                        <a:pt x="1380646" y="1025372"/>
                      </a:cubicBezTo>
                      <a:lnTo>
                        <a:pt x="1503833" y="1128733"/>
                      </a:lnTo>
                      <a:lnTo>
                        <a:pt x="1439602" y="1239984"/>
                      </a:lnTo>
                      <a:lnTo>
                        <a:pt x="1288495" y="1184982"/>
                      </a:lnTo>
                      <a:cubicBezTo>
                        <a:pt x="1235084" y="1252456"/>
                        <a:pt x="1168484" y="1308339"/>
                        <a:pt x="1092761" y="1349222"/>
                      </a:cubicBezTo>
                      <a:lnTo>
                        <a:pt x="1120689" y="1507584"/>
                      </a:lnTo>
                      <a:lnTo>
                        <a:pt x="999974" y="1551521"/>
                      </a:lnTo>
                      <a:lnTo>
                        <a:pt x="919574" y="1412257"/>
                      </a:lnTo>
                      <a:cubicBezTo>
                        <a:pt x="835287" y="1429613"/>
                        <a:pt x="748348" y="1429613"/>
                        <a:pt x="664062" y="1412257"/>
                      </a:cubicBezTo>
                      <a:lnTo>
                        <a:pt x="583663" y="1551521"/>
                      </a:lnTo>
                      <a:lnTo>
                        <a:pt x="462948" y="1507584"/>
                      </a:lnTo>
                      <a:lnTo>
                        <a:pt x="490876" y="1349222"/>
                      </a:lnTo>
                      <a:cubicBezTo>
                        <a:pt x="415153" y="1308339"/>
                        <a:pt x="348553" y="1252455"/>
                        <a:pt x="295142" y="1184981"/>
                      </a:cubicBezTo>
                      <a:lnTo>
                        <a:pt x="144035" y="1239984"/>
                      </a:lnTo>
                      <a:lnTo>
                        <a:pt x="79804" y="1128733"/>
                      </a:lnTo>
                      <a:lnTo>
                        <a:pt x="202991" y="1025372"/>
                      </a:lnTo>
                      <a:cubicBezTo>
                        <a:pt x="171263" y="945380"/>
                        <a:pt x="156166" y="859762"/>
                        <a:pt x="158622" y="773743"/>
                      </a:cubicBezTo>
                      <a:lnTo>
                        <a:pt x="7512" y="718748"/>
                      </a:lnTo>
                      <a:lnTo>
                        <a:pt x="29819" y="592237"/>
                      </a:lnTo>
                      <a:lnTo>
                        <a:pt x="190625" y="592241"/>
                      </a:lnTo>
                      <a:cubicBezTo>
                        <a:pt x="217738" y="510569"/>
                        <a:pt x="261208" y="435277"/>
                        <a:pt x="318381" y="370961"/>
                      </a:cubicBezTo>
                      <a:lnTo>
                        <a:pt x="237974" y="231701"/>
                      </a:lnTo>
                      <a:lnTo>
                        <a:pt x="336381" y="149126"/>
                      </a:lnTo>
                      <a:lnTo>
                        <a:pt x="459563" y="252493"/>
                      </a:lnTo>
                      <a:cubicBezTo>
                        <a:pt x="532831" y="207356"/>
                        <a:pt x="614527" y="177621"/>
                        <a:pt x="699666" y="165103"/>
                      </a:cubicBezTo>
                      <a:lnTo>
                        <a:pt x="727586" y="6739"/>
                      </a:lnTo>
                      <a:lnTo>
                        <a:pt x="856051" y="6739"/>
                      </a:lnTo>
                      <a:lnTo>
                        <a:pt x="883970" y="165102"/>
                      </a:lnTo>
                      <a:cubicBezTo>
                        <a:pt x="969110" y="177621"/>
                        <a:pt x="1050806" y="207356"/>
                        <a:pt x="1124073" y="252493"/>
                      </a:cubicBezTo>
                      <a:lnTo>
                        <a:pt x="1124074" y="25249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501274" tIns="771483" rIns="501274" bIns="614153" numCol="1" spcCol="1270" anchor="ctr" anchorCtr="0">
                  <a:noAutofit/>
                </a:bodyPr>
                <a:lstStyle/>
                <a:p>
                  <a:pPr algn="ctr" defTabSz="1333500">
                    <a:lnSpc>
                      <a:spcPct val="150000"/>
                    </a:lnSpc>
                    <a:spcAft>
                      <a:spcPct val="35000"/>
                    </a:spcAft>
                  </a:pPr>
                  <a:endParaRPr lang="en-US" sz="600" dirty="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60" name="Freeform 159"/>
                <p:cNvSpPr/>
                <p:nvPr/>
              </p:nvSpPr>
              <p:spPr>
                <a:xfrm>
                  <a:off x="4063608" y="1888331"/>
                  <a:ext cx="251220" cy="251220"/>
                </a:xfrm>
                <a:custGeom>
                  <a:avLst/>
                  <a:gdLst>
                    <a:gd name="connsiteX0" fmla="*/ 1124074 w 1583637"/>
                    <a:gd name="connsiteY0" fmla="*/ 252493 h 1583637"/>
                    <a:gd name="connsiteX1" fmla="*/ 1247256 w 1583637"/>
                    <a:gd name="connsiteY1" fmla="*/ 149126 h 1583637"/>
                    <a:gd name="connsiteX2" fmla="*/ 1345663 w 1583637"/>
                    <a:gd name="connsiteY2" fmla="*/ 231701 h 1583637"/>
                    <a:gd name="connsiteX3" fmla="*/ 1265256 w 1583637"/>
                    <a:gd name="connsiteY3" fmla="*/ 370961 h 1583637"/>
                    <a:gd name="connsiteX4" fmla="*/ 1393012 w 1583637"/>
                    <a:gd name="connsiteY4" fmla="*/ 592241 h 1583637"/>
                    <a:gd name="connsiteX5" fmla="*/ 1553818 w 1583637"/>
                    <a:gd name="connsiteY5" fmla="*/ 592237 h 1583637"/>
                    <a:gd name="connsiteX6" fmla="*/ 1576125 w 1583637"/>
                    <a:gd name="connsiteY6" fmla="*/ 718748 h 1583637"/>
                    <a:gd name="connsiteX7" fmla="*/ 1425015 w 1583637"/>
                    <a:gd name="connsiteY7" fmla="*/ 773743 h 1583637"/>
                    <a:gd name="connsiteX8" fmla="*/ 1380646 w 1583637"/>
                    <a:gd name="connsiteY8" fmla="*/ 1025372 h 1583637"/>
                    <a:gd name="connsiteX9" fmla="*/ 1503833 w 1583637"/>
                    <a:gd name="connsiteY9" fmla="*/ 1128733 h 1583637"/>
                    <a:gd name="connsiteX10" fmla="*/ 1439602 w 1583637"/>
                    <a:gd name="connsiteY10" fmla="*/ 1239984 h 1583637"/>
                    <a:gd name="connsiteX11" fmla="*/ 1288495 w 1583637"/>
                    <a:gd name="connsiteY11" fmla="*/ 1184982 h 1583637"/>
                    <a:gd name="connsiteX12" fmla="*/ 1092761 w 1583637"/>
                    <a:gd name="connsiteY12" fmla="*/ 1349222 h 1583637"/>
                    <a:gd name="connsiteX13" fmla="*/ 1120689 w 1583637"/>
                    <a:gd name="connsiteY13" fmla="*/ 1507584 h 1583637"/>
                    <a:gd name="connsiteX14" fmla="*/ 999974 w 1583637"/>
                    <a:gd name="connsiteY14" fmla="*/ 1551521 h 1583637"/>
                    <a:gd name="connsiteX15" fmla="*/ 919574 w 1583637"/>
                    <a:gd name="connsiteY15" fmla="*/ 1412257 h 1583637"/>
                    <a:gd name="connsiteX16" fmla="*/ 664062 w 1583637"/>
                    <a:gd name="connsiteY16" fmla="*/ 1412257 h 1583637"/>
                    <a:gd name="connsiteX17" fmla="*/ 583663 w 1583637"/>
                    <a:gd name="connsiteY17" fmla="*/ 1551521 h 1583637"/>
                    <a:gd name="connsiteX18" fmla="*/ 462948 w 1583637"/>
                    <a:gd name="connsiteY18" fmla="*/ 1507584 h 1583637"/>
                    <a:gd name="connsiteX19" fmla="*/ 490876 w 1583637"/>
                    <a:gd name="connsiteY19" fmla="*/ 1349222 h 1583637"/>
                    <a:gd name="connsiteX20" fmla="*/ 295142 w 1583637"/>
                    <a:gd name="connsiteY20" fmla="*/ 1184981 h 1583637"/>
                    <a:gd name="connsiteX21" fmla="*/ 144035 w 1583637"/>
                    <a:gd name="connsiteY21" fmla="*/ 1239984 h 1583637"/>
                    <a:gd name="connsiteX22" fmla="*/ 79804 w 1583637"/>
                    <a:gd name="connsiteY22" fmla="*/ 1128733 h 1583637"/>
                    <a:gd name="connsiteX23" fmla="*/ 202991 w 1583637"/>
                    <a:gd name="connsiteY23" fmla="*/ 1025372 h 1583637"/>
                    <a:gd name="connsiteX24" fmla="*/ 158622 w 1583637"/>
                    <a:gd name="connsiteY24" fmla="*/ 773743 h 1583637"/>
                    <a:gd name="connsiteX25" fmla="*/ 7512 w 1583637"/>
                    <a:gd name="connsiteY25" fmla="*/ 718748 h 1583637"/>
                    <a:gd name="connsiteX26" fmla="*/ 29819 w 1583637"/>
                    <a:gd name="connsiteY26" fmla="*/ 592237 h 1583637"/>
                    <a:gd name="connsiteX27" fmla="*/ 190625 w 1583637"/>
                    <a:gd name="connsiteY27" fmla="*/ 592241 h 1583637"/>
                    <a:gd name="connsiteX28" fmla="*/ 318381 w 1583637"/>
                    <a:gd name="connsiteY28" fmla="*/ 370961 h 1583637"/>
                    <a:gd name="connsiteX29" fmla="*/ 237974 w 1583637"/>
                    <a:gd name="connsiteY29" fmla="*/ 231701 h 1583637"/>
                    <a:gd name="connsiteX30" fmla="*/ 336381 w 1583637"/>
                    <a:gd name="connsiteY30" fmla="*/ 149126 h 1583637"/>
                    <a:gd name="connsiteX31" fmla="*/ 459563 w 1583637"/>
                    <a:gd name="connsiteY31" fmla="*/ 252493 h 1583637"/>
                    <a:gd name="connsiteX32" fmla="*/ 699666 w 1583637"/>
                    <a:gd name="connsiteY32" fmla="*/ 165103 h 1583637"/>
                    <a:gd name="connsiteX33" fmla="*/ 727586 w 1583637"/>
                    <a:gd name="connsiteY33" fmla="*/ 6739 h 1583637"/>
                    <a:gd name="connsiteX34" fmla="*/ 856051 w 1583637"/>
                    <a:gd name="connsiteY34" fmla="*/ 6739 h 1583637"/>
                    <a:gd name="connsiteX35" fmla="*/ 883970 w 1583637"/>
                    <a:gd name="connsiteY35" fmla="*/ 165102 h 1583637"/>
                    <a:gd name="connsiteX36" fmla="*/ 1124073 w 1583637"/>
                    <a:gd name="connsiteY36" fmla="*/ 252493 h 1583637"/>
                    <a:gd name="connsiteX37" fmla="*/ 1124074 w 1583637"/>
                    <a:gd name="connsiteY37" fmla="*/ 252493 h 15836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583637" h="1583637">
                      <a:moveTo>
                        <a:pt x="1124074" y="252493"/>
                      </a:moveTo>
                      <a:lnTo>
                        <a:pt x="1247256" y="149126"/>
                      </a:lnTo>
                      <a:lnTo>
                        <a:pt x="1345663" y="231701"/>
                      </a:lnTo>
                      <a:lnTo>
                        <a:pt x="1265256" y="370961"/>
                      </a:lnTo>
                      <a:cubicBezTo>
                        <a:pt x="1322430" y="435278"/>
                        <a:pt x="1365899" y="510569"/>
                        <a:pt x="1393012" y="592241"/>
                      </a:cubicBezTo>
                      <a:lnTo>
                        <a:pt x="1553818" y="592237"/>
                      </a:lnTo>
                      <a:lnTo>
                        <a:pt x="1576125" y="718748"/>
                      </a:lnTo>
                      <a:lnTo>
                        <a:pt x="1425015" y="773743"/>
                      </a:lnTo>
                      <a:cubicBezTo>
                        <a:pt x="1427471" y="859762"/>
                        <a:pt x="1412374" y="945380"/>
                        <a:pt x="1380646" y="1025372"/>
                      </a:cubicBezTo>
                      <a:lnTo>
                        <a:pt x="1503833" y="1128733"/>
                      </a:lnTo>
                      <a:lnTo>
                        <a:pt x="1439602" y="1239984"/>
                      </a:lnTo>
                      <a:lnTo>
                        <a:pt x="1288495" y="1184982"/>
                      </a:lnTo>
                      <a:cubicBezTo>
                        <a:pt x="1235084" y="1252456"/>
                        <a:pt x="1168484" y="1308339"/>
                        <a:pt x="1092761" y="1349222"/>
                      </a:cubicBezTo>
                      <a:lnTo>
                        <a:pt x="1120689" y="1507584"/>
                      </a:lnTo>
                      <a:lnTo>
                        <a:pt x="999974" y="1551521"/>
                      </a:lnTo>
                      <a:lnTo>
                        <a:pt x="919574" y="1412257"/>
                      </a:lnTo>
                      <a:cubicBezTo>
                        <a:pt x="835287" y="1429613"/>
                        <a:pt x="748348" y="1429613"/>
                        <a:pt x="664062" y="1412257"/>
                      </a:cubicBezTo>
                      <a:lnTo>
                        <a:pt x="583663" y="1551521"/>
                      </a:lnTo>
                      <a:lnTo>
                        <a:pt x="462948" y="1507584"/>
                      </a:lnTo>
                      <a:lnTo>
                        <a:pt x="490876" y="1349222"/>
                      </a:lnTo>
                      <a:cubicBezTo>
                        <a:pt x="415153" y="1308339"/>
                        <a:pt x="348553" y="1252455"/>
                        <a:pt x="295142" y="1184981"/>
                      </a:cubicBezTo>
                      <a:lnTo>
                        <a:pt x="144035" y="1239984"/>
                      </a:lnTo>
                      <a:lnTo>
                        <a:pt x="79804" y="1128733"/>
                      </a:lnTo>
                      <a:lnTo>
                        <a:pt x="202991" y="1025372"/>
                      </a:lnTo>
                      <a:cubicBezTo>
                        <a:pt x="171263" y="945380"/>
                        <a:pt x="156166" y="859762"/>
                        <a:pt x="158622" y="773743"/>
                      </a:cubicBezTo>
                      <a:lnTo>
                        <a:pt x="7512" y="718748"/>
                      </a:lnTo>
                      <a:lnTo>
                        <a:pt x="29819" y="592237"/>
                      </a:lnTo>
                      <a:lnTo>
                        <a:pt x="190625" y="592241"/>
                      </a:lnTo>
                      <a:cubicBezTo>
                        <a:pt x="217738" y="510569"/>
                        <a:pt x="261208" y="435277"/>
                        <a:pt x="318381" y="370961"/>
                      </a:cubicBezTo>
                      <a:lnTo>
                        <a:pt x="237974" y="231701"/>
                      </a:lnTo>
                      <a:lnTo>
                        <a:pt x="336381" y="149126"/>
                      </a:lnTo>
                      <a:lnTo>
                        <a:pt x="459563" y="252493"/>
                      </a:lnTo>
                      <a:cubicBezTo>
                        <a:pt x="532831" y="207356"/>
                        <a:pt x="614527" y="177621"/>
                        <a:pt x="699666" y="165103"/>
                      </a:cubicBezTo>
                      <a:lnTo>
                        <a:pt x="727586" y="6739"/>
                      </a:lnTo>
                      <a:lnTo>
                        <a:pt x="856051" y="6739"/>
                      </a:lnTo>
                      <a:lnTo>
                        <a:pt x="883970" y="165102"/>
                      </a:lnTo>
                      <a:cubicBezTo>
                        <a:pt x="969110" y="177621"/>
                        <a:pt x="1050806" y="207356"/>
                        <a:pt x="1124073" y="252493"/>
                      </a:cubicBezTo>
                      <a:lnTo>
                        <a:pt x="1124074" y="25249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501274" tIns="771483" rIns="501274" bIns="614153" numCol="1" spcCol="1270" anchor="ctr" anchorCtr="0">
                  <a:noAutofit/>
                </a:bodyPr>
                <a:lstStyle/>
                <a:p>
                  <a:pPr algn="ctr" defTabSz="1333500">
                    <a:lnSpc>
                      <a:spcPct val="150000"/>
                    </a:lnSpc>
                    <a:spcAft>
                      <a:spcPct val="35000"/>
                    </a:spcAft>
                  </a:pPr>
                  <a:endParaRPr lang="en-US" sz="600" dirty="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7" name="Group 162"/>
            <p:cNvGrpSpPr/>
            <p:nvPr/>
          </p:nvGrpSpPr>
          <p:grpSpPr>
            <a:xfrm>
              <a:off x="2667059" y="1504950"/>
              <a:ext cx="929323" cy="930615"/>
              <a:chOff x="4648260" y="1504950"/>
              <a:chExt cx="929323" cy="930615"/>
            </a:xfrm>
          </p:grpSpPr>
          <p:sp>
            <p:nvSpPr>
              <p:cNvPr id="2066" name="Freeform 18"/>
              <p:cNvSpPr/>
              <p:nvPr/>
            </p:nvSpPr>
            <p:spPr bwMode="auto">
              <a:xfrm>
                <a:off x="4648260" y="1504950"/>
                <a:ext cx="929323" cy="930615"/>
              </a:xfrm>
              <a:custGeom>
                <a:avLst/>
                <a:gdLst/>
                <a:ahLst/>
                <a:cxnLst>
                  <a:cxn ang="0">
                    <a:pos x="562" y="521"/>
                  </a:cxn>
                  <a:cxn ang="0">
                    <a:pos x="636" y="318"/>
                  </a:cxn>
                  <a:cxn ang="0">
                    <a:pos x="318" y="0"/>
                  </a:cxn>
                  <a:cxn ang="0">
                    <a:pos x="0" y="318"/>
                  </a:cxn>
                  <a:cxn ang="0">
                    <a:pos x="318" y="636"/>
                  </a:cxn>
                  <a:cxn ang="0">
                    <a:pos x="513" y="568"/>
                  </a:cxn>
                  <a:cxn ang="0">
                    <a:pos x="626" y="618"/>
                  </a:cxn>
                  <a:cxn ang="0">
                    <a:pos x="562" y="521"/>
                  </a:cxn>
                </a:cxnLst>
                <a:rect l="0" t="0" r="r" b="b"/>
                <a:pathLst>
                  <a:path w="636" h="636">
                    <a:moveTo>
                      <a:pt x="562" y="521"/>
                    </a:moveTo>
                    <a:cubicBezTo>
                      <a:pt x="608" y="466"/>
                      <a:pt x="636" y="395"/>
                      <a:pt x="636" y="318"/>
                    </a:cubicBezTo>
                    <a:cubicBezTo>
                      <a:pt x="636" y="142"/>
                      <a:pt x="493" y="0"/>
                      <a:pt x="318" y="0"/>
                    </a:cubicBezTo>
                    <a:cubicBezTo>
                      <a:pt x="142" y="0"/>
                      <a:pt x="0" y="142"/>
                      <a:pt x="0" y="318"/>
                    </a:cubicBezTo>
                    <a:cubicBezTo>
                      <a:pt x="0" y="493"/>
                      <a:pt x="142" y="636"/>
                      <a:pt x="318" y="636"/>
                    </a:cubicBezTo>
                    <a:cubicBezTo>
                      <a:pt x="392" y="636"/>
                      <a:pt x="459" y="611"/>
                      <a:pt x="513" y="568"/>
                    </a:cubicBezTo>
                    <a:cubicBezTo>
                      <a:pt x="554" y="586"/>
                      <a:pt x="626" y="618"/>
                      <a:pt x="626" y="618"/>
                    </a:cubicBezTo>
                    <a:lnTo>
                      <a:pt x="562" y="521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6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62" name="Freeform 100"/>
              <p:cNvSpPr>
                <a:spLocks noEditPoints="1"/>
              </p:cNvSpPr>
              <p:nvPr/>
            </p:nvSpPr>
            <p:spPr bwMode="auto">
              <a:xfrm>
                <a:off x="4915357" y="1792681"/>
                <a:ext cx="357683" cy="342882"/>
              </a:xfrm>
              <a:custGeom>
                <a:avLst/>
                <a:gdLst/>
                <a:ahLst/>
                <a:cxnLst>
                  <a:cxn ang="0">
                    <a:pos x="63" y="49"/>
                  </a:cxn>
                  <a:cxn ang="0">
                    <a:pos x="58" y="44"/>
                  </a:cxn>
                  <a:cxn ang="0">
                    <a:pos x="54" y="48"/>
                  </a:cxn>
                  <a:cxn ang="0">
                    <a:pos x="63" y="57"/>
                  </a:cxn>
                  <a:cxn ang="0">
                    <a:pos x="64" y="60"/>
                  </a:cxn>
                  <a:cxn ang="0">
                    <a:pos x="59" y="64"/>
                  </a:cxn>
                  <a:cxn ang="0">
                    <a:pos x="56" y="63"/>
                  </a:cxn>
                  <a:cxn ang="0">
                    <a:pos x="29" y="36"/>
                  </a:cxn>
                  <a:cxn ang="0">
                    <a:pos x="15" y="42"/>
                  </a:cxn>
                  <a:cxn ang="0">
                    <a:pos x="0" y="27"/>
                  </a:cxn>
                  <a:cxn ang="0">
                    <a:pos x="26" y="0"/>
                  </a:cxn>
                  <a:cxn ang="0">
                    <a:pos x="41" y="15"/>
                  </a:cxn>
                  <a:cxn ang="0">
                    <a:pos x="36" y="30"/>
                  </a:cxn>
                  <a:cxn ang="0">
                    <a:pos x="50" y="44"/>
                  </a:cxn>
                  <a:cxn ang="0">
                    <a:pos x="54" y="40"/>
                  </a:cxn>
                  <a:cxn ang="0">
                    <a:pos x="49" y="35"/>
                  </a:cxn>
                  <a:cxn ang="0">
                    <a:pos x="54" y="31"/>
                  </a:cxn>
                  <a:cxn ang="0">
                    <a:pos x="55" y="31"/>
                  </a:cxn>
                  <a:cxn ang="0">
                    <a:pos x="67" y="44"/>
                  </a:cxn>
                  <a:cxn ang="0">
                    <a:pos x="63" y="49"/>
                  </a:cxn>
                  <a:cxn ang="0">
                    <a:pos x="25" y="8"/>
                  </a:cxn>
                  <a:cxn ang="0">
                    <a:pos x="18" y="16"/>
                  </a:cxn>
                  <a:cxn ang="0">
                    <a:pos x="19" y="19"/>
                  </a:cxn>
                  <a:cxn ang="0">
                    <a:pos x="15" y="18"/>
                  </a:cxn>
                  <a:cxn ang="0">
                    <a:pos x="7" y="26"/>
                  </a:cxn>
                  <a:cxn ang="0">
                    <a:pos x="15" y="34"/>
                  </a:cxn>
                  <a:cxn ang="0">
                    <a:pos x="23" y="26"/>
                  </a:cxn>
                  <a:cxn ang="0">
                    <a:pos x="22" y="23"/>
                  </a:cxn>
                  <a:cxn ang="0">
                    <a:pos x="25" y="24"/>
                  </a:cxn>
                  <a:cxn ang="0">
                    <a:pos x="33" y="16"/>
                  </a:cxn>
                  <a:cxn ang="0">
                    <a:pos x="25" y="8"/>
                  </a:cxn>
                </a:cxnLst>
                <a:rect l="0" t="0" r="r" b="b"/>
                <a:pathLst>
                  <a:path w="67" h="64">
                    <a:moveTo>
                      <a:pt x="63" y="49"/>
                    </a:moveTo>
                    <a:cubicBezTo>
                      <a:pt x="62" y="49"/>
                      <a:pt x="58" y="45"/>
                      <a:pt x="58" y="44"/>
                    </a:cubicBezTo>
                    <a:cubicBezTo>
                      <a:pt x="54" y="48"/>
                      <a:pt x="54" y="48"/>
                      <a:pt x="54" y="48"/>
                    </a:cubicBezTo>
                    <a:cubicBezTo>
                      <a:pt x="63" y="57"/>
                      <a:pt x="63" y="57"/>
                      <a:pt x="63" y="57"/>
                    </a:cubicBezTo>
                    <a:cubicBezTo>
                      <a:pt x="63" y="58"/>
                      <a:pt x="64" y="59"/>
                      <a:pt x="64" y="60"/>
                    </a:cubicBezTo>
                    <a:cubicBezTo>
                      <a:pt x="64" y="62"/>
                      <a:pt x="61" y="64"/>
                      <a:pt x="59" y="64"/>
                    </a:cubicBezTo>
                    <a:cubicBezTo>
                      <a:pt x="58" y="64"/>
                      <a:pt x="57" y="64"/>
                      <a:pt x="56" y="63"/>
                    </a:cubicBezTo>
                    <a:cubicBezTo>
                      <a:pt x="29" y="36"/>
                      <a:pt x="29" y="36"/>
                      <a:pt x="29" y="36"/>
                    </a:cubicBezTo>
                    <a:cubicBezTo>
                      <a:pt x="25" y="39"/>
                      <a:pt x="20" y="42"/>
                      <a:pt x="15" y="42"/>
                    </a:cubicBezTo>
                    <a:cubicBezTo>
                      <a:pt x="6" y="42"/>
                      <a:pt x="0" y="36"/>
                      <a:pt x="0" y="27"/>
                    </a:cubicBezTo>
                    <a:cubicBezTo>
                      <a:pt x="0" y="14"/>
                      <a:pt x="13" y="0"/>
                      <a:pt x="26" y="0"/>
                    </a:cubicBezTo>
                    <a:cubicBezTo>
                      <a:pt x="35" y="0"/>
                      <a:pt x="41" y="6"/>
                      <a:pt x="41" y="15"/>
                    </a:cubicBezTo>
                    <a:cubicBezTo>
                      <a:pt x="41" y="21"/>
                      <a:pt x="39" y="26"/>
                      <a:pt x="36" y="30"/>
                    </a:cubicBezTo>
                    <a:cubicBezTo>
                      <a:pt x="50" y="44"/>
                      <a:pt x="50" y="44"/>
                      <a:pt x="50" y="44"/>
                    </a:cubicBezTo>
                    <a:cubicBezTo>
                      <a:pt x="54" y="40"/>
                      <a:pt x="54" y="40"/>
                      <a:pt x="54" y="40"/>
                    </a:cubicBezTo>
                    <a:cubicBezTo>
                      <a:pt x="53" y="39"/>
                      <a:pt x="49" y="36"/>
                      <a:pt x="49" y="35"/>
                    </a:cubicBezTo>
                    <a:cubicBezTo>
                      <a:pt x="49" y="34"/>
                      <a:pt x="53" y="31"/>
                      <a:pt x="54" y="31"/>
                    </a:cubicBezTo>
                    <a:cubicBezTo>
                      <a:pt x="54" y="31"/>
                      <a:pt x="54" y="31"/>
                      <a:pt x="55" y="31"/>
                    </a:cubicBezTo>
                    <a:cubicBezTo>
                      <a:pt x="56" y="32"/>
                      <a:pt x="67" y="43"/>
                      <a:pt x="67" y="44"/>
                    </a:cubicBezTo>
                    <a:cubicBezTo>
                      <a:pt x="67" y="45"/>
                      <a:pt x="64" y="49"/>
                      <a:pt x="63" y="49"/>
                    </a:cubicBezTo>
                    <a:close/>
                    <a:moveTo>
                      <a:pt x="25" y="8"/>
                    </a:moveTo>
                    <a:cubicBezTo>
                      <a:pt x="21" y="8"/>
                      <a:pt x="18" y="12"/>
                      <a:pt x="18" y="16"/>
                    </a:cubicBezTo>
                    <a:cubicBezTo>
                      <a:pt x="18" y="17"/>
                      <a:pt x="18" y="18"/>
                      <a:pt x="19" y="19"/>
                    </a:cubicBezTo>
                    <a:cubicBezTo>
                      <a:pt x="17" y="19"/>
                      <a:pt x="16" y="18"/>
                      <a:pt x="15" y="18"/>
                    </a:cubicBezTo>
                    <a:cubicBezTo>
                      <a:pt x="11" y="18"/>
                      <a:pt x="7" y="22"/>
                      <a:pt x="7" y="26"/>
                    </a:cubicBezTo>
                    <a:cubicBezTo>
                      <a:pt x="7" y="30"/>
                      <a:pt x="11" y="34"/>
                      <a:pt x="15" y="34"/>
                    </a:cubicBezTo>
                    <a:cubicBezTo>
                      <a:pt x="19" y="34"/>
                      <a:pt x="23" y="30"/>
                      <a:pt x="23" y="26"/>
                    </a:cubicBezTo>
                    <a:cubicBezTo>
                      <a:pt x="23" y="25"/>
                      <a:pt x="23" y="24"/>
                      <a:pt x="22" y="23"/>
                    </a:cubicBezTo>
                    <a:cubicBezTo>
                      <a:pt x="23" y="23"/>
                      <a:pt x="24" y="24"/>
                      <a:pt x="25" y="24"/>
                    </a:cubicBezTo>
                    <a:cubicBezTo>
                      <a:pt x="30" y="24"/>
                      <a:pt x="33" y="20"/>
                      <a:pt x="33" y="16"/>
                    </a:cubicBezTo>
                    <a:cubicBezTo>
                      <a:pt x="33" y="12"/>
                      <a:pt x="30" y="8"/>
                      <a:pt x="25" y="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6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165" name="Rectangle 164"/>
          <p:cNvSpPr/>
          <p:nvPr/>
        </p:nvSpPr>
        <p:spPr>
          <a:xfrm>
            <a:off x="7458421" y="3867151"/>
            <a:ext cx="589905" cy="3539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23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80%</a:t>
            </a:r>
          </a:p>
        </p:txBody>
      </p:sp>
      <p:sp>
        <p:nvSpPr>
          <p:cNvPr id="166" name="Rectangle 165"/>
          <p:cNvSpPr/>
          <p:nvPr/>
        </p:nvSpPr>
        <p:spPr>
          <a:xfrm>
            <a:off x="7458421" y="3105151"/>
            <a:ext cx="589905" cy="3539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23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50%</a:t>
            </a:r>
          </a:p>
        </p:txBody>
      </p:sp>
      <p:grpSp>
        <p:nvGrpSpPr>
          <p:cNvPr id="8" name="Group 87"/>
          <p:cNvGrpSpPr/>
          <p:nvPr/>
        </p:nvGrpSpPr>
        <p:grpSpPr>
          <a:xfrm>
            <a:off x="4722007" y="3784489"/>
            <a:ext cx="2566045" cy="539861"/>
            <a:chOff x="609600" y="2841943"/>
            <a:chExt cx="2660838" cy="559774"/>
          </a:xfrm>
        </p:grpSpPr>
        <p:grpSp>
          <p:nvGrpSpPr>
            <p:cNvPr id="9" name="Group 184"/>
            <p:cNvGrpSpPr/>
            <p:nvPr/>
          </p:nvGrpSpPr>
          <p:grpSpPr>
            <a:xfrm>
              <a:off x="609600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196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6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7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6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0" name="Group 184"/>
            <p:cNvGrpSpPr/>
            <p:nvPr/>
          </p:nvGrpSpPr>
          <p:grpSpPr>
            <a:xfrm>
              <a:off x="876277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194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6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5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6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1" name="Group 184"/>
            <p:cNvGrpSpPr/>
            <p:nvPr/>
          </p:nvGrpSpPr>
          <p:grpSpPr>
            <a:xfrm>
              <a:off x="1142954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192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6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3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6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2" name="Group 184"/>
            <p:cNvGrpSpPr/>
            <p:nvPr/>
          </p:nvGrpSpPr>
          <p:grpSpPr>
            <a:xfrm>
              <a:off x="1409631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190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6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1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6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3" name="Group 184"/>
            <p:cNvGrpSpPr/>
            <p:nvPr/>
          </p:nvGrpSpPr>
          <p:grpSpPr>
            <a:xfrm>
              <a:off x="1676308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188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6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9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6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4" name="Group 184"/>
            <p:cNvGrpSpPr/>
            <p:nvPr/>
          </p:nvGrpSpPr>
          <p:grpSpPr>
            <a:xfrm>
              <a:off x="1942985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186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6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7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6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5" name="Group 184"/>
            <p:cNvGrpSpPr/>
            <p:nvPr/>
          </p:nvGrpSpPr>
          <p:grpSpPr>
            <a:xfrm>
              <a:off x="2209662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184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6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5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6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6" name="Group 184"/>
            <p:cNvGrpSpPr/>
            <p:nvPr/>
          </p:nvGrpSpPr>
          <p:grpSpPr>
            <a:xfrm>
              <a:off x="2476339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182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6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3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6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7" name="Group 184"/>
            <p:cNvGrpSpPr/>
            <p:nvPr/>
          </p:nvGrpSpPr>
          <p:grpSpPr>
            <a:xfrm>
              <a:off x="2743016" y="2841943"/>
              <a:ext cx="260742" cy="559774"/>
              <a:chOff x="6213475" y="1668463"/>
              <a:chExt cx="227013" cy="487362"/>
            </a:xfrm>
            <a:solidFill>
              <a:schemeClr val="bg1">
                <a:lumMod val="75000"/>
              </a:schemeClr>
            </a:solidFill>
          </p:grpSpPr>
          <p:sp>
            <p:nvSpPr>
              <p:cNvPr id="180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6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1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6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" name="Group 184"/>
            <p:cNvGrpSpPr/>
            <p:nvPr/>
          </p:nvGrpSpPr>
          <p:grpSpPr>
            <a:xfrm>
              <a:off x="3009696" y="2841943"/>
              <a:ext cx="260742" cy="559774"/>
              <a:chOff x="6213475" y="1668463"/>
              <a:chExt cx="227013" cy="487362"/>
            </a:xfrm>
            <a:solidFill>
              <a:schemeClr val="bg1">
                <a:lumMod val="75000"/>
              </a:schemeClr>
            </a:solidFill>
          </p:grpSpPr>
          <p:sp>
            <p:nvSpPr>
              <p:cNvPr id="178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6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9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6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9" name="Group 212"/>
          <p:cNvGrpSpPr/>
          <p:nvPr/>
        </p:nvGrpSpPr>
        <p:grpSpPr>
          <a:xfrm>
            <a:off x="4758862" y="3028951"/>
            <a:ext cx="2481642" cy="571345"/>
            <a:chOff x="5932686" y="2855964"/>
            <a:chExt cx="2449314" cy="563870"/>
          </a:xfrm>
        </p:grpSpPr>
        <p:grpSp>
          <p:nvGrpSpPr>
            <p:cNvPr id="20" name="Group 179"/>
            <p:cNvGrpSpPr/>
            <p:nvPr/>
          </p:nvGrpSpPr>
          <p:grpSpPr>
            <a:xfrm>
              <a:off x="5932686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27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6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8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6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5" name="Group 179"/>
            <p:cNvGrpSpPr/>
            <p:nvPr/>
          </p:nvGrpSpPr>
          <p:grpSpPr>
            <a:xfrm>
              <a:off x="6180352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25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6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6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6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6" name="Group 179"/>
            <p:cNvGrpSpPr/>
            <p:nvPr/>
          </p:nvGrpSpPr>
          <p:grpSpPr>
            <a:xfrm>
              <a:off x="6428018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23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6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4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6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7" name="Group 179"/>
            <p:cNvGrpSpPr/>
            <p:nvPr/>
          </p:nvGrpSpPr>
          <p:grpSpPr>
            <a:xfrm>
              <a:off x="6675684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21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6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2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6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8" name="Group 179"/>
            <p:cNvGrpSpPr/>
            <p:nvPr/>
          </p:nvGrpSpPr>
          <p:grpSpPr>
            <a:xfrm>
              <a:off x="6923350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19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6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0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6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9" name="Group 179"/>
            <p:cNvGrpSpPr/>
            <p:nvPr/>
          </p:nvGrpSpPr>
          <p:grpSpPr>
            <a:xfrm>
              <a:off x="7171017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17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6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18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6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0" name="Group 179"/>
            <p:cNvGrpSpPr/>
            <p:nvPr/>
          </p:nvGrpSpPr>
          <p:grpSpPr>
            <a:xfrm>
              <a:off x="7418683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15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6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16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6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1" name="Group 179"/>
            <p:cNvGrpSpPr/>
            <p:nvPr/>
          </p:nvGrpSpPr>
          <p:grpSpPr>
            <a:xfrm>
              <a:off x="7666349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13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6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14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6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33" name="Group 179"/>
            <p:cNvGrpSpPr/>
            <p:nvPr/>
          </p:nvGrpSpPr>
          <p:grpSpPr>
            <a:xfrm>
              <a:off x="7914015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11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6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12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6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34" name="Group 179"/>
            <p:cNvGrpSpPr/>
            <p:nvPr/>
          </p:nvGrpSpPr>
          <p:grpSpPr>
            <a:xfrm>
              <a:off x="8161679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09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6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10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6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229" name="TextBox 228"/>
          <p:cNvSpPr txBox="1"/>
          <p:nvPr/>
        </p:nvSpPr>
        <p:spPr>
          <a:xfrm>
            <a:off x="5328617" y="1696487"/>
            <a:ext cx="2888483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lang="en-US" altLang="zh-CN" sz="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0" name="TextBox 229"/>
          <p:cNvSpPr txBox="1"/>
          <p:nvPr/>
        </p:nvSpPr>
        <p:spPr>
          <a:xfrm>
            <a:off x="4742162" y="1409423"/>
            <a:ext cx="1542421" cy="15321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1" name="Rectangle 230"/>
          <p:cNvSpPr/>
          <p:nvPr/>
        </p:nvSpPr>
        <p:spPr>
          <a:xfrm>
            <a:off x="4724392" y="1688595"/>
            <a:ext cx="589905" cy="3539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23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80%</a:t>
            </a:r>
          </a:p>
        </p:txBody>
      </p:sp>
      <p:sp>
        <p:nvSpPr>
          <p:cNvPr id="232" name="TextBox 231"/>
          <p:cNvSpPr txBox="1"/>
          <p:nvPr/>
        </p:nvSpPr>
        <p:spPr>
          <a:xfrm>
            <a:off x="4724392" y="2309434"/>
            <a:ext cx="349270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lang="en-US" altLang="zh-CN" sz="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med" advClick="0" advTm="6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" grpId="0"/>
      <p:bldP spid="166" grpId="0"/>
      <p:bldP spid="229" grpId="0"/>
      <p:bldP spid="230" grpId="0"/>
      <p:bldP spid="231" grpId="0"/>
      <p:bldP spid="2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6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5148262"/>
          </a:xfrm>
          <a:prstGeom prst="rect">
            <a:avLst/>
          </a:prstGeom>
          <a:noFill/>
        </p:spPr>
      </p:pic>
      <p:sp>
        <p:nvSpPr>
          <p:cNvPr id="17" name="圆角矩形 16"/>
          <p:cNvSpPr/>
          <p:nvPr/>
        </p:nvSpPr>
        <p:spPr>
          <a:xfrm>
            <a:off x="4515452" y="1669965"/>
            <a:ext cx="776951" cy="451412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96" name="圆角矩形 95"/>
          <p:cNvSpPr/>
          <p:nvPr/>
        </p:nvSpPr>
        <p:spPr>
          <a:xfrm>
            <a:off x="4515452" y="2284147"/>
            <a:ext cx="776951" cy="451412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100" b="1" dirty="0"/>
          </a:p>
        </p:txBody>
      </p:sp>
      <p:sp>
        <p:nvSpPr>
          <p:cNvPr id="101" name="圆角矩形 100"/>
          <p:cNvSpPr/>
          <p:nvPr/>
        </p:nvSpPr>
        <p:spPr>
          <a:xfrm>
            <a:off x="4515452" y="2898328"/>
            <a:ext cx="776951" cy="451412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02" name="圆角矩形 101"/>
          <p:cNvSpPr/>
          <p:nvPr/>
        </p:nvSpPr>
        <p:spPr>
          <a:xfrm>
            <a:off x="4515452" y="3512510"/>
            <a:ext cx="776951" cy="451412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16" name="椭圆 80"/>
          <p:cNvSpPr/>
          <p:nvPr/>
        </p:nvSpPr>
        <p:spPr bwMode="auto">
          <a:xfrm>
            <a:off x="4499992" y="1632284"/>
            <a:ext cx="709935" cy="520016"/>
          </a:xfrm>
          <a:prstGeom prst="ellipse">
            <a:avLst/>
          </a:prstGeom>
          <a:noFill/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lIns="51435" tIns="25718" rIns="51435" bIns="2571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100" b="1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7" name="椭圆 80"/>
          <p:cNvSpPr/>
          <p:nvPr/>
        </p:nvSpPr>
        <p:spPr bwMode="auto">
          <a:xfrm>
            <a:off x="4499992" y="2249844"/>
            <a:ext cx="709935" cy="520016"/>
          </a:xfrm>
          <a:prstGeom prst="ellipse">
            <a:avLst/>
          </a:prstGeom>
          <a:noFill/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lIns="51435" tIns="25718" rIns="51435" bIns="2571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2100" b="1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8" name="椭圆 80"/>
          <p:cNvSpPr/>
          <p:nvPr/>
        </p:nvSpPr>
        <p:spPr bwMode="auto">
          <a:xfrm>
            <a:off x="4499992" y="2864026"/>
            <a:ext cx="709935" cy="520016"/>
          </a:xfrm>
          <a:prstGeom prst="ellipse">
            <a:avLst/>
          </a:prstGeom>
          <a:noFill/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lIns="51435" tIns="25718" rIns="51435" bIns="2571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2100" b="1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9" name="椭圆 80"/>
          <p:cNvSpPr/>
          <p:nvPr/>
        </p:nvSpPr>
        <p:spPr bwMode="auto">
          <a:xfrm>
            <a:off x="4499992" y="3491894"/>
            <a:ext cx="709935" cy="520016"/>
          </a:xfrm>
          <a:prstGeom prst="ellipse">
            <a:avLst/>
          </a:prstGeom>
          <a:noFill/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lIns="51435" tIns="25718" rIns="51435" bIns="2571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2100" b="1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1" name="矩形 39"/>
          <p:cNvSpPr>
            <a:spLocks noChangeArrowheads="1"/>
          </p:cNvSpPr>
          <p:nvPr/>
        </p:nvSpPr>
        <p:spPr bwMode="auto">
          <a:xfrm>
            <a:off x="5649764" y="1640344"/>
            <a:ext cx="2594644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ts val="565"/>
              </a:spcBef>
            </a:pP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【 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加入标题描述 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】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122" name="矩形 39"/>
          <p:cNvSpPr>
            <a:spLocks noChangeArrowheads="1"/>
          </p:cNvSpPr>
          <p:nvPr/>
        </p:nvSpPr>
        <p:spPr bwMode="auto">
          <a:xfrm>
            <a:off x="5649764" y="2263502"/>
            <a:ext cx="2594644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ts val="565"/>
              </a:spcBef>
            </a:pP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【 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加入标题描述 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】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123" name="矩形 39"/>
          <p:cNvSpPr>
            <a:spLocks noChangeArrowheads="1"/>
          </p:cNvSpPr>
          <p:nvPr/>
        </p:nvSpPr>
        <p:spPr bwMode="auto">
          <a:xfrm>
            <a:off x="5649764" y="2878480"/>
            <a:ext cx="2594644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ts val="565"/>
              </a:spcBef>
            </a:pP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【 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加入标题描述 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】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124" name="矩形 39"/>
          <p:cNvSpPr>
            <a:spLocks noChangeArrowheads="1"/>
          </p:cNvSpPr>
          <p:nvPr/>
        </p:nvSpPr>
        <p:spPr bwMode="auto">
          <a:xfrm>
            <a:off x="5649764" y="3498543"/>
            <a:ext cx="2594644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ts val="565"/>
              </a:spcBef>
            </a:pP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【 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加入标题描述 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】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29" name="MH_Others_1"/>
          <p:cNvSpPr txBox="1"/>
          <p:nvPr>
            <p:custDataLst>
              <p:tags r:id="rId1"/>
            </p:custDataLst>
          </p:nvPr>
        </p:nvSpPr>
        <p:spPr>
          <a:xfrm>
            <a:off x="2627784" y="2211710"/>
            <a:ext cx="1141603" cy="6154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目录</a:t>
            </a:r>
          </a:p>
        </p:txBody>
      </p:sp>
      <p:sp>
        <p:nvSpPr>
          <p:cNvPr id="30" name="MH_Others_2"/>
          <p:cNvSpPr txBox="1"/>
          <p:nvPr>
            <p:custDataLst>
              <p:tags r:id="rId2"/>
            </p:custDataLst>
          </p:nvPr>
        </p:nvSpPr>
        <p:spPr>
          <a:xfrm>
            <a:off x="2195736" y="2840037"/>
            <a:ext cx="1872208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2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CONTENTS</a:t>
            </a:r>
            <a:endParaRPr lang="zh-CN" altLang="en-US" sz="2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med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96" grpId="0" animBg="1"/>
      <p:bldP spid="101" grpId="0" animBg="1"/>
      <p:bldP spid="102" grpId="0" animBg="1"/>
      <p:bldP spid="116" grpId="0"/>
      <p:bldP spid="117" grpId="0"/>
      <p:bldP spid="118" grpId="0"/>
      <p:bldP spid="119" grpId="0"/>
      <p:bldP spid="121" grpId="0"/>
      <p:bldP spid="122" grpId="0"/>
      <p:bldP spid="123" grpId="0"/>
      <p:bldP spid="124" grpId="0"/>
      <p:bldP spid="29" grpId="0"/>
      <p:bldP spid="3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esktop\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762"/>
            <a:ext cx="9144000" cy="5148262"/>
          </a:xfrm>
          <a:prstGeom prst="rect">
            <a:avLst/>
          </a:prstGeom>
          <a:noFill/>
        </p:spPr>
      </p:pic>
      <p:sp>
        <p:nvSpPr>
          <p:cNvPr id="26" name="TextBox 48"/>
          <p:cNvSpPr txBox="1"/>
          <p:nvPr/>
        </p:nvSpPr>
        <p:spPr>
          <a:xfrm>
            <a:off x="3982289" y="2024662"/>
            <a:ext cx="2816312" cy="4815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31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请替换文字内容</a:t>
            </a:r>
            <a:endParaRPr lang="en-GB" altLang="zh-CN" sz="31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7" name="TextBox 49"/>
          <p:cNvSpPr txBox="1"/>
          <p:nvPr/>
        </p:nvSpPr>
        <p:spPr>
          <a:xfrm>
            <a:off x="3982289" y="2604262"/>
            <a:ext cx="368605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/>
            <a:r>
              <a:rPr lang="zh-CN" altLang="en-US" sz="9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请替换文字内容，点击添加相关标题文字，修改文字内容，也可以直接复制你的内容到此。</a:t>
            </a:r>
          </a:p>
        </p:txBody>
      </p:sp>
      <p:sp>
        <p:nvSpPr>
          <p:cNvPr id="28" name="矩形 259"/>
          <p:cNvSpPr>
            <a:spLocks noChangeArrowheads="1"/>
          </p:cNvSpPr>
          <p:nvPr/>
        </p:nvSpPr>
        <p:spPr bwMode="auto">
          <a:xfrm>
            <a:off x="2497324" y="1571912"/>
            <a:ext cx="1561914" cy="1575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5023" tIns="32511" rIns="65023" bIns="32511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9800" cap="all" spc="213" dirty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04</a:t>
            </a:r>
            <a:endParaRPr lang="zh-CN" altLang="en-US" sz="9800" cap="all" spc="213" dirty="0">
              <a:solidFill>
                <a:schemeClr val="accent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49"/>
                            </p:stCondLst>
                            <p:childTnLst>
                              <p:par>
                                <p:cTn id="1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49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27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8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9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0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609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36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7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8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9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27" grpId="0"/>
      <p:bldP spid="27" grpId="1"/>
      <p:bldP spid="28" grpId="0"/>
      <p:bldP spid="28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8"/>
          <p:cNvGrpSpPr/>
          <p:nvPr/>
        </p:nvGrpSpPr>
        <p:grpSpPr>
          <a:xfrm>
            <a:off x="1631043" y="1545000"/>
            <a:ext cx="2257033" cy="778192"/>
            <a:chOff x="2174724" y="2060000"/>
            <a:chExt cx="3009377" cy="1037589"/>
          </a:xfrm>
        </p:grpSpPr>
        <p:sp>
          <p:nvSpPr>
            <p:cNvPr id="10" name="矩形 9"/>
            <p:cNvSpPr/>
            <p:nvPr/>
          </p:nvSpPr>
          <p:spPr>
            <a:xfrm>
              <a:off x="4266186" y="2060000"/>
              <a:ext cx="917915" cy="78442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Freeform 7"/>
            <p:cNvSpPr/>
            <p:nvPr/>
          </p:nvSpPr>
          <p:spPr bwMode="auto">
            <a:xfrm>
              <a:off x="2174724" y="2060000"/>
              <a:ext cx="2161884" cy="1037589"/>
            </a:xfrm>
            <a:custGeom>
              <a:avLst/>
              <a:gdLst>
                <a:gd name="T0" fmla="*/ 486 w 486"/>
                <a:gd name="T1" fmla="*/ 0 h 349"/>
                <a:gd name="T2" fmla="*/ 30 w 486"/>
                <a:gd name="T3" fmla="*/ 0 h 349"/>
                <a:gd name="T4" fmla="*/ 0 w 486"/>
                <a:gd name="T5" fmla="*/ 30 h 349"/>
                <a:gd name="T6" fmla="*/ 0 w 486"/>
                <a:gd name="T7" fmla="*/ 197 h 349"/>
                <a:gd name="T8" fmla="*/ 21 w 486"/>
                <a:gd name="T9" fmla="*/ 247 h 349"/>
                <a:gd name="T10" fmla="*/ 123 w 486"/>
                <a:gd name="T11" fmla="*/ 349 h 349"/>
                <a:gd name="T12" fmla="*/ 116 w 486"/>
                <a:gd name="T13" fmla="*/ 281 h 349"/>
                <a:gd name="T14" fmla="*/ 116 w 486"/>
                <a:gd name="T15" fmla="*/ 279 h 349"/>
                <a:gd name="T16" fmla="*/ 132 w 486"/>
                <a:gd name="T17" fmla="*/ 263 h 349"/>
                <a:gd name="T18" fmla="*/ 486 w 486"/>
                <a:gd name="T19" fmla="*/ 263 h 349"/>
                <a:gd name="T20" fmla="*/ 486 w 486"/>
                <a:gd name="T21" fmla="*/ 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6" h="349">
                  <a:moveTo>
                    <a:pt x="486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14" y="0"/>
                    <a:pt x="0" y="14"/>
                    <a:pt x="0" y="30"/>
                  </a:cubicBezTo>
                  <a:cubicBezTo>
                    <a:pt x="0" y="197"/>
                    <a:pt x="0" y="197"/>
                    <a:pt x="0" y="197"/>
                  </a:cubicBezTo>
                  <a:cubicBezTo>
                    <a:pt x="0" y="213"/>
                    <a:pt x="10" y="236"/>
                    <a:pt x="21" y="247"/>
                  </a:cubicBezTo>
                  <a:cubicBezTo>
                    <a:pt x="123" y="349"/>
                    <a:pt x="123" y="349"/>
                    <a:pt x="123" y="349"/>
                  </a:cubicBezTo>
                  <a:cubicBezTo>
                    <a:pt x="116" y="281"/>
                    <a:pt x="116" y="281"/>
                    <a:pt x="116" y="281"/>
                  </a:cubicBezTo>
                  <a:cubicBezTo>
                    <a:pt x="116" y="280"/>
                    <a:pt x="116" y="280"/>
                    <a:pt x="116" y="279"/>
                  </a:cubicBezTo>
                  <a:cubicBezTo>
                    <a:pt x="116" y="270"/>
                    <a:pt x="123" y="263"/>
                    <a:pt x="132" y="263"/>
                  </a:cubicBezTo>
                  <a:cubicBezTo>
                    <a:pt x="486" y="263"/>
                    <a:pt x="486" y="263"/>
                    <a:pt x="486" y="263"/>
                  </a:cubicBezTo>
                  <a:cubicBezTo>
                    <a:pt x="486" y="0"/>
                    <a:pt x="486" y="0"/>
                    <a:pt x="486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3" name="组合 11"/>
            <p:cNvGrpSpPr/>
            <p:nvPr/>
          </p:nvGrpSpPr>
          <p:grpSpPr>
            <a:xfrm>
              <a:off x="4659778" y="2229073"/>
              <a:ext cx="201152" cy="472325"/>
              <a:chOff x="3997325" y="2735263"/>
              <a:chExt cx="250825" cy="588962"/>
            </a:xfrm>
          </p:grpSpPr>
          <p:sp>
            <p:nvSpPr>
              <p:cNvPr id="14" name="Freeform 10"/>
              <p:cNvSpPr/>
              <p:nvPr/>
            </p:nvSpPr>
            <p:spPr bwMode="auto">
              <a:xfrm>
                <a:off x="4100513" y="2735263"/>
                <a:ext cx="111125" cy="111125"/>
              </a:xfrm>
              <a:custGeom>
                <a:avLst/>
                <a:gdLst>
                  <a:gd name="T0" fmla="*/ 15 w 30"/>
                  <a:gd name="T1" fmla="*/ 0 h 30"/>
                  <a:gd name="T2" fmla="*/ 0 w 30"/>
                  <a:gd name="T3" fmla="*/ 15 h 30"/>
                  <a:gd name="T4" fmla="*/ 15 w 30"/>
                  <a:gd name="T5" fmla="*/ 30 h 30"/>
                  <a:gd name="T6" fmla="*/ 30 w 30"/>
                  <a:gd name="T7" fmla="*/ 15 h 30"/>
                  <a:gd name="T8" fmla="*/ 15 w 30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30">
                    <a:moveTo>
                      <a:pt x="15" y="0"/>
                    </a:moveTo>
                    <a:cubicBezTo>
                      <a:pt x="7" y="0"/>
                      <a:pt x="0" y="7"/>
                      <a:pt x="0" y="15"/>
                    </a:cubicBezTo>
                    <a:cubicBezTo>
                      <a:pt x="0" y="23"/>
                      <a:pt x="6" y="30"/>
                      <a:pt x="15" y="30"/>
                    </a:cubicBezTo>
                    <a:cubicBezTo>
                      <a:pt x="23" y="30"/>
                      <a:pt x="30" y="24"/>
                      <a:pt x="30" y="15"/>
                    </a:cubicBezTo>
                    <a:cubicBezTo>
                      <a:pt x="30" y="7"/>
                      <a:pt x="23" y="0"/>
                      <a:pt x="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" name="Freeform 11"/>
              <p:cNvSpPr/>
              <p:nvPr/>
            </p:nvSpPr>
            <p:spPr bwMode="auto">
              <a:xfrm>
                <a:off x="3997325" y="2979738"/>
                <a:ext cx="250825" cy="344487"/>
              </a:xfrm>
              <a:custGeom>
                <a:avLst/>
                <a:gdLst>
                  <a:gd name="T0" fmla="*/ 67 w 68"/>
                  <a:gd name="T1" fmla="*/ 60 h 93"/>
                  <a:gd name="T2" fmla="*/ 60 w 68"/>
                  <a:gd name="T3" fmla="*/ 73 h 93"/>
                  <a:gd name="T4" fmla="*/ 47 w 68"/>
                  <a:gd name="T5" fmla="*/ 82 h 93"/>
                  <a:gd name="T6" fmla="*/ 38 w 68"/>
                  <a:gd name="T7" fmla="*/ 73 h 93"/>
                  <a:gd name="T8" fmla="*/ 39 w 68"/>
                  <a:gd name="T9" fmla="*/ 67 h 93"/>
                  <a:gd name="T10" fmla="*/ 44 w 68"/>
                  <a:gd name="T11" fmla="*/ 50 h 93"/>
                  <a:gd name="T12" fmla="*/ 55 w 68"/>
                  <a:gd name="T13" fmla="*/ 0 h 93"/>
                  <a:gd name="T14" fmla="*/ 32 w 68"/>
                  <a:gd name="T15" fmla="*/ 0 h 93"/>
                  <a:gd name="T16" fmla="*/ 6 w 68"/>
                  <a:gd name="T17" fmla="*/ 14 h 93"/>
                  <a:gd name="T18" fmla="*/ 0 w 68"/>
                  <a:gd name="T19" fmla="*/ 25 h 93"/>
                  <a:gd name="T20" fmla="*/ 2 w 68"/>
                  <a:gd name="T21" fmla="*/ 26 h 93"/>
                  <a:gd name="T22" fmla="*/ 8 w 68"/>
                  <a:gd name="T23" fmla="*/ 15 h 93"/>
                  <a:gd name="T24" fmla="*/ 16 w 68"/>
                  <a:gd name="T25" fmla="*/ 6 h 93"/>
                  <a:gd name="T26" fmla="*/ 19 w 68"/>
                  <a:gd name="T27" fmla="*/ 12 h 93"/>
                  <a:gd name="T28" fmla="*/ 19 w 68"/>
                  <a:gd name="T29" fmla="*/ 19 h 93"/>
                  <a:gd name="T30" fmla="*/ 14 w 68"/>
                  <a:gd name="T31" fmla="*/ 46 h 93"/>
                  <a:gd name="T32" fmla="*/ 11 w 68"/>
                  <a:gd name="T33" fmla="*/ 70 h 93"/>
                  <a:gd name="T34" fmla="*/ 34 w 68"/>
                  <a:gd name="T35" fmla="*/ 93 h 93"/>
                  <a:gd name="T36" fmla="*/ 60 w 68"/>
                  <a:gd name="T37" fmla="*/ 78 h 93"/>
                  <a:gd name="T38" fmla="*/ 68 w 68"/>
                  <a:gd name="T39" fmla="*/ 61 h 93"/>
                  <a:gd name="T40" fmla="*/ 67 w 68"/>
                  <a:gd name="T41" fmla="*/ 6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8" h="93">
                    <a:moveTo>
                      <a:pt x="67" y="60"/>
                    </a:moveTo>
                    <a:cubicBezTo>
                      <a:pt x="60" y="73"/>
                      <a:pt x="60" y="73"/>
                      <a:pt x="60" y="73"/>
                    </a:cubicBezTo>
                    <a:cubicBezTo>
                      <a:pt x="57" y="79"/>
                      <a:pt x="51" y="82"/>
                      <a:pt x="47" y="82"/>
                    </a:cubicBezTo>
                    <a:cubicBezTo>
                      <a:pt x="42" y="82"/>
                      <a:pt x="38" y="79"/>
                      <a:pt x="38" y="73"/>
                    </a:cubicBezTo>
                    <a:cubicBezTo>
                      <a:pt x="38" y="71"/>
                      <a:pt x="38" y="69"/>
                      <a:pt x="39" y="67"/>
                    </a:cubicBezTo>
                    <a:cubicBezTo>
                      <a:pt x="44" y="50"/>
                      <a:pt x="44" y="50"/>
                      <a:pt x="44" y="50"/>
                    </a:cubicBezTo>
                    <a:cubicBezTo>
                      <a:pt x="46" y="42"/>
                      <a:pt x="54" y="10"/>
                      <a:pt x="55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22" y="0"/>
                      <a:pt x="12" y="2"/>
                      <a:pt x="6" y="14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11" y="9"/>
                      <a:pt x="14" y="6"/>
                      <a:pt x="16" y="6"/>
                    </a:cubicBezTo>
                    <a:cubicBezTo>
                      <a:pt x="18" y="6"/>
                      <a:pt x="19" y="8"/>
                      <a:pt x="19" y="12"/>
                    </a:cubicBezTo>
                    <a:cubicBezTo>
                      <a:pt x="19" y="14"/>
                      <a:pt x="19" y="16"/>
                      <a:pt x="19" y="19"/>
                    </a:cubicBezTo>
                    <a:cubicBezTo>
                      <a:pt x="14" y="46"/>
                      <a:pt x="14" y="46"/>
                      <a:pt x="14" y="46"/>
                    </a:cubicBezTo>
                    <a:cubicBezTo>
                      <a:pt x="13" y="52"/>
                      <a:pt x="11" y="62"/>
                      <a:pt x="11" y="70"/>
                    </a:cubicBezTo>
                    <a:cubicBezTo>
                      <a:pt x="11" y="85"/>
                      <a:pt x="22" y="93"/>
                      <a:pt x="34" y="93"/>
                    </a:cubicBezTo>
                    <a:cubicBezTo>
                      <a:pt x="44" y="93"/>
                      <a:pt x="54" y="88"/>
                      <a:pt x="60" y="78"/>
                    </a:cubicBezTo>
                    <a:cubicBezTo>
                      <a:pt x="68" y="61"/>
                      <a:pt x="68" y="61"/>
                      <a:pt x="68" y="61"/>
                    </a:cubicBezTo>
                    <a:lnTo>
                      <a:pt x="67" y="6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3" name="党"/>
            <p:cNvSpPr txBox="1"/>
            <p:nvPr/>
          </p:nvSpPr>
          <p:spPr>
            <a:xfrm>
              <a:off x="2362231" y="2132745"/>
              <a:ext cx="2094585" cy="615553"/>
            </a:xfrm>
            <a:prstGeom prst="rect">
              <a:avLst/>
            </a:prstGeom>
            <a:no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rgbClr val="FFFFFF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日常事务</a:t>
              </a:r>
            </a:p>
          </p:txBody>
        </p:sp>
      </p:grpSp>
      <p:grpSp>
        <p:nvGrpSpPr>
          <p:cNvPr id="4" name="组合 15"/>
          <p:cNvGrpSpPr/>
          <p:nvPr/>
        </p:nvGrpSpPr>
        <p:grpSpPr>
          <a:xfrm>
            <a:off x="5101500" y="1545000"/>
            <a:ext cx="2257033" cy="778192"/>
            <a:chOff x="6801999" y="2060000"/>
            <a:chExt cx="3009377" cy="1037589"/>
          </a:xfrm>
        </p:grpSpPr>
        <p:sp>
          <p:nvSpPr>
            <p:cNvPr id="17" name="矩形 16"/>
            <p:cNvSpPr/>
            <p:nvPr/>
          </p:nvSpPr>
          <p:spPr>
            <a:xfrm>
              <a:off x="8893461" y="2060000"/>
              <a:ext cx="917915" cy="78442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Freeform 7"/>
            <p:cNvSpPr/>
            <p:nvPr/>
          </p:nvSpPr>
          <p:spPr bwMode="auto">
            <a:xfrm>
              <a:off x="6801999" y="2060000"/>
              <a:ext cx="2161884" cy="1037589"/>
            </a:xfrm>
            <a:custGeom>
              <a:avLst/>
              <a:gdLst>
                <a:gd name="T0" fmla="*/ 486 w 486"/>
                <a:gd name="T1" fmla="*/ 0 h 349"/>
                <a:gd name="T2" fmla="*/ 30 w 486"/>
                <a:gd name="T3" fmla="*/ 0 h 349"/>
                <a:gd name="T4" fmla="*/ 0 w 486"/>
                <a:gd name="T5" fmla="*/ 30 h 349"/>
                <a:gd name="T6" fmla="*/ 0 w 486"/>
                <a:gd name="T7" fmla="*/ 197 h 349"/>
                <a:gd name="T8" fmla="*/ 21 w 486"/>
                <a:gd name="T9" fmla="*/ 247 h 349"/>
                <a:gd name="T10" fmla="*/ 123 w 486"/>
                <a:gd name="T11" fmla="*/ 349 h 349"/>
                <a:gd name="T12" fmla="*/ 116 w 486"/>
                <a:gd name="T13" fmla="*/ 281 h 349"/>
                <a:gd name="T14" fmla="*/ 116 w 486"/>
                <a:gd name="T15" fmla="*/ 279 h 349"/>
                <a:gd name="T16" fmla="*/ 132 w 486"/>
                <a:gd name="T17" fmla="*/ 263 h 349"/>
                <a:gd name="T18" fmla="*/ 486 w 486"/>
                <a:gd name="T19" fmla="*/ 263 h 349"/>
                <a:gd name="T20" fmla="*/ 486 w 486"/>
                <a:gd name="T21" fmla="*/ 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6" h="349">
                  <a:moveTo>
                    <a:pt x="486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14" y="0"/>
                    <a:pt x="0" y="14"/>
                    <a:pt x="0" y="30"/>
                  </a:cubicBezTo>
                  <a:cubicBezTo>
                    <a:pt x="0" y="197"/>
                    <a:pt x="0" y="197"/>
                    <a:pt x="0" y="197"/>
                  </a:cubicBezTo>
                  <a:cubicBezTo>
                    <a:pt x="0" y="213"/>
                    <a:pt x="10" y="236"/>
                    <a:pt x="21" y="247"/>
                  </a:cubicBezTo>
                  <a:cubicBezTo>
                    <a:pt x="123" y="349"/>
                    <a:pt x="123" y="349"/>
                    <a:pt x="123" y="349"/>
                  </a:cubicBezTo>
                  <a:cubicBezTo>
                    <a:pt x="116" y="281"/>
                    <a:pt x="116" y="281"/>
                    <a:pt x="116" y="281"/>
                  </a:cubicBezTo>
                  <a:cubicBezTo>
                    <a:pt x="116" y="280"/>
                    <a:pt x="116" y="280"/>
                    <a:pt x="116" y="279"/>
                  </a:cubicBezTo>
                  <a:cubicBezTo>
                    <a:pt x="116" y="270"/>
                    <a:pt x="123" y="263"/>
                    <a:pt x="132" y="263"/>
                  </a:cubicBezTo>
                  <a:cubicBezTo>
                    <a:pt x="486" y="263"/>
                    <a:pt x="486" y="263"/>
                    <a:pt x="486" y="263"/>
                  </a:cubicBezTo>
                  <a:cubicBezTo>
                    <a:pt x="486" y="0"/>
                    <a:pt x="486" y="0"/>
                    <a:pt x="486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9"/>
            <p:cNvSpPr>
              <a:spLocks noEditPoints="1"/>
            </p:cNvSpPr>
            <p:nvPr/>
          </p:nvSpPr>
          <p:spPr bwMode="auto">
            <a:xfrm>
              <a:off x="9188320" y="2254333"/>
              <a:ext cx="435405" cy="427767"/>
            </a:xfrm>
            <a:custGeom>
              <a:avLst/>
              <a:gdLst>
                <a:gd name="T0" fmla="*/ 134 w 147"/>
                <a:gd name="T1" fmla="*/ 73 h 144"/>
                <a:gd name="T2" fmla="*/ 146 w 147"/>
                <a:gd name="T3" fmla="*/ 66 h 144"/>
                <a:gd name="T4" fmla="*/ 141 w 147"/>
                <a:gd name="T5" fmla="*/ 51 h 144"/>
                <a:gd name="T6" fmla="*/ 125 w 147"/>
                <a:gd name="T7" fmla="*/ 49 h 144"/>
                <a:gd name="T8" fmla="*/ 120 w 147"/>
                <a:gd name="T9" fmla="*/ 34 h 144"/>
                <a:gd name="T10" fmla="*/ 126 w 147"/>
                <a:gd name="T11" fmla="*/ 21 h 144"/>
                <a:gd name="T12" fmla="*/ 111 w 147"/>
                <a:gd name="T13" fmla="*/ 13 h 144"/>
                <a:gd name="T14" fmla="*/ 98 w 147"/>
                <a:gd name="T15" fmla="*/ 21 h 144"/>
                <a:gd name="T16" fmla="*/ 85 w 147"/>
                <a:gd name="T17" fmla="*/ 13 h 144"/>
                <a:gd name="T18" fmla="*/ 80 w 147"/>
                <a:gd name="T19" fmla="*/ 0 h 144"/>
                <a:gd name="T20" fmla="*/ 64 w 147"/>
                <a:gd name="T21" fmla="*/ 3 h 144"/>
                <a:gd name="T22" fmla="*/ 60 w 147"/>
                <a:gd name="T23" fmla="*/ 17 h 144"/>
                <a:gd name="T24" fmla="*/ 44 w 147"/>
                <a:gd name="T25" fmla="*/ 20 h 144"/>
                <a:gd name="T26" fmla="*/ 32 w 147"/>
                <a:gd name="T27" fmla="*/ 12 h 144"/>
                <a:gd name="T28" fmla="*/ 21 w 147"/>
                <a:gd name="T29" fmla="*/ 25 h 144"/>
                <a:gd name="T30" fmla="*/ 27 w 147"/>
                <a:gd name="T31" fmla="*/ 39 h 144"/>
                <a:gd name="T32" fmla="*/ 17 w 147"/>
                <a:gd name="T33" fmla="*/ 51 h 144"/>
                <a:gd name="T34" fmla="*/ 3 w 147"/>
                <a:gd name="T35" fmla="*/ 53 h 144"/>
                <a:gd name="T36" fmla="*/ 3 w 147"/>
                <a:gd name="T37" fmla="*/ 70 h 144"/>
                <a:gd name="T38" fmla="*/ 17 w 147"/>
                <a:gd name="T39" fmla="*/ 77 h 144"/>
                <a:gd name="T40" fmla="*/ 17 w 147"/>
                <a:gd name="T41" fmla="*/ 92 h 144"/>
                <a:gd name="T42" fmla="*/ 7 w 147"/>
                <a:gd name="T43" fmla="*/ 103 h 144"/>
                <a:gd name="T44" fmla="*/ 18 w 147"/>
                <a:gd name="T45" fmla="*/ 116 h 144"/>
                <a:gd name="T46" fmla="*/ 33 w 147"/>
                <a:gd name="T47" fmla="*/ 112 h 144"/>
                <a:gd name="T48" fmla="*/ 43 w 147"/>
                <a:gd name="T49" fmla="*/ 124 h 144"/>
                <a:gd name="T50" fmla="*/ 42 w 147"/>
                <a:gd name="T51" fmla="*/ 139 h 144"/>
                <a:gd name="T52" fmla="*/ 59 w 147"/>
                <a:gd name="T53" fmla="*/ 141 h 144"/>
                <a:gd name="T54" fmla="*/ 68 w 147"/>
                <a:gd name="T55" fmla="*/ 129 h 144"/>
                <a:gd name="T56" fmla="*/ 79 w 147"/>
                <a:gd name="T57" fmla="*/ 129 h 144"/>
                <a:gd name="T58" fmla="*/ 88 w 147"/>
                <a:gd name="T59" fmla="*/ 141 h 144"/>
                <a:gd name="T60" fmla="*/ 104 w 147"/>
                <a:gd name="T61" fmla="*/ 139 h 144"/>
                <a:gd name="T62" fmla="*/ 104 w 147"/>
                <a:gd name="T63" fmla="*/ 124 h 144"/>
                <a:gd name="T64" fmla="*/ 114 w 147"/>
                <a:gd name="T65" fmla="*/ 112 h 144"/>
                <a:gd name="T66" fmla="*/ 129 w 147"/>
                <a:gd name="T67" fmla="*/ 116 h 144"/>
                <a:gd name="T68" fmla="*/ 140 w 147"/>
                <a:gd name="T69" fmla="*/ 103 h 144"/>
                <a:gd name="T70" fmla="*/ 130 w 147"/>
                <a:gd name="T71" fmla="*/ 93 h 144"/>
                <a:gd name="T72" fmla="*/ 130 w 147"/>
                <a:gd name="T73" fmla="*/ 77 h 144"/>
                <a:gd name="T74" fmla="*/ 40 w 147"/>
                <a:gd name="T75" fmla="*/ 72 h 144"/>
                <a:gd name="T76" fmla="*/ 107 w 147"/>
                <a:gd name="T77" fmla="*/ 73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7" h="144">
                  <a:moveTo>
                    <a:pt x="130" y="77"/>
                  </a:moveTo>
                  <a:cubicBezTo>
                    <a:pt x="130" y="75"/>
                    <a:pt x="132" y="73"/>
                    <a:pt x="134" y="73"/>
                  </a:cubicBezTo>
                  <a:cubicBezTo>
                    <a:pt x="144" y="70"/>
                    <a:pt x="144" y="70"/>
                    <a:pt x="144" y="70"/>
                  </a:cubicBezTo>
                  <a:cubicBezTo>
                    <a:pt x="146" y="70"/>
                    <a:pt x="147" y="68"/>
                    <a:pt x="146" y="66"/>
                  </a:cubicBezTo>
                  <a:cubicBezTo>
                    <a:pt x="144" y="54"/>
                    <a:pt x="144" y="54"/>
                    <a:pt x="144" y="54"/>
                  </a:cubicBezTo>
                  <a:cubicBezTo>
                    <a:pt x="144" y="52"/>
                    <a:pt x="142" y="51"/>
                    <a:pt x="141" y="51"/>
                  </a:cubicBezTo>
                  <a:cubicBezTo>
                    <a:pt x="130" y="52"/>
                    <a:pt x="130" y="52"/>
                    <a:pt x="130" y="52"/>
                  </a:cubicBezTo>
                  <a:cubicBezTo>
                    <a:pt x="128" y="52"/>
                    <a:pt x="126" y="51"/>
                    <a:pt x="125" y="49"/>
                  </a:cubicBezTo>
                  <a:cubicBezTo>
                    <a:pt x="120" y="39"/>
                    <a:pt x="120" y="39"/>
                    <a:pt x="120" y="39"/>
                  </a:cubicBezTo>
                  <a:cubicBezTo>
                    <a:pt x="119" y="38"/>
                    <a:pt x="119" y="36"/>
                    <a:pt x="120" y="34"/>
                  </a:cubicBezTo>
                  <a:cubicBezTo>
                    <a:pt x="126" y="26"/>
                    <a:pt x="126" y="26"/>
                    <a:pt x="126" y="26"/>
                  </a:cubicBezTo>
                  <a:cubicBezTo>
                    <a:pt x="127" y="24"/>
                    <a:pt x="127" y="22"/>
                    <a:pt x="126" y="21"/>
                  </a:cubicBezTo>
                  <a:cubicBezTo>
                    <a:pt x="116" y="13"/>
                    <a:pt x="116" y="13"/>
                    <a:pt x="116" y="13"/>
                  </a:cubicBezTo>
                  <a:cubicBezTo>
                    <a:pt x="114" y="11"/>
                    <a:pt x="112" y="12"/>
                    <a:pt x="111" y="13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2" y="22"/>
                    <a:pt x="100" y="22"/>
                    <a:pt x="98" y="21"/>
                  </a:cubicBezTo>
                  <a:cubicBezTo>
                    <a:pt x="88" y="17"/>
                    <a:pt x="88" y="17"/>
                    <a:pt x="88" y="17"/>
                  </a:cubicBezTo>
                  <a:cubicBezTo>
                    <a:pt x="86" y="17"/>
                    <a:pt x="85" y="15"/>
                    <a:pt x="85" y="13"/>
                  </a:cubicBezTo>
                  <a:cubicBezTo>
                    <a:pt x="84" y="3"/>
                    <a:pt x="84" y="3"/>
                    <a:pt x="84" y="3"/>
                  </a:cubicBezTo>
                  <a:cubicBezTo>
                    <a:pt x="84" y="1"/>
                    <a:pt x="82" y="0"/>
                    <a:pt x="80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0"/>
                    <a:pt x="64" y="1"/>
                    <a:pt x="64" y="3"/>
                  </a:cubicBezTo>
                  <a:cubicBezTo>
                    <a:pt x="63" y="13"/>
                    <a:pt x="63" y="13"/>
                    <a:pt x="63" y="13"/>
                  </a:cubicBezTo>
                  <a:cubicBezTo>
                    <a:pt x="63" y="15"/>
                    <a:pt x="61" y="17"/>
                    <a:pt x="60" y="17"/>
                  </a:cubicBezTo>
                  <a:cubicBezTo>
                    <a:pt x="49" y="21"/>
                    <a:pt x="49" y="21"/>
                    <a:pt x="49" y="21"/>
                  </a:cubicBezTo>
                  <a:cubicBezTo>
                    <a:pt x="48" y="22"/>
                    <a:pt x="45" y="21"/>
                    <a:pt x="44" y="20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5" y="11"/>
                    <a:pt x="33" y="11"/>
                    <a:pt x="32" y="12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1" y="22"/>
                    <a:pt x="20" y="24"/>
                    <a:pt x="21" y="25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8" y="35"/>
                    <a:pt x="28" y="38"/>
                    <a:pt x="27" y="39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21" y="50"/>
                    <a:pt x="19" y="52"/>
                    <a:pt x="17" y="51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5" y="50"/>
                    <a:pt x="3" y="51"/>
                    <a:pt x="3" y="53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0" y="68"/>
                    <a:pt x="2" y="70"/>
                    <a:pt x="3" y="70"/>
                  </a:cubicBezTo>
                  <a:cubicBezTo>
                    <a:pt x="14" y="73"/>
                    <a:pt x="14" y="73"/>
                    <a:pt x="14" y="73"/>
                  </a:cubicBezTo>
                  <a:cubicBezTo>
                    <a:pt x="15" y="73"/>
                    <a:pt x="17" y="75"/>
                    <a:pt x="17" y="77"/>
                  </a:cubicBezTo>
                  <a:cubicBezTo>
                    <a:pt x="19" y="88"/>
                    <a:pt x="19" y="88"/>
                    <a:pt x="19" y="88"/>
                  </a:cubicBezTo>
                  <a:cubicBezTo>
                    <a:pt x="19" y="89"/>
                    <a:pt x="18" y="91"/>
                    <a:pt x="17" y="92"/>
                  </a:cubicBezTo>
                  <a:cubicBezTo>
                    <a:pt x="8" y="98"/>
                    <a:pt x="8" y="98"/>
                    <a:pt x="8" y="98"/>
                  </a:cubicBezTo>
                  <a:cubicBezTo>
                    <a:pt x="7" y="99"/>
                    <a:pt x="6" y="102"/>
                    <a:pt x="7" y="103"/>
                  </a:cubicBezTo>
                  <a:cubicBezTo>
                    <a:pt x="14" y="114"/>
                    <a:pt x="14" y="114"/>
                    <a:pt x="14" y="114"/>
                  </a:cubicBezTo>
                  <a:cubicBezTo>
                    <a:pt x="15" y="116"/>
                    <a:pt x="17" y="116"/>
                    <a:pt x="18" y="116"/>
                  </a:cubicBezTo>
                  <a:cubicBezTo>
                    <a:pt x="28" y="111"/>
                    <a:pt x="28" y="111"/>
                    <a:pt x="28" y="111"/>
                  </a:cubicBezTo>
                  <a:cubicBezTo>
                    <a:pt x="29" y="110"/>
                    <a:pt x="32" y="111"/>
                    <a:pt x="33" y="112"/>
                  </a:cubicBezTo>
                  <a:cubicBezTo>
                    <a:pt x="41" y="119"/>
                    <a:pt x="41" y="119"/>
                    <a:pt x="41" y="119"/>
                  </a:cubicBezTo>
                  <a:cubicBezTo>
                    <a:pt x="43" y="120"/>
                    <a:pt x="44" y="122"/>
                    <a:pt x="43" y="124"/>
                  </a:cubicBezTo>
                  <a:cubicBezTo>
                    <a:pt x="40" y="134"/>
                    <a:pt x="40" y="134"/>
                    <a:pt x="40" y="134"/>
                  </a:cubicBezTo>
                  <a:cubicBezTo>
                    <a:pt x="40" y="136"/>
                    <a:pt x="41" y="138"/>
                    <a:pt x="42" y="139"/>
                  </a:cubicBezTo>
                  <a:cubicBezTo>
                    <a:pt x="55" y="143"/>
                    <a:pt x="55" y="143"/>
                    <a:pt x="55" y="143"/>
                  </a:cubicBezTo>
                  <a:cubicBezTo>
                    <a:pt x="56" y="144"/>
                    <a:pt x="58" y="143"/>
                    <a:pt x="59" y="141"/>
                  </a:cubicBezTo>
                  <a:cubicBezTo>
                    <a:pt x="63" y="132"/>
                    <a:pt x="63" y="132"/>
                    <a:pt x="63" y="132"/>
                  </a:cubicBezTo>
                  <a:cubicBezTo>
                    <a:pt x="64" y="130"/>
                    <a:pt x="66" y="129"/>
                    <a:pt x="68" y="129"/>
                  </a:cubicBezTo>
                  <a:cubicBezTo>
                    <a:pt x="68" y="129"/>
                    <a:pt x="70" y="129"/>
                    <a:pt x="73" y="129"/>
                  </a:cubicBezTo>
                  <a:cubicBezTo>
                    <a:pt x="76" y="129"/>
                    <a:pt x="79" y="129"/>
                    <a:pt x="79" y="129"/>
                  </a:cubicBezTo>
                  <a:cubicBezTo>
                    <a:pt x="81" y="129"/>
                    <a:pt x="83" y="130"/>
                    <a:pt x="83" y="132"/>
                  </a:cubicBezTo>
                  <a:cubicBezTo>
                    <a:pt x="88" y="141"/>
                    <a:pt x="88" y="141"/>
                    <a:pt x="88" y="141"/>
                  </a:cubicBezTo>
                  <a:cubicBezTo>
                    <a:pt x="89" y="143"/>
                    <a:pt x="91" y="144"/>
                    <a:pt x="92" y="143"/>
                  </a:cubicBezTo>
                  <a:cubicBezTo>
                    <a:pt x="104" y="139"/>
                    <a:pt x="104" y="139"/>
                    <a:pt x="104" y="139"/>
                  </a:cubicBezTo>
                  <a:cubicBezTo>
                    <a:pt x="106" y="138"/>
                    <a:pt x="107" y="136"/>
                    <a:pt x="107" y="135"/>
                  </a:cubicBezTo>
                  <a:cubicBezTo>
                    <a:pt x="104" y="124"/>
                    <a:pt x="104" y="124"/>
                    <a:pt x="104" y="124"/>
                  </a:cubicBezTo>
                  <a:cubicBezTo>
                    <a:pt x="103" y="123"/>
                    <a:pt x="104" y="120"/>
                    <a:pt x="106" y="119"/>
                  </a:cubicBezTo>
                  <a:cubicBezTo>
                    <a:pt x="114" y="112"/>
                    <a:pt x="114" y="112"/>
                    <a:pt x="114" y="112"/>
                  </a:cubicBezTo>
                  <a:cubicBezTo>
                    <a:pt x="115" y="111"/>
                    <a:pt x="118" y="111"/>
                    <a:pt x="119" y="111"/>
                  </a:cubicBezTo>
                  <a:cubicBezTo>
                    <a:pt x="129" y="116"/>
                    <a:pt x="129" y="116"/>
                    <a:pt x="129" y="116"/>
                  </a:cubicBezTo>
                  <a:cubicBezTo>
                    <a:pt x="130" y="117"/>
                    <a:pt x="132" y="116"/>
                    <a:pt x="133" y="115"/>
                  </a:cubicBezTo>
                  <a:cubicBezTo>
                    <a:pt x="140" y="103"/>
                    <a:pt x="140" y="103"/>
                    <a:pt x="140" y="103"/>
                  </a:cubicBezTo>
                  <a:cubicBezTo>
                    <a:pt x="141" y="102"/>
                    <a:pt x="140" y="100"/>
                    <a:pt x="139" y="99"/>
                  </a:cubicBezTo>
                  <a:cubicBezTo>
                    <a:pt x="130" y="93"/>
                    <a:pt x="130" y="93"/>
                    <a:pt x="130" y="93"/>
                  </a:cubicBezTo>
                  <a:cubicBezTo>
                    <a:pt x="129" y="92"/>
                    <a:pt x="128" y="90"/>
                    <a:pt x="128" y="88"/>
                  </a:cubicBezTo>
                  <a:lnTo>
                    <a:pt x="130" y="77"/>
                  </a:lnTo>
                  <a:close/>
                  <a:moveTo>
                    <a:pt x="73" y="106"/>
                  </a:moveTo>
                  <a:cubicBezTo>
                    <a:pt x="55" y="106"/>
                    <a:pt x="40" y="91"/>
                    <a:pt x="40" y="72"/>
                  </a:cubicBezTo>
                  <a:cubicBezTo>
                    <a:pt x="40" y="54"/>
                    <a:pt x="55" y="39"/>
                    <a:pt x="74" y="39"/>
                  </a:cubicBezTo>
                  <a:cubicBezTo>
                    <a:pt x="92" y="39"/>
                    <a:pt x="107" y="54"/>
                    <a:pt x="107" y="73"/>
                  </a:cubicBezTo>
                  <a:cubicBezTo>
                    <a:pt x="107" y="91"/>
                    <a:pt x="92" y="106"/>
                    <a:pt x="73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党"/>
            <p:cNvSpPr txBox="1"/>
            <p:nvPr/>
          </p:nvSpPr>
          <p:spPr>
            <a:xfrm>
              <a:off x="6969442" y="2132745"/>
              <a:ext cx="2094585" cy="615553"/>
            </a:xfrm>
            <a:prstGeom prst="rect">
              <a:avLst/>
            </a:prstGeom>
            <a:no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rgbClr val="FFFFFF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行政管理</a:t>
              </a:r>
            </a:p>
          </p:txBody>
        </p:sp>
      </p:grpSp>
      <p:grpSp>
        <p:nvGrpSpPr>
          <p:cNvPr id="5" name="组合 20"/>
          <p:cNvGrpSpPr/>
          <p:nvPr/>
        </p:nvGrpSpPr>
        <p:grpSpPr>
          <a:xfrm>
            <a:off x="1631043" y="3294632"/>
            <a:ext cx="2257033" cy="778192"/>
            <a:chOff x="2174724" y="4392842"/>
            <a:chExt cx="3009377" cy="1037589"/>
          </a:xfrm>
        </p:grpSpPr>
        <p:sp>
          <p:nvSpPr>
            <p:cNvPr id="22" name="矩形 21"/>
            <p:cNvSpPr/>
            <p:nvPr/>
          </p:nvSpPr>
          <p:spPr>
            <a:xfrm>
              <a:off x="4266186" y="4392842"/>
              <a:ext cx="917915" cy="78442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Freeform 7"/>
            <p:cNvSpPr/>
            <p:nvPr/>
          </p:nvSpPr>
          <p:spPr bwMode="auto">
            <a:xfrm>
              <a:off x="2174724" y="4392842"/>
              <a:ext cx="2161884" cy="1037589"/>
            </a:xfrm>
            <a:custGeom>
              <a:avLst/>
              <a:gdLst>
                <a:gd name="T0" fmla="*/ 486 w 486"/>
                <a:gd name="T1" fmla="*/ 0 h 349"/>
                <a:gd name="T2" fmla="*/ 30 w 486"/>
                <a:gd name="T3" fmla="*/ 0 h 349"/>
                <a:gd name="T4" fmla="*/ 0 w 486"/>
                <a:gd name="T5" fmla="*/ 30 h 349"/>
                <a:gd name="T6" fmla="*/ 0 w 486"/>
                <a:gd name="T7" fmla="*/ 197 h 349"/>
                <a:gd name="T8" fmla="*/ 21 w 486"/>
                <a:gd name="T9" fmla="*/ 247 h 349"/>
                <a:gd name="T10" fmla="*/ 123 w 486"/>
                <a:gd name="T11" fmla="*/ 349 h 349"/>
                <a:gd name="T12" fmla="*/ 116 w 486"/>
                <a:gd name="T13" fmla="*/ 281 h 349"/>
                <a:gd name="T14" fmla="*/ 116 w 486"/>
                <a:gd name="T15" fmla="*/ 279 h 349"/>
                <a:gd name="T16" fmla="*/ 132 w 486"/>
                <a:gd name="T17" fmla="*/ 263 h 349"/>
                <a:gd name="T18" fmla="*/ 486 w 486"/>
                <a:gd name="T19" fmla="*/ 263 h 349"/>
                <a:gd name="T20" fmla="*/ 486 w 486"/>
                <a:gd name="T21" fmla="*/ 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6" h="349">
                  <a:moveTo>
                    <a:pt x="486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14" y="0"/>
                    <a:pt x="0" y="14"/>
                    <a:pt x="0" y="30"/>
                  </a:cubicBezTo>
                  <a:cubicBezTo>
                    <a:pt x="0" y="197"/>
                    <a:pt x="0" y="197"/>
                    <a:pt x="0" y="197"/>
                  </a:cubicBezTo>
                  <a:cubicBezTo>
                    <a:pt x="0" y="213"/>
                    <a:pt x="10" y="236"/>
                    <a:pt x="21" y="247"/>
                  </a:cubicBezTo>
                  <a:cubicBezTo>
                    <a:pt x="123" y="349"/>
                    <a:pt x="123" y="349"/>
                    <a:pt x="123" y="349"/>
                  </a:cubicBezTo>
                  <a:cubicBezTo>
                    <a:pt x="116" y="281"/>
                    <a:pt x="116" y="281"/>
                    <a:pt x="116" y="281"/>
                  </a:cubicBezTo>
                  <a:cubicBezTo>
                    <a:pt x="116" y="280"/>
                    <a:pt x="116" y="280"/>
                    <a:pt x="116" y="279"/>
                  </a:cubicBezTo>
                  <a:cubicBezTo>
                    <a:pt x="116" y="270"/>
                    <a:pt x="123" y="263"/>
                    <a:pt x="132" y="263"/>
                  </a:cubicBezTo>
                  <a:cubicBezTo>
                    <a:pt x="486" y="263"/>
                    <a:pt x="486" y="263"/>
                    <a:pt x="486" y="263"/>
                  </a:cubicBezTo>
                  <a:cubicBezTo>
                    <a:pt x="486" y="0"/>
                    <a:pt x="486" y="0"/>
                    <a:pt x="486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8"/>
            <p:cNvSpPr>
              <a:spLocks noEditPoints="1"/>
            </p:cNvSpPr>
            <p:nvPr/>
          </p:nvSpPr>
          <p:spPr bwMode="auto">
            <a:xfrm>
              <a:off x="4522918" y="4586034"/>
              <a:ext cx="474872" cy="418855"/>
            </a:xfrm>
            <a:custGeom>
              <a:avLst/>
              <a:gdLst>
                <a:gd name="T0" fmla="*/ 83 w 160"/>
                <a:gd name="T1" fmla="*/ 40 h 141"/>
                <a:gd name="T2" fmla="*/ 78 w 160"/>
                <a:gd name="T3" fmla="*/ 40 h 141"/>
                <a:gd name="T4" fmla="*/ 34 w 160"/>
                <a:gd name="T5" fmla="*/ 84 h 141"/>
                <a:gd name="T6" fmla="*/ 31 w 160"/>
                <a:gd name="T7" fmla="*/ 90 h 141"/>
                <a:gd name="T8" fmla="*/ 31 w 160"/>
                <a:gd name="T9" fmla="*/ 138 h 141"/>
                <a:gd name="T10" fmla="*/ 35 w 160"/>
                <a:gd name="T11" fmla="*/ 141 h 141"/>
                <a:gd name="T12" fmla="*/ 60 w 160"/>
                <a:gd name="T13" fmla="*/ 141 h 141"/>
                <a:gd name="T14" fmla="*/ 64 w 160"/>
                <a:gd name="T15" fmla="*/ 138 h 141"/>
                <a:gd name="T16" fmla="*/ 64 w 160"/>
                <a:gd name="T17" fmla="*/ 104 h 141"/>
                <a:gd name="T18" fmla="*/ 68 w 160"/>
                <a:gd name="T19" fmla="*/ 100 h 141"/>
                <a:gd name="T20" fmla="*/ 93 w 160"/>
                <a:gd name="T21" fmla="*/ 100 h 141"/>
                <a:gd name="T22" fmla="*/ 97 w 160"/>
                <a:gd name="T23" fmla="*/ 104 h 141"/>
                <a:gd name="T24" fmla="*/ 97 w 160"/>
                <a:gd name="T25" fmla="*/ 138 h 141"/>
                <a:gd name="T26" fmla="*/ 101 w 160"/>
                <a:gd name="T27" fmla="*/ 141 h 141"/>
                <a:gd name="T28" fmla="*/ 124 w 160"/>
                <a:gd name="T29" fmla="*/ 141 h 141"/>
                <a:gd name="T30" fmla="*/ 128 w 160"/>
                <a:gd name="T31" fmla="*/ 138 h 141"/>
                <a:gd name="T32" fmla="*/ 128 w 160"/>
                <a:gd name="T33" fmla="*/ 88 h 141"/>
                <a:gd name="T34" fmla="*/ 125 w 160"/>
                <a:gd name="T35" fmla="*/ 82 h 141"/>
                <a:gd name="T36" fmla="*/ 83 w 160"/>
                <a:gd name="T37" fmla="*/ 40 h 141"/>
                <a:gd name="T38" fmla="*/ 159 w 160"/>
                <a:gd name="T39" fmla="*/ 77 h 141"/>
                <a:gd name="T40" fmla="*/ 128 w 160"/>
                <a:gd name="T41" fmla="*/ 46 h 141"/>
                <a:gd name="T42" fmla="*/ 128 w 160"/>
                <a:gd name="T43" fmla="*/ 12 h 141"/>
                <a:gd name="T44" fmla="*/ 124 w 160"/>
                <a:gd name="T45" fmla="*/ 8 h 141"/>
                <a:gd name="T46" fmla="*/ 110 w 160"/>
                <a:gd name="T47" fmla="*/ 8 h 141"/>
                <a:gd name="T48" fmla="*/ 107 w 160"/>
                <a:gd name="T49" fmla="*/ 12 h 141"/>
                <a:gd name="T50" fmla="*/ 107 w 160"/>
                <a:gd name="T51" fmla="*/ 25 h 141"/>
                <a:gd name="T52" fmla="*/ 96 w 160"/>
                <a:gd name="T53" fmla="*/ 15 h 141"/>
                <a:gd name="T54" fmla="*/ 91 w 160"/>
                <a:gd name="T55" fmla="*/ 10 h 141"/>
                <a:gd name="T56" fmla="*/ 83 w 160"/>
                <a:gd name="T57" fmla="*/ 1 h 141"/>
                <a:gd name="T58" fmla="*/ 78 w 160"/>
                <a:gd name="T59" fmla="*/ 1 h 141"/>
                <a:gd name="T60" fmla="*/ 69 w 160"/>
                <a:gd name="T61" fmla="*/ 10 h 141"/>
                <a:gd name="T62" fmla="*/ 64 w 160"/>
                <a:gd name="T63" fmla="*/ 15 h 141"/>
                <a:gd name="T64" fmla="*/ 2 w 160"/>
                <a:gd name="T65" fmla="*/ 77 h 141"/>
                <a:gd name="T66" fmla="*/ 2 w 160"/>
                <a:gd name="T67" fmla="*/ 83 h 141"/>
                <a:gd name="T68" fmla="*/ 10 w 160"/>
                <a:gd name="T69" fmla="*/ 91 h 141"/>
                <a:gd name="T70" fmla="*/ 15 w 160"/>
                <a:gd name="T71" fmla="*/ 91 h 141"/>
                <a:gd name="T72" fmla="*/ 78 w 160"/>
                <a:gd name="T73" fmla="*/ 29 h 141"/>
                <a:gd name="T74" fmla="*/ 83 w 160"/>
                <a:gd name="T75" fmla="*/ 29 h 141"/>
                <a:gd name="T76" fmla="*/ 145 w 160"/>
                <a:gd name="T77" fmla="*/ 91 h 141"/>
                <a:gd name="T78" fmla="*/ 151 w 160"/>
                <a:gd name="T79" fmla="*/ 91 h 141"/>
                <a:gd name="T80" fmla="*/ 159 w 160"/>
                <a:gd name="T81" fmla="*/ 83 h 141"/>
                <a:gd name="T82" fmla="*/ 159 w 160"/>
                <a:gd name="T83" fmla="*/ 77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0" h="141">
                  <a:moveTo>
                    <a:pt x="83" y="40"/>
                  </a:moveTo>
                  <a:cubicBezTo>
                    <a:pt x="82" y="38"/>
                    <a:pt x="79" y="38"/>
                    <a:pt x="78" y="40"/>
                  </a:cubicBezTo>
                  <a:cubicBezTo>
                    <a:pt x="34" y="84"/>
                    <a:pt x="34" y="84"/>
                    <a:pt x="34" y="84"/>
                  </a:cubicBezTo>
                  <a:cubicBezTo>
                    <a:pt x="33" y="85"/>
                    <a:pt x="31" y="88"/>
                    <a:pt x="31" y="90"/>
                  </a:cubicBezTo>
                  <a:cubicBezTo>
                    <a:pt x="31" y="138"/>
                    <a:pt x="31" y="138"/>
                    <a:pt x="31" y="138"/>
                  </a:cubicBezTo>
                  <a:cubicBezTo>
                    <a:pt x="31" y="140"/>
                    <a:pt x="33" y="141"/>
                    <a:pt x="35" y="141"/>
                  </a:cubicBezTo>
                  <a:cubicBezTo>
                    <a:pt x="60" y="141"/>
                    <a:pt x="60" y="141"/>
                    <a:pt x="60" y="141"/>
                  </a:cubicBezTo>
                  <a:cubicBezTo>
                    <a:pt x="62" y="141"/>
                    <a:pt x="64" y="140"/>
                    <a:pt x="64" y="138"/>
                  </a:cubicBezTo>
                  <a:cubicBezTo>
                    <a:pt x="64" y="104"/>
                    <a:pt x="64" y="104"/>
                    <a:pt x="64" y="104"/>
                  </a:cubicBezTo>
                  <a:cubicBezTo>
                    <a:pt x="64" y="102"/>
                    <a:pt x="66" y="100"/>
                    <a:pt x="68" y="100"/>
                  </a:cubicBezTo>
                  <a:cubicBezTo>
                    <a:pt x="93" y="100"/>
                    <a:pt x="93" y="100"/>
                    <a:pt x="93" y="100"/>
                  </a:cubicBezTo>
                  <a:cubicBezTo>
                    <a:pt x="95" y="100"/>
                    <a:pt x="97" y="102"/>
                    <a:pt x="97" y="104"/>
                  </a:cubicBezTo>
                  <a:cubicBezTo>
                    <a:pt x="97" y="138"/>
                    <a:pt x="97" y="138"/>
                    <a:pt x="97" y="138"/>
                  </a:cubicBezTo>
                  <a:cubicBezTo>
                    <a:pt x="97" y="140"/>
                    <a:pt x="99" y="141"/>
                    <a:pt x="101" y="141"/>
                  </a:cubicBezTo>
                  <a:cubicBezTo>
                    <a:pt x="124" y="141"/>
                    <a:pt x="124" y="141"/>
                    <a:pt x="124" y="141"/>
                  </a:cubicBezTo>
                  <a:cubicBezTo>
                    <a:pt x="126" y="141"/>
                    <a:pt x="128" y="140"/>
                    <a:pt x="128" y="138"/>
                  </a:cubicBezTo>
                  <a:cubicBezTo>
                    <a:pt x="128" y="88"/>
                    <a:pt x="128" y="88"/>
                    <a:pt x="128" y="88"/>
                  </a:cubicBezTo>
                  <a:cubicBezTo>
                    <a:pt x="128" y="86"/>
                    <a:pt x="127" y="83"/>
                    <a:pt x="125" y="82"/>
                  </a:cubicBezTo>
                  <a:lnTo>
                    <a:pt x="83" y="40"/>
                  </a:lnTo>
                  <a:close/>
                  <a:moveTo>
                    <a:pt x="159" y="77"/>
                  </a:moveTo>
                  <a:cubicBezTo>
                    <a:pt x="128" y="46"/>
                    <a:pt x="128" y="46"/>
                    <a:pt x="128" y="46"/>
                  </a:cubicBezTo>
                  <a:cubicBezTo>
                    <a:pt x="128" y="12"/>
                    <a:pt x="128" y="12"/>
                    <a:pt x="128" y="12"/>
                  </a:cubicBezTo>
                  <a:cubicBezTo>
                    <a:pt x="128" y="9"/>
                    <a:pt x="126" y="8"/>
                    <a:pt x="124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7" y="9"/>
                    <a:pt x="107" y="12"/>
                  </a:cubicBezTo>
                  <a:cubicBezTo>
                    <a:pt x="107" y="25"/>
                    <a:pt x="107" y="25"/>
                    <a:pt x="107" y="25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5" y="14"/>
                    <a:pt x="93" y="11"/>
                    <a:pt x="91" y="10"/>
                  </a:cubicBezTo>
                  <a:cubicBezTo>
                    <a:pt x="83" y="1"/>
                    <a:pt x="83" y="1"/>
                    <a:pt x="83" y="1"/>
                  </a:cubicBezTo>
                  <a:cubicBezTo>
                    <a:pt x="81" y="0"/>
                    <a:pt x="79" y="0"/>
                    <a:pt x="78" y="1"/>
                  </a:cubicBezTo>
                  <a:cubicBezTo>
                    <a:pt x="69" y="10"/>
                    <a:pt x="69" y="10"/>
                    <a:pt x="69" y="10"/>
                  </a:cubicBezTo>
                  <a:cubicBezTo>
                    <a:pt x="68" y="11"/>
                    <a:pt x="66" y="14"/>
                    <a:pt x="64" y="15"/>
                  </a:cubicBezTo>
                  <a:cubicBezTo>
                    <a:pt x="2" y="77"/>
                    <a:pt x="2" y="77"/>
                    <a:pt x="2" y="77"/>
                  </a:cubicBezTo>
                  <a:cubicBezTo>
                    <a:pt x="0" y="79"/>
                    <a:pt x="0" y="81"/>
                    <a:pt x="2" y="83"/>
                  </a:cubicBezTo>
                  <a:cubicBezTo>
                    <a:pt x="10" y="91"/>
                    <a:pt x="10" y="91"/>
                    <a:pt x="10" y="91"/>
                  </a:cubicBezTo>
                  <a:cubicBezTo>
                    <a:pt x="11" y="92"/>
                    <a:pt x="14" y="92"/>
                    <a:pt x="15" y="91"/>
                  </a:cubicBezTo>
                  <a:cubicBezTo>
                    <a:pt x="78" y="29"/>
                    <a:pt x="78" y="29"/>
                    <a:pt x="78" y="29"/>
                  </a:cubicBezTo>
                  <a:cubicBezTo>
                    <a:pt x="79" y="27"/>
                    <a:pt x="81" y="27"/>
                    <a:pt x="83" y="29"/>
                  </a:cubicBezTo>
                  <a:cubicBezTo>
                    <a:pt x="145" y="91"/>
                    <a:pt x="145" y="91"/>
                    <a:pt x="145" y="91"/>
                  </a:cubicBezTo>
                  <a:cubicBezTo>
                    <a:pt x="147" y="92"/>
                    <a:pt x="149" y="92"/>
                    <a:pt x="151" y="91"/>
                  </a:cubicBezTo>
                  <a:cubicBezTo>
                    <a:pt x="159" y="83"/>
                    <a:pt x="159" y="83"/>
                    <a:pt x="159" y="83"/>
                  </a:cubicBezTo>
                  <a:cubicBezTo>
                    <a:pt x="160" y="81"/>
                    <a:pt x="160" y="79"/>
                    <a:pt x="159" y="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党"/>
            <p:cNvSpPr txBox="1"/>
            <p:nvPr/>
          </p:nvSpPr>
          <p:spPr>
            <a:xfrm>
              <a:off x="2212741" y="4539358"/>
              <a:ext cx="2094585" cy="492442"/>
            </a:xfrm>
            <a:prstGeom prst="rect">
              <a:avLst/>
            </a:prstGeom>
            <a:no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rgbClr val="FFFFFF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人力资源管理</a:t>
              </a:r>
            </a:p>
          </p:txBody>
        </p:sp>
      </p:grpSp>
      <p:grpSp>
        <p:nvGrpSpPr>
          <p:cNvPr id="6" name="组合 31"/>
          <p:cNvGrpSpPr/>
          <p:nvPr/>
        </p:nvGrpSpPr>
        <p:grpSpPr>
          <a:xfrm>
            <a:off x="5101500" y="3294632"/>
            <a:ext cx="2257033" cy="778192"/>
            <a:chOff x="6801999" y="4392842"/>
            <a:chExt cx="3009377" cy="1037589"/>
          </a:xfrm>
        </p:grpSpPr>
        <p:sp>
          <p:nvSpPr>
            <p:cNvPr id="33" name="矩形 32"/>
            <p:cNvSpPr/>
            <p:nvPr/>
          </p:nvSpPr>
          <p:spPr>
            <a:xfrm>
              <a:off x="8893461" y="4392842"/>
              <a:ext cx="917915" cy="78442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Freeform 7"/>
            <p:cNvSpPr/>
            <p:nvPr/>
          </p:nvSpPr>
          <p:spPr bwMode="auto">
            <a:xfrm>
              <a:off x="6801999" y="4392842"/>
              <a:ext cx="2161884" cy="1037589"/>
            </a:xfrm>
            <a:custGeom>
              <a:avLst/>
              <a:gdLst>
                <a:gd name="T0" fmla="*/ 486 w 486"/>
                <a:gd name="T1" fmla="*/ 0 h 349"/>
                <a:gd name="T2" fmla="*/ 30 w 486"/>
                <a:gd name="T3" fmla="*/ 0 h 349"/>
                <a:gd name="T4" fmla="*/ 0 w 486"/>
                <a:gd name="T5" fmla="*/ 30 h 349"/>
                <a:gd name="T6" fmla="*/ 0 w 486"/>
                <a:gd name="T7" fmla="*/ 197 h 349"/>
                <a:gd name="T8" fmla="*/ 21 w 486"/>
                <a:gd name="T9" fmla="*/ 247 h 349"/>
                <a:gd name="T10" fmla="*/ 123 w 486"/>
                <a:gd name="T11" fmla="*/ 349 h 349"/>
                <a:gd name="T12" fmla="*/ 116 w 486"/>
                <a:gd name="T13" fmla="*/ 281 h 349"/>
                <a:gd name="T14" fmla="*/ 116 w 486"/>
                <a:gd name="T15" fmla="*/ 279 h 349"/>
                <a:gd name="T16" fmla="*/ 132 w 486"/>
                <a:gd name="T17" fmla="*/ 263 h 349"/>
                <a:gd name="T18" fmla="*/ 486 w 486"/>
                <a:gd name="T19" fmla="*/ 263 h 349"/>
                <a:gd name="T20" fmla="*/ 486 w 486"/>
                <a:gd name="T21" fmla="*/ 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6" h="349">
                  <a:moveTo>
                    <a:pt x="486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14" y="0"/>
                    <a:pt x="0" y="14"/>
                    <a:pt x="0" y="30"/>
                  </a:cubicBezTo>
                  <a:cubicBezTo>
                    <a:pt x="0" y="197"/>
                    <a:pt x="0" y="197"/>
                    <a:pt x="0" y="197"/>
                  </a:cubicBezTo>
                  <a:cubicBezTo>
                    <a:pt x="0" y="213"/>
                    <a:pt x="10" y="236"/>
                    <a:pt x="21" y="247"/>
                  </a:cubicBezTo>
                  <a:cubicBezTo>
                    <a:pt x="123" y="349"/>
                    <a:pt x="123" y="349"/>
                    <a:pt x="123" y="349"/>
                  </a:cubicBezTo>
                  <a:cubicBezTo>
                    <a:pt x="116" y="281"/>
                    <a:pt x="116" y="281"/>
                    <a:pt x="116" y="281"/>
                  </a:cubicBezTo>
                  <a:cubicBezTo>
                    <a:pt x="116" y="280"/>
                    <a:pt x="116" y="280"/>
                    <a:pt x="116" y="279"/>
                  </a:cubicBezTo>
                  <a:cubicBezTo>
                    <a:pt x="116" y="270"/>
                    <a:pt x="123" y="263"/>
                    <a:pt x="132" y="263"/>
                  </a:cubicBezTo>
                  <a:cubicBezTo>
                    <a:pt x="486" y="263"/>
                    <a:pt x="486" y="263"/>
                    <a:pt x="486" y="263"/>
                  </a:cubicBezTo>
                  <a:cubicBezTo>
                    <a:pt x="486" y="0"/>
                    <a:pt x="486" y="0"/>
                    <a:pt x="486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5"/>
            <p:cNvSpPr>
              <a:spLocks noEditPoints="1"/>
            </p:cNvSpPr>
            <p:nvPr/>
          </p:nvSpPr>
          <p:spPr bwMode="auto">
            <a:xfrm>
              <a:off x="9255795" y="4564960"/>
              <a:ext cx="299182" cy="448137"/>
            </a:xfrm>
            <a:custGeom>
              <a:avLst/>
              <a:gdLst>
                <a:gd name="T0" fmla="*/ 0 w 101"/>
                <a:gd name="T1" fmla="*/ 51 h 151"/>
                <a:gd name="T2" fmla="*/ 51 w 101"/>
                <a:gd name="T3" fmla="*/ 0 h 151"/>
                <a:gd name="T4" fmla="*/ 101 w 101"/>
                <a:gd name="T5" fmla="*/ 51 h 151"/>
                <a:gd name="T6" fmla="*/ 51 w 101"/>
                <a:gd name="T7" fmla="*/ 151 h 151"/>
                <a:gd name="T8" fmla="*/ 0 w 101"/>
                <a:gd name="T9" fmla="*/ 51 h 151"/>
                <a:gd name="T10" fmla="*/ 12 w 101"/>
                <a:gd name="T11" fmla="*/ 50 h 151"/>
                <a:gd name="T12" fmla="*/ 51 w 101"/>
                <a:gd name="T13" fmla="*/ 90 h 151"/>
                <a:gd name="T14" fmla="*/ 91 w 101"/>
                <a:gd name="T15" fmla="*/ 50 h 151"/>
                <a:gd name="T16" fmla="*/ 51 w 101"/>
                <a:gd name="T17" fmla="*/ 10 h 151"/>
                <a:gd name="T18" fmla="*/ 12 w 101"/>
                <a:gd name="T19" fmla="*/ 50 h 151"/>
                <a:gd name="T20" fmla="*/ 16 w 101"/>
                <a:gd name="T21" fmla="*/ 50 h 151"/>
                <a:gd name="T22" fmla="*/ 51 w 101"/>
                <a:gd name="T23" fmla="*/ 85 h 151"/>
                <a:gd name="T24" fmla="*/ 86 w 101"/>
                <a:gd name="T25" fmla="*/ 50 h 151"/>
                <a:gd name="T26" fmla="*/ 51 w 101"/>
                <a:gd name="T27" fmla="*/ 15 h 151"/>
                <a:gd name="T28" fmla="*/ 16 w 101"/>
                <a:gd name="T29" fmla="*/ 50 h 151"/>
                <a:gd name="T30" fmla="*/ 18 w 101"/>
                <a:gd name="T31" fmla="*/ 50 h 151"/>
                <a:gd name="T32" fmla="*/ 51 w 101"/>
                <a:gd name="T33" fmla="*/ 17 h 151"/>
                <a:gd name="T34" fmla="*/ 85 w 101"/>
                <a:gd name="T35" fmla="*/ 50 h 151"/>
                <a:gd name="T36" fmla="*/ 51 w 101"/>
                <a:gd name="T37" fmla="*/ 83 h 151"/>
                <a:gd name="T38" fmla="*/ 18 w 101"/>
                <a:gd name="T39" fmla="*/ 5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1" h="151">
                  <a:moveTo>
                    <a:pt x="0" y="51"/>
                  </a:moveTo>
                  <a:cubicBezTo>
                    <a:pt x="0" y="24"/>
                    <a:pt x="19" y="0"/>
                    <a:pt x="51" y="0"/>
                  </a:cubicBezTo>
                  <a:cubicBezTo>
                    <a:pt x="82" y="0"/>
                    <a:pt x="101" y="24"/>
                    <a:pt x="101" y="51"/>
                  </a:cubicBezTo>
                  <a:cubicBezTo>
                    <a:pt x="101" y="95"/>
                    <a:pt x="54" y="151"/>
                    <a:pt x="51" y="151"/>
                  </a:cubicBezTo>
                  <a:cubicBezTo>
                    <a:pt x="48" y="151"/>
                    <a:pt x="0" y="95"/>
                    <a:pt x="0" y="51"/>
                  </a:cubicBezTo>
                  <a:close/>
                  <a:moveTo>
                    <a:pt x="12" y="50"/>
                  </a:moveTo>
                  <a:cubicBezTo>
                    <a:pt x="12" y="72"/>
                    <a:pt x="29" y="90"/>
                    <a:pt x="51" y="90"/>
                  </a:cubicBezTo>
                  <a:cubicBezTo>
                    <a:pt x="73" y="90"/>
                    <a:pt x="91" y="72"/>
                    <a:pt x="91" y="50"/>
                  </a:cubicBezTo>
                  <a:cubicBezTo>
                    <a:pt x="91" y="28"/>
                    <a:pt x="73" y="10"/>
                    <a:pt x="51" y="10"/>
                  </a:cubicBezTo>
                  <a:cubicBezTo>
                    <a:pt x="29" y="10"/>
                    <a:pt x="12" y="28"/>
                    <a:pt x="12" y="50"/>
                  </a:cubicBezTo>
                  <a:close/>
                  <a:moveTo>
                    <a:pt x="16" y="50"/>
                  </a:moveTo>
                  <a:cubicBezTo>
                    <a:pt x="16" y="69"/>
                    <a:pt x="32" y="85"/>
                    <a:pt x="51" y="85"/>
                  </a:cubicBezTo>
                  <a:cubicBezTo>
                    <a:pt x="71" y="85"/>
                    <a:pt x="86" y="69"/>
                    <a:pt x="86" y="50"/>
                  </a:cubicBezTo>
                  <a:cubicBezTo>
                    <a:pt x="86" y="30"/>
                    <a:pt x="71" y="15"/>
                    <a:pt x="51" y="15"/>
                  </a:cubicBezTo>
                  <a:cubicBezTo>
                    <a:pt x="32" y="15"/>
                    <a:pt x="16" y="30"/>
                    <a:pt x="16" y="50"/>
                  </a:cubicBezTo>
                  <a:close/>
                  <a:moveTo>
                    <a:pt x="18" y="50"/>
                  </a:moveTo>
                  <a:cubicBezTo>
                    <a:pt x="18" y="31"/>
                    <a:pt x="33" y="17"/>
                    <a:pt x="51" y="17"/>
                  </a:cubicBezTo>
                  <a:cubicBezTo>
                    <a:pt x="70" y="17"/>
                    <a:pt x="85" y="31"/>
                    <a:pt x="85" y="50"/>
                  </a:cubicBezTo>
                  <a:cubicBezTo>
                    <a:pt x="85" y="68"/>
                    <a:pt x="70" y="83"/>
                    <a:pt x="51" y="83"/>
                  </a:cubicBezTo>
                  <a:cubicBezTo>
                    <a:pt x="33" y="83"/>
                    <a:pt x="18" y="68"/>
                    <a:pt x="18" y="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党"/>
            <p:cNvSpPr txBox="1"/>
            <p:nvPr/>
          </p:nvSpPr>
          <p:spPr>
            <a:xfrm>
              <a:off x="7015254" y="4455333"/>
              <a:ext cx="2094585" cy="615553"/>
            </a:xfrm>
            <a:prstGeom prst="rect">
              <a:avLst/>
            </a:prstGeom>
            <a:no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rgbClr val="FFFFFF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对外事务</a:t>
              </a:r>
            </a:p>
          </p:txBody>
        </p:sp>
      </p:grpSp>
      <p:sp>
        <p:nvSpPr>
          <p:cNvPr id="37" name="矩形 6"/>
          <p:cNvSpPr>
            <a:spLocks noChangeArrowheads="1"/>
          </p:cNvSpPr>
          <p:nvPr/>
        </p:nvSpPr>
        <p:spPr bwMode="auto">
          <a:xfrm>
            <a:off x="1631044" y="2350195"/>
            <a:ext cx="2678426" cy="458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复制粘贴您需要的文字内容，单击添加文字内容，言简意赅不罗嗦。</a:t>
            </a:r>
          </a:p>
        </p:txBody>
      </p:sp>
      <p:sp>
        <p:nvSpPr>
          <p:cNvPr id="38" name="矩形 6"/>
          <p:cNvSpPr>
            <a:spLocks noChangeArrowheads="1"/>
          </p:cNvSpPr>
          <p:nvPr/>
        </p:nvSpPr>
        <p:spPr bwMode="auto">
          <a:xfrm>
            <a:off x="1631044" y="4160765"/>
            <a:ext cx="2678426" cy="458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复制粘贴您需要的文字内容，单击添加文字内容，言简意赅不罗嗦。</a:t>
            </a:r>
          </a:p>
        </p:txBody>
      </p:sp>
      <p:sp>
        <p:nvSpPr>
          <p:cNvPr id="39" name="矩形 6"/>
          <p:cNvSpPr>
            <a:spLocks noChangeArrowheads="1"/>
          </p:cNvSpPr>
          <p:nvPr/>
        </p:nvSpPr>
        <p:spPr bwMode="auto">
          <a:xfrm>
            <a:off x="5006098" y="2350195"/>
            <a:ext cx="2678426" cy="458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复制粘贴您需要的文字内容，单击添加文字内容，言简意赅不罗嗦。</a:t>
            </a:r>
          </a:p>
        </p:txBody>
      </p:sp>
      <p:sp>
        <p:nvSpPr>
          <p:cNvPr id="40" name="矩形 6"/>
          <p:cNvSpPr>
            <a:spLocks noChangeArrowheads="1"/>
          </p:cNvSpPr>
          <p:nvPr/>
        </p:nvSpPr>
        <p:spPr bwMode="auto">
          <a:xfrm>
            <a:off x="5006098" y="4164750"/>
            <a:ext cx="2678426" cy="458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复制粘贴您需要的文字内容，单击添加文字内容，言简意赅不罗嗦。</a:t>
            </a:r>
          </a:p>
        </p:txBody>
      </p:sp>
    </p:spTree>
  </p:cSld>
  <p:clrMapOvr>
    <a:masterClrMapping/>
  </p:clrMapOvr>
  <p:transition spd="med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024507" y="1188065"/>
            <a:ext cx="3094725" cy="3058003"/>
            <a:chOff x="3024507" y="1188065"/>
            <a:chExt cx="3094725" cy="3058003"/>
          </a:xfrm>
        </p:grpSpPr>
        <p:sp>
          <p:nvSpPr>
            <p:cNvPr id="4" name="Freeform: Shape 104"/>
            <p:cNvSpPr/>
            <p:nvPr/>
          </p:nvSpPr>
          <p:spPr bwMode="auto">
            <a:xfrm>
              <a:off x="4398271" y="1880790"/>
              <a:ext cx="1720961" cy="774516"/>
            </a:xfrm>
            <a:custGeom>
              <a:avLst/>
              <a:gdLst/>
              <a:ahLst/>
              <a:cxnLst>
                <a:cxn ang="0">
                  <a:pos x="621" y="54"/>
                </a:cxn>
                <a:cxn ang="0">
                  <a:pos x="346" y="54"/>
                </a:cxn>
                <a:cxn ang="0">
                  <a:pos x="255" y="91"/>
                </a:cxn>
                <a:cxn ang="0">
                  <a:pos x="0" y="346"/>
                </a:cxn>
                <a:cxn ang="0">
                  <a:pos x="91" y="309"/>
                </a:cxn>
                <a:cxn ang="0">
                  <a:pos x="621" y="309"/>
                </a:cxn>
                <a:cxn ang="0">
                  <a:pos x="621" y="351"/>
                </a:cxn>
                <a:cxn ang="0">
                  <a:pos x="636" y="358"/>
                </a:cxn>
                <a:cxn ang="0">
                  <a:pos x="797" y="196"/>
                </a:cxn>
                <a:cxn ang="0">
                  <a:pos x="797" y="166"/>
                </a:cxn>
                <a:cxn ang="0">
                  <a:pos x="636" y="5"/>
                </a:cxn>
                <a:cxn ang="0">
                  <a:pos x="621" y="11"/>
                </a:cxn>
                <a:cxn ang="0">
                  <a:pos x="621" y="54"/>
                </a:cxn>
              </a:cxnLst>
              <a:rect l="0" t="0" r="r" b="b"/>
              <a:pathLst>
                <a:path w="805" h="363">
                  <a:moveTo>
                    <a:pt x="621" y="54"/>
                  </a:moveTo>
                  <a:cubicBezTo>
                    <a:pt x="346" y="54"/>
                    <a:pt x="346" y="54"/>
                    <a:pt x="346" y="54"/>
                  </a:cubicBezTo>
                  <a:cubicBezTo>
                    <a:pt x="310" y="54"/>
                    <a:pt x="279" y="68"/>
                    <a:pt x="255" y="91"/>
                  </a:cubicBezTo>
                  <a:cubicBezTo>
                    <a:pt x="0" y="346"/>
                    <a:pt x="0" y="346"/>
                    <a:pt x="0" y="346"/>
                  </a:cubicBezTo>
                  <a:cubicBezTo>
                    <a:pt x="23" y="323"/>
                    <a:pt x="55" y="309"/>
                    <a:pt x="91" y="309"/>
                  </a:cubicBezTo>
                  <a:cubicBezTo>
                    <a:pt x="621" y="309"/>
                    <a:pt x="621" y="309"/>
                    <a:pt x="621" y="309"/>
                  </a:cubicBezTo>
                  <a:cubicBezTo>
                    <a:pt x="621" y="351"/>
                    <a:pt x="621" y="351"/>
                    <a:pt x="621" y="351"/>
                  </a:cubicBezTo>
                  <a:cubicBezTo>
                    <a:pt x="621" y="359"/>
                    <a:pt x="630" y="363"/>
                    <a:pt x="636" y="358"/>
                  </a:cubicBezTo>
                  <a:cubicBezTo>
                    <a:pt x="797" y="196"/>
                    <a:pt x="797" y="196"/>
                    <a:pt x="797" y="196"/>
                  </a:cubicBezTo>
                  <a:cubicBezTo>
                    <a:pt x="805" y="188"/>
                    <a:pt x="805" y="175"/>
                    <a:pt x="797" y="166"/>
                  </a:cubicBezTo>
                  <a:cubicBezTo>
                    <a:pt x="636" y="5"/>
                    <a:pt x="636" y="5"/>
                    <a:pt x="636" y="5"/>
                  </a:cubicBezTo>
                  <a:cubicBezTo>
                    <a:pt x="630" y="0"/>
                    <a:pt x="621" y="3"/>
                    <a:pt x="621" y="11"/>
                  </a:cubicBezTo>
                  <a:lnTo>
                    <a:pt x="621" y="54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Freeform: Shape 107"/>
            <p:cNvSpPr/>
            <p:nvPr/>
          </p:nvSpPr>
          <p:spPr bwMode="auto">
            <a:xfrm>
              <a:off x="3959268" y="1188065"/>
              <a:ext cx="839616" cy="1747669"/>
            </a:xfrm>
            <a:custGeom>
              <a:avLst/>
              <a:gdLst/>
              <a:ahLst/>
              <a:cxnLst>
                <a:cxn ang="0">
                  <a:pos x="95" y="138"/>
                </a:cxn>
                <a:cxn ang="0">
                  <a:pos x="10" y="400"/>
                </a:cxn>
                <a:cxn ang="0">
                  <a:pos x="18" y="497"/>
                </a:cxn>
                <a:cxn ang="0">
                  <a:pos x="182" y="818"/>
                </a:cxn>
                <a:cxn ang="0">
                  <a:pos x="174" y="721"/>
                </a:cxn>
                <a:cxn ang="0">
                  <a:pos x="338" y="217"/>
                </a:cxn>
                <a:cxn ang="0">
                  <a:pos x="379" y="230"/>
                </a:cxn>
                <a:cxn ang="0">
                  <a:pos x="389" y="218"/>
                </a:cxn>
                <a:cxn ang="0">
                  <a:pos x="286" y="14"/>
                </a:cxn>
                <a:cxn ang="0">
                  <a:pos x="257" y="5"/>
                </a:cxn>
                <a:cxn ang="0">
                  <a:pos x="54" y="109"/>
                </a:cxn>
                <a:cxn ang="0">
                  <a:pos x="55" y="125"/>
                </a:cxn>
                <a:cxn ang="0">
                  <a:pos x="95" y="138"/>
                </a:cxn>
              </a:cxnLst>
              <a:rect l="0" t="0" r="r" b="b"/>
              <a:pathLst>
                <a:path w="393" h="818">
                  <a:moveTo>
                    <a:pt x="95" y="138"/>
                  </a:moveTo>
                  <a:cubicBezTo>
                    <a:pt x="10" y="400"/>
                    <a:pt x="10" y="400"/>
                    <a:pt x="10" y="400"/>
                  </a:cubicBezTo>
                  <a:cubicBezTo>
                    <a:pt x="0" y="433"/>
                    <a:pt x="3" y="468"/>
                    <a:pt x="18" y="497"/>
                  </a:cubicBezTo>
                  <a:cubicBezTo>
                    <a:pt x="182" y="818"/>
                    <a:pt x="182" y="818"/>
                    <a:pt x="182" y="818"/>
                  </a:cubicBezTo>
                  <a:cubicBezTo>
                    <a:pt x="167" y="789"/>
                    <a:pt x="163" y="755"/>
                    <a:pt x="174" y="721"/>
                  </a:cubicBezTo>
                  <a:cubicBezTo>
                    <a:pt x="338" y="217"/>
                    <a:pt x="338" y="217"/>
                    <a:pt x="338" y="217"/>
                  </a:cubicBezTo>
                  <a:cubicBezTo>
                    <a:pt x="379" y="230"/>
                    <a:pt x="379" y="230"/>
                    <a:pt x="379" y="230"/>
                  </a:cubicBezTo>
                  <a:cubicBezTo>
                    <a:pt x="386" y="232"/>
                    <a:pt x="393" y="225"/>
                    <a:pt x="389" y="218"/>
                  </a:cubicBezTo>
                  <a:cubicBezTo>
                    <a:pt x="286" y="14"/>
                    <a:pt x="286" y="14"/>
                    <a:pt x="286" y="14"/>
                  </a:cubicBezTo>
                  <a:cubicBezTo>
                    <a:pt x="280" y="4"/>
                    <a:pt x="267" y="0"/>
                    <a:pt x="257" y="5"/>
                  </a:cubicBezTo>
                  <a:cubicBezTo>
                    <a:pt x="54" y="109"/>
                    <a:pt x="54" y="109"/>
                    <a:pt x="54" y="109"/>
                  </a:cubicBezTo>
                  <a:cubicBezTo>
                    <a:pt x="47" y="112"/>
                    <a:pt x="48" y="122"/>
                    <a:pt x="55" y="125"/>
                  </a:cubicBezTo>
                  <a:lnTo>
                    <a:pt x="95" y="138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Freeform: Shape 110"/>
            <p:cNvSpPr/>
            <p:nvPr/>
          </p:nvSpPr>
          <p:spPr bwMode="auto">
            <a:xfrm>
              <a:off x="3024507" y="2263040"/>
              <a:ext cx="1607455" cy="951452"/>
            </a:xfrm>
            <a:custGeom>
              <a:avLst/>
              <a:gdLst/>
              <a:ahLst/>
              <a:cxnLst>
                <a:cxn ang="0">
                  <a:pos x="79" y="255"/>
                </a:cxn>
                <a:cxn ang="0">
                  <a:pos x="301" y="417"/>
                </a:cxn>
                <a:cxn ang="0">
                  <a:pos x="396" y="440"/>
                </a:cxn>
                <a:cxn ang="0">
                  <a:pos x="752" y="383"/>
                </a:cxn>
                <a:cxn ang="0">
                  <a:pos x="658" y="361"/>
                </a:cxn>
                <a:cxn ang="0">
                  <a:pos x="229" y="49"/>
                </a:cxn>
                <a:cxn ang="0">
                  <a:pos x="254" y="15"/>
                </a:cxn>
                <a:cxn ang="0">
                  <a:pos x="245" y="1"/>
                </a:cxn>
                <a:cxn ang="0">
                  <a:pos x="20" y="36"/>
                </a:cxn>
                <a:cxn ang="0">
                  <a:pos x="2" y="61"/>
                </a:cxn>
                <a:cxn ang="0">
                  <a:pos x="38" y="286"/>
                </a:cxn>
                <a:cxn ang="0">
                  <a:pos x="54" y="290"/>
                </a:cxn>
                <a:cxn ang="0">
                  <a:pos x="79" y="255"/>
                </a:cxn>
              </a:cxnLst>
              <a:rect l="0" t="0" r="r" b="b"/>
              <a:pathLst>
                <a:path w="752" h="445">
                  <a:moveTo>
                    <a:pt x="79" y="255"/>
                  </a:moveTo>
                  <a:cubicBezTo>
                    <a:pt x="301" y="417"/>
                    <a:pt x="301" y="417"/>
                    <a:pt x="301" y="417"/>
                  </a:cubicBezTo>
                  <a:cubicBezTo>
                    <a:pt x="330" y="438"/>
                    <a:pt x="364" y="445"/>
                    <a:pt x="396" y="440"/>
                  </a:cubicBezTo>
                  <a:cubicBezTo>
                    <a:pt x="752" y="383"/>
                    <a:pt x="752" y="383"/>
                    <a:pt x="752" y="383"/>
                  </a:cubicBezTo>
                  <a:cubicBezTo>
                    <a:pt x="720" y="389"/>
                    <a:pt x="686" y="381"/>
                    <a:pt x="658" y="361"/>
                  </a:cubicBezTo>
                  <a:cubicBezTo>
                    <a:pt x="229" y="49"/>
                    <a:pt x="229" y="49"/>
                    <a:pt x="229" y="49"/>
                  </a:cubicBezTo>
                  <a:cubicBezTo>
                    <a:pt x="254" y="15"/>
                    <a:pt x="254" y="15"/>
                    <a:pt x="254" y="15"/>
                  </a:cubicBezTo>
                  <a:cubicBezTo>
                    <a:pt x="258" y="8"/>
                    <a:pt x="253" y="0"/>
                    <a:pt x="245" y="1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8" y="38"/>
                    <a:pt x="0" y="49"/>
                    <a:pt x="2" y="61"/>
                  </a:cubicBezTo>
                  <a:cubicBezTo>
                    <a:pt x="38" y="286"/>
                    <a:pt x="38" y="286"/>
                    <a:pt x="38" y="286"/>
                  </a:cubicBezTo>
                  <a:cubicBezTo>
                    <a:pt x="39" y="294"/>
                    <a:pt x="49" y="296"/>
                    <a:pt x="54" y="290"/>
                  </a:cubicBezTo>
                  <a:lnTo>
                    <a:pt x="79" y="25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Freeform: Shape 113"/>
            <p:cNvSpPr/>
            <p:nvPr/>
          </p:nvSpPr>
          <p:spPr bwMode="auto">
            <a:xfrm>
              <a:off x="3667155" y="2855612"/>
              <a:ext cx="1195158" cy="1390456"/>
            </a:xfrm>
            <a:custGeom>
              <a:avLst/>
              <a:gdLst/>
              <a:ahLst/>
              <a:cxnLst>
                <a:cxn ang="0">
                  <a:pos x="228" y="602"/>
                </a:cxn>
                <a:cxn ang="0">
                  <a:pos x="451" y="440"/>
                </a:cxn>
                <a:cxn ang="0">
                  <a:pos x="502" y="357"/>
                </a:cxn>
                <a:cxn ang="0">
                  <a:pos x="559" y="0"/>
                </a:cxn>
                <a:cxn ang="0">
                  <a:pos x="507" y="84"/>
                </a:cxn>
                <a:cxn ang="0">
                  <a:pos x="79" y="395"/>
                </a:cxn>
                <a:cxn ang="0">
                  <a:pos x="54" y="361"/>
                </a:cxn>
                <a:cxn ang="0">
                  <a:pos x="38" y="365"/>
                </a:cxn>
                <a:cxn ang="0">
                  <a:pos x="2" y="590"/>
                </a:cxn>
                <a:cxn ang="0">
                  <a:pos x="20" y="614"/>
                </a:cxn>
                <a:cxn ang="0">
                  <a:pos x="245" y="650"/>
                </a:cxn>
                <a:cxn ang="0">
                  <a:pos x="253" y="636"/>
                </a:cxn>
                <a:cxn ang="0">
                  <a:pos x="228" y="602"/>
                </a:cxn>
              </a:cxnLst>
              <a:rect l="0" t="0" r="r" b="b"/>
              <a:pathLst>
                <a:path w="559" h="651">
                  <a:moveTo>
                    <a:pt x="228" y="602"/>
                  </a:moveTo>
                  <a:cubicBezTo>
                    <a:pt x="451" y="440"/>
                    <a:pt x="451" y="440"/>
                    <a:pt x="451" y="440"/>
                  </a:cubicBezTo>
                  <a:cubicBezTo>
                    <a:pt x="480" y="419"/>
                    <a:pt x="497" y="389"/>
                    <a:pt x="502" y="357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53" y="33"/>
                    <a:pt x="536" y="63"/>
                    <a:pt x="507" y="84"/>
                  </a:cubicBezTo>
                  <a:cubicBezTo>
                    <a:pt x="79" y="395"/>
                    <a:pt x="79" y="395"/>
                    <a:pt x="79" y="395"/>
                  </a:cubicBezTo>
                  <a:cubicBezTo>
                    <a:pt x="54" y="361"/>
                    <a:pt x="54" y="361"/>
                    <a:pt x="54" y="361"/>
                  </a:cubicBezTo>
                  <a:cubicBezTo>
                    <a:pt x="49" y="355"/>
                    <a:pt x="39" y="357"/>
                    <a:pt x="38" y="365"/>
                  </a:cubicBezTo>
                  <a:cubicBezTo>
                    <a:pt x="2" y="590"/>
                    <a:pt x="2" y="590"/>
                    <a:pt x="2" y="590"/>
                  </a:cubicBezTo>
                  <a:cubicBezTo>
                    <a:pt x="0" y="602"/>
                    <a:pt x="8" y="613"/>
                    <a:pt x="20" y="614"/>
                  </a:cubicBezTo>
                  <a:cubicBezTo>
                    <a:pt x="245" y="650"/>
                    <a:pt x="245" y="650"/>
                    <a:pt x="245" y="650"/>
                  </a:cubicBezTo>
                  <a:cubicBezTo>
                    <a:pt x="253" y="651"/>
                    <a:pt x="258" y="642"/>
                    <a:pt x="253" y="636"/>
                  </a:cubicBezTo>
                  <a:lnTo>
                    <a:pt x="228" y="602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Freeform: Shape 116"/>
            <p:cNvSpPr/>
            <p:nvPr/>
          </p:nvSpPr>
          <p:spPr bwMode="auto">
            <a:xfrm>
              <a:off x="4713753" y="2570175"/>
              <a:ext cx="1123382" cy="1532340"/>
            </a:xfrm>
            <a:custGeom>
              <a:avLst/>
              <a:gdLst/>
              <a:ahLst/>
              <a:cxnLst>
                <a:cxn ang="0">
                  <a:pos x="470" y="500"/>
                </a:cxn>
                <a:cxn ang="0">
                  <a:pos x="385" y="238"/>
                </a:cxn>
                <a:cxn ang="0">
                  <a:pos x="322" y="164"/>
                </a:cxn>
                <a:cxn ang="0">
                  <a:pos x="0" y="0"/>
                </a:cxn>
                <a:cxn ang="0">
                  <a:pos x="64" y="74"/>
                </a:cxn>
                <a:cxn ang="0">
                  <a:pos x="228" y="578"/>
                </a:cxn>
                <a:cxn ang="0">
                  <a:pos x="187" y="592"/>
                </a:cxn>
                <a:cxn ang="0">
                  <a:pos x="186" y="608"/>
                </a:cxn>
                <a:cxn ang="0">
                  <a:pos x="389" y="711"/>
                </a:cxn>
                <a:cxn ang="0">
                  <a:pos x="418" y="702"/>
                </a:cxn>
                <a:cxn ang="0">
                  <a:pos x="521" y="499"/>
                </a:cxn>
                <a:cxn ang="0">
                  <a:pos x="511" y="486"/>
                </a:cxn>
                <a:cxn ang="0">
                  <a:pos x="470" y="500"/>
                </a:cxn>
              </a:cxnLst>
              <a:rect l="0" t="0" r="r" b="b"/>
              <a:pathLst>
                <a:path w="525" h="717">
                  <a:moveTo>
                    <a:pt x="470" y="500"/>
                  </a:moveTo>
                  <a:cubicBezTo>
                    <a:pt x="385" y="238"/>
                    <a:pt x="385" y="238"/>
                    <a:pt x="385" y="238"/>
                  </a:cubicBezTo>
                  <a:cubicBezTo>
                    <a:pt x="374" y="204"/>
                    <a:pt x="351" y="178"/>
                    <a:pt x="322" y="16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0" y="15"/>
                    <a:pt x="53" y="41"/>
                    <a:pt x="64" y="74"/>
                  </a:cubicBezTo>
                  <a:cubicBezTo>
                    <a:pt x="228" y="578"/>
                    <a:pt x="228" y="578"/>
                    <a:pt x="228" y="578"/>
                  </a:cubicBezTo>
                  <a:cubicBezTo>
                    <a:pt x="187" y="592"/>
                    <a:pt x="187" y="592"/>
                    <a:pt x="187" y="592"/>
                  </a:cubicBezTo>
                  <a:cubicBezTo>
                    <a:pt x="180" y="594"/>
                    <a:pt x="179" y="604"/>
                    <a:pt x="186" y="608"/>
                  </a:cubicBezTo>
                  <a:cubicBezTo>
                    <a:pt x="389" y="711"/>
                    <a:pt x="389" y="711"/>
                    <a:pt x="389" y="711"/>
                  </a:cubicBezTo>
                  <a:cubicBezTo>
                    <a:pt x="400" y="717"/>
                    <a:pt x="412" y="712"/>
                    <a:pt x="418" y="702"/>
                  </a:cubicBezTo>
                  <a:cubicBezTo>
                    <a:pt x="521" y="499"/>
                    <a:pt x="521" y="499"/>
                    <a:pt x="521" y="499"/>
                  </a:cubicBezTo>
                  <a:cubicBezTo>
                    <a:pt x="525" y="492"/>
                    <a:pt x="518" y="484"/>
                    <a:pt x="511" y="486"/>
                  </a:cubicBezTo>
                  <a:lnTo>
                    <a:pt x="470" y="500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3" name="Group 118"/>
            <p:cNvGrpSpPr/>
            <p:nvPr/>
          </p:nvGrpSpPr>
          <p:grpSpPr>
            <a:xfrm>
              <a:off x="4318149" y="2540129"/>
              <a:ext cx="545834" cy="545833"/>
              <a:chOff x="4330700" y="2847975"/>
              <a:chExt cx="519113" cy="519113"/>
            </a:xfrm>
          </p:grpSpPr>
          <p:sp>
            <p:nvSpPr>
              <p:cNvPr id="30" name="Oval 119"/>
              <p:cNvSpPr/>
              <p:nvPr/>
            </p:nvSpPr>
            <p:spPr bwMode="auto">
              <a:xfrm>
                <a:off x="4330700" y="2847975"/>
                <a:ext cx="519113" cy="519113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" name="Freeform: Shape 120"/>
              <p:cNvSpPr/>
              <p:nvPr/>
            </p:nvSpPr>
            <p:spPr bwMode="auto">
              <a:xfrm>
                <a:off x="4378325" y="2894013"/>
                <a:ext cx="427038" cy="428625"/>
              </a:xfrm>
              <a:custGeom>
                <a:avLst/>
                <a:gdLst/>
                <a:ahLst/>
                <a:cxnLst>
                  <a:cxn ang="0">
                    <a:pos x="37" y="173"/>
                  </a:cxn>
                  <a:cxn ang="0">
                    <a:pos x="37" y="38"/>
                  </a:cxn>
                  <a:cxn ang="0">
                    <a:pos x="172" y="38"/>
                  </a:cxn>
                  <a:cxn ang="0">
                    <a:pos x="172" y="173"/>
                  </a:cxn>
                  <a:cxn ang="0">
                    <a:pos x="37" y="173"/>
                  </a:cxn>
                </a:cxnLst>
                <a:rect l="0" t="0" r="r" b="b"/>
                <a:pathLst>
                  <a:path w="210" h="211">
                    <a:moveTo>
                      <a:pt x="37" y="173"/>
                    </a:moveTo>
                    <a:cubicBezTo>
                      <a:pt x="0" y="136"/>
                      <a:pt x="0" y="75"/>
                      <a:pt x="37" y="38"/>
                    </a:cubicBezTo>
                    <a:cubicBezTo>
                      <a:pt x="74" y="0"/>
                      <a:pt x="135" y="0"/>
                      <a:pt x="172" y="38"/>
                    </a:cubicBezTo>
                    <a:cubicBezTo>
                      <a:pt x="210" y="75"/>
                      <a:pt x="210" y="136"/>
                      <a:pt x="172" y="173"/>
                    </a:cubicBezTo>
                    <a:cubicBezTo>
                      <a:pt x="135" y="211"/>
                      <a:pt x="74" y="211"/>
                      <a:pt x="37" y="17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0" name="TextBox 121"/>
            <p:cNvSpPr txBox="1"/>
            <p:nvPr/>
          </p:nvSpPr>
          <p:spPr>
            <a:xfrm rot="17227015">
              <a:off x="3857432" y="1746110"/>
              <a:ext cx="965649" cy="207749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r>
                <a:rPr lang="zh-CN" altLang="en-US" sz="1200" b="1">
                  <a:solidFill>
                    <a:schemeClr val="bg1"/>
                  </a:solidFill>
                </a:rPr>
                <a:t>标题文本预设</a:t>
              </a:r>
              <a:r>
                <a:rPr lang="en-US" altLang="zh-CN" sz="1200" b="1">
                  <a:solidFill>
                    <a:schemeClr val="bg1"/>
                  </a:solidFill>
                </a:rPr>
                <a:t>01</a:t>
              </a:r>
            </a:p>
          </p:txBody>
        </p:sp>
        <p:sp>
          <p:nvSpPr>
            <p:cNvPr id="11" name="TextBox 122"/>
            <p:cNvSpPr txBox="1"/>
            <p:nvPr/>
          </p:nvSpPr>
          <p:spPr>
            <a:xfrm rot="2114016">
              <a:off x="3142625" y="2654476"/>
              <a:ext cx="965649" cy="207749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r>
                <a:rPr lang="zh-CN" altLang="en-US" sz="1200" b="1">
                  <a:solidFill>
                    <a:schemeClr val="bg1"/>
                  </a:solidFill>
                </a:rPr>
                <a:t>标题文本预设</a:t>
              </a:r>
              <a:r>
                <a:rPr lang="en-US" altLang="zh-CN" sz="1200" b="1">
                  <a:solidFill>
                    <a:schemeClr val="bg1"/>
                  </a:solidFill>
                </a:rPr>
                <a:t>01</a:t>
              </a:r>
            </a:p>
          </p:txBody>
        </p:sp>
        <p:sp>
          <p:nvSpPr>
            <p:cNvPr id="12" name="TextBox 123"/>
            <p:cNvSpPr txBox="1"/>
            <p:nvPr/>
          </p:nvSpPr>
          <p:spPr>
            <a:xfrm>
              <a:off x="4909955" y="2115670"/>
              <a:ext cx="965649" cy="207749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r>
                <a:rPr lang="zh-CN" altLang="en-US" sz="1200" b="1">
                  <a:solidFill>
                    <a:schemeClr val="bg1"/>
                  </a:solidFill>
                </a:rPr>
                <a:t>标题文本预设</a:t>
              </a:r>
              <a:r>
                <a:rPr lang="en-US" altLang="zh-CN" sz="1200" b="1">
                  <a:solidFill>
                    <a:schemeClr val="bg1"/>
                  </a:solidFill>
                </a:rPr>
                <a:t>01</a:t>
              </a:r>
            </a:p>
          </p:txBody>
        </p:sp>
        <p:sp>
          <p:nvSpPr>
            <p:cNvPr id="13" name="TextBox 124"/>
            <p:cNvSpPr txBox="1"/>
            <p:nvPr/>
          </p:nvSpPr>
          <p:spPr>
            <a:xfrm rot="4345292">
              <a:off x="4889412" y="3344242"/>
              <a:ext cx="965649" cy="207749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r>
                <a:rPr lang="zh-CN" altLang="en-US" sz="1200" b="1">
                  <a:solidFill>
                    <a:schemeClr val="bg1"/>
                  </a:solidFill>
                </a:rPr>
                <a:t>标题文本预设</a:t>
              </a:r>
              <a:r>
                <a:rPr lang="en-US" altLang="zh-CN" sz="1200" b="1">
                  <a:solidFill>
                    <a:schemeClr val="bg1"/>
                  </a:solidFill>
                </a:rPr>
                <a:t>01</a:t>
              </a:r>
            </a:p>
          </p:txBody>
        </p:sp>
        <p:sp>
          <p:nvSpPr>
            <p:cNvPr id="14" name="TextBox 125"/>
            <p:cNvSpPr txBox="1"/>
            <p:nvPr/>
          </p:nvSpPr>
          <p:spPr>
            <a:xfrm rot="19422571">
              <a:off x="3741991" y="3644696"/>
              <a:ext cx="965649" cy="207749"/>
            </a:xfrm>
            <a:prstGeom prst="rect">
              <a:avLst/>
            </a:prstGeom>
            <a:noFill/>
            <a:effectLst/>
          </p:spPr>
          <p:txBody>
            <a:bodyPr wrap="none">
              <a:normAutofit fontScale="77500" lnSpcReduction="20000"/>
            </a:bodyPr>
            <a:lstStyle/>
            <a:p>
              <a:r>
                <a:rPr lang="zh-CN" altLang="en-US" sz="1200" b="1">
                  <a:solidFill>
                    <a:schemeClr val="bg1"/>
                  </a:solidFill>
                </a:rPr>
                <a:t>标题文本预设</a:t>
              </a:r>
              <a:r>
                <a:rPr lang="en-US" altLang="zh-CN" sz="1200" b="1">
                  <a:solidFill>
                    <a:schemeClr val="bg1"/>
                  </a:solidFill>
                </a:rPr>
                <a:t>01</a:t>
              </a:r>
            </a:p>
          </p:txBody>
        </p:sp>
      </p:grpSp>
      <p:grpSp>
        <p:nvGrpSpPr>
          <p:cNvPr id="9" name="Group 26"/>
          <p:cNvGrpSpPr/>
          <p:nvPr/>
        </p:nvGrpSpPr>
        <p:grpSpPr>
          <a:xfrm>
            <a:off x="4798884" y="1030882"/>
            <a:ext cx="2159677" cy="649603"/>
            <a:chOff x="8601584" y="1451933"/>
            <a:chExt cx="2196245" cy="866137"/>
          </a:xfrm>
        </p:grpSpPr>
        <p:sp>
          <p:nvSpPr>
            <p:cNvPr id="28" name="TextBox 27"/>
            <p:cNvSpPr txBox="1"/>
            <p:nvPr/>
          </p:nvSpPr>
          <p:spPr bwMode="auto">
            <a:xfrm>
              <a:off x="8601584" y="1451933"/>
              <a:ext cx="2196244" cy="309958"/>
            </a:xfrm>
            <a:prstGeom prst="rect">
              <a:avLst/>
            </a:prstGeom>
            <a:noFill/>
          </p:spPr>
          <p:txBody>
            <a:bodyPr wrap="none" lIns="360000" tIns="0" rIns="360000" bIns="0" anchor="ctr" anchorCtr="0">
              <a:normAutofit/>
            </a:bodyPr>
            <a:lstStyle/>
            <a:p>
              <a:pPr algn="l" latinLnBrk="0"/>
              <a:r>
                <a:rPr lang="zh-CN" altLang="en-US" sz="1400">
                  <a:solidFill>
                    <a:schemeClr val="accent2">
                      <a:lumMod val="100000"/>
                    </a:schemeClr>
                  </a:solidFill>
                  <a:effectLst/>
                </a:rPr>
                <a:t>标题文本预设</a:t>
              </a:r>
            </a:p>
          </p:txBody>
        </p:sp>
        <p:sp>
          <p:nvSpPr>
            <p:cNvPr id="29" name="TextBox 28"/>
            <p:cNvSpPr txBox="1"/>
            <p:nvPr/>
          </p:nvSpPr>
          <p:spPr bwMode="auto">
            <a:xfrm>
              <a:off x="8601585" y="1761891"/>
              <a:ext cx="2196244" cy="556179"/>
            </a:xfrm>
            <a:prstGeom prst="rect">
              <a:avLst/>
            </a:prstGeom>
            <a:noFill/>
          </p:spPr>
          <p:txBody>
            <a:bodyPr wrap="square" lIns="360000" tIns="0" rIns="360000" bIns="0">
              <a:normAutofit fontScale="92500" lnSpcReduction="20000"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此部分内容作为文字排版占位显示 </a:t>
              </a:r>
              <a:b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</a:br>
              <a: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（建议使用主题字体）</a:t>
              </a:r>
            </a:p>
          </p:txBody>
        </p:sp>
      </p:grpSp>
      <p:grpSp>
        <p:nvGrpSpPr>
          <p:cNvPr id="15" name="Group 29"/>
          <p:cNvGrpSpPr/>
          <p:nvPr/>
        </p:nvGrpSpPr>
        <p:grpSpPr>
          <a:xfrm>
            <a:off x="839614" y="2263736"/>
            <a:ext cx="2184893" cy="649603"/>
            <a:chOff x="1415480" y="1669738"/>
            <a:chExt cx="2913191" cy="866137"/>
          </a:xfrm>
        </p:grpSpPr>
        <p:sp>
          <p:nvSpPr>
            <p:cNvPr id="26" name="TextBox 30"/>
            <p:cNvSpPr txBox="1"/>
            <p:nvPr/>
          </p:nvSpPr>
          <p:spPr bwMode="auto">
            <a:xfrm>
              <a:off x="1415480" y="1669738"/>
              <a:ext cx="2913191" cy="309958"/>
            </a:xfrm>
            <a:prstGeom prst="rect">
              <a:avLst/>
            </a:prstGeom>
            <a:noFill/>
          </p:spPr>
          <p:txBody>
            <a:bodyPr wrap="none" lIns="360000" tIns="0" rIns="360000" bIns="0" anchor="ctr" anchorCtr="0">
              <a:normAutofit/>
            </a:bodyPr>
            <a:lstStyle/>
            <a:p>
              <a:pPr algn="r" latinLnBrk="0"/>
              <a:r>
                <a:rPr lang="zh-CN" altLang="en-US" sz="1400">
                  <a:solidFill>
                    <a:schemeClr val="accent1">
                      <a:lumMod val="100000"/>
                    </a:schemeClr>
                  </a:solidFill>
                  <a:effectLst/>
                </a:rPr>
                <a:t>标题文本预设</a:t>
              </a:r>
            </a:p>
          </p:txBody>
        </p:sp>
        <p:sp>
          <p:nvSpPr>
            <p:cNvPr id="27" name="TextBox 31"/>
            <p:cNvSpPr txBox="1"/>
            <p:nvPr/>
          </p:nvSpPr>
          <p:spPr bwMode="auto">
            <a:xfrm>
              <a:off x="1415480" y="1979696"/>
              <a:ext cx="2913191" cy="556179"/>
            </a:xfrm>
            <a:prstGeom prst="rect">
              <a:avLst/>
            </a:prstGeom>
            <a:noFill/>
          </p:spPr>
          <p:txBody>
            <a:bodyPr wrap="square" lIns="360000" tIns="0" rIns="360000" bIns="0" anchor="t" anchorCtr="0">
              <a:normAutofit fontScale="92500" lnSpcReduction="20000"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1000" b="0" dirty="0">
                  <a:solidFill>
                    <a:schemeClr val="tx1"/>
                  </a:solidFill>
                  <a:effectLst/>
                </a:rPr>
                <a:t>此部分内容作为文字排版占位显示 </a:t>
              </a:r>
              <a:br>
                <a:rPr lang="zh-CN" altLang="en-US" sz="1000" b="0" dirty="0">
                  <a:solidFill>
                    <a:schemeClr val="tx1"/>
                  </a:solidFill>
                  <a:effectLst/>
                </a:rPr>
              </a:br>
              <a:r>
                <a:rPr lang="zh-CN" altLang="en-US" sz="1000" b="0" dirty="0">
                  <a:solidFill>
                    <a:schemeClr val="tx1"/>
                  </a:solidFill>
                  <a:effectLst/>
                </a:rPr>
                <a:t>（建议使用主题字体）</a:t>
              </a:r>
            </a:p>
          </p:txBody>
        </p:sp>
      </p:grpSp>
      <p:grpSp>
        <p:nvGrpSpPr>
          <p:cNvPr id="16" name="Group 32"/>
          <p:cNvGrpSpPr/>
          <p:nvPr/>
        </p:nvGrpSpPr>
        <p:grpSpPr>
          <a:xfrm>
            <a:off x="6119232" y="1896972"/>
            <a:ext cx="2159677" cy="649603"/>
            <a:chOff x="8601584" y="1451933"/>
            <a:chExt cx="2196245" cy="866137"/>
          </a:xfrm>
        </p:grpSpPr>
        <p:sp>
          <p:nvSpPr>
            <p:cNvPr id="24" name="TextBox 33"/>
            <p:cNvSpPr txBox="1"/>
            <p:nvPr/>
          </p:nvSpPr>
          <p:spPr bwMode="auto">
            <a:xfrm>
              <a:off x="8601584" y="1451933"/>
              <a:ext cx="2196244" cy="309958"/>
            </a:xfrm>
            <a:prstGeom prst="rect">
              <a:avLst/>
            </a:prstGeom>
            <a:noFill/>
          </p:spPr>
          <p:txBody>
            <a:bodyPr wrap="none" lIns="360000" tIns="0" rIns="360000" bIns="0" anchor="ctr" anchorCtr="0">
              <a:normAutofit/>
            </a:bodyPr>
            <a:lstStyle/>
            <a:p>
              <a:pPr algn="l" latinLnBrk="0"/>
              <a:r>
                <a:rPr lang="zh-CN" altLang="en-US" sz="1400">
                  <a:solidFill>
                    <a:schemeClr val="accent3">
                      <a:lumMod val="100000"/>
                    </a:schemeClr>
                  </a:solidFill>
                  <a:effectLst/>
                </a:rPr>
                <a:t>标题文本预设</a:t>
              </a:r>
            </a:p>
          </p:txBody>
        </p:sp>
        <p:sp>
          <p:nvSpPr>
            <p:cNvPr id="25" name="TextBox 34"/>
            <p:cNvSpPr txBox="1"/>
            <p:nvPr/>
          </p:nvSpPr>
          <p:spPr bwMode="auto">
            <a:xfrm>
              <a:off x="8601585" y="1761891"/>
              <a:ext cx="2196244" cy="556179"/>
            </a:xfrm>
            <a:prstGeom prst="rect">
              <a:avLst/>
            </a:prstGeom>
            <a:noFill/>
          </p:spPr>
          <p:txBody>
            <a:bodyPr wrap="square" lIns="360000" tIns="0" rIns="360000" bIns="0">
              <a:normAutofit fontScale="92500" lnSpcReduction="20000"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此部分内容作为文字排版占位显示 </a:t>
              </a:r>
              <a:b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</a:br>
              <a: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（建议使用主题字体）</a:t>
              </a:r>
            </a:p>
          </p:txBody>
        </p:sp>
      </p:grpSp>
      <p:grpSp>
        <p:nvGrpSpPr>
          <p:cNvPr id="17" name="Group 35"/>
          <p:cNvGrpSpPr/>
          <p:nvPr/>
        </p:nvGrpSpPr>
        <p:grpSpPr>
          <a:xfrm>
            <a:off x="1482262" y="3596465"/>
            <a:ext cx="2184893" cy="649603"/>
            <a:chOff x="1415480" y="1669738"/>
            <a:chExt cx="2913191" cy="866137"/>
          </a:xfrm>
        </p:grpSpPr>
        <p:sp>
          <p:nvSpPr>
            <p:cNvPr id="22" name="TextBox 36"/>
            <p:cNvSpPr txBox="1"/>
            <p:nvPr/>
          </p:nvSpPr>
          <p:spPr bwMode="auto">
            <a:xfrm>
              <a:off x="1415480" y="1669738"/>
              <a:ext cx="2913191" cy="309958"/>
            </a:xfrm>
            <a:prstGeom prst="rect">
              <a:avLst/>
            </a:prstGeom>
            <a:noFill/>
          </p:spPr>
          <p:txBody>
            <a:bodyPr wrap="none" lIns="72000" tIns="0" rIns="360000" bIns="0" anchor="ctr" anchorCtr="0">
              <a:normAutofit/>
            </a:bodyPr>
            <a:lstStyle/>
            <a:p>
              <a:pPr algn="r" latinLnBrk="0"/>
              <a:r>
                <a:rPr lang="zh-CN" altLang="en-US" sz="1400">
                  <a:solidFill>
                    <a:schemeClr val="accent5">
                      <a:lumMod val="100000"/>
                    </a:schemeClr>
                  </a:solidFill>
                  <a:effectLst/>
                </a:rPr>
                <a:t>标题文本预设</a:t>
              </a:r>
            </a:p>
          </p:txBody>
        </p:sp>
        <p:sp>
          <p:nvSpPr>
            <p:cNvPr id="23" name="TextBox 37"/>
            <p:cNvSpPr txBox="1"/>
            <p:nvPr/>
          </p:nvSpPr>
          <p:spPr bwMode="auto">
            <a:xfrm>
              <a:off x="1415480" y="1979696"/>
              <a:ext cx="2913191" cy="556179"/>
            </a:xfrm>
            <a:prstGeom prst="rect">
              <a:avLst/>
            </a:prstGeom>
            <a:noFill/>
          </p:spPr>
          <p:txBody>
            <a:bodyPr wrap="square" lIns="72000" tIns="0" rIns="360000" bIns="0" anchor="t" anchorCtr="0">
              <a:normAutofit fontScale="92500"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此部分内容作为文字排版占位显示 </a:t>
              </a:r>
              <a:br>
                <a:rPr lang="zh-CN" altLang="en-US" sz="1000" b="0">
                  <a:solidFill>
                    <a:schemeClr val="tx1"/>
                  </a:solidFill>
                  <a:effectLst/>
                </a:rPr>
              </a:b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（建议使用主题字体）</a:t>
              </a:r>
            </a:p>
          </p:txBody>
        </p:sp>
      </p:grpSp>
      <p:grpSp>
        <p:nvGrpSpPr>
          <p:cNvPr id="18" name="Group 38"/>
          <p:cNvGrpSpPr/>
          <p:nvPr/>
        </p:nvGrpSpPr>
        <p:grpSpPr>
          <a:xfrm>
            <a:off x="5837136" y="3596333"/>
            <a:ext cx="2184893" cy="649603"/>
            <a:chOff x="1415480" y="1669738"/>
            <a:chExt cx="2913191" cy="866137"/>
          </a:xfrm>
        </p:grpSpPr>
        <p:sp>
          <p:nvSpPr>
            <p:cNvPr id="20" name="TextBox 39"/>
            <p:cNvSpPr txBox="1"/>
            <p:nvPr/>
          </p:nvSpPr>
          <p:spPr bwMode="auto">
            <a:xfrm>
              <a:off x="1415480" y="1669738"/>
              <a:ext cx="2913191" cy="309958"/>
            </a:xfrm>
            <a:prstGeom prst="rect">
              <a:avLst/>
            </a:prstGeom>
            <a:noFill/>
          </p:spPr>
          <p:txBody>
            <a:bodyPr wrap="none" lIns="360000" tIns="0" rIns="0" bIns="0" anchor="ctr" anchorCtr="0">
              <a:normAutofit/>
            </a:bodyPr>
            <a:lstStyle/>
            <a:p>
              <a:pPr algn="l" latinLnBrk="0"/>
              <a:r>
                <a:rPr lang="zh-CN" altLang="en-US" sz="1400">
                  <a:solidFill>
                    <a:schemeClr val="accent4">
                      <a:lumMod val="100000"/>
                    </a:schemeClr>
                  </a:solidFill>
                  <a:effectLst/>
                </a:rPr>
                <a:t>标题文本预设</a:t>
              </a:r>
            </a:p>
          </p:txBody>
        </p:sp>
        <p:sp>
          <p:nvSpPr>
            <p:cNvPr id="21" name="TextBox 40"/>
            <p:cNvSpPr txBox="1"/>
            <p:nvPr/>
          </p:nvSpPr>
          <p:spPr bwMode="auto">
            <a:xfrm>
              <a:off x="1415480" y="1979696"/>
              <a:ext cx="2913191" cy="556179"/>
            </a:xfrm>
            <a:prstGeom prst="rect">
              <a:avLst/>
            </a:prstGeom>
            <a:noFill/>
          </p:spPr>
          <p:txBody>
            <a:bodyPr wrap="square" lIns="360000" tIns="0" rIns="0" bIns="0" anchor="ctr" anchorCtr="0">
              <a:normAutofit fontScale="92500"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此部分内容作为文字排版占位显示 </a:t>
              </a:r>
              <a:br>
                <a:rPr lang="zh-CN" altLang="en-US" sz="1000" b="0">
                  <a:solidFill>
                    <a:schemeClr val="tx1"/>
                  </a:solidFill>
                  <a:effectLst/>
                </a:rPr>
              </a:b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（建议使用主题字体）</a:t>
              </a:r>
            </a:p>
          </p:txBody>
        </p:sp>
      </p:grpSp>
    </p:spTree>
  </p:cSld>
  <p:clrMapOvr>
    <a:masterClrMapping/>
  </p:clrMapOvr>
  <p:transition spd="med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 flipH="1">
            <a:off x="5882126" y="1553323"/>
            <a:ext cx="2611662" cy="67843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在此录入图表的综合描述说明，在此录入图表的综合描述说明，在此录入图表的综合描述说明。</a:t>
            </a:r>
          </a:p>
        </p:txBody>
      </p:sp>
      <p:sp>
        <p:nvSpPr>
          <p:cNvPr id="23" name="矩形 22"/>
          <p:cNvSpPr/>
          <p:nvPr/>
        </p:nvSpPr>
        <p:spPr>
          <a:xfrm flipH="1">
            <a:off x="5882126" y="3365294"/>
            <a:ext cx="2611662" cy="67843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在此录入图表的综合描述说明，在此录入图表的综合描述说明，在此录入图表的综合描述说明。</a:t>
            </a:r>
          </a:p>
        </p:txBody>
      </p:sp>
      <p:sp>
        <p:nvSpPr>
          <p:cNvPr id="24" name="矩形 23"/>
          <p:cNvSpPr/>
          <p:nvPr/>
        </p:nvSpPr>
        <p:spPr>
          <a:xfrm flipH="1">
            <a:off x="709214" y="1553323"/>
            <a:ext cx="2611662" cy="67843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在此录入图表的综合描述说明，在此录入图表的综合描述说明，在此录入图表的综合描述说明。</a:t>
            </a:r>
          </a:p>
        </p:txBody>
      </p:sp>
      <p:sp>
        <p:nvSpPr>
          <p:cNvPr id="25" name="矩形 24"/>
          <p:cNvSpPr/>
          <p:nvPr/>
        </p:nvSpPr>
        <p:spPr>
          <a:xfrm flipH="1">
            <a:off x="714826" y="3365294"/>
            <a:ext cx="2611662" cy="67843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在此录入图表的综合描述说明，在此录入图表的综合描述说明，在此录入图表的综合描述说明。</a:t>
            </a:r>
          </a:p>
        </p:txBody>
      </p:sp>
      <p:grpSp>
        <p:nvGrpSpPr>
          <p:cNvPr id="2" name="组合 25"/>
          <p:cNvGrpSpPr/>
          <p:nvPr/>
        </p:nvGrpSpPr>
        <p:grpSpPr>
          <a:xfrm>
            <a:off x="2980898" y="1865694"/>
            <a:ext cx="1464151" cy="1394352"/>
            <a:chOff x="3974526" y="2345091"/>
            <a:chExt cx="1952201" cy="1859135"/>
          </a:xfrm>
        </p:grpSpPr>
        <p:sp>
          <p:nvSpPr>
            <p:cNvPr id="27" name="任意多边形 26"/>
            <p:cNvSpPr/>
            <p:nvPr/>
          </p:nvSpPr>
          <p:spPr>
            <a:xfrm>
              <a:off x="4114372" y="2345091"/>
              <a:ext cx="1812355" cy="1807575"/>
            </a:xfrm>
            <a:custGeom>
              <a:avLst/>
              <a:gdLst>
                <a:gd name="connsiteX0" fmla="*/ 830996 w 1812355"/>
                <a:gd name="connsiteY0" fmla="*/ 0 h 1807575"/>
                <a:gd name="connsiteX1" fmla="*/ 1616078 w 1812355"/>
                <a:gd name="connsiteY1" fmla="*/ 0 h 1807575"/>
                <a:gd name="connsiteX2" fmla="*/ 1812355 w 1812355"/>
                <a:gd name="connsiteY2" fmla="*/ 196277 h 1807575"/>
                <a:gd name="connsiteX3" fmla="*/ 1812355 w 1812355"/>
                <a:gd name="connsiteY3" fmla="*/ 981359 h 1807575"/>
                <a:gd name="connsiteX4" fmla="*/ 1616078 w 1812355"/>
                <a:gd name="connsiteY4" fmla="*/ 1177636 h 1807575"/>
                <a:gd name="connsiteX5" fmla="*/ 1021925 w 1812355"/>
                <a:gd name="connsiteY5" fmla="*/ 1177636 h 1807575"/>
                <a:gd name="connsiteX6" fmla="*/ 1021926 w 1812355"/>
                <a:gd name="connsiteY6" fmla="*/ 1177637 h 1807575"/>
                <a:gd name="connsiteX7" fmla="*/ 861844 w 1812355"/>
                <a:gd name="connsiteY7" fmla="*/ 1177637 h 1807575"/>
                <a:gd name="connsiteX8" fmla="*/ 562535 w 1812355"/>
                <a:gd name="connsiteY8" fmla="*/ 1421581 h 1807575"/>
                <a:gd name="connsiteX9" fmla="*/ 558240 w 1812355"/>
                <a:gd name="connsiteY9" fmla="*/ 1464194 h 1807575"/>
                <a:gd name="connsiteX10" fmla="*/ 556328 w 1812355"/>
                <a:gd name="connsiteY10" fmla="*/ 1462814 h 1807575"/>
                <a:gd name="connsiteX11" fmla="*/ 556328 w 1812355"/>
                <a:gd name="connsiteY11" fmla="*/ 1708270 h 1807575"/>
                <a:gd name="connsiteX12" fmla="*/ 457023 w 1812355"/>
                <a:gd name="connsiteY12" fmla="*/ 1807575 h 1807575"/>
                <a:gd name="connsiteX13" fmla="*/ 99305 w 1812355"/>
                <a:gd name="connsiteY13" fmla="*/ 1807575 h 1807575"/>
                <a:gd name="connsiteX14" fmla="*/ 0 w 1812355"/>
                <a:gd name="connsiteY14" fmla="*/ 1708270 h 1807575"/>
                <a:gd name="connsiteX15" fmla="*/ 0 w 1812355"/>
                <a:gd name="connsiteY15" fmla="*/ 1350552 h 1807575"/>
                <a:gd name="connsiteX16" fmla="*/ 99305 w 1812355"/>
                <a:gd name="connsiteY16" fmla="*/ 1251247 h 1807575"/>
                <a:gd name="connsiteX17" fmla="*/ 365499 w 1812355"/>
                <a:gd name="connsiteY17" fmla="*/ 1251247 h 1807575"/>
                <a:gd name="connsiteX18" fmla="*/ 419748 w 1812355"/>
                <a:gd name="connsiteY18" fmla="*/ 1245778 h 1807575"/>
                <a:gd name="connsiteX19" fmla="*/ 634719 w 1812355"/>
                <a:gd name="connsiteY19" fmla="*/ 982018 h 1807575"/>
                <a:gd name="connsiteX20" fmla="*/ 634719 w 1812355"/>
                <a:gd name="connsiteY20" fmla="*/ 981359 h 1807575"/>
                <a:gd name="connsiteX21" fmla="*/ 634719 w 1812355"/>
                <a:gd name="connsiteY21" fmla="*/ 898219 h 1807575"/>
                <a:gd name="connsiteX22" fmla="*/ 634719 w 1812355"/>
                <a:gd name="connsiteY22" fmla="*/ 196277 h 1807575"/>
                <a:gd name="connsiteX23" fmla="*/ 830996 w 1812355"/>
                <a:gd name="connsiteY23" fmla="*/ 0 h 1807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812355" h="1807575">
                  <a:moveTo>
                    <a:pt x="830996" y="0"/>
                  </a:moveTo>
                  <a:lnTo>
                    <a:pt x="1616078" y="0"/>
                  </a:lnTo>
                  <a:cubicBezTo>
                    <a:pt x="1724479" y="0"/>
                    <a:pt x="1812355" y="87876"/>
                    <a:pt x="1812355" y="196277"/>
                  </a:cubicBezTo>
                  <a:lnTo>
                    <a:pt x="1812355" y="981359"/>
                  </a:lnTo>
                  <a:cubicBezTo>
                    <a:pt x="1812355" y="1089760"/>
                    <a:pt x="1724479" y="1177636"/>
                    <a:pt x="1616078" y="1177636"/>
                  </a:cubicBezTo>
                  <a:lnTo>
                    <a:pt x="1021925" y="1177636"/>
                  </a:lnTo>
                  <a:lnTo>
                    <a:pt x="1021926" y="1177637"/>
                  </a:lnTo>
                  <a:lnTo>
                    <a:pt x="861844" y="1177637"/>
                  </a:lnTo>
                  <a:cubicBezTo>
                    <a:pt x="714204" y="1177637"/>
                    <a:pt x="591023" y="1282362"/>
                    <a:pt x="562535" y="1421581"/>
                  </a:cubicBezTo>
                  <a:lnTo>
                    <a:pt x="558240" y="1464194"/>
                  </a:lnTo>
                  <a:lnTo>
                    <a:pt x="556328" y="1462814"/>
                  </a:lnTo>
                  <a:lnTo>
                    <a:pt x="556328" y="1708270"/>
                  </a:lnTo>
                  <a:cubicBezTo>
                    <a:pt x="556328" y="1763115"/>
                    <a:pt x="511868" y="1807575"/>
                    <a:pt x="457023" y="1807575"/>
                  </a:cubicBezTo>
                  <a:lnTo>
                    <a:pt x="99305" y="1807575"/>
                  </a:lnTo>
                  <a:cubicBezTo>
                    <a:pt x="44460" y="1807575"/>
                    <a:pt x="0" y="1763115"/>
                    <a:pt x="0" y="1708270"/>
                  </a:cubicBezTo>
                  <a:lnTo>
                    <a:pt x="0" y="1350552"/>
                  </a:lnTo>
                  <a:cubicBezTo>
                    <a:pt x="0" y="1295707"/>
                    <a:pt x="44460" y="1251247"/>
                    <a:pt x="99305" y="1251247"/>
                  </a:cubicBezTo>
                  <a:lnTo>
                    <a:pt x="365499" y="1251247"/>
                  </a:lnTo>
                  <a:lnTo>
                    <a:pt x="419748" y="1245778"/>
                  </a:lnTo>
                  <a:cubicBezTo>
                    <a:pt x="542432" y="1220674"/>
                    <a:pt x="634719" y="1112124"/>
                    <a:pt x="634719" y="982018"/>
                  </a:cubicBezTo>
                  <a:lnTo>
                    <a:pt x="634719" y="981359"/>
                  </a:lnTo>
                  <a:lnTo>
                    <a:pt x="634719" y="898219"/>
                  </a:lnTo>
                  <a:lnTo>
                    <a:pt x="634719" y="196277"/>
                  </a:lnTo>
                  <a:cubicBezTo>
                    <a:pt x="634719" y="87876"/>
                    <a:pt x="722595" y="0"/>
                    <a:pt x="8309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3"/>
            <p:cNvSpPr txBox="1"/>
            <p:nvPr/>
          </p:nvSpPr>
          <p:spPr>
            <a:xfrm>
              <a:off x="3974526" y="3711935"/>
              <a:ext cx="781735" cy="4922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Agency FB" panose="020B0503020202020204" pitchFamily="34" charset="0"/>
                </a:rPr>
                <a:t>04</a:t>
              </a:r>
              <a:endParaRPr lang="zh-CN" altLang="en-US" b="1" dirty="0">
                <a:solidFill>
                  <a:schemeClr val="bg1"/>
                </a:solidFill>
                <a:latin typeface="Agency FB" panose="020B0503020202020204" pitchFamily="34" charset="0"/>
              </a:endParaRPr>
            </a:p>
          </p:txBody>
        </p:sp>
        <p:grpSp>
          <p:nvGrpSpPr>
            <p:cNvPr id="3" name="组合 28"/>
            <p:cNvGrpSpPr/>
            <p:nvPr/>
          </p:nvGrpSpPr>
          <p:grpSpPr>
            <a:xfrm>
              <a:off x="5060163" y="2665369"/>
              <a:ext cx="515988" cy="517780"/>
              <a:chOff x="6085222" y="4249476"/>
              <a:chExt cx="649178" cy="651434"/>
            </a:xfrm>
          </p:grpSpPr>
          <p:sp>
            <p:nvSpPr>
              <p:cNvPr id="30" name="Freeform 116"/>
              <p:cNvSpPr>
                <a:spLocks noEditPoints="1"/>
              </p:cNvSpPr>
              <p:nvPr/>
            </p:nvSpPr>
            <p:spPr bwMode="auto">
              <a:xfrm>
                <a:off x="6085222" y="4249476"/>
                <a:ext cx="649178" cy="651434"/>
              </a:xfrm>
              <a:custGeom>
                <a:avLst/>
                <a:gdLst>
                  <a:gd name="T0" fmla="*/ 61 w 122"/>
                  <a:gd name="T1" fmla="*/ 0 h 122"/>
                  <a:gd name="T2" fmla="*/ 0 w 122"/>
                  <a:gd name="T3" fmla="*/ 61 h 122"/>
                  <a:gd name="T4" fmla="*/ 61 w 122"/>
                  <a:gd name="T5" fmla="*/ 122 h 122"/>
                  <a:gd name="T6" fmla="*/ 122 w 122"/>
                  <a:gd name="T7" fmla="*/ 61 h 122"/>
                  <a:gd name="T8" fmla="*/ 61 w 122"/>
                  <a:gd name="T9" fmla="*/ 0 h 122"/>
                  <a:gd name="T10" fmla="*/ 65 w 122"/>
                  <a:gd name="T11" fmla="*/ 109 h 122"/>
                  <a:gd name="T12" fmla="*/ 65 w 122"/>
                  <a:gd name="T13" fmla="*/ 102 h 122"/>
                  <a:gd name="T14" fmla="*/ 58 w 122"/>
                  <a:gd name="T15" fmla="*/ 102 h 122"/>
                  <a:gd name="T16" fmla="*/ 58 w 122"/>
                  <a:gd name="T17" fmla="*/ 109 h 122"/>
                  <a:gd name="T18" fmla="*/ 29 w 122"/>
                  <a:gd name="T19" fmla="*/ 97 h 122"/>
                  <a:gd name="T20" fmla="*/ 29 w 122"/>
                  <a:gd name="T21" fmla="*/ 97 h 122"/>
                  <a:gd name="T22" fmla="*/ 27 w 122"/>
                  <a:gd name="T23" fmla="*/ 95 h 122"/>
                  <a:gd name="T24" fmla="*/ 25 w 122"/>
                  <a:gd name="T25" fmla="*/ 93 h 122"/>
                  <a:gd name="T26" fmla="*/ 25 w 122"/>
                  <a:gd name="T27" fmla="*/ 92 h 122"/>
                  <a:gd name="T28" fmla="*/ 13 w 122"/>
                  <a:gd name="T29" fmla="*/ 64 h 122"/>
                  <a:gd name="T30" fmla="*/ 20 w 122"/>
                  <a:gd name="T31" fmla="*/ 64 h 122"/>
                  <a:gd name="T32" fmla="*/ 20 w 122"/>
                  <a:gd name="T33" fmla="*/ 57 h 122"/>
                  <a:gd name="T34" fmla="*/ 13 w 122"/>
                  <a:gd name="T35" fmla="*/ 57 h 122"/>
                  <a:gd name="T36" fmla="*/ 58 w 122"/>
                  <a:gd name="T37" fmla="*/ 13 h 122"/>
                  <a:gd name="T38" fmla="*/ 58 w 122"/>
                  <a:gd name="T39" fmla="*/ 20 h 122"/>
                  <a:gd name="T40" fmla="*/ 65 w 122"/>
                  <a:gd name="T41" fmla="*/ 20 h 122"/>
                  <a:gd name="T42" fmla="*/ 65 w 122"/>
                  <a:gd name="T43" fmla="*/ 13 h 122"/>
                  <a:gd name="T44" fmla="*/ 83 w 122"/>
                  <a:gd name="T45" fmla="*/ 18 h 122"/>
                  <a:gd name="T46" fmla="*/ 83 w 122"/>
                  <a:gd name="T47" fmla="*/ 18 h 122"/>
                  <a:gd name="T48" fmla="*/ 87 w 122"/>
                  <a:gd name="T49" fmla="*/ 20 h 122"/>
                  <a:gd name="T50" fmla="*/ 87 w 122"/>
                  <a:gd name="T51" fmla="*/ 21 h 122"/>
                  <a:gd name="T52" fmla="*/ 90 w 122"/>
                  <a:gd name="T53" fmla="*/ 23 h 122"/>
                  <a:gd name="T54" fmla="*/ 91 w 122"/>
                  <a:gd name="T55" fmla="*/ 24 h 122"/>
                  <a:gd name="T56" fmla="*/ 93 w 122"/>
                  <a:gd name="T57" fmla="*/ 25 h 122"/>
                  <a:gd name="T58" fmla="*/ 95 w 122"/>
                  <a:gd name="T59" fmla="*/ 27 h 122"/>
                  <a:gd name="T60" fmla="*/ 96 w 122"/>
                  <a:gd name="T61" fmla="*/ 28 h 122"/>
                  <a:gd name="T62" fmla="*/ 98 w 122"/>
                  <a:gd name="T63" fmla="*/ 30 h 122"/>
                  <a:gd name="T64" fmla="*/ 99 w 122"/>
                  <a:gd name="T65" fmla="*/ 32 h 122"/>
                  <a:gd name="T66" fmla="*/ 101 w 122"/>
                  <a:gd name="T67" fmla="*/ 34 h 122"/>
                  <a:gd name="T68" fmla="*/ 102 w 122"/>
                  <a:gd name="T69" fmla="*/ 35 h 122"/>
                  <a:gd name="T70" fmla="*/ 104 w 122"/>
                  <a:gd name="T71" fmla="*/ 39 h 122"/>
                  <a:gd name="T72" fmla="*/ 104 w 122"/>
                  <a:gd name="T73" fmla="*/ 39 h 122"/>
                  <a:gd name="T74" fmla="*/ 109 w 122"/>
                  <a:gd name="T75" fmla="*/ 57 h 122"/>
                  <a:gd name="T76" fmla="*/ 102 w 122"/>
                  <a:gd name="T77" fmla="*/ 57 h 122"/>
                  <a:gd name="T78" fmla="*/ 102 w 122"/>
                  <a:gd name="T79" fmla="*/ 64 h 122"/>
                  <a:gd name="T80" fmla="*/ 109 w 122"/>
                  <a:gd name="T81" fmla="*/ 64 h 122"/>
                  <a:gd name="T82" fmla="*/ 65 w 122"/>
                  <a:gd name="T83" fmla="*/ 109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22" h="122">
                    <a:moveTo>
                      <a:pt x="61" y="0"/>
                    </a:moveTo>
                    <a:cubicBezTo>
                      <a:pt x="27" y="0"/>
                      <a:pt x="0" y="27"/>
                      <a:pt x="0" y="61"/>
                    </a:cubicBezTo>
                    <a:cubicBezTo>
                      <a:pt x="0" y="94"/>
                      <a:pt x="27" y="122"/>
                      <a:pt x="61" y="122"/>
                    </a:cubicBezTo>
                    <a:cubicBezTo>
                      <a:pt x="95" y="122"/>
                      <a:pt x="122" y="94"/>
                      <a:pt x="122" y="61"/>
                    </a:cubicBezTo>
                    <a:cubicBezTo>
                      <a:pt x="122" y="27"/>
                      <a:pt x="95" y="0"/>
                      <a:pt x="61" y="0"/>
                    </a:cubicBezTo>
                    <a:close/>
                    <a:moveTo>
                      <a:pt x="65" y="109"/>
                    </a:moveTo>
                    <a:cubicBezTo>
                      <a:pt x="65" y="102"/>
                      <a:pt x="65" y="102"/>
                      <a:pt x="65" y="102"/>
                    </a:cubicBezTo>
                    <a:cubicBezTo>
                      <a:pt x="58" y="102"/>
                      <a:pt x="58" y="102"/>
                      <a:pt x="58" y="102"/>
                    </a:cubicBezTo>
                    <a:cubicBezTo>
                      <a:pt x="58" y="109"/>
                      <a:pt x="58" y="109"/>
                      <a:pt x="58" y="109"/>
                    </a:cubicBezTo>
                    <a:cubicBezTo>
                      <a:pt x="47" y="108"/>
                      <a:pt x="37" y="104"/>
                      <a:pt x="29" y="97"/>
                    </a:cubicBezTo>
                    <a:cubicBezTo>
                      <a:pt x="29" y="97"/>
                      <a:pt x="29" y="97"/>
                      <a:pt x="29" y="97"/>
                    </a:cubicBezTo>
                    <a:cubicBezTo>
                      <a:pt x="28" y="96"/>
                      <a:pt x="28" y="95"/>
                      <a:pt x="27" y="95"/>
                    </a:cubicBezTo>
                    <a:cubicBezTo>
                      <a:pt x="26" y="94"/>
                      <a:pt x="26" y="94"/>
                      <a:pt x="25" y="93"/>
                    </a:cubicBezTo>
                    <a:cubicBezTo>
                      <a:pt x="25" y="92"/>
                      <a:pt x="25" y="92"/>
                      <a:pt x="25" y="92"/>
                    </a:cubicBezTo>
                    <a:cubicBezTo>
                      <a:pt x="18" y="85"/>
                      <a:pt x="14" y="75"/>
                      <a:pt x="13" y="64"/>
                    </a:cubicBezTo>
                    <a:cubicBezTo>
                      <a:pt x="20" y="64"/>
                      <a:pt x="20" y="64"/>
                      <a:pt x="20" y="64"/>
                    </a:cubicBezTo>
                    <a:cubicBezTo>
                      <a:pt x="20" y="57"/>
                      <a:pt x="20" y="57"/>
                      <a:pt x="20" y="57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15" y="34"/>
                      <a:pt x="34" y="15"/>
                      <a:pt x="58" y="13"/>
                    </a:cubicBezTo>
                    <a:cubicBezTo>
                      <a:pt x="58" y="20"/>
                      <a:pt x="58" y="20"/>
                      <a:pt x="58" y="20"/>
                    </a:cubicBezTo>
                    <a:cubicBezTo>
                      <a:pt x="65" y="20"/>
                      <a:pt x="65" y="20"/>
                      <a:pt x="65" y="20"/>
                    </a:cubicBezTo>
                    <a:cubicBezTo>
                      <a:pt x="65" y="13"/>
                      <a:pt x="65" y="13"/>
                      <a:pt x="65" y="13"/>
                    </a:cubicBezTo>
                    <a:cubicBezTo>
                      <a:pt x="71" y="14"/>
                      <a:pt x="77" y="15"/>
                      <a:pt x="83" y="18"/>
                    </a:cubicBezTo>
                    <a:cubicBezTo>
                      <a:pt x="83" y="18"/>
                      <a:pt x="83" y="18"/>
                      <a:pt x="83" y="18"/>
                    </a:cubicBezTo>
                    <a:cubicBezTo>
                      <a:pt x="84" y="19"/>
                      <a:pt x="86" y="20"/>
                      <a:pt x="87" y="20"/>
                    </a:cubicBezTo>
                    <a:cubicBezTo>
                      <a:pt x="87" y="21"/>
                      <a:pt x="87" y="21"/>
                      <a:pt x="87" y="21"/>
                    </a:cubicBezTo>
                    <a:cubicBezTo>
                      <a:pt x="88" y="21"/>
                      <a:pt x="89" y="22"/>
                      <a:pt x="90" y="23"/>
                    </a:cubicBezTo>
                    <a:cubicBezTo>
                      <a:pt x="91" y="23"/>
                      <a:pt x="91" y="23"/>
                      <a:pt x="91" y="24"/>
                    </a:cubicBezTo>
                    <a:cubicBezTo>
                      <a:pt x="92" y="24"/>
                      <a:pt x="93" y="25"/>
                      <a:pt x="93" y="25"/>
                    </a:cubicBezTo>
                    <a:cubicBezTo>
                      <a:pt x="94" y="26"/>
                      <a:pt x="94" y="26"/>
                      <a:pt x="95" y="27"/>
                    </a:cubicBezTo>
                    <a:cubicBezTo>
                      <a:pt x="95" y="27"/>
                      <a:pt x="96" y="28"/>
                      <a:pt x="96" y="28"/>
                    </a:cubicBezTo>
                    <a:cubicBezTo>
                      <a:pt x="97" y="29"/>
                      <a:pt x="98" y="30"/>
                      <a:pt x="98" y="30"/>
                    </a:cubicBezTo>
                    <a:cubicBezTo>
                      <a:pt x="99" y="31"/>
                      <a:pt x="99" y="31"/>
                      <a:pt x="99" y="32"/>
                    </a:cubicBezTo>
                    <a:cubicBezTo>
                      <a:pt x="100" y="33"/>
                      <a:pt x="100" y="33"/>
                      <a:pt x="101" y="34"/>
                    </a:cubicBezTo>
                    <a:cubicBezTo>
                      <a:pt x="102" y="35"/>
                      <a:pt x="102" y="35"/>
                      <a:pt x="102" y="35"/>
                    </a:cubicBezTo>
                    <a:cubicBezTo>
                      <a:pt x="102" y="36"/>
                      <a:pt x="103" y="37"/>
                      <a:pt x="104" y="39"/>
                    </a:cubicBezTo>
                    <a:cubicBezTo>
                      <a:pt x="104" y="39"/>
                      <a:pt x="104" y="39"/>
                      <a:pt x="104" y="39"/>
                    </a:cubicBezTo>
                    <a:cubicBezTo>
                      <a:pt x="107" y="45"/>
                      <a:pt x="108" y="51"/>
                      <a:pt x="109" y="57"/>
                    </a:cubicBezTo>
                    <a:cubicBezTo>
                      <a:pt x="102" y="57"/>
                      <a:pt x="102" y="57"/>
                      <a:pt x="102" y="57"/>
                    </a:cubicBezTo>
                    <a:cubicBezTo>
                      <a:pt x="102" y="64"/>
                      <a:pt x="102" y="64"/>
                      <a:pt x="102" y="64"/>
                    </a:cubicBezTo>
                    <a:cubicBezTo>
                      <a:pt x="109" y="64"/>
                      <a:pt x="109" y="64"/>
                      <a:pt x="109" y="64"/>
                    </a:cubicBezTo>
                    <a:cubicBezTo>
                      <a:pt x="107" y="88"/>
                      <a:pt x="88" y="107"/>
                      <a:pt x="65" y="10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Freeform 117"/>
              <p:cNvSpPr>
                <a:spLocks noEditPoints="1"/>
              </p:cNvSpPr>
              <p:nvPr/>
            </p:nvSpPr>
            <p:spPr bwMode="auto">
              <a:xfrm>
                <a:off x="6330918" y="4409518"/>
                <a:ext cx="191598" cy="284016"/>
              </a:xfrm>
              <a:custGeom>
                <a:avLst/>
                <a:gdLst>
                  <a:gd name="T0" fmla="*/ 8 w 36"/>
                  <a:gd name="T1" fmla="*/ 29 h 53"/>
                  <a:gd name="T2" fmla="*/ 8 w 36"/>
                  <a:gd name="T3" fmla="*/ 29 h 53"/>
                  <a:gd name="T4" fmla="*/ 0 w 36"/>
                  <a:gd name="T5" fmla="*/ 53 h 53"/>
                  <a:gd name="T6" fmla="*/ 19 w 36"/>
                  <a:gd name="T7" fmla="*/ 36 h 53"/>
                  <a:gd name="T8" fmla="*/ 19 w 36"/>
                  <a:gd name="T9" fmla="*/ 36 h 53"/>
                  <a:gd name="T10" fmla="*/ 22 w 36"/>
                  <a:gd name="T11" fmla="*/ 33 h 53"/>
                  <a:gd name="T12" fmla="*/ 36 w 36"/>
                  <a:gd name="T13" fmla="*/ 0 h 53"/>
                  <a:gd name="T14" fmla="*/ 11 w 36"/>
                  <a:gd name="T15" fmla="*/ 25 h 53"/>
                  <a:gd name="T16" fmla="*/ 8 w 36"/>
                  <a:gd name="T17" fmla="*/ 29 h 53"/>
                  <a:gd name="T18" fmla="*/ 15 w 36"/>
                  <a:gd name="T19" fmla="*/ 28 h 53"/>
                  <a:gd name="T20" fmla="*/ 18 w 36"/>
                  <a:gd name="T21" fmla="*/ 31 h 53"/>
                  <a:gd name="T22" fmla="*/ 15 w 36"/>
                  <a:gd name="T23" fmla="*/ 34 h 53"/>
                  <a:gd name="T24" fmla="*/ 12 w 36"/>
                  <a:gd name="T25" fmla="*/ 31 h 53"/>
                  <a:gd name="T26" fmla="*/ 15 w 36"/>
                  <a:gd name="T27" fmla="*/ 28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" h="53">
                    <a:moveTo>
                      <a:pt x="8" y="29"/>
                    </a:moveTo>
                    <a:cubicBezTo>
                      <a:pt x="8" y="29"/>
                      <a:pt x="8" y="29"/>
                      <a:pt x="8" y="29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19" y="36"/>
                      <a:pt x="19" y="36"/>
                      <a:pt x="19" y="36"/>
                    </a:cubicBezTo>
                    <a:cubicBezTo>
                      <a:pt x="19" y="36"/>
                      <a:pt x="19" y="36"/>
                      <a:pt x="19" y="36"/>
                    </a:cubicBezTo>
                    <a:cubicBezTo>
                      <a:pt x="21" y="35"/>
                      <a:pt x="21" y="33"/>
                      <a:pt x="22" y="33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0" y="26"/>
                      <a:pt x="9" y="28"/>
                      <a:pt x="8" y="29"/>
                    </a:cubicBezTo>
                    <a:close/>
                    <a:moveTo>
                      <a:pt x="15" y="28"/>
                    </a:moveTo>
                    <a:cubicBezTo>
                      <a:pt x="17" y="28"/>
                      <a:pt x="18" y="29"/>
                      <a:pt x="18" y="31"/>
                    </a:cubicBezTo>
                    <a:cubicBezTo>
                      <a:pt x="18" y="33"/>
                      <a:pt x="17" y="34"/>
                      <a:pt x="15" y="34"/>
                    </a:cubicBezTo>
                    <a:cubicBezTo>
                      <a:pt x="13" y="34"/>
                      <a:pt x="12" y="33"/>
                      <a:pt x="12" y="31"/>
                    </a:cubicBezTo>
                    <a:cubicBezTo>
                      <a:pt x="12" y="29"/>
                      <a:pt x="13" y="28"/>
                      <a:pt x="15" y="2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4" name="组合 31"/>
          <p:cNvGrpSpPr/>
          <p:nvPr/>
        </p:nvGrpSpPr>
        <p:grpSpPr>
          <a:xfrm>
            <a:off x="3953681" y="1389654"/>
            <a:ext cx="1454201" cy="1359266"/>
            <a:chOff x="5271570" y="1710372"/>
            <a:chExt cx="1938935" cy="1812355"/>
          </a:xfrm>
        </p:grpSpPr>
        <p:sp>
          <p:nvSpPr>
            <p:cNvPr id="33" name="任意多边形 32"/>
            <p:cNvSpPr/>
            <p:nvPr/>
          </p:nvSpPr>
          <p:spPr>
            <a:xfrm rot="5400000">
              <a:off x="5400540" y="1712762"/>
              <a:ext cx="1812355" cy="1807575"/>
            </a:xfrm>
            <a:custGeom>
              <a:avLst/>
              <a:gdLst>
                <a:gd name="connsiteX0" fmla="*/ 830996 w 1812355"/>
                <a:gd name="connsiteY0" fmla="*/ 0 h 1807575"/>
                <a:gd name="connsiteX1" fmla="*/ 1616078 w 1812355"/>
                <a:gd name="connsiteY1" fmla="*/ 0 h 1807575"/>
                <a:gd name="connsiteX2" fmla="*/ 1812355 w 1812355"/>
                <a:gd name="connsiteY2" fmla="*/ 196277 h 1807575"/>
                <a:gd name="connsiteX3" fmla="*/ 1812355 w 1812355"/>
                <a:gd name="connsiteY3" fmla="*/ 981359 h 1807575"/>
                <a:gd name="connsiteX4" fmla="*/ 1616078 w 1812355"/>
                <a:gd name="connsiteY4" fmla="*/ 1177636 h 1807575"/>
                <a:gd name="connsiteX5" fmla="*/ 1021925 w 1812355"/>
                <a:gd name="connsiteY5" fmla="*/ 1177636 h 1807575"/>
                <a:gd name="connsiteX6" fmla="*/ 1021926 w 1812355"/>
                <a:gd name="connsiteY6" fmla="*/ 1177637 h 1807575"/>
                <a:gd name="connsiteX7" fmla="*/ 861844 w 1812355"/>
                <a:gd name="connsiteY7" fmla="*/ 1177637 h 1807575"/>
                <a:gd name="connsiteX8" fmla="*/ 562535 w 1812355"/>
                <a:gd name="connsiteY8" fmla="*/ 1421581 h 1807575"/>
                <a:gd name="connsiteX9" fmla="*/ 558240 w 1812355"/>
                <a:gd name="connsiteY9" fmla="*/ 1464194 h 1807575"/>
                <a:gd name="connsiteX10" fmla="*/ 556328 w 1812355"/>
                <a:gd name="connsiteY10" fmla="*/ 1462814 h 1807575"/>
                <a:gd name="connsiteX11" fmla="*/ 556328 w 1812355"/>
                <a:gd name="connsiteY11" fmla="*/ 1708270 h 1807575"/>
                <a:gd name="connsiteX12" fmla="*/ 457023 w 1812355"/>
                <a:gd name="connsiteY12" fmla="*/ 1807575 h 1807575"/>
                <a:gd name="connsiteX13" fmla="*/ 99305 w 1812355"/>
                <a:gd name="connsiteY13" fmla="*/ 1807575 h 1807575"/>
                <a:gd name="connsiteX14" fmla="*/ 0 w 1812355"/>
                <a:gd name="connsiteY14" fmla="*/ 1708270 h 1807575"/>
                <a:gd name="connsiteX15" fmla="*/ 0 w 1812355"/>
                <a:gd name="connsiteY15" fmla="*/ 1350552 h 1807575"/>
                <a:gd name="connsiteX16" fmla="*/ 99305 w 1812355"/>
                <a:gd name="connsiteY16" fmla="*/ 1251247 h 1807575"/>
                <a:gd name="connsiteX17" fmla="*/ 365499 w 1812355"/>
                <a:gd name="connsiteY17" fmla="*/ 1251247 h 1807575"/>
                <a:gd name="connsiteX18" fmla="*/ 419748 w 1812355"/>
                <a:gd name="connsiteY18" fmla="*/ 1245778 h 1807575"/>
                <a:gd name="connsiteX19" fmla="*/ 634719 w 1812355"/>
                <a:gd name="connsiteY19" fmla="*/ 982018 h 1807575"/>
                <a:gd name="connsiteX20" fmla="*/ 634719 w 1812355"/>
                <a:gd name="connsiteY20" fmla="*/ 981359 h 1807575"/>
                <a:gd name="connsiteX21" fmla="*/ 634719 w 1812355"/>
                <a:gd name="connsiteY21" fmla="*/ 898219 h 1807575"/>
                <a:gd name="connsiteX22" fmla="*/ 634719 w 1812355"/>
                <a:gd name="connsiteY22" fmla="*/ 196277 h 1807575"/>
                <a:gd name="connsiteX23" fmla="*/ 830996 w 1812355"/>
                <a:gd name="connsiteY23" fmla="*/ 0 h 1807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812355" h="1807575">
                  <a:moveTo>
                    <a:pt x="830996" y="0"/>
                  </a:moveTo>
                  <a:lnTo>
                    <a:pt x="1616078" y="0"/>
                  </a:lnTo>
                  <a:cubicBezTo>
                    <a:pt x="1724479" y="0"/>
                    <a:pt x="1812355" y="87876"/>
                    <a:pt x="1812355" y="196277"/>
                  </a:cubicBezTo>
                  <a:lnTo>
                    <a:pt x="1812355" y="981359"/>
                  </a:lnTo>
                  <a:cubicBezTo>
                    <a:pt x="1812355" y="1089760"/>
                    <a:pt x="1724479" y="1177636"/>
                    <a:pt x="1616078" y="1177636"/>
                  </a:cubicBezTo>
                  <a:lnTo>
                    <a:pt x="1021925" y="1177636"/>
                  </a:lnTo>
                  <a:lnTo>
                    <a:pt x="1021926" y="1177637"/>
                  </a:lnTo>
                  <a:lnTo>
                    <a:pt x="861844" y="1177637"/>
                  </a:lnTo>
                  <a:cubicBezTo>
                    <a:pt x="714204" y="1177637"/>
                    <a:pt x="591023" y="1282362"/>
                    <a:pt x="562535" y="1421581"/>
                  </a:cubicBezTo>
                  <a:lnTo>
                    <a:pt x="558240" y="1464194"/>
                  </a:lnTo>
                  <a:lnTo>
                    <a:pt x="556328" y="1462814"/>
                  </a:lnTo>
                  <a:lnTo>
                    <a:pt x="556328" y="1708270"/>
                  </a:lnTo>
                  <a:cubicBezTo>
                    <a:pt x="556328" y="1763115"/>
                    <a:pt x="511868" y="1807575"/>
                    <a:pt x="457023" y="1807575"/>
                  </a:cubicBezTo>
                  <a:lnTo>
                    <a:pt x="99305" y="1807575"/>
                  </a:lnTo>
                  <a:cubicBezTo>
                    <a:pt x="44460" y="1807575"/>
                    <a:pt x="0" y="1763115"/>
                    <a:pt x="0" y="1708270"/>
                  </a:cubicBezTo>
                  <a:lnTo>
                    <a:pt x="0" y="1350552"/>
                  </a:lnTo>
                  <a:cubicBezTo>
                    <a:pt x="0" y="1295707"/>
                    <a:pt x="44460" y="1251247"/>
                    <a:pt x="99305" y="1251247"/>
                  </a:cubicBezTo>
                  <a:lnTo>
                    <a:pt x="365499" y="1251247"/>
                  </a:lnTo>
                  <a:lnTo>
                    <a:pt x="419748" y="1245778"/>
                  </a:lnTo>
                  <a:cubicBezTo>
                    <a:pt x="542432" y="1220674"/>
                    <a:pt x="634719" y="1112124"/>
                    <a:pt x="634719" y="982018"/>
                  </a:cubicBezTo>
                  <a:lnTo>
                    <a:pt x="634719" y="981359"/>
                  </a:lnTo>
                  <a:lnTo>
                    <a:pt x="634719" y="898219"/>
                  </a:lnTo>
                  <a:lnTo>
                    <a:pt x="634719" y="196277"/>
                  </a:lnTo>
                  <a:cubicBezTo>
                    <a:pt x="634719" y="87876"/>
                    <a:pt x="722595" y="0"/>
                    <a:pt x="8309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文本框 1"/>
            <p:cNvSpPr txBox="1"/>
            <p:nvPr/>
          </p:nvSpPr>
          <p:spPr>
            <a:xfrm>
              <a:off x="5271570" y="1796400"/>
              <a:ext cx="781735" cy="4922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Agency FB" panose="020B0503020202020204" pitchFamily="34" charset="0"/>
                </a:rPr>
                <a:t>01</a:t>
              </a:r>
              <a:endParaRPr lang="zh-CN" altLang="en-US" b="1" dirty="0">
                <a:solidFill>
                  <a:schemeClr val="bg1"/>
                </a:solidFill>
                <a:latin typeface="Agency FB" panose="020B0503020202020204" pitchFamily="34" charset="0"/>
              </a:endParaRPr>
            </a:p>
          </p:txBody>
        </p:sp>
        <p:grpSp>
          <p:nvGrpSpPr>
            <p:cNvPr id="5" name="组合 34"/>
            <p:cNvGrpSpPr/>
            <p:nvPr/>
          </p:nvGrpSpPr>
          <p:grpSpPr>
            <a:xfrm>
              <a:off x="6429175" y="2637381"/>
              <a:ext cx="381828" cy="576638"/>
              <a:chOff x="6570541" y="1509591"/>
              <a:chExt cx="311150" cy="469900"/>
            </a:xfrm>
          </p:grpSpPr>
          <p:sp>
            <p:nvSpPr>
              <p:cNvPr id="36" name="Freeform 1355"/>
              <p:cNvSpPr>
                <a:spLocks noEditPoints="1"/>
              </p:cNvSpPr>
              <p:nvPr/>
            </p:nvSpPr>
            <p:spPr bwMode="auto">
              <a:xfrm>
                <a:off x="6570541" y="1509591"/>
                <a:ext cx="311150" cy="357188"/>
              </a:xfrm>
              <a:custGeom>
                <a:avLst/>
                <a:gdLst>
                  <a:gd name="T0" fmla="*/ 83 w 83"/>
                  <a:gd name="T1" fmla="*/ 42 h 95"/>
                  <a:gd name="T2" fmla="*/ 41 w 83"/>
                  <a:gd name="T3" fmla="*/ 0 h 95"/>
                  <a:gd name="T4" fmla="*/ 0 w 83"/>
                  <a:gd name="T5" fmla="*/ 42 h 95"/>
                  <a:gd name="T6" fmla="*/ 27 w 83"/>
                  <a:gd name="T7" fmla="*/ 81 h 95"/>
                  <a:gd name="T8" fmla="*/ 24 w 83"/>
                  <a:gd name="T9" fmla="*/ 81 h 95"/>
                  <a:gd name="T10" fmla="*/ 24 w 83"/>
                  <a:gd name="T11" fmla="*/ 95 h 95"/>
                  <a:gd name="T12" fmla="*/ 59 w 83"/>
                  <a:gd name="T13" fmla="*/ 95 h 95"/>
                  <a:gd name="T14" fmla="*/ 59 w 83"/>
                  <a:gd name="T15" fmla="*/ 81 h 95"/>
                  <a:gd name="T16" fmla="*/ 56 w 83"/>
                  <a:gd name="T17" fmla="*/ 81 h 95"/>
                  <a:gd name="T18" fmla="*/ 83 w 83"/>
                  <a:gd name="T19" fmla="*/ 42 h 95"/>
                  <a:gd name="T20" fmla="*/ 41 w 83"/>
                  <a:gd name="T21" fmla="*/ 77 h 95"/>
                  <a:gd name="T22" fmla="*/ 7 w 83"/>
                  <a:gd name="T23" fmla="*/ 42 h 95"/>
                  <a:gd name="T24" fmla="*/ 41 w 83"/>
                  <a:gd name="T25" fmla="*/ 7 h 95"/>
                  <a:gd name="T26" fmla="*/ 76 w 83"/>
                  <a:gd name="T27" fmla="*/ 42 h 95"/>
                  <a:gd name="T28" fmla="*/ 41 w 83"/>
                  <a:gd name="T29" fmla="*/ 77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3" h="95">
                    <a:moveTo>
                      <a:pt x="83" y="42"/>
                    </a:moveTo>
                    <a:cubicBezTo>
                      <a:pt x="83" y="19"/>
                      <a:pt x="65" y="0"/>
                      <a:pt x="41" y="0"/>
                    </a:cubicBezTo>
                    <a:cubicBezTo>
                      <a:pt x="18" y="0"/>
                      <a:pt x="0" y="19"/>
                      <a:pt x="0" y="42"/>
                    </a:cubicBezTo>
                    <a:cubicBezTo>
                      <a:pt x="0" y="60"/>
                      <a:pt x="11" y="75"/>
                      <a:pt x="27" y="81"/>
                    </a:cubicBezTo>
                    <a:cubicBezTo>
                      <a:pt x="24" y="81"/>
                      <a:pt x="24" y="81"/>
                      <a:pt x="24" y="81"/>
                    </a:cubicBezTo>
                    <a:cubicBezTo>
                      <a:pt x="24" y="95"/>
                      <a:pt x="24" y="95"/>
                      <a:pt x="24" y="95"/>
                    </a:cubicBezTo>
                    <a:cubicBezTo>
                      <a:pt x="59" y="95"/>
                      <a:pt x="59" y="95"/>
                      <a:pt x="59" y="95"/>
                    </a:cubicBezTo>
                    <a:cubicBezTo>
                      <a:pt x="59" y="81"/>
                      <a:pt x="59" y="81"/>
                      <a:pt x="59" y="81"/>
                    </a:cubicBezTo>
                    <a:cubicBezTo>
                      <a:pt x="56" y="81"/>
                      <a:pt x="56" y="81"/>
                      <a:pt x="56" y="81"/>
                    </a:cubicBezTo>
                    <a:cubicBezTo>
                      <a:pt x="72" y="75"/>
                      <a:pt x="83" y="60"/>
                      <a:pt x="83" y="42"/>
                    </a:cubicBezTo>
                    <a:close/>
                    <a:moveTo>
                      <a:pt x="41" y="77"/>
                    </a:moveTo>
                    <a:cubicBezTo>
                      <a:pt x="22" y="77"/>
                      <a:pt x="7" y="61"/>
                      <a:pt x="7" y="42"/>
                    </a:cubicBezTo>
                    <a:cubicBezTo>
                      <a:pt x="7" y="23"/>
                      <a:pt x="22" y="7"/>
                      <a:pt x="41" y="7"/>
                    </a:cubicBezTo>
                    <a:cubicBezTo>
                      <a:pt x="61" y="7"/>
                      <a:pt x="76" y="23"/>
                      <a:pt x="76" y="42"/>
                    </a:cubicBezTo>
                    <a:cubicBezTo>
                      <a:pt x="76" y="61"/>
                      <a:pt x="61" y="77"/>
                      <a:pt x="41" y="7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" name="Rectangle 1356"/>
              <p:cNvSpPr>
                <a:spLocks noChangeArrowheads="1"/>
              </p:cNvSpPr>
              <p:nvPr/>
            </p:nvSpPr>
            <p:spPr bwMode="auto">
              <a:xfrm>
                <a:off x="6659441" y="1877891"/>
                <a:ext cx="131763" cy="523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" name="Freeform 1357"/>
              <p:cNvSpPr/>
              <p:nvPr/>
            </p:nvSpPr>
            <p:spPr bwMode="auto">
              <a:xfrm>
                <a:off x="6659441" y="1941391"/>
                <a:ext cx="131763" cy="38100"/>
              </a:xfrm>
              <a:custGeom>
                <a:avLst/>
                <a:gdLst>
                  <a:gd name="T0" fmla="*/ 0 w 83"/>
                  <a:gd name="T1" fmla="*/ 14 h 24"/>
                  <a:gd name="T2" fmla="*/ 29 w 83"/>
                  <a:gd name="T3" fmla="*/ 14 h 24"/>
                  <a:gd name="T4" fmla="*/ 29 w 83"/>
                  <a:gd name="T5" fmla="*/ 24 h 24"/>
                  <a:gd name="T6" fmla="*/ 55 w 83"/>
                  <a:gd name="T7" fmla="*/ 24 h 24"/>
                  <a:gd name="T8" fmla="*/ 55 w 83"/>
                  <a:gd name="T9" fmla="*/ 14 h 24"/>
                  <a:gd name="T10" fmla="*/ 83 w 83"/>
                  <a:gd name="T11" fmla="*/ 14 h 24"/>
                  <a:gd name="T12" fmla="*/ 83 w 83"/>
                  <a:gd name="T13" fmla="*/ 0 h 24"/>
                  <a:gd name="T14" fmla="*/ 0 w 83"/>
                  <a:gd name="T15" fmla="*/ 0 h 24"/>
                  <a:gd name="T16" fmla="*/ 0 w 83"/>
                  <a:gd name="T17" fmla="*/ 1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24">
                    <a:moveTo>
                      <a:pt x="0" y="14"/>
                    </a:moveTo>
                    <a:lnTo>
                      <a:pt x="29" y="14"/>
                    </a:lnTo>
                    <a:lnTo>
                      <a:pt x="29" y="24"/>
                    </a:lnTo>
                    <a:lnTo>
                      <a:pt x="55" y="24"/>
                    </a:lnTo>
                    <a:lnTo>
                      <a:pt x="55" y="14"/>
                    </a:lnTo>
                    <a:lnTo>
                      <a:pt x="83" y="14"/>
                    </a:lnTo>
                    <a:lnTo>
                      <a:pt x="83" y="0"/>
                    </a:lnTo>
                    <a:lnTo>
                      <a:pt x="0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" name="Freeform 1358"/>
              <p:cNvSpPr>
                <a:spLocks noEditPoints="1"/>
              </p:cNvSpPr>
              <p:nvPr/>
            </p:nvSpPr>
            <p:spPr bwMode="auto">
              <a:xfrm>
                <a:off x="6678491" y="1611191"/>
                <a:ext cx="93663" cy="187325"/>
              </a:xfrm>
              <a:custGeom>
                <a:avLst/>
                <a:gdLst>
                  <a:gd name="T0" fmla="*/ 57 w 59"/>
                  <a:gd name="T1" fmla="*/ 5 h 118"/>
                  <a:gd name="T2" fmla="*/ 52 w 59"/>
                  <a:gd name="T3" fmla="*/ 0 h 118"/>
                  <a:gd name="T4" fmla="*/ 29 w 59"/>
                  <a:gd name="T5" fmla="*/ 10 h 118"/>
                  <a:gd name="T6" fmla="*/ 7 w 59"/>
                  <a:gd name="T7" fmla="*/ 0 h 118"/>
                  <a:gd name="T8" fmla="*/ 0 w 59"/>
                  <a:gd name="T9" fmla="*/ 5 h 118"/>
                  <a:gd name="T10" fmla="*/ 0 w 59"/>
                  <a:gd name="T11" fmla="*/ 5 h 118"/>
                  <a:gd name="T12" fmla="*/ 0 w 59"/>
                  <a:gd name="T13" fmla="*/ 5 h 118"/>
                  <a:gd name="T14" fmla="*/ 26 w 59"/>
                  <a:gd name="T15" fmla="*/ 118 h 118"/>
                  <a:gd name="T16" fmla="*/ 33 w 59"/>
                  <a:gd name="T17" fmla="*/ 118 h 118"/>
                  <a:gd name="T18" fmla="*/ 59 w 59"/>
                  <a:gd name="T19" fmla="*/ 5 h 118"/>
                  <a:gd name="T20" fmla="*/ 59 w 59"/>
                  <a:gd name="T21" fmla="*/ 5 h 118"/>
                  <a:gd name="T22" fmla="*/ 59 w 59"/>
                  <a:gd name="T23" fmla="*/ 5 h 118"/>
                  <a:gd name="T24" fmla="*/ 59 w 59"/>
                  <a:gd name="T25" fmla="*/ 5 h 118"/>
                  <a:gd name="T26" fmla="*/ 57 w 59"/>
                  <a:gd name="T27" fmla="*/ 5 h 118"/>
                  <a:gd name="T28" fmla="*/ 29 w 59"/>
                  <a:gd name="T29" fmla="*/ 102 h 118"/>
                  <a:gd name="T30" fmla="*/ 7 w 59"/>
                  <a:gd name="T31" fmla="*/ 7 h 118"/>
                  <a:gd name="T32" fmla="*/ 29 w 59"/>
                  <a:gd name="T33" fmla="*/ 14 h 118"/>
                  <a:gd name="T34" fmla="*/ 52 w 59"/>
                  <a:gd name="T35" fmla="*/ 7 h 118"/>
                  <a:gd name="T36" fmla="*/ 29 w 59"/>
                  <a:gd name="T37" fmla="*/ 102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9" h="118">
                    <a:moveTo>
                      <a:pt x="57" y="5"/>
                    </a:moveTo>
                    <a:lnTo>
                      <a:pt x="52" y="0"/>
                    </a:lnTo>
                    <a:lnTo>
                      <a:pt x="29" y="10"/>
                    </a:lnTo>
                    <a:lnTo>
                      <a:pt x="7" y="0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6" y="118"/>
                    </a:lnTo>
                    <a:lnTo>
                      <a:pt x="33" y="118"/>
                    </a:lnTo>
                    <a:lnTo>
                      <a:pt x="59" y="5"/>
                    </a:lnTo>
                    <a:lnTo>
                      <a:pt x="59" y="5"/>
                    </a:lnTo>
                    <a:lnTo>
                      <a:pt x="59" y="5"/>
                    </a:lnTo>
                    <a:lnTo>
                      <a:pt x="59" y="5"/>
                    </a:lnTo>
                    <a:lnTo>
                      <a:pt x="57" y="5"/>
                    </a:lnTo>
                    <a:close/>
                    <a:moveTo>
                      <a:pt x="29" y="102"/>
                    </a:moveTo>
                    <a:lnTo>
                      <a:pt x="7" y="7"/>
                    </a:lnTo>
                    <a:lnTo>
                      <a:pt x="29" y="14"/>
                    </a:lnTo>
                    <a:lnTo>
                      <a:pt x="52" y="7"/>
                    </a:lnTo>
                    <a:lnTo>
                      <a:pt x="29" y="10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6" name="组合 39"/>
          <p:cNvGrpSpPr/>
          <p:nvPr/>
        </p:nvGrpSpPr>
        <p:grpSpPr>
          <a:xfrm>
            <a:off x="3567196" y="2809756"/>
            <a:ext cx="1443524" cy="1399357"/>
            <a:chOff x="4756261" y="3603839"/>
            <a:chExt cx="1924698" cy="1865809"/>
          </a:xfrm>
        </p:grpSpPr>
        <p:sp>
          <p:nvSpPr>
            <p:cNvPr id="41" name="任意多边形 40"/>
            <p:cNvSpPr/>
            <p:nvPr/>
          </p:nvSpPr>
          <p:spPr>
            <a:xfrm flipH="1">
              <a:off x="4756261" y="3603839"/>
              <a:ext cx="1812355" cy="1807575"/>
            </a:xfrm>
            <a:custGeom>
              <a:avLst/>
              <a:gdLst>
                <a:gd name="connsiteX0" fmla="*/ 830996 w 1812355"/>
                <a:gd name="connsiteY0" fmla="*/ 0 h 1807575"/>
                <a:gd name="connsiteX1" fmla="*/ 1616078 w 1812355"/>
                <a:gd name="connsiteY1" fmla="*/ 0 h 1807575"/>
                <a:gd name="connsiteX2" fmla="*/ 1812355 w 1812355"/>
                <a:gd name="connsiteY2" fmla="*/ 196277 h 1807575"/>
                <a:gd name="connsiteX3" fmla="*/ 1812355 w 1812355"/>
                <a:gd name="connsiteY3" fmla="*/ 981359 h 1807575"/>
                <a:gd name="connsiteX4" fmla="*/ 1616078 w 1812355"/>
                <a:gd name="connsiteY4" fmla="*/ 1177636 h 1807575"/>
                <a:gd name="connsiteX5" fmla="*/ 1021925 w 1812355"/>
                <a:gd name="connsiteY5" fmla="*/ 1177636 h 1807575"/>
                <a:gd name="connsiteX6" fmla="*/ 1021926 w 1812355"/>
                <a:gd name="connsiteY6" fmla="*/ 1177637 h 1807575"/>
                <a:gd name="connsiteX7" fmla="*/ 861844 w 1812355"/>
                <a:gd name="connsiteY7" fmla="*/ 1177637 h 1807575"/>
                <a:gd name="connsiteX8" fmla="*/ 562535 w 1812355"/>
                <a:gd name="connsiteY8" fmla="*/ 1421581 h 1807575"/>
                <a:gd name="connsiteX9" fmla="*/ 558240 w 1812355"/>
                <a:gd name="connsiteY9" fmla="*/ 1464194 h 1807575"/>
                <a:gd name="connsiteX10" fmla="*/ 556328 w 1812355"/>
                <a:gd name="connsiteY10" fmla="*/ 1462814 h 1807575"/>
                <a:gd name="connsiteX11" fmla="*/ 556328 w 1812355"/>
                <a:gd name="connsiteY11" fmla="*/ 1708270 h 1807575"/>
                <a:gd name="connsiteX12" fmla="*/ 457023 w 1812355"/>
                <a:gd name="connsiteY12" fmla="*/ 1807575 h 1807575"/>
                <a:gd name="connsiteX13" fmla="*/ 99305 w 1812355"/>
                <a:gd name="connsiteY13" fmla="*/ 1807575 h 1807575"/>
                <a:gd name="connsiteX14" fmla="*/ 0 w 1812355"/>
                <a:gd name="connsiteY14" fmla="*/ 1708270 h 1807575"/>
                <a:gd name="connsiteX15" fmla="*/ 0 w 1812355"/>
                <a:gd name="connsiteY15" fmla="*/ 1350552 h 1807575"/>
                <a:gd name="connsiteX16" fmla="*/ 99305 w 1812355"/>
                <a:gd name="connsiteY16" fmla="*/ 1251247 h 1807575"/>
                <a:gd name="connsiteX17" fmla="*/ 365499 w 1812355"/>
                <a:gd name="connsiteY17" fmla="*/ 1251247 h 1807575"/>
                <a:gd name="connsiteX18" fmla="*/ 419748 w 1812355"/>
                <a:gd name="connsiteY18" fmla="*/ 1245778 h 1807575"/>
                <a:gd name="connsiteX19" fmla="*/ 634719 w 1812355"/>
                <a:gd name="connsiteY19" fmla="*/ 982018 h 1807575"/>
                <a:gd name="connsiteX20" fmla="*/ 634719 w 1812355"/>
                <a:gd name="connsiteY20" fmla="*/ 981359 h 1807575"/>
                <a:gd name="connsiteX21" fmla="*/ 634719 w 1812355"/>
                <a:gd name="connsiteY21" fmla="*/ 898219 h 1807575"/>
                <a:gd name="connsiteX22" fmla="*/ 634719 w 1812355"/>
                <a:gd name="connsiteY22" fmla="*/ 196277 h 1807575"/>
                <a:gd name="connsiteX23" fmla="*/ 830996 w 1812355"/>
                <a:gd name="connsiteY23" fmla="*/ 0 h 1807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812355" h="1807575">
                  <a:moveTo>
                    <a:pt x="830996" y="0"/>
                  </a:moveTo>
                  <a:lnTo>
                    <a:pt x="1616078" y="0"/>
                  </a:lnTo>
                  <a:cubicBezTo>
                    <a:pt x="1724479" y="0"/>
                    <a:pt x="1812355" y="87876"/>
                    <a:pt x="1812355" y="196277"/>
                  </a:cubicBezTo>
                  <a:lnTo>
                    <a:pt x="1812355" y="981359"/>
                  </a:lnTo>
                  <a:cubicBezTo>
                    <a:pt x="1812355" y="1089760"/>
                    <a:pt x="1724479" y="1177636"/>
                    <a:pt x="1616078" y="1177636"/>
                  </a:cubicBezTo>
                  <a:lnTo>
                    <a:pt x="1021925" y="1177636"/>
                  </a:lnTo>
                  <a:lnTo>
                    <a:pt x="1021926" y="1177637"/>
                  </a:lnTo>
                  <a:lnTo>
                    <a:pt x="861844" y="1177637"/>
                  </a:lnTo>
                  <a:cubicBezTo>
                    <a:pt x="714204" y="1177637"/>
                    <a:pt x="591023" y="1282362"/>
                    <a:pt x="562535" y="1421581"/>
                  </a:cubicBezTo>
                  <a:lnTo>
                    <a:pt x="558240" y="1464194"/>
                  </a:lnTo>
                  <a:lnTo>
                    <a:pt x="556328" y="1462814"/>
                  </a:lnTo>
                  <a:lnTo>
                    <a:pt x="556328" y="1708270"/>
                  </a:lnTo>
                  <a:cubicBezTo>
                    <a:pt x="556328" y="1763115"/>
                    <a:pt x="511868" y="1807575"/>
                    <a:pt x="457023" y="1807575"/>
                  </a:cubicBezTo>
                  <a:lnTo>
                    <a:pt x="99305" y="1807575"/>
                  </a:lnTo>
                  <a:cubicBezTo>
                    <a:pt x="44460" y="1807575"/>
                    <a:pt x="0" y="1763115"/>
                    <a:pt x="0" y="1708270"/>
                  </a:cubicBezTo>
                  <a:lnTo>
                    <a:pt x="0" y="1350552"/>
                  </a:lnTo>
                  <a:cubicBezTo>
                    <a:pt x="0" y="1295707"/>
                    <a:pt x="44460" y="1251247"/>
                    <a:pt x="99305" y="1251247"/>
                  </a:cubicBezTo>
                  <a:lnTo>
                    <a:pt x="365499" y="1251247"/>
                  </a:lnTo>
                  <a:lnTo>
                    <a:pt x="419748" y="1245778"/>
                  </a:lnTo>
                  <a:cubicBezTo>
                    <a:pt x="542432" y="1220674"/>
                    <a:pt x="634719" y="1112124"/>
                    <a:pt x="634719" y="982018"/>
                  </a:cubicBezTo>
                  <a:lnTo>
                    <a:pt x="634719" y="981359"/>
                  </a:lnTo>
                  <a:lnTo>
                    <a:pt x="634719" y="898219"/>
                  </a:lnTo>
                  <a:lnTo>
                    <a:pt x="634719" y="196277"/>
                  </a:lnTo>
                  <a:cubicBezTo>
                    <a:pt x="634719" y="87876"/>
                    <a:pt x="722595" y="0"/>
                    <a:pt x="8309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文本框 22"/>
            <p:cNvSpPr txBox="1"/>
            <p:nvPr/>
          </p:nvSpPr>
          <p:spPr>
            <a:xfrm>
              <a:off x="5899225" y="4977357"/>
              <a:ext cx="781734" cy="4922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Agency FB" panose="020B0503020202020204" pitchFamily="34" charset="0"/>
                </a:rPr>
                <a:t>03</a:t>
              </a:r>
              <a:endParaRPr lang="zh-CN" altLang="en-US" b="1" dirty="0">
                <a:solidFill>
                  <a:schemeClr val="bg1"/>
                </a:solidFill>
                <a:latin typeface="Agency FB" panose="020B0503020202020204" pitchFamily="34" charset="0"/>
              </a:endParaRPr>
            </a:p>
          </p:txBody>
        </p:sp>
        <p:grpSp>
          <p:nvGrpSpPr>
            <p:cNvPr id="7" name="组合 42"/>
            <p:cNvGrpSpPr/>
            <p:nvPr/>
          </p:nvGrpSpPr>
          <p:grpSpPr>
            <a:xfrm>
              <a:off x="5053221" y="3941026"/>
              <a:ext cx="574676" cy="465140"/>
              <a:chOff x="2177375" y="247894"/>
              <a:chExt cx="574676" cy="465140"/>
            </a:xfrm>
          </p:grpSpPr>
          <p:sp>
            <p:nvSpPr>
              <p:cNvPr id="44" name="Freeform 5"/>
              <p:cNvSpPr>
                <a:spLocks noEditPoints="1"/>
              </p:cNvSpPr>
              <p:nvPr/>
            </p:nvSpPr>
            <p:spPr bwMode="auto">
              <a:xfrm>
                <a:off x="2177375" y="247894"/>
                <a:ext cx="574676" cy="465140"/>
              </a:xfrm>
              <a:custGeom>
                <a:avLst/>
                <a:gdLst>
                  <a:gd name="T0" fmla="*/ 78 w 153"/>
                  <a:gd name="T1" fmla="*/ 0 h 124"/>
                  <a:gd name="T2" fmla="*/ 0 w 153"/>
                  <a:gd name="T3" fmla="*/ 68 h 124"/>
                  <a:gd name="T4" fmla="*/ 15 w 153"/>
                  <a:gd name="T5" fmla="*/ 68 h 124"/>
                  <a:gd name="T6" fmla="*/ 21 w 153"/>
                  <a:gd name="T7" fmla="*/ 64 h 124"/>
                  <a:gd name="T8" fmla="*/ 21 w 153"/>
                  <a:gd name="T9" fmla="*/ 121 h 124"/>
                  <a:gd name="T10" fmla="*/ 24 w 153"/>
                  <a:gd name="T11" fmla="*/ 124 h 124"/>
                  <a:gd name="T12" fmla="*/ 63 w 153"/>
                  <a:gd name="T13" fmla="*/ 124 h 124"/>
                  <a:gd name="T14" fmla="*/ 63 w 153"/>
                  <a:gd name="T15" fmla="*/ 92 h 124"/>
                  <a:gd name="T16" fmla="*/ 67 w 153"/>
                  <a:gd name="T17" fmla="*/ 87 h 124"/>
                  <a:gd name="T18" fmla="*/ 83 w 153"/>
                  <a:gd name="T19" fmla="*/ 87 h 124"/>
                  <a:gd name="T20" fmla="*/ 89 w 153"/>
                  <a:gd name="T21" fmla="*/ 92 h 124"/>
                  <a:gd name="T22" fmla="*/ 89 w 153"/>
                  <a:gd name="T23" fmla="*/ 124 h 124"/>
                  <a:gd name="T24" fmla="*/ 127 w 153"/>
                  <a:gd name="T25" fmla="*/ 124 h 124"/>
                  <a:gd name="T26" fmla="*/ 131 w 153"/>
                  <a:gd name="T27" fmla="*/ 120 h 124"/>
                  <a:gd name="T28" fmla="*/ 131 w 153"/>
                  <a:gd name="T29" fmla="*/ 63 h 124"/>
                  <a:gd name="T30" fmla="*/ 136 w 153"/>
                  <a:gd name="T31" fmla="*/ 68 h 124"/>
                  <a:gd name="T32" fmla="*/ 153 w 153"/>
                  <a:gd name="T33" fmla="*/ 68 h 124"/>
                  <a:gd name="T34" fmla="*/ 78 w 153"/>
                  <a:gd name="T35" fmla="*/ 0 h 124"/>
                  <a:gd name="T36" fmla="*/ 76 w 153"/>
                  <a:gd name="T37" fmla="*/ 75 h 124"/>
                  <a:gd name="T38" fmla="*/ 60 w 153"/>
                  <a:gd name="T39" fmla="*/ 59 h 124"/>
                  <a:gd name="T40" fmla="*/ 76 w 153"/>
                  <a:gd name="T41" fmla="*/ 42 h 124"/>
                  <a:gd name="T42" fmla="*/ 92 w 153"/>
                  <a:gd name="T43" fmla="*/ 59 h 124"/>
                  <a:gd name="T44" fmla="*/ 76 w 153"/>
                  <a:gd name="T45" fmla="*/ 75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3" h="124">
                    <a:moveTo>
                      <a:pt x="78" y="0"/>
                    </a:moveTo>
                    <a:cubicBezTo>
                      <a:pt x="0" y="68"/>
                      <a:pt x="0" y="68"/>
                      <a:pt x="0" y="68"/>
                    </a:cubicBezTo>
                    <a:cubicBezTo>
                      <a:pt x="0" y="68"/>
                      <a:pt x="5" y="77"/>
                      <a:pt x="15" y="68"/>
                    </a:cubicBezTo>
                    <a:cubicBezTo>
                      <a:pt x="21" y="64"/>
                      <a:pt x="21" y="64"/>
                      <a:pt x="21" y="64"/>
                    </a:cubicBezTo>
                    <a:cubicBezTo>
                      <a:pt x="21" y="121"/>
                      <a:pt x="21" y="121"/>
                      <a:pt x="21" y="121"/>
                    </a:cubicBezTo>
                    <a:cubicBezTo>
                      <a:pt x="21" y="121"/>
                      <a:pt x="21" y="124"/>
                      <a:pt x="24" y="124"/>
                    </a:cubicBezTo>
                    <a:cubicBezTo>
                      <a:pt x="28" y="124"/>
                      <a:pt x="63" y="124"/>
                      <a:pt x="63" y="124"/>
                    </a:cubicBezTo>
                    <a:cubicBezTo>
                      <a:pt x="63" y="92"/>
                      <a:pt x="63" y="92"/>
                      <a:pt x="63" y="92"/>
                    </a:cubicBezTo>
                    <a:cubicBezTo>
                      <a:pt x="63" y="92"/>
                      <a:pt x="62" y="87"/>
                      <a:pt x="67" y="87"/>
                    </a:cubicBezTo>
                    <a:cubicBezTo>
                      <a:pt x="83" y="87"/>
                      <a:pt x="83" y="87"/>
                      <a:pt x="83" y="87"/>
                    </a:cubicBezTo>
                    <a:cubicBezTo>
                      <a:pt x="89" y="87"/>
                      <a:pt x="89" y="92"/>
                      <a:pt x="89" y="92"/>
                    </a:cubicBezTo>
                    <a:cubicBezTo>
                      <a:pt x="89" y="124"/>
                      <a:pt x="89" y="124"/>
                      <a:pt x="89" y="124"/>
                    </a:cubicBezTo>
                    <a:cubicBezTo>
                      <a:pt x="89" y="124"/>
                      <a:pt x="121" y="124"/>
                      <a:pt x="127" y="124"/>
                    </a:cubicBezTo>
                    <a:cubicBezTo>
                      <a:pt x="131" y="124"/>
                      <a:pt x="131" y="120"/>
                      <a:pt x="131" y="120"/>
                    </a:cubicBezTo>
                    <a:cubicBezTo>
                      <a:pt x="131" y="63"/>
                      <a:pt x="131" y="63"/>
                      <a:pt x="131" y="63"/>
                    </a:cubicBezTo>
                    <a:cubicBezTo>
                      <a:pt x="136" y="68"/>
                      <a:pt x="136" y="68"/>
                      <a:pt x="136" y="68"/>
                    </a:cubicBezTo>
                    <a:cubicBezTo>
                      <a:pt x="149" y="77"/>
                      <a:pt x="153" y="68"/>
                      <a:pt x="153" y="68"/>
                    </a:cubicBezTo>
                    <a:lnTo>
                      <a:pt x="78" y="0"/>
                    </a:lnTo>
                    <a:close/>
                    <a:moveTo>
                      <a:pt x="76" y="75"/>
                    </a:moveTo>
                    <a:cubicBezTo>
                      <a:pt x="67" y="75"/>
                      <a:pt x="60" y="68"/>
                      <a:pt x="60" y="59"/>
                    </a:cubicBezTo>
                    <a:cubicBezTo>
                      <a:pt x="60" y="50"/>
                      <a:pt x="67" y="42"/>
                      <a:pt x="76" y="42"/>
                    </a:cubicBezTo>
                    <a:cubicBezTo>
                      <a:pt x="85" y="42"/>
                      <a:pt x="92" y="50"/>
                      <a:pt x="92" y="59"/>
                    </a:cubicBezTo>
                    <a:cubicBezTo>
                      <a:pt x="92" y="68"/>
                      <a:pt x="85" y="75"/>
                      <a:pt x="76" y="7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" name="Freeform 6"/>
              <p:cNvSpPr/>
              <p:nvPr/>
            </p:nvSpPr>
            <p:spPr bwMode="auto">
              <a:xfrm>
                <a:off x="2628226" y="303457"/>
                <a:ext cx="55563" cy="115888"/>
              </a:xfrm>
              <a:custGeom>
                <a:avLst/>
                <a:gdLst>
                  <a:gd name="T0" fmla="*/ 35 w 35"/>
                  <a:gd name="T1" fmla="*/ 73 h 73"/>
                  <a:gd name="T2" fmla="*/ 35 w 35"/>
                  <a:gd name="T3" fmla="*/ 0 h 73"/>
                  <a:gd name="T4" fmla="*/ 0 w 35"/>
                  <a:gd name="T5" fmla="*/ 0 h 73"/>
                  <a:gd name="T6" fmla="*/ 0 w 35"/>
                  <a:gd name="T7" fmla="*/ 42 h 73"/>
                  <a:gd name="T8" fmla="*/ 35 w 35"/>
                  <a:gd name="T9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73">
                    <a:moveTo>
                      <a:pt x="35" y="73"/>
                    </a:moveTo>
                    <a:lnTo>
                      <a:pt x="35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35" y="7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" name="Oval 7"/>
              <p:cNvSpPr>
                <a:spLocks noChangeArrowheads="1"/>
              </p:cNvSpPr>
              <p:nvPr/>
            </p:nvSpPr>
            <p:spPr bwMode="auto">
              <a:xfrm>
                <a:off x="2432963" y="438395"/>
                <a:ext cx="60325" cy="603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8" name="组合 46"/>
          <p:cNvGrpSpPr/>
          <p:nvPr/>
        </p:nvGrpSpPr>
        <p:grpSpPr>
          <a:xfrm>
            <a:off x="4526446" y="2349695"/>
            <a:ext cx="1439213" cy="1359266"/>
            <a:chOff x="6035259" y="2990425"/>
            <a:chExt cx="1918951" cy="1812355"/>
          </a:xfrm>
        </p:grpSpPr>
        <p:sp>
          <p:nvSpPr>
            <p:cNvPr id="48" name="任意多边形 47"/>
            <p:cNvSpPr/>
            <p:nvPr/>
          </p:nvSpPr>
          <p:spPr>
            <a:xfrm rot="16200000" flipH="1">
              <a:off x="6032869" y="2992815"/>
              <a:ext cx="1812355" cy="1807575"/>
            </a:xfrm>
            <a:custGeom>
              <a:avLst/>
              <a:gdLst>
                <a:gd name="connsiteX0" fmla="*/ 830996 w 1812355"/>
                <a:gd name="connsiteY0" fmla="*/ 0 h 1807575"/>
                <a:gd name="connsiteX1" fmla="*/ 1616078 w 1812355"/>
                <a:gd name="connsiteY1" fmla="*/ 0 h 1807575"/>
                <a:gd name="connsiteX2" fmla="*/ 1812355 w 1812355"/>
                <a:gd name="connsiteY2" fmla="*/ 196277 h 1807575"/>
                <a:gd name="connsiteX3" fmla="*/ 1812355 w 1812355"/>
                <a:gd name="connsiteY3" fmla="*/ 981359 h 1807575"/>
                <a:gd name="connsiteX4" fmla="*/ 1616078 w 1812355"/>
                <a:gd name="connsiteY4" fmla="*/ 1177636 h 1807575"/>
                <a:gd name="connsiteX5" fmla="*/ 1021925 w 1812355"/>
                <a:gd name="connsiteY5" fmla="*/ 1177636 h 1807575"/>
                <a:gd name="connsiteX6" fmla="*/ 1021926 w 1812355"/>
                <a:gd name="connsiteY6" fmla="*/ 1177637 h 1807575"/>
                <a:gd name="connsiteX7" fmla="*/ 861844 w 1812355"/>
                <a:gd name="connsiteY7" fmla="*/ 1177637 h 1807575"/>
                <a:gd name="connsiteX8" fmla="*/ 562535 w 1812355"/>
                <a:gd name="connsiteY8" fmla="*/ 1421581 h 1807575"/>
                <a:gd name="connsiteX9" fmla="*/ 558240 w 1812355"/>
                <a:gd name="connsiteY9" fmla="*/ 1464194 h 1807575"/>
                <a:gd name="connsiteX10" fmla="*/ 556328 w 1812355"/>
                <a:gd name="connsiteY10" fmla="*/ 1462814 h 1807575"/>
                <a:gd name="connsiteX11" fmla="*/ 556328 w 1812355"/>
                <a:gd name="connsiteY11" fmla="*/ 1708270 h 1807575"/>
                <a:gd name="connsiteX12" fmla="*/ 457023 w 1812355"/>
                <a:gd name="connsiteY12" fmla="*/ 1807575 h 1807575"/>
                <a:gd name="connsiteX13" fmla="*/ 99305 w 1812355"/>
                <a:gd name="connsiteY13" fmla="*/ 1807575 h 1807575"/>
                <a:gd name="connsiteX14" fmla="*/ 0 w 1812355"/>
                <a:gd name="connsiteY14" fmla="*/ 1708270 h 1807575"/>
                <a:gd name="connsiteX15" fmla="*/ 0 w 1812355"/>
                <a:gd name="connsiteY15" fmla="*/ 1350552 h 1807575"/>
                <a:gd name="connsiteX16" fmla="*/ 99305 w 1812355"/>
                <a:gd name="connsiteY16" fmla="*/ 1251247 h 1807575"/>
                <a:gd name="connsiteX17" fmla="*/ 365499 w 1812355"/>
                <a:gd name="connsiteY17" fmla="*/ 1251247 h 1807575"/>
                <a:gd name="connsiteX18" fmla="*/ 419748 w 1812355"/>
                <a:gd name="connsiteY18" fmla="*/ 1245778 h 1807575"/>
                <a:gd name="connsiteX19" fmla="*/ 634719 w 1812355"/>
                <a:gd name="connsiteY19" fmla="*/ 982018 h 1807575"/>
                <a:gd name="connsiteX20" fmla="*/ 634719 w 1812355"/>
                <a:gd name="connsiteY20" fmla="*/ 981359 h 1807575"/>
                <a:gd name="connsiteX21" fmla="*/ 634719 w 1812355"/>
                <a:gd name="connsiteY21" fmla="*/ 898219 h 1807575"/>
                <a:gd name="connsiteX22" fmla="*/ 634719 w 1812355"/>
                <a:gd name="connsiteY22" fmla="*/ 196277 h 1807575"/>
                <a:gd name="connsiteX23" fmla="*/ 830996 w 1812355"/>
                <a:gd name="connsiteY23" fmla="*/ 0 h 1807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812355" h="1807575">
                  <a:moveTo>
                    <a:pt x="830996" y="0"/>
                  </a:moveTo>
                  <a:lnTo>
                    <a:pt x="1616078" y="0"/>
                  </a:lnTo>
                  <a:cubicBezTo>
                    <a:pt x="1724479" y="0"/>
                    <a:pt x="1812355" y="87876"/>
                    <a:pt x="1812355" y="196277"/>
                  </a:cubicBezTo>
                  <a:lnTo>
                    <a:pt x="1812355" y="981359"/>
                  </a:lnTo>
                  <a:cubicBezTo>
                    <a:pt x="1812355" y="1089760"/>
                    <a:pt x="1724479" y="1177636"/>
                    <a:pt x="1616078" y="1177636"/>
                  </a:cubicBezTo>
                  <a:lnTo>
                    <a:pt x="1021925" y="1177636"/>
                  </a:lnTo>
                  <a:lnTo>
                    <a:pt x="1021926" y="1177637"/>
                  </a:lnTo>
                  <a:lnTo>
                    <a:pt x="861844" y="1177637"/>
                  </a:lnTo>
                  <a:cubicBezTo>
                    <a:pt x="714204" y="1177637"/>
                    <a:pt x="591023" y="1282362"/>
                    <a:pt x="562535" y="1421581"/>
                  </a:cubicBezTo>
                  <a:lnTo>
                    <a:pt x="558240" y="1464194"/>
                  </a:lnTo>
                  <a:lnTo>
                    <a:pt x="556328" y="1462814"/>
                  </a:lnTo>
                  <a:lnTo>
                    <a:pt x="556328" y="1708270"/>
                  </a:lnTo>
                  <a:cubicBezTo>
                    <a:pt x="556328" y="1763115"/>
                    <a:pt x="511868" y="1807575"/>
                    <a:pt x="457023" y="1807575"/>
                  </a:cubicBezTo>
                  <a:lnTo>
                    <a:pt x="99305" y="1807575"/>
                  </a:lnTo>
                  <a:cubicBezTo>
                    <a:pt x="44460" y="1807575"/>
                    <a:pt x="0" y="1763115"/>
                    <a:pt x="0" y="1708270"/>
                  </a:cubicBezTo>
                  <a:lnTo>
                    <a:pt x="0" y="1350552"/>
                  </a:lnTo>
                  <a:cubicBezTo>
                    <a:pt x="0" y="1295707"/>
                    <a:pt x="44460" y="1251247"/>
                    <a:pt x="99305" y="1251247"/>
                  </a:cubicBezTo>
                  <a:lnTo>
                    <a:pt x="365499" y="1251247"/>
                  </a:lnTo>
                  <a:lnTo>
                    <a:pt x="419748" y="1245778"/>
                  </a:lnTo>
                  <a:cubicBezTo>
                    <a:pt x="542432" y="1220674"/>
                    <a:pt x="634719" y="1112124"/>
                    <a:pt x="634719" y="982018"/>
                  </a:cubicBezTo>
                  <a:lnTo>
                    <a:pt x="634719" y="981359"/>
                  </a:lnTo>
                  <a:lnTo>
                    <a:pt x="634719" y="898219"/>
                  </a:lnTo>
                  <a:lnTo>
                    <a:pt x="634719" y="196277"/>
                  </a:lnTo>
                  <a:cubicBezTo>
                    <a:pt x="634719" y="87876"/>
                    <a:pt x="722595" y="0"/>
                    <a:pt x="8309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文本框 18"/>
            <p:cNvSpPr txBox="1"/>
            <p:nvPr/>
          </p:nvSpPr>
          <p:spPr>
            <a:xfrm>
              <a:off x="7172475" y="3064212"/>
              <a:ext cx="781735" cy="4922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Agency FB" panose="020B0503020202020204" pitchFamily="34" charset="0"/>
                </a:rPr>
                <a:t>02</a:t>
              </a:r>
              <a:endParaRPr lang="zh-CN" altLang="en-US" b="1" dirty="0">
                <a:solidFill>
                  <a:schemeClr val="bg1"/>
                </a:solidFill>
                <a:latin typeface="Agency FB" panose="020B0503020202020204" pitchFamily="34" charset="0"/>
              </a:endParaRPr>
            </a:p>
          </p:txBody>
        </p:sp>
        <p:grpSp>
          <p:nvGrpSpPr>
            <p:cNvPr id="9" name="组合 49"/>
            <p:cNvGrpSpPr/>
            <p:nvPr/>
          </p:nvGrpSpPr>
          <p:grpSpPr>
            <a:xfrm>
              <a:off x="6434265" y="3961773"/>
              <a:ext cx="353333" cy="460157"/>
              <a:chOff x="2966364" y="3551501"/>
              <a:chExt cx="409575" cy="533403"/>
            </a:xfrm>
          </p:grpSpPr>
          <p:sp>
            <p:nvSpPr>
              <p:cNvPr id="51" name="Freeform 128"/>
              <p:cNvSpPr>
                <a:spLocks noEditPoints="1"/>
              </p:cNvSpPr>
              <p:nvPr/>
            </p:nvSpPr>
            <p:spPr bwMode="auto">
              <a:xfrm>
                <a:off x="2966364" y="3551501"/>
                <a:ext cx="409575" cy="533403"/>
              </a:xfrm>
              <a:custGeom>
                <a:avLst/>
                <a:gdLst>
                  <a:gd name="T0" fmla="*/ 104 w 109"/>
                  <a:gd name="T1" fmla="*/ 68 h 142"/>
                  <a:gd name="T2" fmla="*/ 96 w 109"/>
                  <a:gd name="T3" fmla="*/ 68 h 142"/>
                  <a:gd name="T4" fmla="*/ 96 w 109"/>
                  <a:gd name="T5" fmla="*/ 44 h 142"/>
                  <a:gd name="T6" fmla="*/ 84 w 109"/>
                  <a:gd name="T7" fmla="*/ 13 h 142"/>
                  <a:gd name="T8" fmla="*/ 55 w 109"/>
                  <a:gd name="T9" fmla="*/ 0 h 142"/>
                  <a:gd name="T10" fmla="*/ 25 w 109"/>
                  <a:gd name="T11" fmla="*/ 13 h 142"/>
                  <a:gd name="T12" fmla="*/ 13 w 109"/>
                  <a:gd name="T13" fmla="*/ 44 h 142"/>
                  <a:gd name="T14" fmla="*/ 13 w 109"/>
                  <a:gd name="T15" fmla="*/ 68 h 142"/>
                  <a:gd name="T16" fmla="*/ 6 w 109"/>
                  <a:gd name="T17" fmla="*/ 68 h 142"/>
                  <a:gd name="T18" fmla="*/ 0 w 109"/>
                  <a:gd name="T19" fmla="*/ 73 h 142"/>
                  <a:gd name="T20" fmla="*/ 0 w 109"/>
                  <a:gd name="T21" fmla="*/ 137 h 142"/>
                  <a:gd name="T22" fmla="*/ 6 w 109"/>
                  <a:gd name="T23" fmla="*/ 142 h 142"/>
                  <a:gd name="T24" fmla="*/ 104 w 109"/>
                  <a:gd name="T25" fmla="*/ 142 h 142"/>
                  <a:gd name="T26" fmla="*/ 109 w 109"/>
                  <a:gd name="T27" fmla="*/ 137 h 142"/>
                  <a:gd name="T28" fmla="*/ 109 w 109"/>
                  <a:gd name="T29" fmla="*/ 73 h 142"/>
                  <a:gd name="T30" fmla="*/ 104 w 109"/>
                  <a:gd name="T31" fmla="*/ 68 h 142"/>
                  <a:gd name="T32" fmla="*/ 66 w 109"/>
                  <a:gd name="T33" fmla="*/ 124 h 142"/>
                  <a:gd name="T34" fmla="*/ 55 w 109"/>
                  <a:gd name="T35" fmla="*/ 136 h 142"/>
                  <a:gd name="T36" fmla="*/ 43 w 109"/>
                  <a:gd name="T37" fmla="*/ 124 h 142"/>
                  <a:gd name="T38" fmla="*/ 43 w 109"/>
                  <a:gd name="T39" fmla="*/ 103 h 142"/>
                  <a:gd name="T40" fmla="*/ 55 w 109"/>
                  <a:gd name="T41" fmla="*/ 91 h 142"/>
                  <a:gd name="T42" fmla="*/ 66 w 109"/>
                  <a:gd name="T43" fmla="*/ 103 h 142"/>
                  <a:gd name="T44" fmla="*/ 66 w 109"/>
                  <a:gd name="T45" fmla="*/ 124 h 142"/>
                  <a:gd name="T46" fmla="*/ 77 w 109"/>
                  <a:gd name="T47" fmla="*/ 68 h 142"/>
                  <a:gd name="T48" fmla="*/ 33 w 109"/>
                  <a:gd name="T49" fmla="*/ 68 h 142"/>
                  <a:gd name="T50" fmla="*/ 33 w 109"/>
                  <a:gd name="T51" fmla="*/ 44 h 142"/>
                  <a:gd name="T52" fmla="*/ 39 w 109"/>
                  <a:gd name="T53" fmla="*/ 27 h 142"/>
                  <a:gd name="T54" fmla="*/ 55 w 109"/>
                  <a:gd name="T55" fmla="*/ 20 h 142"/>
                  <a:gd name="T56" fmla="*/ 70 w 109"/>
                  <a:gd name="T57" fmla="*/ 27 h 142"/>
                  <a:gd name="T58" fmla="*/ 77 w 109"/>
                  <a:gd name="T59" fmla="*/ 44 h 142"/>
                  <a:gd name="T60" fmla="*/ 77 w 109"/>
                  <a:gd name="T61" fmla="*/ 68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09" h="142">
                    <a:moveTo>
                      <a:pt x="104" y="68"/>
                    </a:moveTo>
                    <a:cubicBezTo>
                      <a:pt x="96" y="68"/>
                      <a:pt x="96" y="68"/>
                      <a:pt x="96" y="68"/>
                    </a:cubicBezTo>
                    <a:cubicBezTo>
                      <a:pt x="96" y="44"/>
                      <a:pt x="96" y="44"/>
                      <a:pt x="96" y="44"/>
                    </a:cubicBezTo>
                    <a:cubicBezTo>
                      <a:pt x="96" y="32"/>
                      <a:pt x="92" y="21"/>
                      <a:pt x="84" y="13"/>
                    </a:cubicBezTo>
                    <a:cubicBezTo>
                      <a:pt x="77" y="5"/>
                      <a:pt x="66" y="0"/>
                      <a:pt x="55" y="0"/>
                    </a:cubicBezTo>
                    <a:cubicBezTo>
                      <a:pt x="43" y="0"/>
                      <a:pt x="32" y="5"/>
                      <a:pt x="25" y="13"/>
                    </a:cubicBezTo>
                    <a:cubicBezTo>
                      <a:pt x="17" y="21"/>
                      <a:pt x="13" y="32"/>
                      <a:pt x="13" y="44"/>
                    </a:cubicBezTo>
                    <a:cubicBezTo>
                      <a:pt x="13" y="68"/>
                      <a:pt x="13" y="68"/>
                      <a:pt x="13" y="68"/>
                    </a:cubicBezTo>
                    <a:cubicBezTo>
                      <a:pt x="6" y="68"/>
                      <a:pt x="6" y="68"/>
                      <a:pt x="6" y="68"/>
                    </a:cubicBezTo>
                    <a:cubicBezTo>
                      <a:pt x="3" y="68"/>
                      <a:pt x="0" y="71"/>
                      <a:pt x="0" y="73"/>
                    </a:cubicBezTo>
                    <a:cubicBezTo>
                      <a:pt x="0" y="137"/>
                      <a:pt x="0" y="137"/>
                      <a:pt x="0" y="137"/>
                    </a:cubicBezTo>
                    <a:cubicBezTo>
                      <a:pt x="0" y="140"/>
                      <a:pt x="3" y="142"/>
                      <a:pt x="6" y="142"/>
                    </a:cubicBezTo>
                    <a:cubicBezTo>
                      <a:pt x="104" y="142"/>
                      <a:pt x="104" y="142"/>
                      <a:pt x="104" y="142"/>
                    </a:cubicBezTo>
                    <a:cubicBezTo>
                      <a:pt x="107" y="142"/>
                      <a:pt x="109" y="140"/>
                      <a:pt x="109" y="137"/>
                    </a:cubicBezTo>
                    <a:cubicBezTo>
                      <a:pt x="109" y="73"/>
                      <a:pt x="109" y="73"/>
                      <a:pt x="109" y="73"/>
                    </a:cubicBezTo>
                    <a:cubicBezTo>
                      <a:pt x="109" y="71"/>
                      <a:pt x="107" y="68"/>
                      <a:pt x="104" y="68"/>
                    </a:cubicBezTo>
                    <a:close/>
                    <a:moveTo>
                      <a:pt x="66" y="124"/>
                    </a:moveTo>
                    <a:cubicBezTo>
                      <a:pt x="66" y="131"/>
                      <a:pt x="61" y="136"/>
                      <a:pt x="55" y="136"/>
                    </a:cubicBezTo>
                    <a:cubicBezTo>
                      <a:pt x="48" y="136"/>
                      <a:pt x="43" y="131"/>
                      <a:pt x="43" y="124"/>
                    </a:cubicBezTo>
                    <a:cubicBezTo>
                      <a:pt x="43" y="103"/>
                      <a:pt x="43" y="103"/>
                      <a:pt x="43" y="103"/>
                    </a:cubicBezTo>
                    <a:cubicBezTo>
                      <a:pt x="43" y="96"/>
                      <a:pt x="48" y="91"/>
                      <a:pt x="55" y="91"/>
                    </a:cubicBezTo>
                    <a:cubicBezTo>
                      <a:pt x="61" y="91"/>
                      <a:pt x="66" y="96"/>
                      <a:pt x="66" y="103"/>
                    </a:cubicBezTo>
                    <a:lnTo>
                      <a:pt x="66" y="124"/>
                    </a:lnTo>
                    <a:close/>
                    <a:moveTo>
                      <a:pt x="77" y="68"/>
                    </a:moveTo>
                    <a:cubicBezTo>
                      <a:pt x="33" y="68"/>
                      <a:pt x="33" y="68"/>
                      <a:pt x="33" y="68"/>
                    </a:cubicBezTo>
                    <a:cubicBezTo>
                      <a:pt x="33" y="44"/>
                      <a:pt x="33" y="44"/>
                      <a:pt x="33" y="44"/>
                    </a:cubicBezTo>
                    <a:cubicBezTo>
                      <a:pt x="33" y="37"/>
                      <a:pt x="35" y="31"/>
                      <a:pt x="39" y="27"/>
                    </a:cubicBezTo>
                    <a:cubicBezTo>
                      <a:pt x="43" y="23"/>
                      <a:pt x="49" y="20"/>
                      <a:pt x="55" y="20"/>
                    </a:cubicBezTo>
                    <a:cubicBezTo>
                      <a:pt x="60" y="20"/>
                      <a:pt x="66" y="23"/>
                      <a:pt x="70" y="27"/>
                    </a:cubicBezTo>
                    <a:cubicBezTo>
                      <a:pt x="74" y="31"/>
                      <a:pt x="77" y="37"/>
                      <a:pt x="77" y="44"/>
                    </a:cubicBezTo>
                    <a:lnTo>
                      <a:pt x="77" y="6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" name="Freeform 129"/>
              <p:cNvSpPr/>
              <p:nvPr/>
            </p:nvSpPr>
            <p:spPr bwMode="auto">
              <a:xfrm>
                <a:off x="3145751" y="3915041"/>
                <a:ext cx="49213" cy="120651"/>
              </a:xfrm>
              <a:custGeom>
                <a:avLst/>
                <a:gdLst>
                  <a:gd name="T0" fmla="*/ 7 w 13"/>
                  <a:gd name="T1" fmla="*/ 0 h 32"/>
                  <a:gd name="T2" fmla="*/ 0 w 13"/>
                  <a:gd name="T3" fmla="*/ 7 h 32"/>
                  <a:gd name="T4" fmla="*/ 0 w 13"/>
                  <a:gd name="T5" fmla="*/ 25 h 32"/>
                  <a:gd name="T6" fmla="*/ 7 w 13"/>
                  <a:gd name="T7" fmla="*/ 32 h 32"/>
                  <a:gd name="T8" fmla="*/ 13 w 13"/>
                  <a:gd name="T9" fmla="*/ 25 h 32"/>
                  <a:gd name="T10" fmla="*/ 13 w 13"/>
                  <a:gd name="T11" fmla="*/ 7 h 32"/>
                  <a:gd name="T12" fmla="*/ 7 w 13"/>
                  <a:gd name="T1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32">
                    <a:moveTo>
                      <a:pt x="7" y="0"/>
                    </a:moveTo>
                    <a:cubicBezTo>
                      <a:pt x="3" y="0"/>
                      <a:pt x="0" y="3"/>
                      <a:pt x="0" y="7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9"/>
                      <a:pt x="3" y="32"/>
                      <a:pt x="7" y="32"/>
                    </a:cubicBezTo>
                    <a:cubicBezTo>
                      <a:pt x="10" y="32"/>
                      <a:pt x="13" y="29"/>
                      <a:pt x="13" y="25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3"/>
                      <a:pt x="10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p:transition spd="med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9314" y="1810051"/>
            <a:ext cx="9153313" cy="2453995"/>
            <a:chOff x="-9314" y="1810051"/>
            <a:chExt cx="9153313" cy="2453995"/>
          </a:xfrm>
        </p:grpSpPr>
        <p:sp>
          <p:nvSpPr>
            <p:cNvPr id="4" name="矩形: 圆角 3"/>
            <p:cNvSpPr/>
            <p:nvPr/>
          </p:nvSpPr>
          <p:spPr>
            <a:xfrm>
              <a:off x="-9314" y="1810051"/>
              <a:ext cx="9153313" cy="2453995"/>
            </a:xfrm>
            <a:prstGeom prst="roundRect">
              <a:avLst>
                <a:gd name="adj" fmla="val 0"/>
              </a:avLst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Rectangle 10"/>
            <p:cNvSpPr/>
            <p:nvPr/>
          </p:nvSpPr>
          <p:spPr>
            <a:xfrm>
              <a:off x="676734" y="1810051"/>
              <a:ext cx="2289353" cy="2453995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6" name="Rectangle 11"/>
            <p:cNvSpPr/>
            <p:nvPr/>
          </p:nvSpPr>
          <p:spPr>
            <a:xfrm>
              <a:off x="3427323" y="1810051"/>
              <a:ext cx="2289353" cy="2453995"/>
            </a:xfrm>
            <a:prstGeom prst="rect">
              <a:avLst/>
            </a:prstGeom>
            <a:solidFill>
              <a:schemeClr val="accent2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7" name="Rectangle 12"/>
            <p:cNvSpPr/>
            <p:nvPr/>
          </p:nvSpPr>
          <p:spPr>
            <a:xfrm>
              <a:off x="6177912" y="1810051"/>
              <a:ext cx="2289353" cy="2453995"/>
            </a:xfrm>
            <a:prstGeom prst="rect">
              <a:avLst/>
            </a:prstGeom>
            <a:solidFill>
              <a:schemeClr val="accent3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8" name="Oval 17"/>
            <p:cNvSpPr/>
            <p:nvPr/>
          </p:nvSpPr>
          <p:spPr>
            <a:xfrm>
              <a:off x="1489621" y="2141369"/>
              <a:ext cx="624548" cy="624548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cs typeface="+mn-ea"/>
                <a:sym typeface="+mn-lt"/>
              </a:endParaRPr>
            </a:p>
          </p:txBody>
        </p:sp>
        <p:sp>
          <p:nvSpPr>
            <p:cNvPr id="9" name="Rectangle 15"/>
            <p:cNvSpPr/>
            <p:nvPr/>
          </p:nvSpPr>
          <p:spPr>
            <a:xfrm>
              <a:off x="1165761" y="2991207"/>
              <a:ext cx="1272271" cy="27232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algn="ctr">
                <a:spcBef>
                  <a:spcPct val="0"/>
                </a:spcBef>
              </a:pPr>
              <a:r>
                <a:rPr lang="zh-CN" altLang="en-US" sz="1600" b="1" noProof="1">
                  <a:solidFill>
                    <a:schemeClr val="bg1"/>
                  </a:solidFill>
                  <a:cs typeface="+mn-ea"/>
                  <a:sym typeface="+mn-lt"/>
                </a:rPr>
                <a:t>标题文本预设</a:t>
              </a:r>
              <a:endParaRPr lang="en-US" sz="1600" b="1" noProof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" name="Rectangle 16"/>
            <p:cNvSpPr/>
            <p:nvPr/>
          </p:nvSpPr>
          <p:spPr>
            <a:xfrm>
              <a:off x="818609" y="3306541"/>
              <a:ext cx="2005604" cy="4501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E24848"/>
                </a:buClr>
                <a:defRPr/>
              </a:pPr>
              <a:r>
                <a:rPr lang="zh-CN" altLang="en-US" sz="1100" noProof="1">
                  <a:solidFill>
                    <a:schemeClr val="bg1"/>
                  </a:solidFill>
                  <a:cs typeface="+mn-ea"/>
                  <a:sym typeface="+mn-lt"/>
                </a:rPr>
                <a:t>此部分内容作为文字排版占位显示</a:t>
              </a:r>
            </a:p>
            <a:p>
              <a:pPr algn="ctr">
                <a:lnSpc>
                  <a:spcPct val="150000"/>
                </a:lnSpc>
                <a:buClr>
                  <a:srgbClr val="E24848"/>
                </a:buClr>
                <a:defRPr/>
              </a:pPr>
              <a:r>
                <a:rPr lang="zh-CN" altLang="en-US" sz="1100" noProof="1">
                  <a:solidFill>
                    <a:schemeClr val="bg1"/>
                  </a:solidFill>
                  <a:cs typeface="+mn-ea"/>
                  <a:sym typeface="+mn-lt"/>
                </a:rPr>
                <a:t>（建议使用主题字体）</a:t>
              </a:r>
              <a:endParaRPr lang="en-US" sz="1100" noProof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1" name="Oval 29"/>
            <p:cNvSpPr/>
            <p:nvPr/>
          </p:nvSpPr>
          <p:spPr>
            <a:xfrm>
              <a:off x="4240210" y="2141369"/>
              <a:ext cx="624548" cy="624548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cs typeface="+mn-ea"/>
                <a:sym typeface="+mn-lt"/>
              </a:endParaRPr>
            </a:p>
          </p:txBody>
        </p:sp>
        <p:sp>
          <p:nvSpPr>
            <p:cNvPr id="12" name="Rectangle 27"/>
            <p:cNvSpPr/>
            <p:nvPr/>
          </p:nvSpPr>
          <p:spPr>
            <a:xfrm>
              <a:off x="3916350" y="2991207"/>
              <a:ext cx="1272271" cy="27232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algn="ctr">
                <a:spcBef>
                  <a:spcPct val="0"/>
                </a:spcBef>
              </a:pPr>
              <a:r>
                <a:rPr lang="zh-CN" altLang="en-US" sz="1600" b="1" noProof="1">
                  <a:solidFill>
                    <a:schemeClr val="bg1"/>
                  </a:solidFill>
                  <a:cs typeface="+mn-ea"/>
                  <a:sym typeface="+mn-lt"/>
                </a:rPr>
                <a:t>标题文本预设</a:t>
              </a:r>
              <a:endParaRPr lang="en-US" sz="1600" b="1" noProof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3" name="Rectangle 28"/>
            <p:cNvSpPr/>
            <p:nvPr/>
          </p:nvSpPr>
          <p:spPr>
            <a:xfrm>
              <a:off x="3569198" y="3306541"/>
              <a:ext cx="2005604" cy="4274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E24848"/>
                </a:buClr>
                <a:defRPr/>
              </a:pPr>
              <a:r>
                <a:rPr lang="zh-CN" altLang="en-US" sz="1100" noProof="1">
                  <a:solidFill>
                    <a:schemeClr val="bg1"/>
                  </a:solidFill>
                  <a:cs typeface="+mn-ea"/>
                  <a:sym typeface="+mn-lt"/>
                </a:rPr>
                <a:t>此部分内容作为文字排版占位显示</a:t>
              </a:r>
            </a:p>
            <a:p>
              <a:pPr algn="ctr">
                <a:lnSpc>
                  <a:spcPct val="150000"/>
                </a:lnSpc>
                <a:buClr>
                  <a:srgbClr val="E24848"/>
                </a:buClr>
                <a:defRPr/>
              </a:pPr>
              <a:r>
                <a:rPr lang="zh-CN" altLang="en-US" sz="1100" noProof="1">
                  <a:solidFill>
                    <a:schemeClr val="bg1"/>
                  </a:solidFill>
                  <a:cs typeface="+mn-ea"/>
                  <a:sym typeface="+mn-lt"/>
                </a:rPr>
                <a:t>（建议使用主题字体）</a:t>
              </a:r>
              <a:endParaRPr lang="en-US" sz="1100" noProof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4" name="Oval 41"/>
            <p:cNvSpPr/>
            <p:nvPr/>
          </p:nvSpPr>
          <p:spPr>
            <a:xfrm>
              <a:off x="6990799" y="2141369"/>
              <a:ext cx="624548" cy="624548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cs typeface="+mn-ea"/>
                <a:sym typeface="+mn-lt"/>
              </a:endParaRPr>
            </a:p>
          </p:txBody>
        </p:sp>
        <p:sp>
          <p:nvSpPr>
            <p:cNvPr id="15" name="Rectangle 39"/>
            <p:cNvSpPr/>
            <p:nvPr/>
          </p:nvSpPr>
          <p:spPr>
            <a:xfrm>
              <a:off x="6666939" y="2991207"/>
              <a:ext cx="1272271" cy="27232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algn="ctr">
                <a:spcBef>
                  <a:spcPct val="0"/>
                </a:spcBef>
              </a:pPr>
              <a:r>
                <a:rPr lang="zh-CN" altLang="en-US" sz="1600" b="1" noProof="1">
                  <a:solidFill>
                    <a:schemeClr val="bg1"/>
                  </a:solidFill>
                  <a:cs typeface="+mn-ea"/>
                  <a:sym typeface="+mn-lt"/>
                </a:rPr>
                <a:t>标题文本预设</a:t>
              </a:r>
              <a:endParaRPr lang="en-US" sz="1600" b="1" noProof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6" name="Rectangle 40"/>
            <p:cNvSpPr/>
            <p:nvPr/>
          </p:nvSpPr>
          <p:spPr>
            <a:xfrm>
              <a:off x="6319787" y="3306541"/>
              <a:ext cx="2005604" cy="4274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E24848"/>
                </a:buClr>
                <a:defRPr/>
              </a:pPr>
              <a:r>
                <a:rPr lang="zh-CN" altLang="en-US" sz="1100" noProof="1">
                  <a:solidFill>
                    <a:schemeClr val="bg1"/>
                  </a:solidFill>
                  <a:cs typeface="+mn-ea"/>
                  <a:sym typeface="+mn-lt"/>
                </a:rPr>
                <a:t>此部分内容作为文字排版占位显示</a:t>
              </a:r>
            </a:p>
            <a:p>
              <a:pPr algn="ctr">
                <a:lnSpc>
                  <a:spcPct val="150000"/>
                </a:lnSpc>
                <a:buClr>
                  <a:srgbClr val="E24848"/>
                </a:buClr>
                <a:defRPr/>
              </a:pPr>
              <a:r>
                <a:rPr lang="zh-CN" altLang="en-US" sz="1100" noProof="1">
                  <a:solidFill>
                    <a:schemeClr val="bg1"/>
                  </a:solidFill>
                  <a:cs typeface="+mn-ea"/>
                  <a:sym typeface="+mn-lt"/>
                </a:rPr>
                <a:t>（建议使用主题字体）</a:t>
              </a:r>
              <a:endParaRPr lang="en-US" sz="1100" noProof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7" name="Oval 17"/>
            <p:cNvSpPr/>
            <p:nvPr/>
          </p:nvSpPr>
          <p:spPr>
            <a:xfrm>
              <a:off x="1658854" y="2281654"/>
              <a:ext cx="286081" cy="343979"/>
            </a:xfrm>
            <a:custGeom>
              <a:avLst/>
              <a:gdLst>
                <a:gd name="connsiteX0" fmla="*/ 55289 w 268288"/>
                <a:gd name="connsiteY0" fmla="*/ 122559 h 322584"/>
                <a:gd name="connsiteX1" fmla="*/ 214313 w 268288"/>
                <a:gd name="connsiteY1" fmla="*/ 122559 h 322584"/>
                <a:gd name="connsiteX2" fmla="*/ 214313 w 268288"/>
                <a:gd name="connsiteY2" fmla="*/ 235731 h 322584"/>
                <a:gd name="connsiteX3" fmla="*/ 188028 w 268288"/>
                <a:gd name="connsiteY3" fmla="*/ 268630 h 322584"/>
                <a:gd name="connsiteX4" fmla="*/ 188028 w 268288"/>
                <a:gd name="connsiteY4" fmla="*/ 309425 h 322584"/>
                <a:gd name="connsiteX5" fmla="*/ 168314 w 268288"/>
                <a:gd name="connsiteY5" fmla="*/ 322584 h 322584"/>
                <a:gd name="connsiteX6" fmla="*/ 148601 w 268288"/>
                <a:gd name="connsiteY6" fmla="*/ 309425 h 322584"/>
                <a:gd name="connsiteX7" fmla="*/ 148601 w 268288"/>
                <a:gd name="connsiteY7" fmla="*/ 268630 h 322584"/>
                <a:gd name="connsiteX8" fmla="*/ 119687 w 268288"/>
                <a:gd name="connsiteY8" fmla="*/ 268630 h 322584"/>
                <a:gd name="connsiteX9" fmla="*/ 119687 w 268288"/>
                <a:gd name="connsiteY9" fmla="*/ 309425 h 322584"/>
                <a:gd name="connsiteX10" fmla="*/ 99974 w 268288"/>
                <a:gd name="connsiteY10" fmla="*/ 322584 h 322584"/>
                <a:gd name="connsiteX11" fmla="*/ 81574 w 268288"/>
                <a:gd name="connsiteY11" fmla="*/ 309425 h 322584"/>
                <a:gd name="connsiteX12" fmla="*/ 81574 w 268288"/>
                <a:gd name="connsiteY12" fmla="*/ 268630 h 322584"/>
                <a:gd name="connsiteX13" fmla="*/ 53975 w 268288"/>
                <a:gd name="connsiteY13" fmla="*/ 235731 h 322584"/>
                <a:gd name="connsiteX14" fmla="*/ 55289 w 268288"/>
                <a:gd name="connsiteY14" fmla="*/ 122559 h 322584"/>
                <a:gd name="connsiteX15" fmla="*/ 248444 w 268288"/>
                <a:gd name="connsiteY15" fmla="*/ 108272 h 322584"/>
                <a:gd name="connsiteX16" fmla="*/ 268288 w 268288"/>
                <a:gd name="connsiteY16" fmla="*/ 121403 h 322584"/>
                <a:gd name="connsiteX17" fmla="*/ 268288 w 268288"/>
                <a:gd name="connsiteY17" fmla="*/ 201504 h 322584"/>
                <a:gd name="connsiteX18" fmla="*/ 248444 w 268288"/>
                <a:gd name="connsiteY18" fmla="*/ 214635 h 322584"/>
                <a:gd name="connsiteX19" fmla="*/ 228600 w 268288"/>
                <a:gd name="connsiteY19" fmla="*/ 201504 h 322584"/>
                <a:gd name="connsiteX20" fmla="*/ 228600 w 268288"/>
                <a:gd name="connsiteY20" fmla="*/ 121403 h 322584"/>
                <a:gd name="connsiteX21" fmla="*/ 248444 w 268288"/>
                <a:gd name="connsiteY21" fmla="*/ 108272 h 322584"/>
                <a:gd name="connsiteX22" fmla="*/ 19844 w 268288"/>
                <a:gd name="connsiteY22" fmla="*/ 108272 h 322584"/>
                <a:gd name="connsiteX23" fmla="*/ 39688 w 268288"/>
                <a:gd name="connsiteY23" fmla="*/ 121437 h 322584"/>
                <a:gd name="connsiteX24" fmla="*/ 39688 w 268288"/>
                <a:gd name="connsiteY24" fmla="*/ 201741 h 322584"/>
                <a:gd name="connsiteX25" fmla="*/ 19844 w 268288"/>
                <a:gd name="connsiteY25" fmla="*/ 216222 h 322584"/>
                <a:gd name="connsiteX26" fmla="*/ 0 w 268288"/>
                <a:gd name="connsiteY26" fmla="*/ 201741 h 322584"/>
                <a:gd name="connsiteX27" fmla="*/ 0 w 268288"/>
                <a:gd name="connsiteY27" fmla="*/ 121437 h 322584"/>
                <a:gd name="connsiteX28" fmla="*/ 19844 w 268288"/>
                <a:gd name="connsiteY28" fmla="*/ 108272 h 322584"/>
                <a:gd name="connsiteX29" fmla="*/ 167482 w 268288"/>
                <a:gd name="connsiteY29" fmla="*/ 65409 h 322584"/>
                <a:gd name="connsiteX30" fmla="*/ 157163 w 268288"/>
                <a:gd name="connsiteY30" fmla="*/ 75728 h 322584"/>
                <a:gd name="connsiteX31" fmla="*/ 167482 w 268288"/>
                <a:gd name="connsiteY31" fmla="*/ 86047 h 322584"/>
                <a:gd name="connsiteX32" fmla="*/ 177801 w 268288"/>
                <a:gd name="connsiteY32" fmla="*/ 75728 h 322584"/>
                <a:gd name="connsiteX33" fmla="*/ 167482 w 268288"/>
                <a:gd name="connsiteY33" fmla="*/ 65409 h 322584"/>
                <a:gd name="connsiteX34" fmla="*/ 100807 w 268288"/>
                <a:gd name="connsiteY34" fmla="*/ 65409 h 322584"/>
                <a:gd name="connsiteX35" fmla="*/ 90488 w 268288"/>
                <a:gd name="connsiteY35" fmla="*/ 75728 h 322584"/>
                <a:gd name="connsiteX36" fmla="*/ 100807 w 268288"/>
                <a:gd name="connsiteY36" fmla="*/ 86047 h 322584"/>
                <a:gd name="connsiteX37" fmla="*/ 111126 w 268288"/>
                <a:gd name="connsiteY37" fmla="*/ 75728 h 322584"/>
                <a:gd name="connsiteX38" fmla="*/ 100807 w 268288"/>
                <a:gd name="connsiteY38" fmla="*/ 65409 h 322584"/>
                <a:gd name="connsiteX39" fmla="*/ 71089 w 268288"/>
                <a:gd name="connsiteY39" fmla="*/ 1373 h 322584"/>
                <a:gd name="connsiteX40" fmla="*/ 81621 w 268288"/>
                <a:gd name="connsiteY40" fmla="*/ 4013 h 322584"/>
                <a:gd name="connsiteX41" fmla="*/ 106633 w 268288"/>
                <a:gd name="connsiteY41" fmla="*/ 43605 h 322584"/>
                <a:gd name="connsiteX42" fmla="*/ 106633 w 268288"/>
                <a:gd name="connsiteY42" fmla="*/ 44924 h 322584"/>
                <a:gd name="connsiteX43" fmla="*/ 134279 w 268288"/>
                <a:gd name="connsiteY43" fmla="*/ 40965 h 322584"/>
                <a:gd name="connsiteX44" fmla="*/ 161925 w 268288"/>
                <a:gd name="connsiteY44" fmla="*/ 44924 h 322584"/>
                <a:gd name="connsiteX45" fmla="*/ 163242 w 268288"/>
                <a:gd name="connsiteY45" fmla="*/ 43605 h 322584"/>
                <a:gd name="connsiteX46" fmla="*/ 188254 w 268288"/>
                <a:gd name="connsiteY46" fmla="*/ 4013 h 322584"/>
                <a:gd name="connsiteX47" fmla="*/ 197470 w 268288"/>
                <a:gd name="connsiteY47" fmla="*/ 1373 h 322584"/>
                <a:gd name="connsiteX48" fmla="*/ 201419 w 268288"/>
                <a:gd name="connsiteY48" fmla="*/ 10611 h 322584"/>
                <a:gd name="connsiteX49" fmla="*/ 175090 w 268288"/>
                <a:gd name="connsiteY49" fmla="*/ 50203 h 322584"/>
                <a:gd name="connsiteX50" fmla="*/ 175090 w 268288"/>
                <a:gd name="connsiteY50" fmla="*/ 51523 h 322584"/>
                <a:gd name="connsiteX51" fmla="*/ 215900 w 268288"/>
                <a:gd name="connsiteY51" fmla="*/ 108272 h 322584"/>
                <a:gd name="connsiteX52" fmla="*/ 53975 w 268288"/>
                <a:gd name="connsiteY52" fmla="*/ 108272 h 322584"/>
                <a:gd name="connsiteX53" fmla="*/ 94785 w 268288"/>
                <a:gd name="connsiteY53" fmla="*/ 51523 h 322584"/>
                <a:gd name="connsiteX54" fmla="*/ 93469 w 268288"/>
                <a:gd name="connsiteY54" fmla="*/ 50203 h 322584"/>
                <a:gd name="connsiteX55" fmla="*/ 68456 w 268288"/>
                <a:gd name="connsiteY55" fmla="*/ 10611 h 322584"/>
                <a:gd name="connsiteX56" fmla="*/ 71089 w 268288"/>
                <a:gd name="connsiteY56" fmla="*/ 1373 h 322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268288" h="322584">
                  <a:moveTo>
                    <a:pt x="55289" y="122559"/>
                  </a:moveTo>
                  <a:cubicBezTo>
                    <a:pt x="55289" y="122559"/>
                    <a:pt x="55289" y="122559"/>
                    <a:pt x="214313" y="122559"/>
                  </a:cubicBezTo>
                  <a:cubicBezTo>
                    <a:pt x="214313" y="122559"/>
                    <a:pt x="214313" y="122559"/>
                    <a:pt x="214313" y="235731"/>
                  </a:cubicBezTo>
                  <a:cubicBezTo>
                    <a:pt x="214313" y="255471"/>
                    <a:pt x="206428" y="265998"/>
                    <a:pt x="188028" y="268630"/>
                  </a:cubicBezTo>
                  <a:cubicBezTo>
                    <a:pt x="188028" y="268630"/>
                    <a:pt x="188028" y="268630"/>
                    <a:pt x="188028" y="309425"/>
                  </a:cubicBezTo>
                  <a:cubicBezTo>
                    <a:pt x="188028" y="316004"/>
                    <a:pt x="178828" y="322584"/>
                    <a:pt x="168314" y="322584"/>
                  </a:cubicBezTo>
                  <a:cubicBezTo>
                    <a:pt x="157800" y="322584"/>
                    <a:pt x="148601" y="316004"/>
                    <a:pt x="148601" y="309425"/>
                  </a:cubicBezTo>
                  <a:cubicBezTo>
                    <a:pt x="148601" y="309425"/>
                    <a:pt x="148601" y="309425"/>
                    <a:pt x="148601" y="268630"/>
                  </a:cubicBezTo>
                  <a:cubicBezTo>
                    <a:pt x="139401" y="268630"/>
                    <a:pt x="128887" y="268630"/>
                    <a:pt x="119687" y="268630"/>
                  </a:cubicBezTo>
                  <a:cubicBezTo>
                    <a:pt x="119687" y="268630"/>
                    <a:pt x="119687" y="268630"/>
                    <a:pt x="119687" y="309425"/>
                  </a:cubicBezTo>
                  <a:cubicBezTo>
                    <a:pt x="119687" y="316004"/>
                    <a:pt x="111802" y="322584"/>
                    <a:pt x="99974" y="322584"/>
                  </a:cubicBezTo>
                  <a:cubicBezTo>
                    <a:pt x="89460" y="322584"/>
                    <a:pt x="81574" y="316004"/>
                    <a:pt x="81574" y="309425"/>
                  </a:cubicBezTo>
                  <a:cubicBezTo>
                    <a:pt x="81574" y="309425"/>
                    <a:pt x="81574" y="309425"/>
                    <a:pt x="81574" y="268630"/>
                  </a:cubicBezTo>
                  <a:cubicBezTo>
                    <a:pt x="63175" y="265998"/>
                    <a:pt x="53975" y="255471"/>
                    <a:pt x="53975" y="235731"/>
                  </a:cubicBezTo>
                  <a:cubicBezTo>
                    <a:pt x="53975" y="212044"/>
                    <a:pt x="55289" y="122559"/>
                    <a:pt x="55289" y="122559"/>
                  </a:cubicBezTo>
                  <a:close/>
                  <a:moveTo>
                    <a:pt x="248444" y="108272"/>
                  </a:moveTo>
                  <a:cubicBezTo>
                    <a:pt x="259028" y="108272"/>
                    <a:pt x="268288" y="114838"/>
                    <a:pt x="268288" y="121403"/>
                  </a:cubicBezTo>
                  <a:cubicBezTo>
                    <a:pt x="268288" y="121403"/>
                    <a:pt x="268288" y="121403"/>
                    <a:pt x="268288" y="201504"/>
                  </a:cubicBezTo>
                  <a:cubicBezTo>
                    <a:pt x="268288" y="208070"/>
                    <a:pt x="259028" y="214635"/>
                    <a:pt x="248444" y="214635"/>
                  </a:cubicBezTo>
                  <a:cubicBezTo>
                    <a:pt x="237861" y="214635"/>
                    <a:pt x="228600" y="208070"/>
                    <a:pt x="228600" y="201504"/>
                  </a:cubicBezTo>
                  <a:cubicBezTo>
                    <a:pt x="228600" y="201504"/>
                    <a:pt x="228600" y="201504"/>
                    <a:pt x="228600" y="121403"/>
                  </a:cubicBezTo>
                  <a:cubicBezTo>
                    <a:pt x="228600" y="114838"/>
                    <a:pt x="237861" y="108272"/>
                    <a:pt x="248444" y="108272"/>
                  </a:cubicBezTo>
                  <a:close/>
                  <a:moveTo>
                    <a:pt x="19844" y="108272"/>
                  </a:moveTo>
                  <a:cubicBezTo>
                    <a:pt x="30427" y="108272"/>
                    <a:pt x="39688" y="113538"/>
                    <a:pt x="39688" y="121437"/>
                  </a:cubicBezTo>
                  <a:cubicBezTo>
                    <a:pt x="39688" y="121437"/>
                    <a:pt x="39688" y="121437"/>
                    <a:pt x="39688" y="201741"/>
                  </a:cubicBezTo>
                  <a:cubicBezTo>
                    <a:pt x="39688" y="209640"/>
                    <a:pt x="30427" y="216222"/>
                    <a:pt x="19844" y="216222"/>
                  </a:cubicBezTo>
                  <a:cubicBezTo>
                    <a:pt x="9260" y="216222"/>
                    <a:pt x="0" y="209640"/>
                    <a:pt x="0" y="201741"/>
                  </a:cubicBezTo>
                  <a:cubicBezTo>
                    <a:pt x="0" y="201741"/>
                    <a:pt x="0" y="201741"/>
                    <a:pt x="0" y="121437"/>
                  </a:cubicBezTo>
                  <a:cubicBezTo>
                    <a:pt x="0" y="113538"/>
                    <a:pt x="9260" y="108272"/>
                    <a:pt x="19844" y="108272"/>
                  </a:cubicBezTo>
                  <a:close/>
                  <a:moveTo>
                    <a:pt x="167482" y="65409"/>
                  </a:moveTo>
                  <a:cubicBezTo>
                    <a:pt x="161783" y="65409"/>
                    <a:pt x="157163" y="70029"/>
                    <a:pt x="157163" y="75728"/>
                  </a:cubicBezTo>
                  <a:cubicBezTo>
                    <a:pt x="157163" y="81427"/>
                    <a:pt x="161783" y="86047"/>
                    <a:pt x="167482" y="86047"/>
                  </a:cubicBezTo>
                  <a:cubicBezTo>
                    <a:pt x="173181" y="86047"/>
                    <a:pt x="177801" y="81427"/>
                    <a:pt x="177801" y="75728"/>
                  </a:cubicBezTo>
                  <a:cubicBezTo>
                    <a:pt x="177801" y="70029"/>
                    <a:pt x="173181" y="65409"/>
                    <a:pt x="167482" y="65409"/>
                  </a:cubicBezTo>
                  <a:close/>
                  <a:moveTo>
                    <a:pt x="100807" y="65409"/>
                  </a:moveTo>
                  <a:cubicBezTo>
                    <a:pt x="95108" y="65409"/>
                    <a:pt x="90488" y="70029"/>
                    <a:pt x="90488" y="75728"/>
                  </a:cubicBezTo>
                  <a:cubicBezTo>
                    <a:pt x="90488" y="81427"/>
                    <a:pt x="95108" y="86047"/>
                    <a:pt x="100807" y="86047"/>
                  </a:cubicBezTo>
                  <a:cubicBezTo>
                    <a:pt x="106506" y="86047"/>
                    <a:pt x="111126" y="81427"/>
                    <a:pt x="111126" y="75728"/>
                  </a:cubicBezTo>
                  <a:cubicBezTo>
                    <a:pt x="111126" y="70029"/>
                    <a:pt x="106506" y="65409"/>
                    <a:pt x="100807" y="65409"/>
                  </a:cubicBezTo>
                  <a:close/>
                  <a:moveTo>
                    <a:pt x="71089" y="1373"/>
                  </a:moveTo>
                  <a:cubicBezTo>
                    <a:pt x="75038" y="-1266"/>
                    <a:pt x="78988" y="53"/>
                    <a:pt x="81621" y="4013"/>
                  </a:cubicBezTo>
                  <a:cubicBezTo>
                    <a:pt x="81621" y="4013"/>
                    <a:pt x="81621" y="4013"/>
                    <a:pt x="106633" y="43605"/>
                  </a:cubicBezTo>
                  <a:cubicBezTo>
                    <a:pt x="106633" y="43605"/>
                    <a:pt x="106633" y="44924"/>
                    <a:pt x="106633" y="44924"/>
                  </a:cubicBezTo>
                  <a:cubicBezTo>
                    <a:pt x="115849" y="42285"/>
                    <a:pt x="125064" y="40965"/>
                    <a:pt x="134279" y="40965"/>
                  </a:cubicBezTo>
                  <a:cubicBezTo>
                    <a:pt x="144811" y="40965"/>
                    <a:pt x="154026" y="42285"/>
                    <a:pt x="161925" y="44924"/>
                  </a:cubicBezTo>
                  <a:cubicBezTo>
                    <a:pt x="161925" y="44924"/>
                    <a:pt x="161925" y="43605"/>
                    <a:pt x="163242" y="43605"/>
                  </a:cubicBezTo>
                  <a:cubicBezTo>
                    <a:pt x="163242" y="43605"/>
                    <a:pt x="163242" y="43605"/>
                    <a:pt x="188254" y="4013"/>
                  </a:cubicBezTo>
                  <a:cubicBezTo>
                    <a:pt x="189571" y="53"/>
                    <a:pt x="194837" y="-1266"/>
                    <a:pt x="197470" y="1373"/>
                  </a:cubicBezTo>
                  <a:cubicBezTo>
                    <a:pt x="201419" y="2693"/>
                    <a:pt x="202735" y="6652"/>
                    <a:pt x="201419" y="10611"/>
                  </a:cubicBezTo>
                  <a:cubicBezTo>
                    <a:pt x="201419" y="10611"/>
                    <a:pt x="201419" y="10611"/>
                    <a:pt x="175090" y="50203"/>
                  </a:cubicBezTo>
                  <a:cubicBezTo>
                    <a:pt x="175090" y="50203"/>
                    <a:pt x="175090" y="50203"/>
                    <a:pt x="175090" y="51523"/>
                  </a:cubicBezTo>
                  <a:cubicBezTo>
                    <a:pt x="196153" y="63401"/>
                    <a:pt x="211951" y="83197"/>
                    <a:pt x="215900" y="108272"/>
                  </a:cubicBezTo>
                  <a:cubicBezTo>
                    <a:pt x="215900" y="108272"/>
                    <a:pt x="215900" y="108272"/>
                    <a:pt x="53975" y="108272"/>
                  </a:cubicBezTo>
                  <a:cubicBezTo>
                    <a:pt x="57924" y="83197"/>
                    <a:pt x="73722" y="63401"/>
                    <a:pt x="94785" y="51523"/>
                  </a:cubicBezTo>
                  <a:cubicBezTo>
                    <a:pt x="94785" y="51523"/>
                    <a:pt x="93469" y="50203"/>
                    <a:pt x="93469" y="50203"/>
                  </a:cubicBezTo>
                  <a:cubicBezTo>
                    <a:pt x="93469" y="50203"/>
                    <a:pt x="93469" y="50203"/>
                    <a:pt x="68456" y="10611"/>
                  </a:cubicBezTo>
                  <a:cubicBezTo>
                    <a:pt x="65823" y="6652"/>
                    <a:pt x="67140" y="2693"/>
                    <a:pt x="71089" y="1373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00">
                <a:cs typeface="+mn-ea"/>
                <a:sym typeface="+mn-lt"/>
              </a:endParaRPr>
            </a:p>
          </p:txBody>
        </p:sp>
        <p:sp>
          <p:nvSpPr>
            <p:cNvPr id="18" name="Oval 29"/>
            <p:cNvSpPr/>
            <p:nvPr/>
          </p:nvSpPr>
          <p:spPr>
            <a:xfrm>
              <a:off x="4424301" y="2281654"/>
              <a:ext cx="286081" cy="343979"/>
            </a:xfrm>
            <a:custGeom>
              <a:avLst/>
              <a:gdLst>
                <a:gd name="connsiteX0" fmla="*/ 55289 w 268288"/>
                <a:gd name="connsiteY0" fmla="*/ 122559 h 322584"/>
                <a:gd name="connsiteX1" fmla="*/ 214313 w 268288"/>
                <a:gd name="connsiteY1" fmla="*/ 122559 h 322584"/>
                <a:gd name="connsiteX2" fmla="*/ 214313 w 268288"/>
                <a:gd name="connsiteY2" fmla="*/ 235731 h 322584"/>
                <a:gd name="connsiteX3" fmla="*/ 188028 w 268288"/>
                <a:gd name="connsiteY3" fmla="*/ 268630 h 322584"/>
                <a:gd name="connsiteX4" fmla="*/ 188028 w 268288"/>
                <a:gd name="connsiteY4" fmla="*/ 309425 h 322584"/>
                <a:gd name="connsiteX5" fmla="*/ 168314 w 268288"/>
                <a:gd name="connsiteY5" fmla="*/ 322584 h 322584"/>
                <a:gd name="connsiteX6" fmla="*/ 148601 w 268288"/>
                <a:gd name="connsiteY6" fmla="*/ 309425 h 322584"/>
                <a:gd name="connsiteX7" fmla="*/ 148601 w 268288"/>
                <a:gd name="connsiteY7" fmla="*/ 268630 h 322584"/>
                <a:gd name="connsiteX8" fmla="*/ 119687 w 268288"/>
                <a:gd name="connsiteY8" fmla="*/ 268630 h 322584"/>
                <a:gd name="connsiteX9" fmla="*/ 119687 w 268288"/>
                <a:gd name="connsiteY9" fmla="*/ 309425 h 322584"/>
                <a:gd name="connsiteX10" fmla="*/ 99974 w 268288"/>
                <a:gd name="connsiteY10" fmla="*/ 322584 h 322584"/>
                <a:gd name="connsiteX11" fmla="*/ 81574 w 268288"/>
                <a:gd name="connsiteY11" fmla="*/ 309425 h 322584"/>
                <a:gd name="connsiteX12" fmla="*/ 81574 w 268288"/>
                <a:gd name="connsiteY12" fmla="*/ 268630 h 322584"/>
                <a:gd name="connsiteX13" fmla="*/ 53975 w 268288"/>
                <a:gd name="connsiteY13" fmla="*/ 235731 h 322584"/>
                <a:gd name="connsiteX14" fmla="*/ 55289 w 268288"/>
                <a:gd name="connsiteY14" fmla="*/ 122559 h 322584"/>
                <a:gd name="connsiteX15" fmla="*/ 248444 w 268288"/>
                <a:gd name="connsiteY15" fmla="*/ 108272 h 322584"/>
                <a:gd name="connsiteX16" fmla="*/ 268288 w 268288"/>
                <a:gd name="connsiteY16" fmla="*/ 121403 h 322584"/>
                <a:gd name="connsiteX17" fmla="*/ 268288 w 268288"/>
                <a:gd name="connsiteY17" fmla="*/ 201504 h 322584"/>
                <a:gd name="connsiteX18" fmla="*/ 248444 w 268288"/>
                <a:gd name="connsiteY18" fmla="*/ 214635 h 322584"/>
                <a:gd name="connsiteX19" fmla="*/ 228600 w 268288"/>
                <a:gd name="connsiteY19" fmla="*/ 201504 h 322584"/>
                <a:gd name="connsiteX20" fmla="*/ 228600 w 268288"/>
                <a:gd name="connsiteY20" fmla="*/ 121403 h 322584"/>
                <a:gd name="connsiteX21" fmla="*/ 248444 w 268288"/>
                <a:gd name="connsiteY21" fmla="*/ 108272 h 322584"/>
                <a:gd name="connsiteX22" fmla="*/ 19844 w 268288"/>
                <a:gd name="connsiteY22" fmla="*/ 108272 h 322584"/>
                <a:gd name="connsiteX23" fmla="*/ 39688 w 268288"/>
                <a:gd name="connsiteY23" fmla="*/ 121437 h 322584"/>
                <a:gd name="connsiteX24" fmla="*/ 39688 w 268288"/>
                <a:gd name="connsiteY24" fmla="*/ 201741 h 322584"/>
                <a:gd name="connsiteX25" fmla="*/ 19844 w 268288"/>
                <a:gd name="connsiteY25" fmla="*/ 216222 h 322584"/>
                <a:gd name="connsiteX26" fmla="*/ 0 w 268288"/>
                <a:gd name="connsiteY26" fmla="*/ 201741 h 322584"/>
                <a:gd name="connsiteX27" fmla="*/ 0 w 268288"/>
                <a:gd name="connsiteY27" fmla="*/ 121437 h 322584"/>
                <a:gd name="connsiteX28" fmla="*/ 19844 w 268288"/>
                <a:gd name="connsiteY28" fmla="*/ 108272 h 322584"/>
                <a:gd name="connsiteX29" fmla="*/ 167482 w 268288"/>
                <a:gd name="connsiteY29" fmla="*/ 65409 h 322584"/>
                <a:gd name="connsiteX30" fmla="*/ 157163 w 268288"/>
                <a:gd name="connsiteY30" fmla="*/ 75728 h 322584"/>
                <a:gd name="connsiteX31" fmla="*/ 167482 w 268288"/>
                <a:gd name="connsiteY31" fmla="*/ 86047 h 322584"/>
                <a:gd name="connsiteX32" fmla="*/ 177801 w 268288"/>
                <a:gd name="connsiteY32" fmla="*/ 75728 h 322584"/>
                <a:gd name="connsiteX33" fmla="*/ 167482 w 268288"/>
                <a:gd name="connsiteY33" fmla="*/ 65409 h 322584"/>
                <a:gd name="connsiteX34" fmla="*/ 100807 w 268288"/>
                <a:gd name="connsiteY34" fmla="*/ 65409 h 322584"/>
                <a:gd name="connsiteX35" fmla="*/ 90488 w 268288"/>
                <a:gd name="connsiteY35" fmla="*/ 75728 h 322584"/>
                <a:gd name="connsiteX36" fmla="*/ 100807 w 268288"/>
                <a:gd name="connsiteY36" fmla="*/ 86047 h 322584"/>
                <a:gd name="connsiteX37" fmla="*/ 111126 w 268288"/>
                <a:gd name="connsiteY37" fmla="*/ 75728 h 322584"/>
                <a:gd name="connsiteX38" fmla="*/ 100807 w 268288"/>
                <a:gd name="connsiteY38" fmla="*/ 65409 h 322584"/>
                <a:gd name="connsiteX39" fmla="*/ 71089 w 268288"/>
                <a:gd name="connsiteY39" fmla="*/ 1373 h 322584"/>
                <a:gd name="connsiteX40" fmla="*/ 81621 w 268288"/>
                <a:gd name="connsiteY40" fmla="*/ 4013 h 322584"/>
                <a:gd name="connsiteX41" fmla="*/ 106633 w 268288"/>
                <a:gd name="connsiteY41" fmla="*/ 43605 h 322584"/>
                <a:gd name="connsiteX42" fmla="*/ 106633 w 268288"/>
                <a:gd name="connsiteY42" fmla="*/ 44924 h 322584"/>
                <a:gd name="connsiteX43" fmla="*/ 134279 w 268288"/>
                <a:gd name="connsiteY43" fmla="*/ 40965 h 322584"/>
                <a:gd name="connsiteX44" fmla="*/ 161925 w 268288"/>
                <a:gd name="connsiteY44" fmla="*/ 44924 h 322584"/>
                <a:gd name="connsiteX45" fmla="*/ 163242 w 268288"/>
                <a:gd name="connsiteY45" fmla="*/ 43605 h 322584"/>
                <a:gd name="connsiteX46" fmla="*/ 188254 w 268288"/>
                <a:gd name="connsiteY46" fmla="*/ 4013 h 322584"/>
                <a:gd name="connsiteX47" fmla="*/ 197470 w 268288"/>
                <a:gd name="connsiteY47" fmla="*/ 1373 h 322584"/>
                <a:gd name="connsiteX48" fmla="*/ 201419 w 268288"/>
                <a:gd name="connsiteY48" fmla="*/ 10611 h 322584"/>
                <a:gd name="connsiteX49" fmla="*/ 175090 w 268288"/>
                <a:gd name="connsiteY49" fmla="*/ 50203 h 322584"/>
                <a:gd name="connsiteX50" fmla="*/ 175090 w 268288"/>
                <a:gd name="connsiteY50" fmla="*/ 51523 h 322584"/>
                <a:gd name="connsiteX51" fmla="*/ 215900 w 268288"/>
                <a:gd name="connsiteY51" fmla="*/ 108272 h 322584"/>
                <a:gd name="connsiteX52" fmla="*/ 53975 w 268288"/>
                <a:gd name="connsiteY52" fmla="*/ 108272 h 322584"/>
                <a:gd name="connsiteX53" fmla="*/ 94785 w 268288"/>
                <a:gd name="connsiteY53" fmla="*/ 51523 h 322584"/>
                <a:gd name="connsiteX54" fmla="*/ 93469 w 268288"/>
                <a:gd name="connsiteY54" fmla="*/ 50203 h 322584"/>
                <a:gd name="connsiteX55" fmla="*/ 68456 w 268288"/>
                <a:gd name="connsiteY55" fmla="*/ 10611 h 322584"/>
                <a:gd name="connsiteX56" fmla="*/ 71089 w 268288"/>
                <a:gd name="connsiteY56" fmla="*/ 1373 h 322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268288" h="322584">
                  <a:moveTo>
                    <a:pt x="55289" y="122559"/>
                  </a:moveTo>
                  <a:cubicBezTo>
                    <a:pt x="55289" y="122559"/>
                    <a:pt x="55289" y="122559"/>
                    <a:pt x="214313" y="122559"/>
                  </a:cubicBezTo>
                  <a:cubicBezTo>
                    <a:pt x="214313" y="122559"/>
                    <a:pt x="214313" y="122559"/>
                    <a:pt x="214313" y="235731"/>
                  </a:cubicBezTo>
                  <a:cubicBezTo>
                    <a:pt x="214313" y="255471"/>
                    <a:pt x="206428" y="265998"/>
                    <a:pt x="188028" y="268630"/>
                  </a:cubicBezTo>
                  <a:cubicBezTo>
                    <a:pt x="188028" y="268630"/>
                    <a:pt x="188028" y="268630"/>
                    <a:pt x="188028" y="309425"/>
                  </a:cubicBezTo>
                  <a:cubicBezTo>
                    <a:pt x="188028" y="316004"/>
                    <a:pt x="178828" y="322584"/>
                    <a:pt x="168314" y="322584"/>
                  </a:cubicBezTo>
                  <a:cubicBezTo>
                    <a:pt x="157800" y="322584"/>
                    <a:pt x="148601" y="316004"/>
                    <a:pt x="148601" y="309425"/>
                  </a:cubicBezTo>
                  <a:cubicBezTo>
                    <a:pt x="148601" y="309425"/>
                    <a:pt x="148601" y="309425"/>
                    <a:pt x="148601" y="268630"/>
                  </a:cubicBezTo>
                  <a:cubicBezTo>
                    <a:pt x="139401" y="268630"/>
                    <a:pt x="128887" y="268630"/>
                    <a:pt x="119687" y="268630"/>
                  </a:cubicBezTo>
                  <a:cubicBezTo>
                    <a:pt x="119687" y="268630"/>
                    <a:pt x="119687" y="268630"/>
                    <a:pt x="119687" y="309425"/>
                  </a:cubicBezTo>
                  <a:cubicBezTo>
                    <a:pt x="119687" y="316004"/>
                    <a:pt x="111802" y="322584"/>
                    <a:pt x="99974" y="322584"/>
                  </a:cubicBezTo>
                  <a:cubicBezTo>
                    <a:pt x="89460" y="322584"/>
                    <a:pt x="81574" y="316004"/>
                    <a:pt x="81574" y="309425"/>
                  </a:cubicBezTo>
                  <a:cubicBezTo>
                    <a:pt x="81574" y="309425"/>
                    <a:pt x="81574" y="309425"/>
                    <a:pt x="81574" y="268630"/>
                  </a:cubicBezTo>
                  <a:cubicBezTo>
                    <a:pt x="63175" y="265998"/>
                    <a:pt x="53975" y="255471"/>
                    <a:pt x="53975" y="235731"/>
                  </a:cubicBezTo>
                  <a:cubicBezTo>
                    <a:pt x="53975" y="212044"/>
                    <a:pt x="55289" y="122559"/>
                    <a:pt x="55289" y="122559"/>
                  </a:cubicBezTo>
                  <a:close/>
                  <a:moveTo>
                    <a:pt x="248444" y="108272"/>
                  </a:moveTo>
                  <a:cubicBezTo>
                    <a:pt x="259028" y="108272"/>
                    <a:pt x="268288" y="114838"/>
                    <a:pt x="268288" y="121403"/>
                  </a:cubicBezTo>
                  <a:cubicBezTo>
                    <a:pt x="268288" y="121403"/>
                    <a:pt x="268288" y="121403"/>
                    <a:pt x="268288" y="201504"/>
                  </a:cubicBezTo>
                  <a:cubicBezTo>
                    <a:pt x="268288" y="208070"/>
                    <a:pt x="259028" y="214635"/>
                    <a:pt x="248444" y="214635"/>
                  </a:cubicBezTo>
                  <a:cubicBezTo>
                    <a:pt x="237861" y="214635"/>
                    <a:pt x="228600" y="208070"/>
                    <a:pt x="228600" y="201504"/>
                  </a:cubicBezTo>
                  <a:cubicBezTo>
                    <a:pt x="228600" y="201504"/>
                    <a:pt x="228600" y="201504"/>
                    <a:pt x="228600" y="121403"/>
                  </a:cubicBezTo>
                  <a:cubicBezTo>
                    <a:pt x="228600" y="114838"/>
                    <a:pt x="237861" y="108272"/>
                    <a:pt x="248444" y="108272"/>
                  </a:cubicBezTo>
                  <a:close/>
                  <a:moveTo>
                    <a:pt x="19844" y="108272"/>
                  </a:moveTo>
                  <a:cubicBezTo>
                    <a:pt x="30427" y="108272"/>
                    <a:pt x="39688" y="113538"/>
                    <a:pt x="39688" y="121437"/>
                  </a:cubicBezTo>
                  <a:cubicBezTo>
                    <a:pt x="39688" y="121437"/>
                    <a:pt x="39688" y="121437"/>
                    <a:pt x="39688" y="201741"/>
                  </a:cubicBezTo>
                  <a:cubicBezTo>
                    <a:pt x="39688" y="209640"/>
                    <a:pt x="30427" y="216222"/>
                    <a:pt x="19844" y="216222"/>
                  </a:cubicBezTo>
                  <a:cubicBezTo>
                    <a:pt x="9260" y="216222"/>
                    <a:pt x="0" y="209640"/>
                    <a:pt x="0" y="201741"/>
                  </a:cubicBezTo>
                  <a:cubicBezTo>
                    <a:pt x="0" y="201741"/>
                    <a:pt x="0" y="201741"/>
                    <a:pt x="0" y="121437"/>
                  </a:cubicBezTo>
                  <a:cubicBezTo>
                    <a:pt x="0" y="113538"/>
                    <a:pt x="9260" y="108272"/>
                    <a:pt x="19844" y="108272"/>
                  </a:cubicBezTo>
                  <a:close/>
                  <a:moveTo>
                    <a:pt x="167482" y="65409"/>
                  </a:moveTo>
                  <a:cubicBezTo>
                    <a:pt x="161783" y="65409"/>
                    <a:pt x="157163" y="70029"/>
                    <a:pt x="157163" y="75728"/>
                  </a:cubicBezTo>
                  <a:cubicBezTo>
                    <a:pt x="157163" y="81427"/>
                    <a:pt x="161783" y="86047"/>
                    <a:pt x="167482" y="86047"/>
                  </a:cubicBezTo>
                  <a:cubicBezTo>
                    <a:pt x="173181" y="86047"/>
                    <a:pt x="177801" y="81427"/>
                    <a:pt x="177801" y="75728"/>
                  </a:cubicBezTo>
                  <a:cubicBezTo>
                    <a:pt x="177801" y="70029"/>
                    <a:pt x="173181" y="65409"/>
                    <a:pt x="167482" y="65409"/>
                  </a:cubicBezTo>
                  <a:close/>
                  <a:moveTo>
                    <a:pt x="100807" y="65409"/>
                  </a:moveTo>
                  <a:cubicBezTo>
                    <a:pt x="95108" y="65409"/>
                    <a:pt x="90488" y="70029"/>
                    <a:pt x="90488" y="75728"/>
                  </a:cubicBezTo>
                  <a:cubicBezTo>
                    <a:pt x="90488" y="81427"/>
                    <a:pt x="95108" y="86047"/>
                    <a:pt x="100807" y="86047"/>
                  </a:cubicBezTo>
                  <a:cubicBezTo>
                    <a:pt x="106506" y="86047"/>
                    <a:pt x="111126" y="81427"/>
                    <a:pt x="111126" y="75728"/>
                  </a:cubicBezTo>
                  <a:cubicBezTo>
                    <a:pt x="111126" y="70029"/>
                    <a:pt x="106506" y="65409"/>
                    <a:pt x="100807" y="65409"/>
                  </a:cubicBezTo>
                  <a:close/>
                  <a:moveTo>
                    <a:pt x="71089" y="1373"/>
                  </a:moveTo>
                  <a:cubicBezTo>
                    <a:pt x="75038" y="-1266"/>
                    <a:pt x="78988" y="53"/>
                    <a:pt x="81621" y="4013"/>
                  </a:cubicBezTo>
                  <a:cubicBezTo>
                    <a:pt x="81621" y="4013"/>
                    <a:pt x="81621" y="4013"/>
                    <a:pt x="106633" y="43605"/>
                  </a:cubicBezTo>
                  <a:cubicBezTo>
                    <a:pt x="106633" y="43605"/>
                    <a:pt x="106633" y="44924"/>
                    <a:pt x="106633" y="44924"/>
                  </a:cubicBezTo>
                  <a:cubicBezTo>
                    <a:pt x="115849" y="42285"/>
                    <a:pt x="125064" y="40965"/>
                    <a:pt x="134279" y="40965"/>
                  </a:cubicBezTo>
                  <a:cubicBezTo>
                    <a:pt x="144811" y="40965"/>
                    <a:pt x="154026" y="42285"/>
                    <a:pt x="161925" y="44924"/>
                  </a:cubicBezTo>
                  <a:cubicBezTo>
                    <a:pt x="161925" y="44924"/>
                    <a:pt x="161925" y="43605"/>
                    <a:pt x="163242" y="43605"/>
                  </a:cubicBezTo>
                  <a:cubicBezTo>
                    <a:pt x="163242" y="43605"/>
                    <a:pt x="163242" y="43605"/>
                    <a:pt x="188254" y="4013"/>
                  </a:cubicBezTo>
                  <a:cubicBezTo>
                    <a:pt x="189571" y="53"/>
                    <a:pt x="194837" y="-1266"/>
                    <a:pt x="197470" y="1373"/>
                  </a:cubicBezTo>
                  <a:cubicBezTo>
                    <a:pt x="201419" y="2693"/>
                    <a:pt x="202735" y="6652"/>
                    <a:pt x="201419" y="10611"/>
                  </a:cubicBezTo>
                  <a:cubicBezTo>
                    <a:pt x="201419" y="10611"/>
                    <a:pt x="201419" y="10611"/>
                    <a:pt x="175090" y="50203"/>
                  </a:cubicBezTo>
                  <a:cubicBezTo>
                    <a:pt x="175090" y="50203"/>
                    <a:pt x="175090" y="50203"/>
                    <a:pt x="175090" y="51523"/>
                  </a:cubicBezTo>
                  <a:cubicBezTo>
                    <a:pt x="196153" y="63401"/>
                    <a:pt x="211951" y="83197"/>
                    <a:pt x="215900" y="108272"/>
                  </a:cubicBezTo>
                  <a:cubicBezTo>
                    <a:pt x="215900" y="108272"/>
                    <a:pt x="215900" y="108272"/>
                    <a:pt x="53975" y="108272"/>
                  </a:cubicBezTo>
                  <a:cubicBezTo>
                    <a:pt x="57924" y="83197"/>
                    <a:pt x="73722" y="63401"/>
                    <a:pt x="94785" y="51523"/>
                  </a:cubicBezTo>
                  <a:cubicBezTo>
                    <a:pt x="94785" y="51523"/>
                    <a:pt x="93469" y="50203"/>
                    <a:pt x="93469" y="50203"/>
                  </a:cubicBezTo>
                  <a:cubicBezTo>
                    <a:pt x="93469" y="50203"/>
                    <a:pt x="93469" y="50203"/>
                    <a:pt x="68456" y="10611"/>
                  </a:cubicBezTo>
                  <a:cubicBezTo>
                    <a:pt x="65823" y="6652"/>
                    <a:pt x="67140" y="2693"/>
                    <a:pt x="71089" y="1373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00">
                <a:cs typeface="+mn-ea"/>
                <a:sym typeface="+mn-lt"/>
              </a:endParaRPr>
            </a:p>
          </p:txBody>
        </p:sp>
        <p:sp>
          <p:nvSpPr>
            <p:cNvPr id="19" name="Oval 41"/>
            <p:cNvSpPr/>
            <p:nvPr/>
          </p:nvSpPr>
          <p:spPr>
            <a:xfrm>
              <a:off x="7160033" y="2281654"/>
              <a:ext cx="286081" cy="343979"/>
            </a:xfrm>
            <a:custGeom>
              <a:avLst/>
              <a:gdLst>
                <a:gd name="connsiteX0" fmla="*/ 55289 w 268288"/>
                <a:gd name="connsiteY0" fmla="*/ 122559 h 322584"/>
                <a:gd name="connsiteX1" fmla="*/ 214313 w 268288"/>
                <a:gd name="connsiteY1" fmla="*/ 122559 h 322584"/>
                <a:gd name="connsiteX2" fmla="*/ 214313 w 268288"/>
                <a:gd name="connsiteY2" fmla="*/ 235731 h 322584"/>
                <a:gd name="connsiteX3" fmla="*/ 188028 w 268288"/>
                <a:gd name="connsiteY3" fmla="*/ 268630 h 322584"/>
                <a:gd name="connsiteX4" fmla="*/ 188028 w 268288"/>
                <a:gd name="connsiteY4" fmla="*/ 309425 h 322584"/>
                <a:gd name="connsiteX5" fmla="*/ 168314 w 268288"/>
                <a:gd name="connsiteY5" fmla="*/ 322584 h 322584"/>
                <a:gd name="connsiteX6" fmla="*/ 148601 w 268288"/>
                <a:gd name="connsiteY6" fmla="*/ 309425 h 322584"/>
                <a:gd name="connsiteX7" fmla="*/ 148601 w 268288"/>
                <a:gd name="connsiteY7" fmla="*/ 268630 h 322584"/>
                <a:gd name="connsiteX8" fmla="*/ 119687 w 268288"/>
                <a:gd name="connsiteY8" fmla="*/ 268630 h 322584"/>
                <a:gd name="connsiteX9" fmla="*/ 119687 w 268288"/>
                <a:gd name="connsiteY9" fmla="*/ 309425 h 322584"/>
                <a:gd name="connsiteX10" fmla="*/ 99974 w 268288"/>
                <a:gd name="connsiteY10" fmla="*/ 322584 h 322584"/>
                <a:gd name="connsiteX11" fmla="*/ 81574 w 268288"/>
                <a:gd name="connsiteY11" fmla="*/ 309425 h 322584"/>
                <a:gd name="connsiteX12" fmla="*/ 81574 w 268288"/>
                <a:gd name="connsiteY12" fmla="*/ 268630 h 322584"/>
                <a:gd name="connsiteX13" fmla="*/ 53975 w 268288"/>
                <a:gd name="connsiteY13" fmla="*/ 235731 h 322584"/>
                <a:gd name="connsiteX14" fmla="*/ 55289 w 268288"/>
                <a:gd name="connsiteY14" fmla="*/ 122559 h 322584"/>
                <a:gd name="connsiteX15" fmla="*/ 248444 w 268288"/>
                <a:gd name="connsiteY15" fmla="*/ 108272 h 322584"/>
                <a:gd name="connsiteX16" fmla="*/ 268288 w 268288"/>
                <a:gd name="connsiteY16" fmla="*/ 121403 h 322584"/>
                <a:gd name="connsiteX17" fmla="*/ 268288 w 268288"/>
                <a:gd name="connsiteY17" fmla="*/ 201504 h 322584"/>
                <a:gd name="connsiteX18" fmla="*/ 248444 w 268288"/>
                <a:gd name="connsiteY18" fmla="*/ 214635 h 322584"/>
                <a:gd name="connsiteX19" fmla="*/ 228600 w 268288"/>
                <a:gd name="connsiteY19" fmla="*/ 201504 h 322584"/>
                <a:gd name="connsiteX20" fmla="*/ 228600 w 268288"/>
                <a:gd name="connsiteY20" fmla="*/ 121403 h 322584"/>
                <a:gd name="connsiteX21" fmla="*/ 248444 w 268288"/>
                <a:gd name="connsiteY21" fmla="*/ 108272 h 322584"/>
                <a:gd name="connsiteX22" fmla="*/ 19844 w 268288"/>
                <a:gd name="connsiteY22" fmla="*/ 108272 h 322584"/>
                <a:gd name="connsiteX23" fmla="*/ 39688 w 268288"/>
                <a:gd name="connsiteY23" fmla="*/ 121437 h 322584"/>
                <a:gd name="connsiteX24" fmla="*/ 39688 w 268288"/>
                <a:gd name="connsiteY24" fmla="*/ 201741 h 322584"/>
                <a:gd name="connsiteX25" fmla="*/ 19844 w 268288"/>
                <a:gd name="connsiteY25" fmla="*/ 216222 h 322584"/>
                <a:gd name="connsiteX26" fmla="*/ 0 w 268288"/>
                <a:gd name="connsiteY26" fmla="*/ 201741 h 322584"/>
                <a:gd name="connsiteX27" fmla="*/ 0 w 268288"/>
                <a:gd name="connsiteY27" fmla="*/ 121437 h 322584"/>
                <a:gd name="connsiteX28" fmla="*/ 19844 w 268288"/>
                <a:gd name="connsiteY28" fmla="*/ 108272 h 322584"/>
                <a:gd name="connsiteX29" fmla="*/ 167482 w 268288"/>
                <a:gd name="connsiteY29" fmla="*/ 65409 h 322584"/>
                <a:gd name="connsiteX30" fmla="*/ 157163 w 268288"/>
                <a:gd name="connsiteY30" fmla="*/ 75728 h 322584"/>
                <a:gd name="connsiteX31" fmla="*/ 167482 w 268288"/>
                <a:gd name="connsiteY31" fmla="*/ 86047 h 322584"/>
                <a:gd name="connsiteX32" fmla="*/ 177801 w 268288"/>
                <a:gd name="connsiteY32" fmla="*/ 75728 h 322584"/>
                <a:gd name="connsiteX33" fmla="*/ 167482 w 268288"/>
                <a:gd name="connsiteY33" fmla="*/ 65409 h 322584"/>
                <a:gd name="connsiteX34" fmla="*/ 100807 w 268288"/>
                <a:gd name="connsiteY34" fmla="*/ 65409 h 322584"/>
                <a:gd name="connsiteX35" fmla="*/ 90488 w 268288"/>
                <a:gd name="connsiteY35" fmla="*/ 75728 h 322584"/>
                <a:gd name="connsiteX36" fmla="*/ 100807 w 268288"/>
                <a:gd name="connsiteY36" fmla="*/ 86047 h 322584"/>
                <a:gd name="connsiteX37" fmla="*/ 111126 w 268288"/>
                <a:gd name="connsiteY37" fmla="*/ 75728 h 322584"/>
                <a:gd name="connsiteX38" fmla="*/ 100807 w 268288"/>
                <a:gd name="connsiteY38" fmla="*/ 65409 h 322584"/>
                <a:gd name="connsiteX39" fmla="*/ 71089 w 268288"/>
                <a:gd name="connsiteY39" fmla="*/ 1373 h 322584"/>
                <a:gd name="connsiteX40" fmla="*/ 81621 w 268288"/>
                <a:gd name="connsiteY40" fmla="*/ 4013 h 322584"/>
                <a:gd name="connsiteX41" fmla="*/ 106633 w 268288"/>
                <a:gd name="connsiteY41" fmla="*/ 43605 h 322584"/>
                <a:gd name="connsiteX42" fmla="*/ 106633 w 268288"/>
                <a:gd name="connsiteY42" fmla="*/ 44924 h 322584"/>
                <a:gd name="connsiteX43" fmla="*/ 134279 w 268288"/>
                <a:gd name="connsiteY43" fmla="*/ 40965 h 322584"/>
                <a:gd name="connsiteX44" fmla="*/ 161925 w 268288"/>
                <a:gd name="connsiteY44" fmla="*/ 44924 h 322584"/>
                <a:gd name="connsiteX45" fmla="*/ 163242 w 268288"/>
                <a:gd name="connsiteY45" fmla="*/ 43605 h 322584"/>
                <a:gd name="connsiteX46" fmla="*/ 188254 w 268288"/>
                <a:gd name="connsiteY46" fmla="*/ 4013 h 322584"/>
                <a:gd name="connsiteX47" fmla="*/ 197470 w 268288"/>
                <a:gd name="connsiteY47" fmla="*/ 1373 h 322584"/>
                <a:gd name="connsiteX48" fmla="*/ 201419 w 268288"/>
                <a:gd name="connsiteY48" fmla="*/ 10611 h 322584"/>
                <a:gd name="connsiteX49" fmla="*/ 175090 w 268288"/>
                <a:gd name="connsiteY49" fmla="*/ 50203 h 322584"/>
                <a:gd name="connsiteX50" fmla="*/ 175090 w 268288"/>
                <a:gd name="connsiteY50" fmla="*/ 51523 h 322584"/>
                <a:gd name="connsiteX51" fmla="*/ 215900 w 268288"/>
                <a:gd name="connsiteY51" fmla="*/ 108272 h 322584"/>
                <a:gd name="connsiteX52" fmla="*/ 53975 w 268288"/>
                <a:gd name="connsiteY52" fmla="*/ 108272 h 322584"/>
                <a:gd name="connsiteX53" fmla="*/ 94785 w 268288"/>
                <a:gd name="connsiteY53" fmla="*/ 51523 h 322584"/>
                <a:gd name="connsiteX54" fmla="*/ 93469 w 268288"/>
                <a:gd name="connsiteY54" fmla="*/ 50203 h 322584"/>
                <a:gd name="connsiteX55" fmla="*/ 68456 w 268288"/>
                <a:gd name="connsiteY55" fmla="*/ 10611 h 322584"/>
                <a:gd name="connsiteX56" fmla="*/ 71089 w 268288"/>
                <a:gd name="connsiteY56" fmla="*/ 1373 h 322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268288" h="322584">
                  <a:moveTo>
                    <a:pt x="55289" y="122559"/>
                  </a:moveTo>
                  <a:cubicBezTo>
                    <a:pt x="55289" y="122559"/>
                    <a:pt x="55289" y="122559"/>
                    <a:pt x="214313" y="122559"/>
                  </a:cubicBezTo>
                  <a:cubicBezTo>
                    <a:pt x="214313" y="122559"/>
                    <a:pt x="214313" y="122559"/>
                    <a:pt x="214313" y="235731"/>
                  </a:cubicBezTo>
                  <a:cubicBezTo>
                    <a:pt x="214313" y="255471"/>
                    <a:pt x="206428" y="265998"/>
                    <a:pt x="188028" y="268630"/>
                  </a:cubicBezTo>
                  <a:cubicBezTo>
                    <a:pt x="188028" y="268630"/>
                    <a:pt x="188028" y="268630"/>
                    <a:pt x="188028" y="309425"/>
                  </a:cubicBezTo>
                  <a:cubicBezTo>
                    <a:pt x="188028" y="316004"/>
                    <a:pt x="178828" y="322584"/>
                    <a:pt x="168314" y="322584"/>
                  </a:cubicBezTo>
                  <a:cubicBezTo>
                    <a:pt x="157800" y="322584"/>
                    <a:pt x="148601" y="316004"/>
                    <a:pt x="148601" y="309425"/>
                  </a:cubicBezTo>
                  <a:cubicBezTo>
                    <a:pt x="148601" y="309425"/>
                    <a:pt x="148601" y="309425"/>
                    <a:pt x="148601" y="268630"/>
                  </a:cubicBezTo>
                  <a:cubicBezTo>
                    <a:pt x="139401" y="268630"/>
                    <a:pt x="128887" y="268630"/>
                    <a:pt x="119687" y="268630"/>
                  </a:cubicBezTo>
                  <a:cubicBezTo>
                    <a:pt x="119687" y="268630"/>
                    <a:pt x="119687" y="268630"/>
                    <a:pt x="119687" y="309425"/>
                  </a:cubicBezTo>
                  <a:cubicBezTo>
                    <a:pt x="119687" y="316004"/>
                    <a:pt x="111802" y="322584"/>
                    <a:pt x="99974" y="322584"/>
                  </a:cubicBezTo>
                  <a:cubicBezTo>
                    <a:pt x="89460" y="322584"/>
                    <a:pt x="81574" y="316004"/>
                    <a:pt x="81574" y="309425"/>
                  </a:cubicBezTo>
                  <a:cubicBezTo>
                    <a:pt x="81574" y="309425"/>
                    <a:pt x="81574" y="309425"/>
                    <a:pt x="81574" y="268630"/>
                  </a:cubicBezTo>
                  <a:cubicBezTo>
                    <a:pt x="63175" y="265998"/>
                    <a:pt x="53975" y="255471"/>
                    <a:pt x="53975" y="235731"/>
                  </a:cubicBezTo>
                  <a:cubicBezTo>
                    <a:pt x="53975" y="212044"/>
                    <a:pt x="55289" y="122559"/>
                    <a:pt x="55289" y="122559"/>
                  </a:cubicBezTo>
                  <a:close/>
                  <a:moveTo>
                    <a:pt x="248444" y="108272"/>
                  </a:moveTo>
                  <a:cubicBezTo>
                    <a:pt x="259028" y="108272"/>
                    <a:pt x="268288" y="114838"/>
                    <a:pt x="268288" y="121403"/>
                  </a:cubicBezTo>
                  <a:cubicBezTo>
                    <a:pt x="268288" y="121403"/>
                    <a:pt x="268288" y="121403"/>
                    <a:pt x="268288" y="201504"/>
                  </a:cubicBezTo>
                  <a:cubicBezTo>
                    <a:pt x="268288" y="208070"/>
                    <a:pt x="259028" y="214635"/>
                    <a:pt x="248444" y="214635"/>
                  </a:cubicBezTo>
                  <a:cubicBezTo>
                    <a:pt x="237861" y="214635"/>
                    <a:pt x="228600" y="208070"/>
                    <a:pt x="228600" y="201504"/>
                  </a:cubicBezTo>
                  <a:cubicBezTo>
                    <a:pt x="228600" y="201504"/>
                    <a:pt x="228600" y="201504"/>
                    <a:pt x="228600" y="121403"/>
                  </a:cubicBezTo>
                  <a:cubicBezTo>
                    <a:pt x="228600" y="114838"/>
                    <a:pt x="237861" y="108272"/>
                    <a:pt x="248444" y="108272"/>
                  </a:cubicBezTo>
                  <a:close/>
                  <a:moveTo>
                    <a:pt x="19844" y="108272"/>
                  </a:moveTo>
                  <a:cubicBezTo>
                    <a:pt x="30427" y="108272"/>
                    <a:pt x="39688" y="113538"/>
                    <a:pt x="39688" y="121437"/>
                  </a:cubicBezTo>
                  <a:cubicBezTo>
                    <a:pt x="39688" y="121437"/>
                    <a:pt x="39688" y="121437"/>
                    <a:pt x="39688" y="201741"/>
                  </a:cubicBezTo>
                  <a:cubicBezTo>
                    <a:pt x="39688" y="209640"/>
                    <a:pt x="30427" y="216222"/>
                    <a:pt x="19844" y="216222"/>
                  </a:cubicBezTo>
                  <a:cubicBezTo>
                    <a:pt x="9260" y="216222"/>
                    <a:pt x="0" y="209640"/>
                    <a:pt x="0" y="201741"/>
                  </a:cubicBezTo>
                  <a:cubicBezTo>
                    <a:pt x="0" y="201741"/>
                    <a:pt x="0" y="201741"/>
                    <a:pt x="0" y="121437"/>
                  </a:cubicBezTo>
                  <a:cubicBezTo>
                    <a:pt x="0" y="113538"/>
                    <a:pt x="9260" y="108272"/>
                    <a:pt x="19844" y="108272"/>
                  </a:cubicBezTo>
                  <a:close/>
                  <a:moveTo>
                    <a:pt x="167482" y="65409"/>
                  </a:moveTo>
                  <a:cubicBezTo>
                    <a:pt x="161783" y="65409"/>
                    <a:pt x="157163" y="70029"/>
                    <a:pt x="157163" y="75728"/>
                  </a:cubicBezTo>
                  <a:cubicBezTo>
                    <a:pt x="157163" y="81427"/>
                    <a:pt x="161783" y="86047"/>
                    <a:pt x="167482" y="86047"/>
                  </a:cubicBezTo>
                  <a:cubicBezTo>
                    <a:pt x="173181" y="86047"/>
                    <a:pt x="177801" y="81427"/>
                    <a:pt x="177801" y="75728"/>
                  </a:cubicBezTo>
                  <a:cubicBezTo>
                    <a:pt x="177801" y="70029"/>
                    <a:pt x="173181" y="65409"/>
                    <a:pt x="167482" y="65409"/>
                  </a:cubicBezTo>
                  <a:close/>
                  <a:moveTo>
                    <a:pt x="100807" y="65409"/>
                  </a:moveTo>
                  <a:cubicBezTo>
                    <a:pt x="95108" y="65409"/>
                    <a:pt x="90488" y="70029"/>
                    <a:pt x="90488" y="75728"/>
                  </a:cubicBezTo>
                  <a:cubicBezTo>
                    <a:pt x="90488" y="81427"/>
                    <a:pt x="95108" y="86047"/>
                    <a:pt x="100807" y="86047"/>
                  </a:cubicBezTo>
                  <a:cubicBezTo>
                    <a:pt x="106506" y="86047"/>
                    <a:pt x="111126" y="81427"/>
                    <a:pt x="111126" y="75728"/>
                  </a:cubicBezTo>
                  <a:cubicBezTo>
                    <a:pt x="111126" y="70029"/>
                    <a:pt x="106506" y="65409"/>
                    <a:pt x="100807" y="65409"/>
                  </a:cubicBezTo>
                  <a:close/>
                  <a:moveTo>
                    <a:pt x="71089" y="1373"/>
                  </a:moveTo>
                  <a:cubicBezTo>
                    <a:pt x="75038" y="-1266"/>
                    <a:pt x="78988" y="53"/>
                    <a:pt x="81621" y="4013"/>
                  </a:cubicBezTo>
                  <a:cubicBezTo>
                    <a:pt x="81621" y="4013"/>
                    <a:pt x="81621" y="4013"/>
                    <a:pt x="106633" y="43605"/>
                  </a:cubicBezTo>
                  <a:cubicBezTo>
                    <a:pt x="106633" y="43605"/>
                    <a:pt x="106633" y="44924"/>
                    <a:pt x="106633" y="44924"/>
                  </a:cubicBezTo>
                  <a:cubicBezTo>
                    <a:pt x="115849" y="42285"/>
                    <a:pt x="125064" y="40965"/>
                    <a:pt x="134279" y="40965"/>
                  </a:cubicBezTo>
                  <a:cubicBezTo>
                    <a:pt x="144811" y="40965"/>
                    <a:pt x="154026" y="42285"/>
                    <a:pt x="161925" y="44924"/>
                  </a:cubicBezTo>
                  <a:cubicBezTo>
                    <a:pt x="161925" y="44924"/>
                    <a:pt x="161925" y="43605"/>
                    <a:pt x="163242" y="43605"/>
                  </a:cubicBezTo>
                  <a:cubicBezTo>
                    <a:pt x="163242" y="43605"/>
                    <a:pt x="163242" y="43605"/>
                    <a:pt x="188254" y="4013"/>
                  </a:cubicBezTo>
                  <a:cubicBezTo>
                    <a:pt x="189571" y="53"/>
                    <a:pt x="194837" y="-1266"/>
                    <a:pt x="197470" y="1373"/>
                  </a:cubicBezTo>
                  <a:cubicBezTo>
                    <a:pt x="201419" y="2693"/>
                    <a:pt x="202735" y="6652"/>
                    <a:pt x="201419" y="10611"/>
                  </a:cubicBezTo>
                  <a:cubicBezTo>
                    <a:pt x="201419" y="10611"/>
                    <a:pt x="201419" y="10611"/>
                    <a:pt x="175090" y="50203"/>
                  </a:cubicBezTo>
                  <a:cubicBezTo>
                    <a:pt x="175090" y="50203"/>
                    <a:pt x="175090" y="50203"/>
                    <a:pt x="175090" y="51523"/>
                  </a:cubicBezTo>
                  <a:cubicBezTo>
                    <a:pt x="196153" y="63401"/>
                    <a:pt x="211951" y="83197"/>
                    <a:pt x="215900" y="108272"/>
                  </a:cubicBezTo>
                  <a:cubicBezTo>
                    <a:pt x="215900" y="108272"/>
                    <a:pt x="215900" y="108272"/>
                    <a:pt x="53975" y="108272"/>
                  </a:cubicBezTo>
                  <a:cubicBezTo>
                    <a:pt x="57924" y="83197"/>
                    <a:pt x="73722" y="63401"/>
                    <a:pt x="94785" y="51523"/>
                  </a:cubicBezTo>
                  <a:cubicBezTo>
                    <a:pt x="94785" y="51523"/>
                    <a:pt x="93469" y="50203"/>
                    <a:pt x="93469" y="50203"/>
                  </a:cubicBezTo>
                  <a:cubicBezTo>
                    <a:pt x="93469" y="50203"/>
                    <a:pt x="93469" y="50203"/>
                    <a:pt x="68456" y="10611"/>
                  </a:cubicBezTo>
                  <a:cubicBezTo>
                    <a:pt x="65823" y="6652"/>
                    <a:pt x="67140" y="2693"/>
                    <a:pt x="71089" y="1373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00">
                <a:cs typeface="+mn-ea"/>
                <a:sym typeface="+mn-lt"/>
              </a:endParaRPr>
            </a:p>
          </p:txBody>
        </p:sp>
      </p:grpSp>
      <p:grpSp>
        <p:nvGrpSpPr>
          <p:cNvPr id="3" name="组合 19"/>
          <p:cNvGrpSpPr/>
          <p:nvPr/>
        </p:nvGrpSpPr>
        <p:grpSpPr>
          <a:xfrm>
            <a:off x="1547664" y="627534"/>
            <a:ext cx="6048671" cy="758603"/>
            <a:chOff x="2063554" y="1232756"/>
            <a:chExt cx="8064894" cy="1011471"/>
          </a:xfrm>
        </p:grpSpPr>
        <p:sp>
          <p:nvSpPr>
            <p:cNvPr id="21" name="Text Placeholder 2"/>
            <p:cNvSpPr txBox="1"/>
            <p:nvPr/>
          </p:nvSpPr>
          <p:spPr>
            <a:xfrm>
              <a:off x="2063554" y="1712840"/>
              <a:ext cx="8064894" cy="531387"/>
            </a:xfrm>
            <a:prstGeom prst="rect">
              <a:avLst/>
            </a:prstGeom>
          </p:spPr>
          <p:txBody>
            <a:bodyPr/>
            <a:lstStyle>
              <a:lvl1pPr marL="0" indent="0" algn="ctr" defTabSz="914400" rtl="0" eaLnBrk="1" latinLnBrk="0" hangingPunct="1">
                <a:lnSpc>
                  <a:spcPct val="6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800" b="0" i="0" kern="1200">
                  <a:solidFill>
                    <a:schemeClr val="tx1"/>
                  </a:solidFill>
                  <a:latin typeface="SF UI Display Thin" charset="0"/>
                  <a:ea typeface="SF UI Display Thin" charset="0"/>
                  <a:cs typeface="SF UI Display Thin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lnSpc>
                  <a:spcPct val="150000"/>
                </a:lnSpc>
                <a:spcBef>
                  <a:spcPts val="0"/>
                </a:spcBef>
              </a:pPr>
              <a:r>
                <a:rPr lang="en-US" altLang="zh-CN" sz="1000" dirty="0"/>
                <a:t>1.</a:t>
              </a:r>
              <a:r>
                <a:rPr lang="zh-CN" altLang="en-US" sz="1000" dirty="0"/>
                <a:t>单击要填充的形状；</a:t>
              </a:r>
              <a:r>
                <a:rPr lang="en-US" altLang="zh-CN" sz="1000" dirty="0"/>
                <a:t>2.</a:t>
              </a:r>
              <a:r>
                <a:rPr lang="zh-CN" altLang="en-US" sz="1000" dirty="0"/>
                <a:t>在“格式”选项卡上的“形状样式”组中，单击“形状填充”旁边的箭头，然后单击「图片或纹理填充」。</a:t>
              </a:r>
              <a:r>
                <a:rPr lang="en-US" altLang="zh-CN" sz="1000" dirty="0"/>
                <a:t> 3.</a:t>
              </a:r>
              <a:r>
                <a:rPr lang="zh-CN" altLang="en-US" sz="1000" dirty="0"/>
                <a:t>找到包含需要使用的图片的文件夹，单击该图片，然后单击“插入”。</a:t>
              </a:r>
              <a:r>
                <a:rPr lang="en-US" altLang="zh-CN" sz="1000" dirty="0"/>
                <a:t>4.</a:t>
              </a:r>
              <a:r>
                <a:rPr lang="zh-CN" altLang="en-US" sz="1000" dirty="0"/>
                <a:t>使用图片工具“裁剪”下拉菜单中的「填充」可对图片进行调整</a:t>
              </a:r>
            </a:p>
          </p:txBody>
        </p:sp>
        <p:sp>
          <p:nvSpPr>
            <p:cNvPr id="22" name="Text Placeholder 2"/>
            <p:cNvSpPr txBox="1"/>
            <p:nvPr/>
          </p:nvSpPr>
          <p:spPr>
            <a:xfrm>
              <a:off x="2063554" y="1232756"/>
              <a:ext cx="8064894" cy="432842"/>
            </a:xfrm>
            <a:prstGeom prst="rect">
              <a:avLst/>
            </a:prstGeom>
          </p:spPr>
          <p:txBody>
            <a:bodyPr anchor="ctr"/>
            <a:lstStyle>
              <a:lvl1pPr marL="0" indent="0" algn="ctr" defTabSz="914400" rtl="0" eaLnBrk="1" latinLnBrk="0" hangingPunct="1">
                <a:lnSpc>
                  <a:spcPct val="6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800" b="0" i="0" kern="1200">
                  <a:solidFill>
                    <a:schemeClr val="tx1"/>
                  </a:solidFill>
                  <a:latin typeface="SF UI Display Thin" charset="0"/>
                  <a:ea typeface="SF UI Display Thin" charset="0"/>
                  <a:cs typeface="SF UI Display Thin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0"/>
                </a:spcBef>
              </a:pPr>
              <a:r>
                <a:rPr lang="zh-CN" altLang="en-US" sz="2000" b="1" dirty="0">
                  <a:latin typeface="+mn-lt"/>
                  <a:ea typeface="+mn-ea"/>
                  <a:cs typeface="+mn-ea"/>
                  <a:sym typeface="+mn-lt"/>
                </a:rPr>
                <a:t>请在形状中填充图片</a:t>
              </a:r>
              <a:endParaRPr lang="en-US" sz="2000" b="1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med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Administrator\Desktop\未标题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148262"/>
          </a:xfrm>
          <a:prstGeom prst="rect">
            <a:avLst/>
          </a:prstGeom>
          <a:noFill/>
        </p:spPr>
      </p:pic>
      <p:sp>
        <p:nvSpPr>
          <p:cNvPr id="12" name="矩形 259"/>
          <p:cNvSpPr>
            <a:spLocks noChangeArrowheads="1"/>
          </p:cNvSpPr>
          <p:nvPr/>
        </p:nvSpPr>
        <p:spPr bwMode="auto">
          <a:xfrm>
            <a:off x="753670" y="3698617"/>
            <a:ext cx="3367420" cy="16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汇报人：</a:t>
            </a: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XXX  Report Person: youpin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0" name="矩形 259"/>
          <p:cNvSpPr>
            <a:spLocks noChangeArrowheads="1"/>
          </p:cNvSpPr>
          <p:nvPr/>
        </p:nvSpPr>
        <p:spPr bwMode="auto">
          <a:xfrm>
            <a:off x="753669" y="2893111"/>
            <a:ext cx="4352484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FINANCING PPT</a:t>
            </a:r>
          </a:p>
          <a:p>
            <a:pPr>
              <a:buNone/>
            </a:pP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工作计划 工作报告 销售培训 年终总结</a:t>
            </a:r>
            <a:endParaRPr lang="en-US" altLang="zh-CN" sz="9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矩形 259"/>
          <p:cNvSpPr>
            <a:spLocks noChangeArrowheads="1"/>
          </p:cNvSpPr>
          <p:nvPr/>
        </p:nvSpPr>
        <p:spPr bwMode="auto">
          <a:xfrm>
            <a:off x="753668" y="2197187"/>
            <a:ext cx="5186484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演讲完毕，谢谢观看！</a:t>
            </a:r>
            <a:endParaRPr lang="en-US" altLang="zh-CN" sz="3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矩形 259"/>
          <p:cNvSpPr>
            <a:spLocks noChangeArrowheads="1"/>
          </p:cNvSpPr>
          <p:nvPr/>
        </p:nvSpPr>
        <p:spPr bwMode="auto">
          <a:xfrm>
            <a:off x="755576" y="987574"/>
            <a:ext cx="2664296" cy="1230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8000" b="1" dirty="0">
                <a:solidFill>
                  <a:schemeClr val="accent1"/>
                </a:solidFill>
                <a:cs typeface="Arial" panose="020B0604020202020204" pitchFamily="34" charset="0"/>
              </a:rPr>
              <a:t>2020</a:t>
            </a:r>
          </a:p>
        </p:txBody>
      </p:sp>
    </p:spTree>
  </p:cSld>
  <p:clrMapOvr>
    <a:masterClrMapping/>
  </p:clrMapOvr>
  <p:transition spd="med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49"/>
                            </p:stCondLst>
                            <p:childTnLst>
                              <p:par>
                                <p:cTn id="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49"/>
                            </p:stCondLst>
                            <p:childTnLst>
                              <p:par>
                                <p:cTn id="3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950"/>
                            </p:stCondLst>
                            <p:childTnLst>
                              <p:par>
                                <p:cTn id="5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20" grpId="0"/>
      <p:bldP spid="20" grpId="1"/>
      <p:bldP spid="21" grpId="0"/>
      <p:bldP spid="21" grpId="1"/>
      <p:bldP spid="22" grpId="0" bldLvl="0" animBg="1"/>
      <p:bldP spid="22" grpId="1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esktop\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762"/>
            <a:ext cx="9144000" cy="5148262"/>
          </a:xfrm>
          <a:prstGeom prst="rect">
            <a:avLst/>
          </a:prstGeom>
          <a:noFill/>
        </p:spPr>
      </p:pic>
      <p:sp>
        <p:nvSpPr>
          <p:cNvPr id="26" name="TextBox 48"/>
          <p:cNvSpPr txBox="1"/>
          <p:nvPr/>
        </p:nvSpPr>
        <p:spPr>
          <a:xfrm>
            <a:off x="3982289" y="2024662"/>
            <a:ext cx="2816312" cy="4815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31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请替换文字内容</a:t>
            </a:r>
            <a:endParaRPr lang="en-GB" altLang="zh-CN" sz="31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7" name="TextBox 49"/>
          <p:cNvSpPr txBox="1"/>
          <p:nvPr/>
        </p:nvSpPr>
        <p:spPr>
          <a:xfrm>
            <a:off x="3982289" y="2604262"/>
            <a:ext cx="368605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/>
            <a:r>
              <a:rPr lang="zh-CN" altLang="en-US" sz="9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请替换文字内容，点击添加相关标题文字，修改文字内容，也可以直接复制你的内容到此。</a:t>
            </a:r>
          </a:p>
        </p:txBody>
      </p:sp>
      <p:sp>
        <p:nvSpPr>
          <p:cNvPr id="28" name="矩形 259"/>
          <p:cNvSpPr>
            <a:spLocks noChangeArrowheads="1"/>
          </p:cNvSpPr>
          <p:nvPr/>
        </p:nvSpPr>
        <p:spPr bwMode="auto">
          <a:xfrm>
            <a:off x="2497324" y="1571912"/>
            <a:ext cx="1561914" cy="1575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5023" tIns="32511" rIns="65023" bIns="32511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9800" cap="all" spc="213" dirty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01</a:t>
            </a:r>
            <a:endParaRPr lang="zh-CN" altLang="en-US" sz="9800" cap="all" spc="213" dirty="0">
              <a:solidFill>
                <a:schemeClr val="accent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49"/>
                            </p:stCondLst>
                            <p:childTnLst>
                              <p:par>
                                <p:cTn id="1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49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27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8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9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0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609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36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7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8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9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27" grpId="0"/>
      <p:bldP spid="27" grpId="1"/>
      <p:bldP spid="28" grpId="0"/>
      <p:bldP spid="2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31"/>
          <p:cNvSpPr/>
          <p:nvPr/>
        </p:nvSpPr>
        <p:spPr>
          <a:xfrm flipH="1">
            <a:off x="635524" y="2224365"/>
            <a:ext cx="7768590" cy="34289"/>
          </a:xfrm>
          <a:custGeom>
            <a:avLst/>
            <a:gdLst>
              <a:gd name="connsiteX0" fmla="*/ 7977051 w 7977051"/>
              <a:gd name="connsiteY0" fmla="*/ 0 h 31619"/>
              <a:gd name="connsiteX1" fmla="*/ 0 w 7977051"/>
              <a:gd name="connsiteY1" fmla="*/ 0 h 31619"/>
              <a:gd name="connsiteX2" fmla="*/ 0 w 7977051"/>
              <a:gd name="connsiteY2" fmla="*/ 31619 h 31619"/>
              <a:gd name="connsiteX3" fmla="*/ 7977051 w 7977051"/>
              <a:gd name="connsiteY3" fmla="*/ 31619 h 31619"/>
              <a:gd name="connsiteX4" fmla="*/ 7977051 w 7977051"/>
              <a:gd name="connsiteY4" fmla="*/ 15810 h 31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77051" h="31619">
                <a:moveTo>
                  <a:pt x="7977051" y="0"/>
                </a:moveTo>
                <a:lnTo>
                  <a:pt x="0" y="0"/>
                </a:lnTo>
                <a:lnTo>
                  <a:pt x="0" y="31619"/>
                </a:lnTo>
                <a:lnTo>
                  <a:pt x="7977051" y="31619"/>
                </a:lnTo>
                <a:lnTo>
                  <a:pt x="7977051" y="1581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0" tIns="34286" rIns="68570" bIns="34286"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" name="Straight Connector 32"/>
          <p:cNvCxnSpPr/>
          <p:nvPr/>
        </p:nvCxnSpPr>
        <p:spPr>
          <a:xfrm flipV="1">
            <a:off x="1984455" y="2235825"/>
            <a:ext cx="0" cy="451247"/>
          </a:xfrm>
          <a:prstGeom prst="line">
            <a:avLst/>
          </a:prstGeom>
          <a:ln w="19050">
            <a:solidFill>
              <a:schemeClr val="accent1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2"/>
          <p:cNvCxnSpPr/>
          <p:nvPr/>
        </p:nvCxnSpPr>
        <p:spPr>
          <a:xfrm flipV="1">
            <a:off x="3701336" y="2235825"/>
            <a:ext cx="0" cy="451247"/>
          </a:xfrm>
          <a:prstGeom prst="line">
            <a:avLst/>
          </a:prstGeom>
          <a:ln w="19050">
            <a:solidFill>
              <a:schemeClr val="accent2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32"/>
          <p:cNvCxnSpPr/>
          <p:nvPr/>
        </p:nvCxnSpPr>
        <p:spPr>
          <a:xfrm flipV="1">
            <a:off x="5440840" y="2235825"/>
            <a:ext cx="0" cy="451247"/>
          </a:xfrm>
          <a:prstGeom prst="line">
            <a:avLst/>
          </a:prstGeom>
          <a:ln w="19050">
            <a:solidFill>
              <a:schemeClr val="accent3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圆角矩形 10"/>
          <p:cNvSpPr/>
          <p:nvPr/>
        </p:nvSpPr>
        <p:spPr>
          <a:xfrm>
            <a:off x="1376048" y="2766843"/>
            <a:ext cx="1210865" cy="258366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0" tIns="34286" rIns="68570" bIns="34286" anchor="ctr"/>
          <a:lstStyle/>
          <a:p>
            <a:pPr algn="ctr">
              <a:defRPr/>
            </a:pPr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7" name="圆角矩形 11"/>
          <p:cNvSpPr/>
          <p:nvPr/>
        </p:nvSpPr>
        <p:spPr>
          <a:xfrm>
            <a:off x="3096499" y="2766843"/>
            <a:ext cx="1209675" cy="258366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0" tIns="34286" rIns="68570" bIns="34286" anchor="ctr"/>
          <a:lstStyle/>
          <a:p>
            <a:pPr algn="ctr">
              <a:defRPr/>
            </a:pPr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8" name="圆角矩形 12"/>
          <p:cNvSpPr/>
          <p:nvPr/>
        </p:nvSpPr>
        <p:spPr>
          <a:xfrm>
            <a:off x="4816952" y="2766843"/>
            <a:ext cx="1209675" cy="258366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0" tIns="34286" rIns="68570" bIns="34286" anchor="ctr"/>
          <a:lstStyle/>
          <a:p>
            <a:pPr algn="ctr">
              <a:defRPr/>
            </a:pPr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9" name="Sev01"/>
          <p:cNvSpPr>
            <a:spLocks noChangeAspect="1"/>
          </p:cNvSpPr>
          <p:nvPr/>
        </p:nvSpPr>
        <p:spPr>
          <a:xfrm>
            <a:off x="5226528" y="1684565"/>
            <a:ext cx="390525" cy="390525"/>
          </a:xfrm>
          <a:prstGeom prst="ellipse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0" tIns="34286" rIns="68570" bIns="34286" anchor="ctr"/>
          <a:lstStyle/>
          <a:p>
            <a:pPr algn="ctr">
              <a:defRPr/>
            </a:pPr>
            <a:endParaRPr lang="en-US" sz="3000" dirty="0">
              <a:solidFill>
                <a:schemeClr val="bg1"/>
              </a:solidFill>
              <a:latin typeface="FontAwesome" pitchFamily="2" charset="0"/>
            </a:endParaRPr>
          </a:p>
        </p:txBody>
      </p:sp>
      <p:sp>
        <p:nvSpPr>
          <p:cNvPr id="10" name="Freeform 105"/>
          <p:cNvSpPr>
            <a:spLocks noEditPoints="1"/>
          </p:cNvSpPr>
          <p:nvPr/>
        </p:nvSpPr>
        <p:spPr bwMode="auto">
          <a:xfrm>
            <a:off x="5313444" y="1772671"/>
            <a:ext cx="217884" cy="214312"/>
          </a:xfrm>
          <a:custGeom>
            <a:avLst/>
            <a:gdLst/>
            <a:ahLst/>
            <a:cxnLst>
              <a:cxn ang="0">
                <a:pos x="59" y="63"/>
              </a:cxn>
              <a:cxn ang="0">
                <a:pos x="55" y="61"/>
              </a:cxn>
              <a:cxn ang="0">
                <a:pos x="42" y="48"/>
              </a:cxn>
              <a:cxn ang="0">
                <a:pos x="27" y="53"/>
              </a:cxn>
              <a:cxn ang="0">
                <a:pos x="0" y="26"/>
              </a:cxn>
              <a:cxn ang="0">
                <a:pos x="27" y="0"/>
              </a:cxn>
              <a:cxn ang="0">
                <a:pos x="54" y="26"/>
              </a:cxn>
              <a:cxn ang="0">
                <a:pos x="49" y="41"/>
              </a:cxn>
              <a:cxn ang="0">
                <a:pos x="62" y="54"/>
              </a:cxn>
              <a:cxn ang="0">
                <a:pos x="64" y="58"/>
              </a:cxn>
              <a:cxn ang="0">
                <a:pos x="59" y="63"/>
              </a:cxn>
              <a:cxn ang="0">
                <a:pos x="27" y="9"/>
              </a:cxn>
              <a:cxn ang="0">
                <a:pos x="10" y="26"/>
              </a:cxn>
              <a:cxn ang="0">
                <a:pos x="27" y="43"/>
              </a:cxn>
              <a:cxn ang="0">
                <a:pos x="44" y="26"/>
              </a:cxn>
              <a:cxn ang="0">
                <a:pos x="27" y="9"/>
              </a:cxn>
            </a:cxnLst>
            <a:rect l="0" t="0" r="r" b="b"/>
            <a:pathLst>
              <a:path w="64" h="63">
                <a:moveTo>
                  <a:pt x="59" y="63"/>
                </a:moveTo>
                <a:cubicBezTo>
                  <a:pt x="57" y="63"/>
                  <a:pt x="56" y="62"/>
                  <a:pt x="55" y="61"/>
                </a:cubicBezTo>
                <a:cubicBezTo>
                  <a:pt x="42" y="48"/>
                  <a:pt x="42" y="48"/>
                  <a:pt x="42" y="48"/>
                </a:cubicBezTo>
                <a:cubicBezTo>
                  <a:pt x="38" y="51"/>
                  <a:pt x="33" y="53"/>
                  <a:pt x="27" y="53"/>
                </a:cubicBezTo>
                <a:cubicBezTo>
                  <a:pt x="12" y="53"/>
                  <a:pt x="0" y="41"/>
                  <a:pt x="0" y="26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4" y="12"/>
                  <a:pt x="54" y="26"/>
                </a:cubicBezTo>
                <a:cubicBezTo>
                  <a:pt x="54" y="32"/>
                  <a:pt x="52" y="37"/>
                  <a:pt x="49" y="41"/>
                </a:cubicBezTo>
                <a:cubicBezTo>
                  <a:pt x="62" y="54"/>
                  <a:pt x="62" y="54"/>
                  <a:pt x="62" y="54"/>
                </a:cubicBezTo>
                <a:cubicBezTo>
                  <a:pt x="63" y="55"/>
                  <a:pt x="64" y="57"/>
                  <a:pt x="64" y="58"/>
                </a:cubicBezTo>
                <a:cubicBezTo>
                  <a:pt x="64" y="61"/>
                  <a:pt x="61" y="63"/>
                  <a:pt x="59" y="63"/>
                </a:cubicBezTo>
                <a:close/>
                <a:moveTo>
                  <a:pt x="27" y="9"/>
                </a:moveTo>
                <a:cubicBezTo>
                  <a:pt x="18" y="9"/>
                  <a:pt x="10" y="17"/>
                  <a:pt x="10" y="26"/>
                </a:cubicBezTo>
                <a:cubicBezTo>
                  <a:pt x="10" y="36"/>
                  <a:pt x="18" y="43"/>
                  <a:pt x="27" y="43"/>
                </a:cubicBezTo>
                <a:cubicBezTo>
                  <a:pt x="37" y="43"/>
                  <a:pt x="44" y="36"/>
                  <a:pt x="44" y="26"/>
                </a:cubicBezTo>
                <a:cubicBezTo>
                  <a:pt x="44" y="17"/>
                  <a:pt x="37" y="9"/>
                  <a:pt x="27" y="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lIns="68570" tIns="34286" rIns="68570" bIns="34286"/>
          <a:lstStyle/>
          <a:p>
            <a:pPr>
              <a:defRPr/>
            </a:pP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Sev01"/>
          <p:cNvSpPr>
            <a:spLocks noChangeAspect="1"/>
          </p:cNvSpPr>
          <p:nvPr/>
        </p:nvSpPr>
        <p:spPr>
          <a:xfrm>
            <a:off x="1789195" y="1684565"/>
            <a:ext cx="389334" cy="390525"/>
          </a:xfrm>
          <a:prstGeom prst="ellipse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0" tIns="34286" rIns="68570" bIns="34286" anchor="ctr"/>
          <a:lstStyle/>
          <a:p>
            <a:pPr algn="ctr">
              <a:defRPr/>
            </a:pPr>
            <a:endParaRPr lang="en-US" sz="3000" dirty="0">
              <a:solidFill>
                <a:schemeClr val="bg1"/>
              </a:solidFill>
              <a:latin typeface="FontAwesome" pitchFamily="2" charset="0"/>
            </a:endParaRPr>
          </a:p>
        </p:txBody>
      </p:sp>
      <p:sp>
        <p:nvSpPr>
          <p:cNvPr id="12" name="Freeform 62"/>
          <p:cNvSpPr>
            <a:spLocks noEditPoints="1"/>
          </p:cNvSpPr>
          <p:nvPr/>
        </p:nvSpPr>
        <p:spPr bwMode="auto">
          <a:xfrm>
            <a:off x="1873728" y="1769100"/>
            <a:ext cx="220266" cy="221456"/>
          </a:xfrm>
          <a:custGeom>
            <a:avLst/>
            <a:gdLst>
              <a:gd name="T0" fmla="*/ 58 w 58"/>
              <a:gd name="T1" fmla="*/ 33 h 58"/>
              <a:gd name="T2" fmla="*/ 57 w 58"/>
              <a:gd name="T3" fmla="*/ 34 h 58"/>
              <a:gd name="T4" fmla="*/ 50 w 58"/>
              <a:gd name="T5" fmla="*/ 35 h 58"/>
              <a:gd name="T6" fmla="*/ 49 w 58"/>
              <a:gd name="T7" fmla="*/ 39 h 58"/>
              <a:gd name="T8" fmla="*/ 53 w 58"/>
              <a:gd name="T9" fmla="*/ 44 h 58"/>
              <a:gd name="T10" fmla="*/ 53 w 58"/>
              <a:gd name="T11" fmla="*/ 45 h 58"/>
              <a:gd name="T12" fmla="*/ 53 w 58"/>
              <a:gd name="T13" fmla="*/ 46 h 58"/>
              <a:gd name="T14" fmla="*/ 45 w 58"/>
              <a:gd name="T15" fmla="*/ 53 h 58"/>
              <a:gd name="T16" fmla="*/ 44 w 58"/>
              <a:gd name="T17" fmla="*/ 52 h 58"/>
              <a:gd name="T18" fmla="*/ 39 w 58"/>
              <a:gd name="T19" fmla="*/ 48 h 58"/>
              <a:gd name="T20" fmla="*/ 36 w 58"/>
              <a:gd name="T21" fmla="*/ 50 h 58"/>
              <a:gd name="T22" fmla="*/ 34 w 58"/>
              <a:gd name="T23" fmla="*/ 57 h 58"/>
              <a:gd name="T24" fmla="*/ 33 w 58"/>
              <a:gd name="T25" fmla="*/ 58 h 58"/>
              <a:gd name="T26" fmla="*/ 25 w 58"/>
              <a:gd name="T27" fmla="*/ 58 h 58"/>
              <a:gd name="T28" fmla="*/ 23 w 58"/>
              <a:gd name="T29" fmla="*/ 57 h 58"/>
              <a:gd name="T30" fmla="*/ 22 w 58"/>
              <a:gd name="T31" fmla="*/ 50 h 58"/>
              <a:gd name="T32" fmla="*/ 19 w 58"/>
              <a:gd name="T33" fmla="*/ 48 h 58"/>
              <a:gd name="T34" fmla="*/ 14 w 58"/>
              <a:gd name="T35" fmla="*/ 52 h 58"/>
              <a:gd name="T36" fmla="*/ 13 w 58"/>
              <a:gd name="T37" fmla="*/ 53 h 58"/>
              <a:gd name="T38" fmla="*/ 12 w 58"/>
              <a:gd name="T39" fmla="*/ 52 h 58"/>
              <a:gd name="T40" fmla="*/ 5 w 58"/>
              <a:gd name="T41" fmla="*/ 46 h 58"/>
              <a:gd name="T42" fmla="*/ 5 w 58"/>
              <a:gd name="T43" fmla="*/ 45 h 58"/>
              <a:gd name="T44" fmla="*/ 5 w 58"/>
              <a:gd name="T45" fmla="*/ 44 h 58"/>
              <a:gd name="T46" fmla="*/ 9 w 58"/>
              <a:gd name="T47" fmla="*/ 39 h 58"/>
              <a:gd name="T48" fmla="*/ 8 w 58"/>
              <a:gd name="T49" fmla="*/ 35 h 58"/>
              <a:gd name="T50" fmla="*/ 1 w 58"/>
              <a:gd name="T51" fmla="*/ 34 h 58"/>
              <a:gd name="T52" fmla="*/ 0 w 58"/>
              <a:gd name="T53" fmla="*/ 33 h 58"/>
              <a:gd name="T54" fmla="*/ 0 w 58"/>
              <a:gd name="T55" fmla="*/ 24 h 58"/>
              <a:gd name="T56" fmla="*/ 1 w 58"/>
              <a:gd name="T57" fmla="*/ 23 h 58"/>
              <a:gd name="T58" fmla="*/ 8 w 58"/>
              <a:gd name="T59" fmla="*/ 22 h 58"/>
              <a:gd name="T60" fmla="*/ 9 w 58"/>
              <a:gd name="T61" fmla="*/ 18 h 58"/>
              <a:gd name="T62" fmla="*/ 5 w 58"/>
              <a:gd name="T63" fmla="*/ 13 h 58"/>
              <a:gd name="T64" fmla="*/ 5 w 58"/>
              <a:gd name="T65" fmla="*/ 12 h 58"/>
              <a:gd name="T66" fmla="*/ 5 w 58"/>
              <a:gd name="T67" fmla="*/ 11 h 58"/>
              <a:gd name="T68" fmla="*/ 13 w 58"/>
              <a:gd name="T69" fmla="*/ 5 h 58"/>
              <a:gd name="T70" fmla="*/ 14 w 58"/>
              <a:gd name="T71" fmla="*/ 5 h 58"/>
              <a:gd name="T72" fmla="*/ 19 w 58"/>
              <a:gd name="T73" fmla="*/ 9 h 58"/>
              <a:gd name="T74" fmla="*/ 22 w 58"/>
              <a:gd name="T75" fmla="*/ 8 h 58"/>
              <a:gd name="T76" fmla="*/ 23 w 58"/>
              <a:gd name="T77" fmla="*/ 1 h 58"/>
              <a:gd name="T78" fmla="*/ 25 w 58"/>
              <a:gd name="T79" fmla="*/ 0 h 58"/>
              <a:gd name="T80" fmla="*/ 33 w 58"/>
              <a:gd name="T81" fmla="*/ 0 h 58"/>
              <a:gd name="T82" fmla="*/ 34 w 58"/>
              <a:gd name="T83" fmla="*/ 1 h 58"/>
              <a:gd name="T84" fmla="*/ 36 w 58"/>
              <a:gd name="T85" fmla="*/ 8 h 58"/>
              <a:gd name="T86" fmla="*/ 39 w 58"/>
              <a:gd name="T87" fmla="*/ 9 h 58"/>
              <a:gd name="T88" fmla="*/ 44 w 58"/>
              <a:gd name="T89" fmla="*/ 5 h 58"/>
              <a:gd name="T90" fmla="*/ 45 w 58"/>
              <a:gd name="T91" fmla="*/ 5 h 58"/>
              <a:gd name="T92" fmla="*/ 46 w 58"/>
              <a:gd name="T93" fmla="*/ 5 h 58"/>
              <a:gd name="T94" fmla="*/ 52 w 58"/>
              <a:gd name="T95" fmla="*/ 12 h 58"/>
              <a:gd name="T96" fmla="*/ 53 w 58"/>
              <a:gd name="T97" fmla="*/ 12 h 58"/>
              <a:gd name="T98" fmla="*/ 52 w 58"/>
              <a:gd name="T99" fmla="*/ 13 h 58"/>
              <a:gd name="T100" fmla="*/ 48 w 58"/>
              <a:gd name="T101" fmla="*/ 18 h 58"/>
              <a:gd name="T102" fmla="*/ 50 w 58"/>
              <a:gd name="T103" fmla="*/ 22 h 58"/>
              <a:gd name="T104" fmla="*/ 57 w 58"/>
              <a:gd name="T105" fmla="*/ 23 h 58"/>
              <a:gd name="T106" fmla="*/ 58 w 58"/>
              <a:gd name="T107" fmla="*/ 25 h 58"/>
              <a:gd name="T108" fmla="*/ 58 w 58"/>
              <a:gd name="T109" fmla="*/ 33 h 58"/>
              <a:gd name="T110" fmla="*/ 29 w 58"/>
              <a:gd name="T111" fmla="*/ 19 h 58"/>
              <a:gd name="T112" fmla="*/ 19 w 58"/>
              <a:gd name="T113" fmla="*/ 29 h 58"/>
              <a:gd name="T114" fmla="*/ 29 w 58"/>
              <a:gd name="T115" fmla="*/ 38 h 58"/>
              <a:gd name="T116" fmla="*/ 39 w 58"/>
              <a:gd name="T117" fmla="*/ 29 h 58"/>
              <a:gd name="T118" fmla="*/ 29 w 58"/>
              <a:gd name="T119" fmla="*/ 19 h 5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58" h="58">
                <a:moveTo>
                  <a:pt x="58" y="33"/>
                </a:moveTo>
                <a:cubicBezTo>
                  <a:pt x="58" y="34"/>
                  <a:pt x="58" y="34"/>
                  <a:pt x="57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7"/>
                  <a:pt x="49" y="38"/>
                  <a:pt x="49" y="39"/>
                </a:cubicBezTo>
                <a:cubicBezTo>
                  <a:pt x="50" y="41"/>
                  <a:pt x="51" y="42"/>
                  <a:pt x="53" y="44"/>
                </a:cubicBezTo>
                <a:cubicBezTo>
                  <a:pt x="53" y="44"/>
                  <a:pt x="53" y="45"/>
                  <a:pt x="53" y="45"/>
                </a:cubicBezTo>
                <a:cubicBezTo>
                  <a:pt x="53" y="45"/>
                  <a:pt x="53" y="46"/>
                  <a:pt x="53" y="46"/>
                </a:cubicBezTo>
                <a:cubicBezTo>
                  <a:pt x="52" y="47"/>
                  <a:pt x="47" y="53"/>
                  <a:pt x="45" y="53"/>
                </a:cubicBezTo>
                <a:cubicBezTo>
                  <a:pt x="45" y="53"/>
                  <a:pt x="45" y="53"/>
                  <a:pt x="44" y="52"/>
                </a:cubicBezTo>
                <a:cubicBezTo>
                  <a:pt x="39" y="48"/>
                  <a:pt x="39" y="48"/>
                  <a:pt x="39" y="48"/>
                </a:cubicBezTo>
                <a:cubicBezTo>
                  <a:pt x="38" y="49"/>
                  <a:pt x="37" y="49"/>
                  <a:pt x="36" y="50"/>
                </a:cubicBezTo>
                <a:cubicBezTo>
                  <a:pt x="35" y="52"/>
                  <a:pt x="35" y="55"/>
                  <a:pt x="34" y="57"/>
                </a:cubicBezTo>
                <a:cubicBezTo>
                  <a:pt x="34" y="57"/>
                  <a:pt x="34" y="58"/>
                  <a:pt x="33" y="58"/>
                </a:cubicBezTo>
                <a:cubicBezTo>
                  <a:pt x="25" y="58"/>
                  <a:pt x="25" y="58"/>
                  <a:pt x="25" y="58"/>
                </a:cubicBezTo>
                <a:cubicBezTo>
                  <a:pt x="24" y="58"/>
                  <a:pt x="23" y="57"/>
                  <a:pt x="23" y="57"/>
                </a:cubicBezTo>
                <a:cubicBezTo>
                  <a:pt x="22" y="50"/>
                  <a:pt x="22" y="50"/>
                  <a:pt x="22" y="50"/>
                </a:cubicBezTo>
                <a:cubicBezTo>
                  <a:pt x="21" y="49"/>
                  <a:pt x="20" y="49"/>
                  <a:pt x="19" y="48"/>
                </a:cubicBezTo>
                <a:cubicBezTo>
                  <a:pt x="14" y="52"/>
                  <a:pt x="14" y="52"/>
                  <a:pt x="14" y="52"/>
                </a:cubicBezTo>
                <a:cubicBezTo>
                  <a:pt x="13" y="53"/>
                  <a:pt x="13" y="53"/>
                  <a:pt x="13" y="53"/>
                </a:cubicBezTo>
                <a:cubicBezTo>
                  <a:pt x="12" y="53"/>
                  <a:pt x="12" y="53"/>
                  <a:pt x="12" y="52"/>
                </a:cubicBezTo>
                <a:cubicBezTo>
                  <a:pt x="10" y="50"/>
                  <a:pt x="7" y="48"/>
                  <a:pt x="5" y="46"/>
                </a:cubicBezTo>
                <a:cubicBezTo>
                  <a:pt x="5" y="46"/>
                  <a:pt x="5" y="45"/>
                  <a:pt x="5" y="45"/>
                </a:cubicBezTo>
                <a:cubicBezTo>
                  <a:pt x="5" y="45"/>
                  <a:pt x="5" y="44"/>
                  <a:pt x="5" y="44"/>
                </a:cubicBezTo>
                <a:cubicBezTo>
                  <a:pt x="7" y="42"/>
                  <a:pt x="8" y="41"/>
                  <a:pt x="9" y="39"/>
                </a:cubicBezTo>
                <a:cubicBezTo>
                  <a:pt x="9" y="38"/>
                  <a:pt x="8" y="37"/>
                  <a:pt x="8" y="35"/>
                </a:cubicBezTo>
                <a:cubicBezTo>
                  <a:pt x="1" y="34"/>
                  <a:pt x="1" y="34"/>
                  <a:pt x="1" y="34"/>
                </a:cubicBezTo>
                <a:cubicBezTo>
                  <a:pt x="0" y="34"/>
                  <a:pt x="0" y="33"/>
                  <a:pt x="0" y="3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1" y="23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21"/>
                  <a:pt x="9" y="20"/>
                  <a:pt x="9" y="18"/>
                </a:cubicBezTo>
                <a:cubicBezTo>
                  <a:pt x="8" y="17"/>
                  <a:pt x="7" y="15"/>
                  <a:pt x="5" y="13"/>
                </a:cubicBezTo>
                <a:cubicBezTo>
                  <a:pt x="5" y="13"/>
                  <a:pt x="5" y="13"/>
                  <a:pt x="5" y="12"/>
                </a:cubicBezTo>
                <a:cubicBezTo>
                  <a:pt x="5" y="12"/>
                  <a:pt x="5" y="12"/>
                  <a:pt x="5" y="11"/>
                </a:cubicBezTo>
                <a:cubicBezTo>
                  <a:pt x="6" y="10"/>
                  <a:pt x="11" y="5"/>
                  <a:pt x="13" y="5"/>
                </a:cubicBezTo>
                <a:cubicBezTo>
                  <a:pt x="13" y="5"/>
                  <a:pt x="13" y="5"/>
                  <a:pt x="14" y="5"/>
                </a:cubicBezTo>
                <a:cubicBezTo>
                  <a:pt x="19" y="9"/>
                  <a:pt x="19" y="9"/>
                  <a:pt x="19" y="9"/>
                </a:cubicBezTo>
                <a:cubicBezTo>
                  <a:pt x="20" y="9"/>
                  <a:pt x="21" y="8"/>
                  <a:pt x="22" y="8"/>
                </a:cubicBezTo>
                <a:cubicBezTo>
                  <a:pt x="22" y="5"/>
                  <a:pt x="23" y="3"/>
                  <a:pt x="23" y="1"/>
                </a:cubicBezTo>
                <a:cubicBezTo>
                  <a:pt x="23" y="0"/>
                  <a:pt x="24" y="0"/>
                  <a:pt x="25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4" y="0"/>
                  <a:pt x="34" y="0"/>
                  <a:pt x="34" y="1"/>
                </a:cubicBezTo>
                <a:cubicBezTo>
                  <a:pt x="36" y="8"/>
                  <a:pt x="36" y="8"/>
                  <a:pt x="36" y="8"/>
                </a:cubicBezTo>
                <a:cubicBezTo>
                  <a:pt x="37" y="8"/>
                  <a:pt x="38" y="9"/>
                  <a:pt x="39" y="9"/>
                </a:cubicBezTo>
                <a:cubicBezTo>
                  <a:pt x="44" y="5"/>
                  <a:pt x="44" y="5"/>
                  <a:pt x="44" y="5"/>
                </a:cubicBezTo>
                <a:cubicBezTo>
                  <a:pt x="45" y="5"/>
                  <a:pt x="45" y="5"/>
                  <a:pt x="45" y="5"/>
                </a:cubicBezTo>
                <a:cubicBezTo>
                  <a:pt x="46" y="5"/>
                  <a:pt x="46" y="5"/>
                  <a:pt x="46" y="5"/>
                </a:cubicBezTo>
                <a:cubicBezTo>
                  <a:pt x="48" y="7"/>
                  <a:pt x="51" y="9"/>
                  <a:pt x="52" y="12"/>
                </a:cubicBezTo>
                <a:cubicBezTo>
                  <a:pt x="53" y="12"/>
                  <a:pt x="53" y="12"/>
                  <a:pt x="53" y="12"/>
                </a:cubicBezTo>
                <a:cubicBezTo>
                  <a:pt x="53" y="13"/>
                  <a:pt x="53" y="13"/>
                  <a:pt x="52" y="13"/>
                </a:cubicBezTo>
                <a:cubicBezTo>
                  <a:pt x="51" y="15"/>
                  <a:pt x="50" y="17"/>
                  <a:pt x="48" y="18"/>
                </a:cubicBezTo>
                <a:cubicBezTo>
                  <a:pt x="49" y="20"/>
                  <a:pt x="50" y="21"/>
                  <a:pt x="50" y="22"/>
                </a:cubicBezTo>
                <a:cubicBezTo>
                  <a:pt x="57" y="23"/>
                  <a:pt x="57" y="23"/>
                  <a:pt x="57" y="23"/>
                </a:cubicBezTo>
                <a:cubicBezTo>
                  <a:pt x="58" y="23"/>
                  <a:pt x="58" y="24"/>
                  <a:pt x="58" y="25"/>
                </a:cubicBezTo>
                <a:lnTo>
                  <a:pt x="58" y="33"/>
                </a:lnTo>
                <a:close/>
                <a:moveTo>
                  <a:pt x="29" y="19"/>
                </a:moveTo>
                <a:cubicBezTo>
                  <a:pt x="24" y="19"/>
                  <a:pt x="19" y="23"/>
                  <a:pt x="19" y="29"/>
                </a:cubicBezTo>
                <a:cubicBezTo>
                  <a:pt x="19" y="34"/>
                  <a:pt x="24" y="38"/>
                  <a:pt x="29" y="38"/>
                </a:cubicBezTo>
                <a:cubicBezTo>
                  <a:pt x="34" y="38"/>
                  <a:pt x="39" y="34"/>
                  <a:pt x="39" y="29"/>
                </a:cubicBezTo>
                <a:cubicBezTo>
                  <a:pt x="39" y="23"/>
                  <a:pt x="34" y="19"/>
                  <a:pt x="29" y="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68570" tIns="34286" rIns="68570" bIns="34286"/>
          <a:lstStyle/>
          <a:p>
            <a:endParaRPr lang="zh-CN" altLang="en-US"/>
          </a:p>
        </p:txBody>
      </p:sp>
      <p:sp>
        <p:nvSpPr>
          <p:cNvPr id="13" name="Sev01"/>
          <p:cNvSpPr>
            <a:spLocks noChangeAspect="1"/>
          </p:cNvSpPr>
          <p:nvPr/>
        </p:nvSpPr>
        <p:spPr>
          <a:xfrm>
            <a:off x="3507266" y="1684565"/>
            <a:ext cx="390525" cy="390525"/>
          </a:xfrm>
          <a:prstGeom prst="ellipse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0" tIns="34286" rIns="68570" bIns="34286" anchor="ctr"/>
          <a:lstStyle/>
          <a:p>
            <a:pPr algn="ctr">
              <a:defRPr/>
            </a:pPr>
            <a:endParaRPr lang="en-US" sz="3000" dirty="0">
              <a:solidFill>
                <a:schemeClr val="bg1"/>
              </a:solidFill>
              <a:latin typeface="FontAwesome" pitchFamily="2" charset="0"/>
            </a:endParaRPr>
          </a:p>
        </p:txBody>
      </p:sp>
      <p:sp>
        <p:nvSpPr>
          <p:cNvPr id="14" name="Freeform 135"/>
          <p:cNvSpPr>
            <a:spLocks noEditPoints="1"/>
          </p:cNvSpPr>
          <p:nvPr/>
        </p:nvSpPr>
        <p:spPr bwMode="auto">
          <a:xfrm>
            <a:off x="3585846" y="1770290"/>
            <a:ext cx="233362" cy="219075"/>
          </a:xfrm>
          <a:custGeom>
            <a:avLst/>
            <a:gdLst>
              <a:gd name="T0" fmla="*/ 13 w 73"/>
              <a:gd name="T1" fmla="*/ 39 h 68"/>
              <a:gd name="T2" fmla="*/ 8 w 73"/>
              <a:gd name="T3" fmla="*/ 39 h 68"/>
              <a:gd name="T4" fmla="*/ 0 w 73"/>
              <a:gd name="T5" fmla="*/ 33 h 68"/>
              <a:gd name="T6" fmla="*/ 5 w 73"/>
              <a:gd name="T7" fmla="*/ 19 h 68"/>
              <a:gd name="T8" fmla="*/ 15 w 73"/>
              <a:gd name="T9" fmla="*/ 22 h 68"/>
              <a:gd name="T10" fmla="*/ 20 w 73"/>
              <a:gd name="T11" fmla="*/ 21 h 68"/>
              <a:gd name="T12" fmla="*/ 20 w 73"/>
              <a:gd name="T13" fmla="*/ 24 h 68"/>
              <a:gd name="T14" fmla="*/ 23 w 73"/>
              <a:gd name="T15" fmla="*/ 34 h 68"/>
              <a:gd name="T16" fmla="*/ 13 w 73"/>
              <a:gd name="T17" fmla="*/ 39 h 68"/>
              <a:gd name="T18" fmla="*/ 15 w 73"/>
              <a:gd name="T19" fmla="*/ 19 h 68"/>
              <a:gd name="T20" fmla="*/ 5 w 73"/>
              <a:gd name="T21" fmla="*/ 9 h 68"/>
              <a:gd name="T22" fmla="*/ 15 w 73"/>
              <a:gd name="T23" fmla="*/ 0 h 68"/>
              <a:gd name="T24" fmla="*/ 25 w 73"/>
              <a:gd name="T25" fmla="*/ 9 h 68"/>
              <a:gd name="T26" fmla="*/ 15 w 73"/>
              <a:gd name="T27" fmla="*/ 19 h 68"/>
              <a:gd name="T28" fmla="*/ 53 w 73"/>
              <a:gd name="T29" fmla="*/ 68 h 68"/>
              <a:gd name="T30" fmla="*/ 20 w 73"/>
              <a:gd name="T31" fmla="*/ 68 h 68"/>
              <a:gd name="T32" fmla="*/ 10 w 73"/>
              <a:gd name="T33" fmla="*/ 58 h 68"/>
              <a:gd name="T34" fmla="*/ 23 w 73"/>
              <a:gd name="T35" fmla="*/ 36 h 68"/>
              <a:gd name="T36" fmla="*/ 37 w 73"/>
              <a:gd name="T37" fmla="*/ 41 h 68"/>
              <a:gd name="T38" fmla="*/ 50 w 73"/>
              <a:gd name="T39" fmla="*/ 36 h 68"/>
              <a:gd name="T40" fmla="*/ 64 w 73"/>
              <a:gd name="T41" fmla="*/ 58 h 68"/>
              <a:gd name="T42" fmla="*/ 53 w 73"/>
              <a:gd name="T43" fmla="*/ 68 h 68"/>
              <a:gd name="T44" fmla="*/ 37 w 73"/>
              <a:gd name="T45" fmla="*/ 39 h 68"/>
              <a:gd name="T46" fmla="*/ 22 w 73"/>
              <a:gd name="T47" fmla="*/ 24 h 68"/>
              <a:gd name="T48" fmla="*/ 37 w 73"/>
              <a:gd name="T49" fmla="*/ 9 h 68"/>
              <a:gd name="T50" fmla="*/ 51 w 73"/>
              <a:gd name="T51" fmla="*/ 24 h 68"/>
              <a:gd name="T52" fmla="*/ 37 w 73"/>
              <a:gd name="T53" fmla="*/ 39 h 68"/>
              <a:gd name="T54" fmla="*/ 59 w 73"/>
              <a:gd name="T55" fmla="*/ 19 h 68"/>
              <a:gd name="T56" fmla="*/ 49 w 73"/>
              <a:gd name="T57" fmla="*/ 9 h 68"/>
              <a:gd name="T58" fmla="*/ 59 w 73"/>
              <a:gd name="T59" fmla="*/ 0 h 68"/>
              <a:gd name="T60" fmla="*/ 68 w 73"/>
              <a:gd name="T61" fmla="*/ 9 h 68"/>
              <a:gd name="T62" fmla="*/ 59 w 73"/>
              <a:gd name="T63" fmla="*/ 19 h 68"/>
              <a:gd name="T64" fmla="*/ 66 w 73"/>
              <a:gd name="T65" fmla="*/ 39 h 68"/>
              <a:gd name="T66" fmla="*/ 61 w 73"/>
              <a:gd name="T67" fmla="*/ 39 h 68"/>
              <a:gd name="T68" fmla="*/ 51 w 73"/>
              <a:gd name="T69" fmla="*/ 34 h 68"/>
              <a:gd name="T70" fmla="*/ 54 w 73"/>
              <a:gd name="T71" fmla="*/ 24 h 68"/>
              <a:gd name="T72" fmla="*/ 54 w 73"/>
              <a:gd name="T73" fmla="*/ 21 h 68"/>
              <a:gd name="T74" fmla="*/ 59 w 73"/>
              <a:gd name="T75" fmla="*/ 22 h 68"/>
              <a:gd name="T76" fmla="*/ 69 w 73"/>
              <a:gd name="T77" fmla="*/ 19 h 68"/>
              <a:gd name="T78" fmla="*/ 73 w 73"/>
              <a:gd name="T79" fmla="*/ 33 h 68"/>
              <a:gd name="T80" fmla="*/ 66 w 73"/>
              <a:gd name="T81" fmla="*/ 39 h 6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73" h="68">
                <a:moveTo>
                  <a:pt x="13" y="39"/>
                </a:moveTo>
                <a:cubicBezTo>
                  <a:pt x="8" y="39"/>
                  <a:pt x="8" y="39"/>
                  <a:pt x="8" y="39"/>
                </a:cubicBezTo>
                <a:cubicBezTo>
                  <a:pt x="4" y="39"/>
                  <a:pt x="0" y="37"/>
                  <a:pt x="0" y="33"/>
                </a:cubicBezTo>
                <a:cubicBezTo>
                  <a:pt x="0" y="29"/>
                  <a:pt x="0" y="19"/>
                  <a:pt x="5" y="19"/>
                </a:cubicBezTo>
                <a:cubicBezTo>
                  <a:pt x="6" y="19"/>
                  <a:pt x="10" y="22"/>
                  <a:pt x="15" y="22"/>
                </a:cubicBezTo>
                <a:cubicBezTo>
                  <a:pt x="17" y="22"/>
                  <a:pt x="18" y="22"/>
                  <a:pt x="20" y="21"/>
                </a:cubicBezTo>
                <a:cubicBezTo>
                  <a:pt x="20" y="22"/>
                  <a:pt x="20" y="23"/>
                  <a:pt x="20" y="24"/>
                </a:cubicBezTo>
                <a:cubicBezTo>
                  <a:pt x="20" y="27"/>
                  <a:pt x="21" y="31"/>
                  <a:pt x="23" y="34"/>
                </a:cubicBezTo>
                <a:cubicBezTo>
                  <a:pt x="19" y="34"/>
                  <a:pt x="15" y="36"/>
                  <a:pt x="13" y="39"/>
                </a:cubicBezTo>
                <a:close/>
                <a:moveTo>
                  <a:pt x="15" y="19"/>
                </a:moveTo>
                <a:cubicBezTo>
                  <a:pt x="10" y="19"/>
                  <a:pt x="5" y="15"/>
                  <a:pt x="5" y="9"/>
                </a:cubicBezTo>
                <a:cubicBezTo>
                  <a:pt x="5" y="4"/>
                  <a:pt x="10" y="0"/>
                  <a:pt x="15" y="0"/>
                </a:cubicBezTo>
                <a:cubicBezTo>
                  <a:pt x="20" y="0"/>
                  <a:pt x="25" y="4"/>
                  <a:pt x="25" y="9"/>
                </a:cubicBezTo>
                <a:cubicBezTo>
                  <a:pt x="25" y="15"/>
                  <a:pt x="20" y="19"/>
                  <a:pt x="15" y="19"/>
                </a:cubicBezTo>
                <a:close/>
                <a:moveTo>
                  <a:pt x="53" y="68"/>
                </a:moveTo>
                <a:cubicBezTo>
                  <a:pt x="20" y="68"/>
                  <a:pt x="20" y="68"/>
                  <a:pt x="20" y="68"/>
                </a:cubicBezTo>
                <a:cubicBezTo>
                  <a:pt x="14" y="68"/>
                  <a:pt x="10" y="64"/>
                  <a:pt x="10" y="58"/>
                </a:cubicBezTo>
                <a:cubicBezTo>
                  <a:pt x="10" y="49"/>
                  <a:pt x="12" y="36"/>
                  <a:pt x="23" y="36"/>
                </a:cubicBezTo>
                <a:cubicBezTo>
                  <a:pt x="25" y="36"/>
                  <a:pt x="29" y="41"/>
                  <a:pt x="37" y="41"/>
                </a:cubicBezTo>
                <a:cubicBezTo>
                  <a:pt x="44" y="41"/>
                  <a:pt x="49" y="36"/>
                  <a:pt x="50" y="36"/>
                </a:cubicBezTo>
                <a:cubicBezTo>
                  <a:pt x="62" y="36"/>
                  <a:pt x="64" y="49"/>
                  <a:pt x="64" y="58"/>
                </a:cubicBezTo>
                <a:cubicBezTo>
                  <a:pt x="64" y="64"/>
                  <a:pt x="60" y="68"/>
                  <a:pt x="53" y="68"/>
                </a:cubicBezTo>
                <a:close/>
                <a:moveTo>
                  <a:pt x="37" y="39"/>
                </a:moveTo>
                <a:cubicBezTo>
                  <a:pt x="29" y="39"/>
                  <a:pt x="22" y="32"/>
                  <a:pt x="22" y="24"/>
                </a:cubicBezTo>
                <a:cubicBezTo>
                  <a:pt x="22" y="16"/>
                  <a:pt x="29" y="9"/>
                  <a:pt x="37" y="9"/>
                </a:cubicBezTo>
                <a:cubicBezTo>
                  <a:pt x="45" y="9"/>
                  <a:pt x="51" y="16"/>
                  <a:pt x="51" y="24"/>
                </a:cubicBezTo>
                <a:cubicBezTo>
                  <a:pt x="51" y="32"/>
                  <a:pt x="45" y="39"/>
                  <a:pt x="37" y="39"/>
                </a:cubicBezTo>
                <a:close/>
                <a:moveTo>
                  <a:pt x="59" y="19"/>
                </a:moveTo>
                <a:cubicBezTo>
                  <a:pt x="53" y="19"/>
                  <a:pt x="49" y="15"/>
                  <a:pt x="49" y="9"/>
                </a:cubicBezTo>
                <a:cubicBezTo>
                  <a:pt x="49" y="4"/>
                  <a:pt x="53" y="0"/>
                  <a:pt x="59" y="0"/>
                </a:cubicBezTo>
                <a:cubicBezTo>
                  <a:pt x="64" y="0"/>
                  <a:pt x="68" y="4"/>
                  <a:pt x="68" y="9"/>
                </a:cubicBezTo>
                <a:cubicBezTo>
                  <a:pt x="68" y="15"/>
                  <a:pt x="64" y="19"/>
                  <a:pt x="59" y="19"/>
                </a:cubicBezTo>
                <a:close/>
                <a:moveTo>
                  <a:pt x="66" y="39"/>
                </a:moveTo>
                <a:cubicBezTo>
                  <a:pt x="61" y="39"/>
                  <a:pt x="61" y="39"/>
                  <a:pt x="61" y="39"/>
                </a:cubicBezTo>
                <a:cubicBezTo>
                  <a:pt x="58" y="36"/>
                  <a:pt x="55" y="34"/>
                  <a:pt x="51" y="34"/>
                </a:cubicBezTo>
                <a:cubicBezTo>
                  <a:pt x="53" y="31"/>
                  <a:pt x="54" y="27"/>
                  <a:pt x="54" y="24"/>
                </a:cubicBezTo>
                <a:cubicBezTo>
                  <a:pt x="54" y="23"/>
                  <a:pt x="54" y="22"/>
                  <a:pt x="54" y="21"/>
                </a:cubicBezTo>
                <a:cubicBezTo>
                  <a:pt x="55" y="22"/>
                  <a:pt x="57" y="22"/>
                  <a:pt x="59" y="22"/>
                </a:cubicBezTo>
                <a:cubicBezTo>
                  <a:pt x="64" y="22"/>
                  <a:pt x="68" y="19"/>
                  <a:pt x="69" y="19"/>
                </a:cubicBezTo>
                <a:cubicBezTo>
                  <a:pt x="73" y="19"/>
                  <a:pt x="73" y="29"/>
                  <a:pt x="73" y="33"/>
                </a:cubicBezTo>
                <a:cubicBezTo>
                  <a:pt x="73" y="37"/>
                  <a:pt x="70" y="39"/>
                  <a:pt x="66" y="3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68570" tIns="34286" rIns="68570" bIns="34286"/>
          <a:lstStyle/>
          <a:p>
            <a:endParaRPr lang="zh-CN" altLang="en-US"/>
          </a:p>
        </p:txBody>
      </p:sp>
      <p:cxnSp>
        <p:nvCxnSpPr>
          <p:cNvPr id="15" name="Straight Connector 32"/>
          <p:cNvCxnSpPr/>
          <p:nvPr/>
        </p:nvCxnSpPr>
        <p:spPr>
          <a:xfrm flipV="1">
            <a:off x="7199393" y="2235825"/>
            <a:ext cx="0" cy="451247"/>
          </a:xfrm>
          <a:prstGeom prst="line">
            <a:avLst/>
          </a:prstGeom>
          <a:ln w="19050">
            <a:solidFill>
              <a:schemeClr val="accent4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圆角矩形 25"/>
          <p:cNvSpPr/>
          <p:nvPr/>
        </p:nvSpPr>
        <p:spPr>
          <a:xfrm>
            <a:off x="6575505" y="2766843"/>
            <a:ext cx="1209675" cy="258366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0" tIns="34286" rIns="68570" bIns="34286" anchor="ctr"/>
          <a:lstStyle/>
          <a:p>
            <a:pPr algn="ctr">
              <a:defRPr/>
            </a:pPr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17" name="Sev01"/>
          <p:cNvSpPr>
            <a:spLocks noChangeAspect="1"/>
          </p:cNvSpPr>
          <p:nvPr/>
        </p:nvSpPr>
        <p:spPr>
          <a:xfrm>
            <a:off x="6985080" y="1684565"/>
            <a:ext cx="390525" cy="390525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0" tIns="34286" rIns="68570" bIns="34286" anchor="ctr"/>
          <a:lstStyle/>
          <a:p>
            <a:pPr algn="ctr">
              <a:defRPr/>
            </a:pPr>
            <a:endParaRPr lang="en-US" sz="3000" dirty="0">
              <a:solidFill>
                <a:schemeClr val="bg1"/>
              </a:solidFill>
              <a:latin typeface="FontAwesome" pitchFamily="2" charset="0"/>
            </a:endParaRPr>
          </a:p>
        </p:txBody>
      </p:sp>
      <p:sp>
        <p:nvSpPr>
          <p:cNvPr id="18" name="TextBox 15"/>
          <p:cNvSpPr txBox="1"/>
          <p:nvPr/>
        </p:nvSpPr>
        <p:spPr>
          <a:xfrm>
            <a:off x="1109106" y="3194279"/>
            <a:ext cx="1682497" cy="875744"/>
          </a:xfrm>
          <a:prstGeom prst="rect">
            <a:avLst/>
          </a:prstGeom>
          <a:noFill/>
        </p:spPr>
        <p:txBody>
          <a:bodyPr wrap="square" lIns="68570" tIns="34286" rIns="68570" bIns="34286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这里输入简单的文字概述</a:t>
            </a:r>
            <a:endParaRPr lang="en-US" altLang="zh-CN" sz="9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这里输入简单的文字概述</a:t>
            </a:r>
            <a:endParaRPr lang="en-US" altLang="zh-CN" sz="9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这里输入简单的文字概述</a:t>
            </a:r>
            <a:endParaRPr lang="en-US" altLang="zh-CN" sz="9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这里输入简单的文字概述</a:t>
            </a:r>
            <a:endParaRPr lang="en-US" altLang="zh-CN" sz="9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Box 15"/>
          <p:cNvSpPr txBox="1"/>
          <p:nvPr/>
        </p:nvSpPr>
        <p:spPr>
          <a:xfrm>
            <a:off x="4519819" y="3194279"/>
            <a:ext cx="1682497" cy="875744"/>
          </a:xfrm>
          <a:prstGeom prst="rect">
            <a:avLst/>
          </a:prstGeom>
          <a:noFill/>
        </p:spPr>
        <p:txBody>
          <a:bodyPr wrap="square" lIns="68570" tIns="34286" rIns="68570" bIns="34286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这里输入简单的文字概述</a:t>
            </a:r>
            <a:endParaRPr lang="en-US" altLang="zh-CN" sz="9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这里输入简单的文字概述</a:t>
            </a:r>
            <a:endParaRPr lang="en-US" altLang="zh-CN" sz="9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这里输入简单的文字概述</a:t>
            </a:r>
            <a:endParaRPr lang="en-US" altLang="zh-CN" sz="9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这里输入简单的文字概述</a:t>
            </a:r>
            <a:endParaRPr lang="en-US" altLang="zh-CN" sz="9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extBox 15"/>
          <p:cNvSpPr txBox="1"/>
          <p:nvPr/>
        </p:nvSpPr>
        <p:spPr>
          <a:xfrm>
            <a:off x="2814462" y="3194279"/>
            <a:ext cx="1682497" cy="875744"/>
          </a:xfrm>
          <a:prstGeom prst="rect">
            <a:avLst/>
          </a:prstGeom>
          <a:noFill/>
        </p:spPr>
        <p:txBody>
          <a:bodyPr wrap="square" lIns="68570" tIns="34286" rIns="68570" bIns="34286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这里输入简单的文字概述</a:t>
            </a:r>
            <a:endParaRPr lang="en-US" altLang="zh-CN" sz="9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这里输入简单的文字概述</a:t>
            </a:r>
            <a:endParaRPr lang="en-US" altLang="zh-CN" sz="9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这里输入简单的文字概述</a:t>
            </a:r>
            <a:endParaRPr lang="en-US" altLang="zh-CN" sz="9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这里输入简单的文字概述</a:t>
            </a:r>
            <a:endParaRPr lang="en-US" altLang="zh-CN" sz="9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Box 15"/>
          <p:cNvSpPr txBox="1"/>
          <p:nvPr/>
        </p:nvSpPr>
        <p:spPr>
          <a:xfrm>
            <a:off x="6278372" y="3194279"/>
            <a:ext cx="1682497" cy="875744"/>
          </a:xfrm>
          <a:prstGeom prst="rect">
            <a:avLst/>
          </a:prstGeom>
          <a:noFill/>
        </p:spPr>
        <p:txBody>
          <a:bodyPr wrap="square" lIns="68570" tIns="34286" rIns="68570" bIns="34286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这里输入简单的文字概述</a:t>
            </a:r>
            <a:endParaRPr lang="en-US" altLang="zh-CN" sz="9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这里输入简单的文字概述</a:t>
            </a:r>
            <a:endParaRPr lang="en-US" altLang="zh-CN" sz="9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这里输入简单的文字概述</a:t>
            </a:r>
            <a:endParaRPr lang="en-US" altLang="zh-CN" sz="9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这里输入简单的文字概述</a:t>
            </a:r>
            <a:endParaRPr lang="en-US" altLang="zh-CN" sz="9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流程图: 联系 13"/>
          <p:cNvSpPr/>
          <p:nvPr/>
        </p:nvSpPr>
        <p:spPr>
          <a:xfrm>
            <a:off x="7119621" y="2148670"/>
            <a:ext cx="176212" cy="176212"/>
          </a:xfrm>
          <a:prstGeom prst="flowChartConnector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0" tIns="34286" rIns="68570" bIns="34286" rtlCol="0" anchor="ctr"/>
          <a:lstStyle/>
          <a:p>
            <a:pPr algn="ctr"/>
            <a:endParaRPr lang="zh-CN" altLang="en-US"/>
          </a:p>
        </p:txBody>
      </p:sp>
      <p:sp>
        <p:nvSpPr>
          <p:cNvPr id="23" name="流程图: 联系 35"/>
          <p:cNvSpPr/>
          <p:nvPr/>
        </p:nvSpPr>
        <p:spPr>
          <a:xfrm>
            <a:off x="5350472" y="2148671"/>
            <a:ext cx="176212" cy="176212"/>
          </a:xfrm>
          <a:prstGeom prst="flowChartConnector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0" tIns="34286" rIns="68570" bIns="34286" rtlCol="0" anchor="ctr"/>
          <a:lstStyle/>
          <a:p>
            <a:pPr algn="ctr"/>
            <a:endParaRPr lang="zh-CN" altLang="en-US"/>
          </a:p>
        </p:txBody>
      </p:sp>
      <p:sp>
        <p:nvSpPr>
          <p:cNvPr id="24" name="流程图: 联系 36"/>
          <p:cNvSpPr/>
          <p:nvPr/>
        </p:nvSpPr>
        <p:spPr>
          <a:xfrm>
            <a:off x="3621921" y="2148670"/>
            <a:ext cx="176212" cy="176212"/>
          </a:xfrm>
          <a:prstGeom prst="flowChartConnector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0" tIns="34286" rIns="68570" bIns="34286" rtlCol="0" anchor="ctr"/>
          <a:lstStyle/>
          <a:p>
            <a:pPr algn="ctr"/>
            <a:endParaRPr lang="zh-CN" altLang="en-US"/>
          </a:p>
        </p:txBody>
      </p:sp>
      <p:sp>
        <p:nvSpPr>
          <p:cNvPr id="25" name="流程图: 联系 37"/>
          <p:cNvSpPr/>
          <p:nvPr/>
        </p:nvSpPr>
        <p:spPr>
          <a:xfrm>
            <a:off x="1909089" y="2160425"/>
            <a:ext cx="176212" cy="176212"/>
          </a:xfrm>
          <a:prstGeom prst="flowChartConnector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0" tIns="34286" rIns="68570" bIns="34286" rtlCol="0" anchor="ctr"/>
          <a:lstStyle/>
          <a:p>
            <a:pPr algn="ctr"/>
            <a:endParaRPr lang="zh-CN" altLang="en-US"/>
          </a:p>
        </p:txBody>
      </p:sp>
      <p:sp>
        <p:nvSpPr>
          <p:cNvPr id="26" name="KSO_Shape"/>
          <p:cNvSpPr/>
          <p:nvPr/>
        </p:nvSpPr>
        <p:spPr bwMode="auto">
          <a:xfrm>
            <a:off x="7083069" y="1750771"/>
            <a:ext cx="194548" cy="264691"/>
          </a:xfrm>
          <a:custGeom>
            <a:avLst/>
            <a:gdLst>
              <a:gd name="T0" fmla="*/ 924118 w 4423"/>
              <a:gd name="T1" fmla="*/ 36732 h 6016"/>
              <a:gd name="T2" fmla="*/ 1145021 w 4423"/>
              <a:gd name="T3" fmla="*/ 159911 h 6016"/>
              <a:gd name="T4" fmla="*/ 1298196 w 4423"/>
              <a:gd name="T5" fmla="*/ 337238 h 6016"/>
              <a:gd name="T6" fmla="*/ 1388709 w 4423"/>
              <a:gd name="T7" fmla="*/ 576313 h 6016"/>
              <a:gd name="T8" fmla="*/ 1388709 w 4423"/>
              <a:gd name="T9" fmla="*/ 824571 h 6016"/>
              <a:gd name="T10" fmla="*/ 1298196 w 4423"/>
              <a:gd name="T11" fmla="*/ 1063646 h 6016"/>
              <a:gd name="T12" fmla="*/ 1145021 w 4423"/>
              <a:gd name="T13" fmla="*/ 1240973 h 6016"/>
              <a:gd name="T14" fmla="*/ 924118 w 4423"/>
              <a:gd name="T15" fmla="*/ 1364152 h 6016"/>
              <a:gd name="T16" fmla="*/ 681695 w 4423"/>
              <a:gd name="T17" fmla="*/ 1400568 h 6016"/>
              <a:gd name="T18" fmla="*/ 427246 w 4423"/>
              <a:gd name="T19" fmla="*/ 1345786 h 6016"/>
              <a:gd name="T20" fmla="*/ 216788 w 4423"/>
              <a:gd name="T21" fmla="*/ 1207408 h 6016"/>
              <a:gd name="T22" fmla="*/ 76271 w 4423"/>
              <a:gd name="T23" fmla="*/ 1019314 h 6016"/>
              <a:gd name="T24" fmla="*/ 3165 w 4423"/>
              <a:gd name="T25" fmla="*/ 772006 h 6016"/>
              <a:gd name="T26" fmla="*/ 21837 w 4423"/>
              <a:gd name="T27" fmla="*/ 525648 h 6016"/>
              <a:gd name="T28" fmla="*/ 128807 w 4423"/>
              <a:gd name="T29" fmla="*/ 295123 h 6016"/>
              <a:gd name="T30" fmla="*/ 294642 w 4423"/>
              <a:gd name="T31" fmla="*/ 129195 h 6016"/>
              <a:gd name="T32" fmla="*/ 524722 w 4423"/>
              <a:gd name="T33" fmla="*/ 22166 h 6016"/>
              <a:gd name="T34" fmla="*/ 562066 w 4423"/>
              <a:gd name="T35" fmla="*/ 756490 h 6016"/>
              <a:gd name="T36" fmla="*/ 647199 w 4423"/>
              <a:gd name="T37" fmla="*/ 616528 h 6016"/>
              <a:gd name="T38" fmla="*/ 744675 w 4423"/>
              <a:gd name="T39" fmla="*/ 527232 h 6016"/>
              <a:gd name="T40" fmla="*/ 654795 w 4423"/>
              <a:gd name="T41" fmla="*/ 535781 h 6016"/>
              <a:gd name="T42" fmla="*/ 563016 w 4423"/>
              <a:gd name="T43" fmla="*/ 609245 h 6016"/>
              <a:gd name="T44" fmla="*/ 531052 w 4423"/>
              <a:gd name="T45" fmla="*/ 702025 h 6016"/>
              <a:gd name="T46" fmla="*/ 825693 w 4423"/>
              <a:gd name="T47" fmla="*/ 1480682 h 6016"/>
              <a:gd name="T48" fmla="*/ 683594 w 4423"/>
              <a:gd name="T49" fmla="*/ 1494614 h 6016"/>
              <a:gd name="T50" fmla="*/ 683278 w 4423"/>
              <a:gd name="T51" fmla="*/ 380620 h 6016"/>
              <a:gd name="T52" fmla="*/ 495922 w 4423"/>
              <a:gd name="T53" fmla="*/ 453451 h 6016"/>
              <a:gd name="T54" fmla="*/ 386104 w 4423"/>
              <a:gd name="T55" fmla="*/ 636161 h 6016"/>
              <a:gd name="T56" fmla="*/ 386104 w 4423"/>
              <a:gd name="T57" fmla="*/ 764723 h 6016"/>
              <a:gd name="T58" fmla="*/ 495922 w 4423"/>
              <a:gd name="T59" fmla="*/ 947434 h 6016"/>
              <a:gd name="T60" fmla="*/ 683278 w 4423"/>
              <a:gd name="T61" fmla="*/ 1020264 h 6016"/>
              <a:gd name="T62" fmla="*/ 838669 w 4423"/>
              <a:gd name="T63" fmla="*/ 988915 h 6016"/>
              <a:gd name="T64" fmla="*/ 988047 w 4423"/>
              <a:gd name="T65" fmla="*/ 839454 h 6016"/>
              <a:gd name="T66" fmla="*/ 1019378 w 4423"/>
              <a:gd name="T67" fmla="*/ 683976 h 6016"/>
              <a:gd name="T68" fmla="*/ 946588 w 4423"/>
              <a:gd name="T69" fmla="*/ 496833 h 6016"/>
              <a:gd name="T70" fmla="*/ 764296 w 4423"/>
              <a:gd name="T71" fmla="*/ 386636 h 6016"/>
              <a:gd name="T72" fmla="*/ 814617 w 4423"/>
              <a:gd name="T73" fmla="*/ 511082 h 6016"/>
              <a:gd name="T74" fmla="*/ 666188 w 4423"/>
              <a:gd name="T75" fmla="*/ 481316 h 6016"/>
              <a:gd name="T76" fmla="*/ 535799 w 4423"/>
              <a:gd name="T77" fmla="*/ 551614 h 6016"/>
              <a:gd name="T78" fmla="*/ 478200 w 4423"/>
              <a:gd name="T79" fmla="*/ 700442 h 6016"/>
              <a:gd name="T80" fmla="*/ 528836 w 4423"/>
              <a:gd name="T81" fmla="*/ 841354 h 6016"/>
              <a:gd name="T82" fmla="*/ 655111 w 4423"/>
              <a:gd name="T83" fmla="*/ 917351 h 6016"/>
              <a:gd name="T84" fmla="*/ 805122 w 4423"/>
              <a:gd name="T85" fmla="*/ 895185 h 6016"/>
              <a:gd name="T86" fmla="*/ 903864 w 4423"/>
              <a:gd name="T87" fmla="*/ 786889 h 6016"/>
              <a:gd name="T88" fmla="*/ 911459 w 4423"/>
              <a:gd name="T89" fmla="*/ 634261 h 6016"/>
              <a:gd name="T90" fmla="*/ 993427 w 4423"/>
              <a:gd name="T91" fmla="*/ 376503 h 6016"/>
              <a:gd name="T92" fmla="*/ 860190 w 4423"/>
              <a:gd name="T93" fmla="*/ 293223 h 6016"/>
              <a:gd name="T94" fmla="*/ 699735 w 4423"/>
              <a:gd name="T95" fmla="*/ 263141 h 6016"/>
              <a:gd name="T96" fmla="*/ 549724 w 4423"/>
              <a:gd name="T97" fmla="*/ 289740 h 6016"/>
              <a:gd name="T98" fmla="*/ 413638 w 4423"/>
              <a:gd name="T99" fmla="*/ 369854 h 6016"/>
              <a:gd name="T100" fmla="*/ 320593 w 4423"/>
              <a:gd name="T101" fmla="*/ 482583 h 6016"/>
              <a:gd name="T102" fmla="*/ 267741 w 4423"/>
              <a:gd name="T103" fmla="*/ 633628 h 6016"/>
              <a:gd name="T104" fmla="*/ 271855 w 4423"/>
              <a:gd name="T105" fmla="*/ 788789 h 6016"/>
              <a:gd name="T106" fmla="*/ 331670 w 4423"/>
              <a:gd name="T107" fmla="*/ 936034 h 6016"/>
              <a:gd name="T108" fmla="*/ 430095 w 4423"/>
              <a:gd name="T109" fmla="*/ 1044647 h 6016"/>
              <a:gd name="T110" fmla="*/ 569662 w 4423"/>
              <a:gd name="T111" fmla="*/ 1118111 h 6016"/>
              <a:gd name="T112" fmla="*/ 722521 w 4423"/>
              <a:gd name="T113" fmla="*/ 1137110 h 6016"/>
              <a:gd name="T114" fmla="*/ 879811 w 4423"/>
              <a:gd name="T115" fmla="*/ 1099112 h 6016"/>
              <a:gd name="T116" fmla="*/ 1008618 w 4423"/>
              <a:gd name="T117" fmla="*/ 1009815 h 6016"/>
              <a:gd name="T118" fmla="*/ 1093434 w 4423"/>
              <a:gd name="T119" fmla="*/ 890119 h 6016"/>
              <a:gd name="T120" fmla="*/ 1135526 w 4423"/>
              <a:gd name="T121" fmla="*/ 734008 h 6016"/>
              <a:gd name="T122" fmla="*/ 1120019 w 4423"/>
              <a:gd name="T123" fmla="*/ 580746 h 6016"/>
              <a:gd name="T124" fmla="*/ 1050077 w 4423"/>
              <a:gd name="T125" fmla="*/ 438885 h 601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4423" h="6016">
                <a:moveTo>
                  <a:pt x="2211" y="0"/>
                </a:moveTo>
                <a:lnTo>
                  <a:pt x="2211" y="0"/>
                </a:lnTo>
                <a:lnTo>
                  <a:pt x="2268" y="1"/>
                </a:lnTo>
                <a:lnTo>
                  <a:pt x="2325" y="4"/>
                </a:lnTo>
                <a:lnTo>
                  <a:pt x="2382" y="7"/>
                </a:lnTo>
                <a:lnTo>
                  <a:pt x="2437" y="12"/>
                </a:lnTo>
                <a:lnTo>
                  <a:pt x="2492" y="18"/>
                </a:lnTo>
                <a:lnTo>
                  <a:pt x="2548" y="26"/>
                </a:lnTo>
                <a:lnTo>
                  <a:pt x="2603" y="34"/>
                </a:lnTo>
                <a:lnTo>
                  <a:pt x="2657" y="45"/>
                </a:lnTo>
                <a:lnTo>
                  <a:pt x="2710" y="57"/>
                </a:lnTo>
                <a:lnTo>
                  <a:pt x="2764" y="70"/>
                </a:lnTo>
                <a:lnTo>
                  <a:pt x="2817" y="84"/>
                </a:lnTo>
                <a:lnTo>
                  <a:pt x="2869" y="99"/>
                </a:lnTo>
                <a:lnTo>
                  <a:pt x="2920" y="116"/>
                </a:lnTo>
                <a:lnTo>
                  <a:pt x="2971" y="134"/>
                </a:lnTo>
                <a:lnTo>
                  <a:pt x="3022" y="154"/>
                </a:lnTo>
                <a:lnTo>
                  <a:pt x="3072" y="174"/>
                </a:lnTo>
                <a:lnTo>
                  <a:pt x="3121" y="195"/>
                </a:lnTo>
                <a:lnTo>
                  <a:pt x="3170" y="219"/>
                </a:lnTo>
                <a:lnTo>
                  <a:pt x="3218" y="242"/>
                </a:lnTo>
                <a:lnTo>
                  <a:pt x="3265" y="267"/>
                </a:lnTo>
                <a:lnTo>
                  <a:pt x="3312" y="293"/>
                </a:lnTo>
                <a:lnTo>
                  <a:pt x="3357" y="321"/>
                </a:lnTo>
                <a:lnTo>
                  <a:pt x="3403" y="348"/>
                </a:lnTo>
                <a:lnTo>
                  <a:pt x="3448" y="378"/>
                </a:lnTo>
                <a:lnTo>
                  <a:pt x="3492" y="408"/>
                </a:lnTo>
                <a:lnTo>
                  <a:pt x="3534" y="440"/>
                </a:lnTo>
                <a:lnTo>
                  <a:pt x="3577" y="472"/>
                </a:lnTo>
                <a:lnTo>
                  <a:pt x="3618" y="505"/>
                </a:lnTo>
                <a:lnTo>
                  <a:pt x="3659" y="540"/>
                </a:lnTo>
                <a:lnTo>
                  <a:pt x="3698" y="575"/>
                </a:lnTo>
                <a:lnTo>
                  <a:pt x="3736" y="611"/>
                </a:lnTo>
                <a:lnTo>
                  <a:pt x="3775" y="649"/>
                </a:lnTo>
                <a:lnTo>
                  <a:pt x="3812" y="686"/>
                </a:lnTo>
                <a:lnTo>
                  <a:pt x="3848" y="725"/>
                </a:lnTo>
                <a:lnTo>
                  <a:pt x="3883" y="765"/>
                </a:lnTo>
                <a:lnTo>
                  <a:pt x="3917" y="805"/>
                </a:lnTo>
                <a:lnTo>
                  <a:pt x="3951" y="846"/>
                </a:lnTo>
                <a:lnTo>
                  <a:pt x="3983" y="889"/>
                </a:lnTo>
                <a:lnTo>
                  <a:pt x="4014" y="932"/>
                </a:lnTo>
                <a:lnTo>
                  <a:pt x="4045" y="975"/>
                </a:lnTo>
                <a:lnTo>
                  <a:pt x="4074" y="1020"/>
                </a:lnTo>
                <a:lnTo>
                  <a:pt x="4102" y="1065"/>
                </a:lnTo>
                <a:lnTo>
                  <a:pt x="4130" y="1111"/>
                </a:lnTo>
                <a:lnTo>
                  <a:pt x="4156" y="1157"/>
                </a:lnTo>
                <a:lnTo>
                  <a:pt x="4181" y="1205"/>
                </a:lnTo>
                <a:lnTo>
                  <a:pt x="4205" y="1253"/>
                </a:lnTo>
                <a:lnTo>
                  <a:pt x="4227" y="1302"/>
                </a:lnTo>
                <a:lnTo>
                  <a:pt x="4249" y="1351"/>
                </a:lnTo>
                <a:lnTo>
                  <a:pt x="4270" y="1401"/>
                </a:lnTo>
                <a:lnTo>
                  <a:pt x="4289" y="1451"/>
                </a:lnTo>
                <a:lnTo>
                  <a:pt x="4307" y="1502"/>
                </a:lnTo>
                <a:lnTo>
                  <a:pt x="4323" y="1554"/>
                </a:lnTo>
                <a:lnTo>
                  <a:pt x="4339" y="1606"/>
                </a:lnTo>
                <a:lnTo>
                  <a:pt x="4353" y="1660"/>
                </a:lnTo>
                <a:lnTo>
                  <a:pt x="4366" y="1713"/>
                </a:lnTo>
                <a:lnTo>
                  <a:pt x="4378" y="1766"/>
                </a:lnTo>
                <a:lnTo>
                  <a:pt x="4388" y="1820"/>
                </a:lnTo>
                <a:lnTo>
                  <a:pt x="4397" y="1875"/>
                </a:lnTo>
                <a:lnTo>
                  <a:pt x="4405" y="1930"/>
                </a:lnTo>
                <a:lnTo>
                  <a:pt x="4411" y="1985"/>
                </a:lnTo>
                <a:lnTo>
                  <a:pt x="4416" y="2042"/>
                </a:lnTo>
                <a:lnTo>
                  <a:pt x="4420" y="2098"/>
                </a:lnTo>
                <a:lnTo>
                  <a:pt x="4422" y="2155"/>
                </a:lnTo>
                <a:lnTo>
                  <a:pt x="4423" y="2212"/>
                </a:lnTo>
                <a:lnTo>
                  <a:pt x="4422" y="2270"/>
                </a:lnTo>
                <a:lnTo>
                  <a:pt x="4420" y="2326"/>
                </a:lnTo>
                <a:lnTo>
                  <a:pt x="4416" y="2382"/>
                </a:lnTo>
                <a:lnTo>
                  <a:pt x="4411" y="2438"/>
                </a:lnTo>
                <a:lnTo>
                  <a:pt x="4405" y="2494"/>
                </a:lnTo>
                <a:lnTo>
                  <a:pt x="4397" y="2548"/>
                </a:lnTo>
                <a:lnTo>
                  <a:pt x="4388" y="2604"/>
                </a:lnTo>
                <a:lnTo>
                  <a:pt x="4378" y="2658"/>
                </a:lnTo>
                <a:lnTo>
                  <a:pt x="4366" y="2711"/>
                </a:lnTo>
                <a:lnTo>
                  <a:pt x="4353" y="2764"/>
                </a:lnTo>
                <a:lnTo>
                  <a:pt x="4339" y="2818"/>
                </a:lnTo>
                <a:lnTo>
                  <a:pt x="4323" y="2870"/>
                </a:lnTo>
                <a:lnTo>
                  <a:pt x="4307" y="2921"/>
                </a:lnTo>
                <a:lnTo>
                  <a:pt x="4289" y="2972"/>
                </a:lnTo>
                <a:lnTo>
                  <a:pt x="4270" y="3023"/>
                </a:lnTo>
                <a:lnTo>
                  <a:pt x="4249" y="3073"/>
                </a:lnTo>
                <a:lnTo>
                  <a:pt x="4227" y="3122"/>
                </a:lnTo>
                <a:lnTo>
                  <a:pt x="4205" y="3171"/>
                </a:lnTo>
                <a:lnTo>
                  <a:pt x="4181" y="3219"/>
                </a:lnTo>
                <a:lnTo>
                  <a:pt x="4156" y="3267"/>
                </a:lnTo>
                <a:lnTo>
                  <a:pt x="4130" y="3313"/>
                </a:lnTo>
                <a:lnTo>
                  <a:pt x="4102" y="3359"/>
                </a:lnTo>
                <a:lnTo>
                  <a:pt x="4074" y="3404"/>
                </a:lnTo>
                <a:lnTo>
                  <a:pt x="4045" y="3449"/>
                </a:lnTo>
                <a:lnTo>
                  <a:pt x="4014" y="3492"/>
                </a:lnTo>
                <a:lnTo>
                  <a:pt x="3983" y="3535"/>
                </a:lnTo>
                <a:lnTo>
                  <a:pt x="3951" y="3578"/>
                </a:lnTo>
                <a:lnTo>
                  <a:pt x="3917" y="3619"/>
                </a:lnTo>
                <a:lnTo>
                  <a:pt x="3883" y="3660"/>
                </a:lnTo>
                <a:lnTo>
                  <a:pt x="3848" y="3699"/>
                </a:lnTo>
                <a:lnTo>
                  <a:pt x="3812" y="3738"/>
                </a:lnTo>
                <a:lnTo>
                  <a:pt x="3775" y="3776"/>
                </a:lnTo>
                <a:lnTo>
                  <a:pt x="3736" y="3813"/>
                </a:lnTo>
                <a:lnTo>
                  <a:pt x="3698" y="3849"/>
                </a:lnTo>
                <a:lnTo>
                  <a:pt x="3659" y="3884"/>
                </a:lnTo>
                <a:lnTo>
                  <a:pt x="3618" y="3919"/>
                </a:lnTo>
                <a:lnTo>
                  <a:pt x="3577" y="3952"/>
                </a:lnTo>
                <a:lnTo>
                  <a:pt x="3534" y="3984"/>
                </a:lnTo>
                <a:lnTo>
                  <a:pt x="3492" y="4016"/>
                </a:lnTo>
                <a:lnTo>
                  <a:pt x="3448" y="4046"/>
                </a:lnTo>
                <a:lnTo>
                  <a:pt x="3403" y="4076"/>
                </a:lnTo>
                <a:lnTo>
                  <a:pt x="3357" y="4103"/>
                </a:lnTo>
                <a:lnTo>
                  <a:pt x="3312" y="4131"/>
                </a:lnTo>
                <a:lnTo>
                  <a:pt x="3265" y="4157"/>
                </a:lnTo>
                <a:lnTo>
                  <a:pt x="3218" y="4182"/>
                </a:lnTo>
                <a:lnTo>
                  <a:pt x="3170" y="4206"/>
                </a:lnTo>
                <a:lnTo>
                  <a:pt x="3121" y="4229"/>
                </a:lnTo>
                <a:lnTo>
                  <a:pt x="3072" y="4250"/>
                </a:lnTo>
                <a:lnTo>
                  <a:pt x="3022" y="4270"/>
                </a:lnTo>
                <a:lnTo>
                  <a:pt x="2971" y="4290"/>
                </a:lnTo>
                <a:lnTo>
                  <a:pt x="2920" y="4308"/>
                </a:lnTo>
                <a:lnTo>
                  <a:pt x="2869" y="4325"/>
                </a:lnTo>
                <a:lnTo>
                  <a:pt x="2817" y="4340"/>
                </a:lnTo>
                <a:lnTo>
                  <a:pt x="2764" y="4355"/>
                </a:lnTo>
                <a:lnTo>
                  <a:pt x="2710" y="4367"/>
                </a:lnTo>
                <a:lnTo>
                  <a:pt x="2657" y="4379"/>
                </a:lnTo>
                <a:lnTo>
                  <a:pt x="2603" y="4390"/>
                </a:lnTo>
                <a:lnTo>
                  <a:pt x="2548" y="4398"/>
                </a:lnTo>
                <a:lnTo>
                  <a:pt x="2492" y="4406"/>
                </a:lnTo>
                <a:lnTo>
                  <a:pt x="2437" y="4412"/>
                </a:lnTo>
                <a:lnTo>
                  <a:pt x="2382" y="4417"/>
                </a:lnTo>
                <a:lnTo>
                  <a:pt x="2325" y="4421"/>
                </a:lnTo>
                <a:lnTo>
                  <a:pt x="2268" y="4423"/>
                </a:lnTo>
                <a:lnTo>
                  <a:pt x="2211" y="4424"/>
                </a:lnTo>
                <a:lnTo>
                  <a:pt x="2154" y="4423"/>
                </a:lnTo>
                <a:lnTo>
                  <a:pt x="2097" y="4421"/>
                </a:lnTo>
                <a:lnTo>
                  <a:pt x="2041" y="4417"/>
                </a:lnTo>
                <a:lnTo>
                  <a:pt x="1985" y="4412"/>
                </a:lnTo>
                <a:lnTo>
                  <a:pt x="1929" y="4406"/>
                </a:lnTo>
                <a:lnTo>
                  <a:pt x="1874" y="4398"/>
                </a:lnTo>
                <a:lnTo>
                  <a:pt x="1820" y="4390"/>
                </a:lnTo>
                <a:lnTo>
                  <a:pt x="1765" y="4379"/>
                </a:lnTo>
                <a:lnTo>
                  <a:pt x="1711" y="4367"/>
                </a:lnTo>
                <a:lnTo>
                  <a:pt x="1658" y="4355"/>
                </a:lnTo>
                <a:lnTo>
                  <a:pt x="1606" y="4340"/>
                </a:lnTo>
                <a:lnTo>
                  <a:pt x="1554" y="4325"/>
                </a:lnTo>
                <a:lnTo>
                  <a:pt x="1501" y="4308"/>
                </a:lnTo>
                <a:lnTo>
                  <a:pt x="1450" y="4290"/>
                </a:lnTo>
                <a:lnTo>
                  <a:pt x="1400" y="4270"/>
                </a:lnTo>
                <a:lnTo>
                  <a:pt x="1350" y="4250"/>
                </a:lnTo>
                <a:lnTo>
                  <a:pt x="1301" y="4229"/>
                </a:lnTo>
                <a:lnTo>
                  <a:pt x="1252" y="4206"/>
                </a:lnTo>
                <a:lnTo>
                  <a:pt x="1204" y="4182"/>
                </a:lnTo>
                <a:lnTo>
                  <a:pt x="1157" y="4157"/>
                </a:lnTo>
                <a:lnTo>
                  <a:pt x="1110" y="4131"/>
                </a:lnTo>
                <a:lnTo>
                  <a:pt x="1064" y="4103"/>
                </a:lnTo>
                <a:lnTo>
                  <a:pt x="1019" y="4076"/>
                </a:lnTo>
                <a:lnTo>
                  <a:pt x="975" y="4046"/>
                </a:lnTo>
                <a:lnTo>
                  <a:pt x="931" y="4016"/>
                </a:lnTo>
                <a:lnTo>
                  <a:pt x="887" y="3984"/>
                </a:lnTo>
                <a:lnTo>
                  <a:pt x="846" y="3952"/>
                </a:lnTo>
                <a:lnTo>
                  <a:pt x="804" y="3919"/>
                </a:lnTo>
                <a:lnTo>
                  <a:pt x="764" y="3884"/>
                </a:lnTo>
                <a:lnTo>
                  <a:pt x="725" y="3849"/>
                </a:lnTo>
                <a:lnTo>
                  <a:pt x="685" y="3813"/>
                </a:lnTo>
                <a:lnTo>
                  <a:pt x="647" y="3776"/>
                </a:lnTo>
                <a:lnTo>
                  <a:pt x="611" y="3738"/>
                </a:lnTo>
                <a:lnTo>
                  <a:pt x="574" y="3699"/>
                </a:lnTo>
                <a:lnTo>
                  <a:pt x="538" y="3660"/>
                </a:lnTo>
                <a:lnTo>
                  <a:pt x="504" y="3619"/>
                </a:lnTo>
                <a:lnTo>
                  <a:pt x="471" y="3578"/>
                </a:lnTo>
                <a:lnTo>
                  <a:pt x="439" y="3535"/>
                </a:lnTo>
                <a:lnTo>
                  <a:pt x="407" y="3492"/>
                </a:lnTo>
                <a:lnTo>
                  <a:pt x="378" y="3449"/>
                </a:lnTo>
                <a:lnTo>
                  <a:pt x="348" y="3404"/>
                </a:lnTo>
                <a:lnTo>
                  <a:pt x="320" y="3359"/>
                </a:lnTo>
                <a:lnTo>
                  <a:pt x="292" y="3313"/>
                </a:lnTo>
                <a:lnTo>
                  <a:pt x="267" y="3267"/>
                </a:lnTo>
                <a:lnTo>
                  <a:pt x="241" y="3219"/>
                </a:lnTo>
                <a:lnTo>
                  <a:pt x="218" y="3171"/>
                </a:lnTo>
                <a:lnTo>
                  <a:pt x="195" y="3122"/>
                </a:lnTo>
                <a:lnTo>
                  <a:pt x="173" y="3073"/>
                </a:lnTo>
                <a:lnTo>
                  <a:pt x="153" y="3023"/>
                </a:lnTo>
                <a:lnTo>
                  <a:pt x="134" y="2972"/>
                </a:lnTo>
                <a:lnTo>
                  <a:pt x="116" y="2921"/>
                </a:lnTo>
                <a:lnTo>
                  <a:pt x="99" y="2870"/>
                </a:lnTo>
                <a:lnTo>
                  <a:pt x="84" y="2818"/>
                </a:lnTo>
                <a:lnTo>
                  <a:pt x="69" y="2764"/>
                </a:lnTo>
                <a:lnTo>
                  <a:pt x="56" y="2711"/>
                </a:lnTo>
                <a:lnTo>
                  <a:pt x="44" y="2658"/>
                </a:lnTo>
                <a:lnTo>
                  <a:pt x="34" y="2604"/>
                </a:lnTo>
                <a:lnTo>
                  <a:pt x="25" y="2548"/>
                </a:lnTo>
                <a:lnTo>
                  <a:pt x="17" y="2494"/>
                </a:lnTo>
                <a:lnTo>
                  <a:pt x="10" y="2438"/>
                </a:lnTo>
                <a:lnTo>
                  <a:pt x="6" y="2382"/>
                </a:lnTo>
                <a:lnTo>
                  <a:pt x="2" y="2326"/>
                </a:lnTo>
                <a:lnTo>
                  <a:pt x="0" y="2270"/>
                </a:lnTo>
                <a:lnTo>
                  <a:pt x="0" y="2212"/>
                </a:lnTo>
                <a:lnTo>
                  <a:pt x="0" y="2155"/>
                </a:lnTo>
                <a:lnTo>
                  <a:pt x="2" y="2098"/>
                </a:lnTo>
                <a:lnTo>
                  <a:pt x="6" y="2042"/>
                </a:lnTo>
                <a:lnTo>
                  <a:pt x="10" y="1985"/>
                </a:lnTo>
                <a:lnTo>
                  <a:pt x="17" y="1930"/>
                </a:lnTo>
                <a:lnTo>
                  <a:pt x="25" y="1875"/>
                </a:lnTo>
                <a:lnTo>
                  <a:pt x="34" y="1820"/>
                </a:lnTo>
                <a:lnTo>
                  <a:pt x="44" y="1766"/>
                </a:lnTo>
                <a:lnTo>
                  <a:pt x="56" y="1713"/>
                </a:lnTo>
                <a:lnTo>
                  <a:pt x="69" y="1660"/>
                </a:lnTo>
                <a:lnTo>
                  <a:pt x="84" y="1606"/>
                </a:lnTo>
                <a:lnTo>
                  <a:pt x="99" y="1554"/>
                </a:lnTo>
                <a:lnTo>
                  <a:pt x="116" y="1502"/>
                </a:lnTo>
                <a:lnTo>
                  <a:pt x="134" y="1451"/>
                </a:lnTo>
                <a:lnTo>
                  <a:pt x="153" y="1401"/>
                </a:lnTo>
                <a:lnTo>
                  <a:pt x="173" y="1351"/>
                </a:lnTo>
                <a:lnTo>
                  <a:pt x="195" y="1302"/>
                </a:lnTo>
                <a:lnTo>
                  <a:pt x="218" y="1253"/>
                </a:lnTo>
                <a:lnTo>
                  <a:pt x="241" y="1205"/>
                </a:lnTo>
                <a:lnTo>
                  <a:pt x="267" y="1157"/>
                </a:lnTo>
                <a:lnTo>
                  <a:pt x="292" y="1111"/>
                </a:lnTo>
                <a:lnTo>
                  <a:pt x="320" y="1065"/>
                </a:lnTo>
                <a:lnTo>
                  <a:pt x="348" y="1020"/>
                </a:lnTo>
                <a:lnTo>
                  <a:pt x="378" y="975"/>
                </a:lnTo>
                <a:lnTo>
                  <a:pt x="407" y="932"/>
                </a:lnTo>
                <a:lnTo>
                  <a:pt x="439" y="889"/>
                </a:lnTo>
                <a:lnTo>
                  <a:pt x="471" y="846"/>
                </a:lnTo>
                <a:lnTo>
                  <a:pt x="504" y="805"/>
                </a:lnTo>
                <a:lnTo>
                  <a:pt x="538" y="765"/>
                </a:lnTo>
                <a:lnTo>
                  <a:pt x="574" y="725"/>
                </a:lnTo>
                <a:lnTo>
                  <a:pt x="611" y="686"/>
                </a:lnTo>
                <a:lnTo>
                  <a:pt x="647" y="649"/>
                </a:lnTo>
                <a:lnTo>
                  <a:pt x="685" y="611"/>
                </a:lnTo>
                <a:lnTo>
                  <a:pt x="725" y="575"/>
                </a:lnTo>
                <a:lnTo>
                  <a:pt x="764" y="540"/>
                </a:lnTo>
                <a:lnTo>
                  <a:pt x="804" y="505"/>
                </a:lnTo>
                <a:lnTo>
                  <a:pt x="846" y="472"/>
                </a:lnTo>
                <a:lnTo>
                  <a:pt x="887" y="440"/>
                </a:lnTo>
                <a:lnTo>
                  <a:pt x="931" y="408"/>
                </a:lnTo>
                <a:lnTo>
                  <a:pt x="975" y="378"/>
                </a:lnTo>
                <a:lnTo>
                  <a:pt x="1019" y="348"/>
                </a:lnTo>
                <a:lnTo>
                  <a:pt x="1064" y="321"/>
                </a:lnTo>
                <a:lnTo>
                  <a:pt x="1110" y="293"/>
                </a:lnTo>
                <a:lnTo>
                  <a:pt x="1157" y="267"/>
                </a:lnTo>
                <a:lnTo>
                  <a:pt x="1204" y="242"/>
                </a:lnTo>
                <a:lnTo>
                  <a:pt x="1252" y="219"/>
                </a:lnTo>
                <a:lnTo>
                  <a:pt x="1301" y="195"/>
                </a:lnTo>
                <a:lnTo>
                  <a:pt x="1350" y="174"/>
                </a:lnTo>
                <a:lnTo>
                  <a:pt x="1400" y="154"/>
                </a:lnTo>
                <a:lnTo>
                  <a:pt x="1450" y="134"/>
                </a:lnTo>
                <a:lnTo>
                  <a:pt x="1501" y="116"/>
                </a:lnTo>
                <a:lnTo>
                  <a:pt x="1554" y="99"/>
                </a:lnTo>
                <a:lnTo>
                  <a:pt x="1606" y="84"/>
                </a:lnTo>
                <a:lnTo>
                  <a:pt x="1658" y="70"/>
                </a:lnTo>
                <a:lnTo>
                  <a:pt x="1711" y="57"/>
                </a:lnTo>
                <a:lnTo>
                  <a:pt x="1765" y="45"/>
                </a:lnTo>
                <a:lnTo>
                  <a:pt x="1820" y="34"/>
                </a:lnTo>
                <a:lnTo>
                  <a:pt x="1874" y="26"/>
                </a:lnTo>
                <a:lnTo>
                  <a:pt x="1929" y="18"/>
                </a:lnTo>
                <a:lnTo>
                  <a:pt x="1985" y="12"/>
                </a:lnTo>
                <a:lnTo>
                  <a:pt x="2041" y="7"/>
                </a:lnTo>
                <a:lnTo>
                  <a:pt x="2097" y="4"/>
                </a:lnTo>
                <a:lnTo>
                  <a:pt x="2154" y="1"/>
                </a:lnTo>
                <a:lnTo>
                  <a:pt x="2211" y="0"/>
                </a:lnTo>
                <a:close/>
                <a:moveTo>
                  <a:pt x="1730" y="2519"/>
                </a:moveTo>
                <a:lnTo>
                  <a:pt x="1730" y="2519"/>
                </a:lnTo>
                <a:lnTo>
                  <a:pt x="1753" y="2453"/>
                </a:lnTo>
                <a:lnTo>
                  <a:pt x="1776" y="2389"/>
                </a:lnTo>
                <a:lnTo>
                  <a:pt x="1802" y="2327"/>
                </a:lnTo>
                <a:lnTo>
                  <a:pt x="1814" y="2297"/>
                </a:lnTo>
                <a:lnTo>
                  <a:pt x="1828" y="2267"/>
                </a:lnTo>
                <a:lnTo>
                  <a:pt x="1843" y="2238"/>
                </a:lnTo>
                <a:lnTo>
                  <a:pt x="1858" y="2210"/>
                </a:lnTo>
                <a:lnTo>
                  <a:pt x="1874" y="2181"/>
                </a:lnTo>
                <a:lnTo>
                  <a:pt x="1890" y="2153"/>
                </a:lnTo>
                <a:lnTo>
                  <a:pt x="1907" y="2126"/>
                </a:lnTo>
                <a:lnTo>
                  <a:pt x="1924" y="2099"/>
                </a:lnTo>
                <a:lnTo>
                  <a:pt x="1942" y="2073"/>
                </a:lnTo>
                <a:lnTo>
                  <a:pt x="1961" y="2047"/>
                </a:lnTo>
                <a:lnTo>
                  <a:pt x="1981" y="2022"/>
                </a:lnTo>
                <a:lnTo>
                  <a:pt x="2002" y="1996"/>
                </a:lnTo>
                <a:lnTo>
                  <a:pt x="2023" y="1971"/>
                </a:lnTo>
                <a:lnTo>
                  <a:pt x="2045" y="1947"/>
                </a:lnTo>
                <a:lnTo>
                  <a:pt x="2069" y="1923"/>
                </a:lnTo>
                <a:lnTo>
                  <a:pt x="2093" y="1899"/>
                </a:lnTo>
                <a:lnTo>
                  <a:pt x="2118" y="1875"/>
                </a:lnTo>
                <a:lnTo>
                  <a:pt x="2144" y="1852"/>
                </a:lnTo>
                <a:lnTo>
                  <a:pt x="2171" y="1829"/>
                </a:lnTo>
                <a:lnTo>
                  <a:pt x="2198" y="1807"/>
                </a:lnTo>
                <a:lnTo>
                  <a:pt x="2228" y="1784"/>
                </a:lnTo>
                <a:lnTo>
                  <a:pt x="2258" y="1762"/>
                </a:lnTo>
                <a:lnTo>
                  <a:pt x="2290" y="1739"/>
                </a:lnTo>
                <a:lnTo>
                  <a:pt x="2322" y="1718"/>
                </a:lnTo>
                <a:lnTo>
                  <a:pt x="2356" y="1696"/>
                </a:lnTo>
                <a:lnTo>
                  <a:pt x="2391" y="1675"/>
                </a:lnTo>
                <a:lnTo>
                  <a:pt x="2372" y="1669"/>
                </a:lnTo>
                <a:lnTo>
                  <a:pt x="2353" y="1665"/>
                </a:lnTo>
                <a:lnTo>
                  <a:pt x="2334" y="1662"/>
                </a:lnTo>
                <a:lnTo>
                  <a:pt x="2314" y="1660"/>
                </a:lnTo>
                <a:lnTo>
                  <a:pt x="2295" y="1658"/>
                </a:lnTo>
                <a:lnTo>
                  <a:pt x="2276" y="1656"/>
                </a:lnTo>
                <a:lnTo>
                  <a:pt x="2256" y="1655"/>
                </a:lnTo>
                <a:lnTo>
                  <a:pt x="2237" y="1656"/>
                </a:lnTo>
                <a:lnTo>
                  <a:pt x="2218" y="1658"/>
                </a:lnTo>
                <a:lnTo>
                  <a:pt x="2198" y="1659"/>
                </a:lnTo>
                <a:lnTo>
                  <a:pt x="2180" y="1662"/>
                </a:lnTo>
                <a:lnTo>
                  <a:pt x="2161" y="1665"/>
                </a:lnTo>
                <a:lnTo>
                  <a:pt x="2142" y="1669"/>
                </a:lnTo>
                <a:lnTo>
                  <a:pt x="2124" y="1673"/>
                </a:lnTo>
                <a:lnTo>
                  <a:pt x="2105" y="1679"/>
                </a:lnTo>
                <a:lnTo>
                  <a:pt x="2087" y="1684"/>
                </a:lnTo>
                <a:lnTo>
                  <a:pt x="2069" y="1692"/>
                </a:lnTo>
                <a:lnTo>
                  <a:pt x="2051" y="1698"/>
                </a:lnTo>
                <a:lnTo>
                  <a:pt x="2032" y="1706"/>
                </a:lnTo>
                <a:lnTo>
                  <a:pt x="2015" y="1715"/>
                </a:lnTo>
                <a:lnTo>
                  <a:pt x="1997" y="1723"/>
                </a:lnTo>
                <a:lnTo>
                  <a:pt x="1980" y="1733"/>
                </a:lnTo>
                <a:lnTo>
                  <a:pt x="1947" y="1754"/>
                </a:lnTo>
                <a:lnTo>
                  <a:pt x="1915" y="1778"/>
                </a:lnTo>
                <a:lnTo>
                  <a:pt x="1885" y="1802"/>
                </a:lnTo>
                <a:lnTo>
                  <a:pt x="1856" y="1830"/>
                </a:lnTo>
                <a:lnTo>
                  <a:pt x="1842" y="1845"/>
                </a:lnTo>
                <a:lnTo>
                  <a:pt x="1828" y="1860"/>
                </a:lnTo>
                <a:lnTo>
                  <a:pt x="1815" y="1875"/>
                </a:lnTo>
                <a:lnTo>
                  <a:pt x="1803" y="1891"/>
                </a:lnTo>
                <a:lnTo>
                  <a:pt x="1791" y="1907"/>
                </a:lnTo>
                <a:lnTo>
                  <a:pt x="1779" y="1924"/>
                </a:lnTo>
                <a:lnTo>
                  <a:pt x="1769" y="1941"/>
                </a:lnTo>
                <a:lnTo>
                  <a:pt x="1758" y="1958"/>
                </a:lnTo>
                <a:lnTo>
                  <a:pt x="1748" y="1976"/>
                </a:lnTo>
                <a:lnTo>
                  <a:pt x="1739" y="1994"/>
                </a:lnTo>
                <a:lnTo>
                  <a:pt x="1730" y="2013"/>
                </a:lnTo>
                <a:lnTo>
                  <a:pt x="1722" y="2032"/>
                </a:lnTo>
                <a:lnTo>
                  <a:pt x="1714" y="2051"/>
                </a:lnTo>
                <a:lnTo>
                  <a:pt x="1708" y="2070"/>
                </a:lnTo>
                <a:lnTo>
                  <a:pt x="1701" y="2091"/>
                </a:lnTo>
                <a:lnTo>
                  <a:pt x="1695" y="2111"/>
                </a:lnTo>
                <a:lnTo>
                  <a:pt x="1691" y="2132"/>
                </a:lnTo>
                <a:lnTo>
                  <a:pt x="1687" y="2152"/>
                </a:lnTo>
                <a:lnTo>
                  <a:pt x="1683" y="2174"/>
                </a:lnTo>
                <a:lnTo>
                  <a:pt x="1680" y="2195"/>
                </a:lnTo>
                <a:lnTo>
                  <a:pt x="1678" y="2217"/>
                </a:lnTo>
                <a:lnTo>
                  <a:pt x="1677" y="2240"/>
                </a:lnTo>
                <a:lnTo>
                  <a:pt x="1677" y="2261"/>
                </a:lnTo>
                <a:lnTo>
                  <a:pt x="1677" y="2284"/>
                </a:lnTo>
                <a:lnTo>
                  <a:pt x="1679" y="2307"/>
                </a:lnTo>
                <a:lnTo>
                  <a:pt x="1680" y="2329"/>
                </a:lnTo>
                <a:lnTo>
                  <a:pt x="1683" y="2353"/>
                </a:lnTo>
                <a:lnTo>
                  <a:pt x="1688" y="2376"/>
                </a:lnTo>
                <a:lnTo>
                  <a:pt x="1692" y="2399"/>
                </a:lnTo>
                <a:lnTo>
                  <a:pt x="1698" y="2423"/>
                </a:lnTo>
                <a:lnTo>
                  <a:pt x="1705" y="2446"/>
                </a:lnTo>
                <a:lnTo>
                  <a:pt x="1712" y="2471"/>
                </a:lnTo>
                <a:lnTo>
                  <a:pt x="1721" y="2494"/>
                </a:lnTo>
                <a:lnTo>
                  <a:pt x="1730" y="2519"/>
                </a:lnTo>
                <a:close/>
                <a:moveTo>
                  <a:pt x="2609" y="4676"/>
                </a:moveTo>
                <a:lnTo>
                  <a:pt x="2609" y="5036"/>
                </a:lnTo>
                <a:lnTo>
                  <a:pt x="3991" y="5281"/>
                </a:lnTo>
                <a:lnTo>
                  <a:pt x="3991" y="6016"/>
                </a:lnTo>
                <a:lnTo>
                  <a:pt x="501" y="6016"/>
                </a:lnTo>
                <a:lnTo>
                  <a:pt x="501" y="5281"/>
                </a:lnTo>
                <a:lnTo>
                  <a:pt x="1813" y="5036"/>
                </a:lnTo>
                <a:lnTo>
                  <a:pt x="1813" y="4676"/>
                </a:lnTo>
                <a:lnTo>
                  <a:pt x="1861" y="4686"/>
                </a:lnTo>
                <a:lnTo>
                  <a:pt x="1910" y="4695"/>
                </a:lnTo>
                <a:lnTo>
                  <a:pt x="1959" y="4703"/>
                </a:lnTo>
                <a:lnTo>
                  <a:pt x="2009" y="4709"/>
                </a:lnTo>
                <a:lnTo>
                  <a:pt x="2059" y="4713"/>
                </a:lnTo>
                <a:lnTo>
                  <a:pt x="2109" y="4717"/>
                </a:lnTo>
                <a:lnTo>
                  <a:pt x="2160" y="4720"/>
                </a:lnTo>
                <a:lnTo>
                  <a:pt x="2211" y="4720"/>
                </a:lnTo>
                <a:lnTo>
                  <a:pt x="2262" y="4720"/>
                </a:lnTo>
                <a:lnTo>
                  <a:pt x="2312" y="4717"/>
                </a:lnTo>
                <a:lnTo>
                  <a:pt x="2363" y="4713"/>
                </a:lnTo>
                <a:lnTo>
                  <a:pt x="2413" y="4709"/>
                </a:lnTo>
                <a:lnTo>
                  <a:pt x="2462" y="4703"/>
                </a:lnTo>
                <a:lnTo>
                  <a:pt x="2511" y="4695"/>
                </a:lnTo>
                <a:lnTo>
                  <a:pt x="2560" y="4686"/>
                </a:lnTo>
                <a:lnTo>
                  <a:pt x="2609" y="4676"/>
                </a:lnTo>
                <a:close/>
                <a:moveTo>
                  <a:pt x="2211" y="1201"/>
                </a:moveTo>
                <a:lnTo>
                  <a:pt x="2211" y="1201"/>
                </a:lnTo>
                <a:lnTo>
                  <a:pt x="2185" y="1201"/>
                </a:lnTo>
                <a:lnTo>
                  <a:pt x="2159" y="1202"/>
                </a:lnTo>
                <a:lnTo>
                  <a:pt x="2134" y="1204"/>
                </a:lnTo>
                <a:lnTo>
                  <a:pt x="2108" y="1206"/>
                </a:lnTo>
                <a:lnTo>
                  <a:pt x="2082" y="1209"/>
                </a:lnTo>
                <a:lnTo>
                  <a:pt x="2057" y="1213"/>
                </a:lnTo>
                <a:lnTo>
                  <a:pt x="2007" y="1221"/>
                </a:lnTo>
                <a:lnTo>
                  <a:pt x="1958" y="1233"/>
                </a:lnTo>
                <a:lnTo>
                  <a:pt x="1910" y="1247"/>
                </a:lnTo>
                <a:lnTo>
                  <a:pt x="1863" y="1263"/>
                </a:lnTo>
                <a:lnTo>
                  <a:pt x="1817" y="1281"/>
                </a:lnTo>
                <a:lnTo>
                  <a:pt x="1773" y="1301"/>
                </a:lnTo>
                <a:lnTo>
                  <a:pt x="1729" y="1323"/>
                </a:lnTo>
                <a:lnTo>
                  <a:pt x="1687" y="1347"/>
                </a:lnTo>
                <a:lnTo>
                  <a:pt x="1646" y="1373"/>
                </a:lnTo>
                <a:lnTo>
                  <a:pt x="1606" y="1402"/>
                </a:lnTo>
                <a:lnTo>
                  <a:pt x="1567" y="1432"/>
                </a:lnTo>
                <a:lnTo>
                  <a:pt x="1531" y="1464"/>
                </a:lnTo>
                <a:lnTo>
                  <a:pt x="1496" y="1497"/>
                </a:lnTo>
                <a:lnTo>
                  <a:pt x="1463" y="1532"/>
                </a:lnTo>
                <a:lnTo>
                  <a:pt x="1431" y="1569"/>
                </a:lnTo>
                <a:lnTo>
                  <a:pt x="1400" y="1607"/>
                </a:lnTo>
                <a:lnTo>
                  <a:pt x="1373" y="1647"/>
                </a:lnTo>
                <a:lnTo>
                  <a:pt x="1346" y="1687"/>
                </a:lnTo>
                <a:lnTo>
                  <a:pt x="1322" y="1730"/>
                </a:lnTo>
                <a:lnTo>
                  <a:pt x="1299" y="1774"/>
                </a:lnTo>
                <a:lnTo>
                  <a:pt x="1279" y="1818"/>
                </a:lnTo>
                <a:lnTo>
                  <a:pt x="1261" y="1864"/>
                </a:lnTo>
                <a:lnTo>
                  <a:pt x="1245" y="1911"/>
                </a:lnTo>
                <a:lnTo>
                  <a:pt x="1232" y="1960"/>
                </a:lnTo>
                <a:lnTo>
                  <a:pt x="1220" y="2009"/>
                </a:lnTo>
                <a:lnTo>
                  <a:pt x="1212" y="2058"/>
                </a:lnTo>
                <a:lnTo>
                  <a:pt x="1208" y="2083"/>
                </a:lnTo>
                <a:lnTo>
                  <a:pt x="1206" y="2109"/>
                </a:lnTo>
                <a:lnTo>
                  <a:pt x="1202" y="2134"/>
                </a:lnTo>
                <a:lnTo>
                  <a:pt x="1201" y="2160"/>
                </a:lnTo>
                <a:lnTo>
                  <a:pt x="1200" y="2185"/>
                </a:lnTo>
                <a:lnTo>
                  <a:pt x="1200" y="2212"/>
                </a:lnTo>
                <a:lnTo>
                  <a:pt x="1200" y="2238"/>
                </a:lnTo>
                <a:lnTo>
                  <a:pt x="1201" y="2264"/>
                </a:lnTo>
                <a:lnTo>
                  <a:pt x="1202" y="2290"/>
                </a:lnTo>
                <a:lnTo>
                  <a:pt x="1206" y="2315"/>
                </a:lnTo>
                <a:lnTo>
                  <a:pt x="1208" y="2341"/>
                </a:lnTo>
                <a:lnTo>
                  <a:pt x="1212" y="2366"/>
                </a:lnTo>
                <a:lnTo>
                  <a:pt x="1220" y="2415"/>
                </a:lnTo>
                <a:lnTo>
                  <a:pt x="1232" y="2464"/>
                </a:lnTo>
                <a:lnTo>
                  <a:pt x="1245" y="2512"/>
                </a:lnTo>
                <a:lnTo>
                  <a:pt x="1261" y="2560"/>
                </a:lnTo>
                <a:lnTo>
                  <a:pt x="1279" y="2606"/>
                </a:lnTo>
                <a:lnTo>
                  <a:pt x="1299" y="2651"/>
                </a:lnTo>
                <a:lnTo>
                  <a:pt x="1322" y="2694"/>
                </a:lnTo>
                <a:lnTo>
                  <a:pt x="1346" y="2737"/>
                </a:lnTo>
                <a:lnTo>
                  <a:pt x="1373" y="2777"/>
                </a:lnTo>
                <a:lnTo>
                  <a:pt x="1400" y="2817"/>
                </a:lnTo>
                <a:lnTo>
                  <a:pt x="1431" y="2855"/>
                </a:lnTo>
                <a:lnTo>
                  <a:pt x="1463" y="2892"/>
                </a:lnTo>
                <a:lnTo>
                  <a:pt x="1496" y="2927"/>
                </a:lnTo>
                <a:lnTo>
                  <a:pt x="1531" y="2960"/>
                </a:lnTo>
                <a:lnTo>
                  <a:pt x="1567" y="2992"/>
                </a:lnTo>
                <a:lnTo>
                  <a:pt x="1606" y="3022"/>
                </a:lnTo>
                <a:lnTo>
                  <a:pt x="1646" y="3051"/>
                </a:lnTo>
                <a:lnTo>
                  <a:pt x="1687" y="3077"/>
                </a:lnTo>
                <a:lnTo>
                  <a:pt x="1729" y="3101"/>
                </a:lnTo>
                <a:lnTo>
                  <a:pt x="1773" y="3123"/>
                </a:lnTo>
                <a:lnTo>
                  <a:pt x="1817" y="3143"/>
                </a:lnTo>
                <a:lnTo>
                  <a:pt x="1863" y="3161"/>
                </a:lnTo>
                <a:lnTo>
                  <a:pt x="1910" y="3177"/>
                </a:lnTo>
                <a:lnTo>
                  <a:pt x="1958" y="3191"/>
                </a:lnTo>
                <a:lnTo>
                  <a:pt x="2007" y="3203"/>
                </a:lnTo>
                <a:lnTo>
                  <a:pt x="2057" y="3211"/>
                </a:lnTo>
                <a:lnTo>
                  <a:pt x="2082" y="3215"/>
                </a:lnTo>
                <a:lnTo>
                  <a:pt x="2108" y="3218"/>
                </a:lnTo>
                <a:lnTo>
                  <a:pt x="2134" y="3220"/>
                </a:lnTo>
                <a:lnTo>
                  <a:pt x="2159" y="3222"/>
                </a:lnTo>
                <a:lnTo>
                  <a:pt x="2185" y="3223"/>
                </a:lnTo>
                <a:lnTo>
                  <a:pt x="2211" y="3223"/>
                </a:lnTo>
                <a:lnTo>
                  <a:pt x="2237" y="3223"/>
                </a:lnTo>
                <a:lnTo>
                  <a:pt x="2263" y="3222"/>
                </a:lnTo>
                <a:lnTo>
                  <a:pt x="2289" y="3220"/>
                </a:lnTo>
                <a:lnTo>
                  <a:pt x="2314" y="3218"/>
                </a:lnTo>
                <a:lnTo>
                  <a:pt x="2340" y="3215"/>
                </a:lnTo>
                <a:lnTo>
                  <a:pt x="2365" y="3211"/>
                </a:lnTo>
                <a:lnTo>
                  <a:pt x="2415" y="3203"/>
                </a:lnTo>
                <a:lnTo>
                  <a:pt x="2463" y="3191"/>
                </a:lnTo>
                <a:lnTo>
                  <a:pt x="2511" y="3177"/>
                </a:lnTo>
                <a:lnTo>
                  <a:pt x="2558" y="3161"/>
                </a:lnTo>
                <a:lnTo>
                  <a:pt x="2605" y="3143"/>
                </a:lnTo>
                <a:lnTo>
                  <a:pt x="2650" y="3123"/>
                </a:lnTo>
                <a:lnTo>
                  <a:pt x="2693" y="3101"/>
                </a:lnTo>
                <a:lnTo>
                  <a:pt x="2735" y="3077"/>
                </a:lnTo>
                <a:lnTo>
                  <a:pt x="2776" y="3051"/>
                </a:lnTo>
                <a:lnTo>
                  <a:pt x="2816" y="3022"/>
                </a:lnTo>
                <a:lnTo>
                  <a:pt x="2854" y="2992"/>
                </a:lnTo>
                <a:lnTo>
                  <a:pt x="2891" y="2960"/>
                </a:lnTo>
                <a:lnTo>
                  <a:pt x="2926" y="2927"/>
                </a:lnTo>
                <a:lnTo>
                  <a:pt x="2959" y="2892"/>
                </a:lnTo>
                <a:lnTo>
                  <a:pt x="2991" y="2855"/>
                </a:lnTo>
                <a:lnTo>
                  <a:pt x="3021" y="2817"/>
                </a:lnTo>
                <a:lnTo>
                  <a:pt x="3050" y="2777"/>
                </a:lnTo>
                <a:lnTo>
                  <a:pt x="3075" y="2737"/>
                </a:lnTo>
                <a:lnTo>
                  <a:pt x="3100" y="2694"/>
                </a:lnTo>
                <a:lnTo>
                  <a:pt x="3122" y="2651"/>
                </a:lnTo>
                <a:lnTo>
                  <a:pt x="3142" y="2606"/>
                </a:lnTo>
                <a:lnTo>
                  <a:pt x="3161" y="2560"/>
                </a:lnTo>
                <a:lnTo>
                  <a:pt x="3177" y="2512"/>
                </a:lnTo>
                <a:lnTo>
                  <a:pt x="3190" y="2464"/>
                </a:lnTo>
                <a:lnTo>
                  <a:pt x="3202" y="2415"/>
                </a:lnTo>
                <a:lnTo>
                  <a:pt x="3211" y="2366"/>
                </a:lnTo>
                <a:lnTo>
                  <a:pt x="3214" y="2341"/>
                </a:lnTo>
                <a:lnTo>
                  <a:pt x="3217" y="2315"/>
                </a:lnTo>
                <a:lnTo>
                  <a:pt x="3219" y="2290"/>
                </a:lnTo>
                <a:lnTo>
                  <a:pt x="3221" y="2264"/>
                </a:lnTo>
                <a:lnTo>
                  <a:pt x="3221" y="2238"/>
                </a:lnTo>
                <a:lnTo>
                  <a:pt x="3222" y="2212"/>
                </a:lnTo>
                <a:lnTo>
                  <a:pt x="3221" y="2185"/>
                </a:lnTo>
                <a:lnTo>
                  <a:pt x="3221" y="2160"/>
                </a:lnTo>
                <a:lnTo>
                  <a:pt x="3219" y="2134"/>
                </a:lnTo>
                <a:lnTo>
                  <a:pt x="3217" y="2109"/>
                </a:lnTo>
                <a:lnTo>
                  <a:pt x="3214" y="2083"/>
                </a:lnTo>
                <a:lnTo>
                  <a:pt x="3211" y="2058"/>
                </a:lnTo>
                <a:lnTo>
                  <a:pt x="3202" y="2009"/>
                </a:lnTo>
                <a:lnTo>
                  <a:pt x="3190" y="1960"/>
                </a:lnTo>
                <a:lnTo>
                  <a:pt x="3177" y="1911"/>
                </a:lnTo>
                <a:lnTo>
                  <a:pt x="3161" y="1864"/>
                </a:lnTo>
                <a:lnTo>
                  <a:pt x="3142" y="1818"/>
                </a:lnTo>
                <a:lnTo>
                  <a:pt x="3122" y="1774"/>
                </a:lnTo>
                <a:lnTo>
                  <a:pt x="3100" y="1730"/>
                </a:lnTo>
                <a:lnTo>
                  <a:pt x="3075" y="1687"/>
                </a:lnTo>
                <a:lnTo>
                  <a:pt x="3050" y="1647"/>
                </a:lnTo>
                <a:lnTo>
                  <a:pt x="3021" y="1607"/>
                </a:lnTo>
                <a:lnTo>
                  <a:pt x="2991" y="1569"/>
                </a:lnTo>
                <a:lnTo>
                  <a:pt x="2959" y="1532"/>
                </a:lnTo>
                <a:lnTo>
                  <a:pt x="2926" y="1497"/>
                </a:lnTo>
                <a:lnTo>
                  <a:pt x="2891" y="1464"/>
                </a:lnTo>
                <a:lnTo>
                  <a:pt x="2854" y="1432"/>
                </a:lnTo>
                <a:lnTo>
                  <a:pt x="2816" y="1402"/>
                </a:lnTo>
                <a:lnTo>
                  <a:pt x="2776" y="1373"/>
                </a:lnTo>
                <a:lnTo>
                  <a:pt x="2735" y="1347"/>
                </a:lnTo>
                <a:lnTo>
                  <a:pt x="2693" y="1323"/>
                </a:lnTo>
                <a:lnTo>
                  <a:pt x="2650" y="1301"/>
                </a:lnTo>
                <a:lnTo>
                  <a:pt x="2605" y="1281"/>
                </a:lnTo>
                <a:lnTo>
                  <a:pt x="2558" y="1263"/>
                </a:lnTo>
                <a:lnTo>
                  <a:pt x="2511" y="1247"/>
                </a:lnTo>
                <a:lnTo>
                  <a:pt x="2463" y="1233"/>
                </a:lnTo>
                <a:lnTo>
                  <a:pt x="2415" y="1221"/>
                </a:lnTo>
                <a:lnTo>
                  <a:pt x="2365" y="1213"/>
                </a:lnTo>
                <a:lnTo>
                  <a:pt x="2340" y="1209"/>
                </a:lnTo>
                <a:lnTo>
                  <a:pt x="2314" y="1206"/>
                </a:lnTo>
                <a:lnTo>
                  <a:pt x="2289" y="1204"/>
                </a:lnTo>
                <a:lnTo>
                  <a:pt x="2263" y="1202"/>
                </a:lnTo>
                <a:lnTo>
                  <a:pt x="2237" y="1201"/>
                </a:lnTo>
                <a:lnTo>
                  <a:pt x="2211" y="1201"/>
                </a:lnTo>
                <a:close/>
                <a:moveTo>
                  <a:pt x="2706" y="1717"/>
                </a:moveTo>
                <a:lnTo>
                  <a:pt x="2706" y="1717"/>
                </a:lnTo>
                <a:lnTo>
                  <a:pt x="2682" y="1694"/>
                </a:lnTo>
                <a:lnTo>
                  <a:pt x="2656" y="1672"/>
                </a:lnTo>
                <a:lnTo>
                  <a:pt x="2630" y="1651"/>
                </a:lnTo>
                <a:lnTo>
                  <a:pt x="2602" y="1632"/>
                </a:lnTo>
                <a:lnTo>
                  <a:pt x="2574" y="1614"/>
                </a:lnTo>
                <a:lnTo>
                  <a:pt x="2544" y="1597"/>
                </a:lnTo>
                <a:lnTo>
                  <a:pt x="2515" y="1581"/>
                </a:lnTo>
                <a:lnTo>
                  <a:pt x="2484" y="1567"/>
                </a:lnTo>
                <a:lnTo>
                  <a:pt x="2452" y="1554"/>
                </a:lnTo>
                <a:lnTo>
                  <a:pt x="2419" y="1544"/>
                </a:lnTo>
                <a:lnTo>
                  <a:pt x="2386" y="1534"/>
                </a:lnTo>
                <a:lnTo>
                  <a:pt x="2352" y="1527"/>
                </a:lnTo>
                <a:lnTo>
                  <a:pt x="2318" y="1520"/>
                </a:lnTo>
                <a:lnTo>
                  <a:pt x="2283" y="1516"/>
                </a:lnTo>
                <a:lnTo>
                  <a:pt x="2247" y="1513"/>
                </a:lnTo>
                <a:lnTo>
                  <a:pt x="2211" y="1513"/>
                </a:lnTo>
                <a:lnTo>
                  <a:pt x="2175" y="1513"/>
                </a:lnTo>
                <a:lnTo>
                  <a:pt x="2140" y="1516"/>
                </a:lnTo>
                <a:lnTo>
                  <a:pt x="2105" y="1520"/>
                </a:lnTo>
                <a:lnTo>
                  <a:pt x="2070" y="1527"/>
                </a:lnTo>
                <a:lnTo>
                  <a:pt x="2036" y="1534"/>
                </a:lnTo>
                <a:lnTo>
                  <a:pt x="2003" y="1544"/>
                </a:lnTo>
                <a:lnTo>
                  <a:pt x="1971" y="1554"/>
                </a:lnTo>
                <a:lnTo>
                  <a:pt x="1939" y="1567"/>
                </a:lnTo>
                <a:lnTo>
                  <a:pt x="1908" y="1581"/>
                </a:lnTo>
                <a:lnTo>
                  <a:pt x="1877" y="1597"/>
                </a:lnTo>
                <a:lnTo>
                  <a:pt x="1848" y="1614"/>
                </a:lnTo>
                <a:lnTo>
                  <a:pt x="1820" y="1632"/>
                </a:lnTo>
                <a:lnTo>
                  <a:pt x="1792" y="1651"/>
                </a:lnTo>
                <a:lnTo>
                  <a:pt x="1766" y="1672"/>
                </a:lnTo>
                <a:lnTo>
                  <a:pt x="1741" y="1694"/>
                </a:lnTo>
                <a:lnTo>
                  <a:pt x="1716" y="1717"/>
                </a:lnTo>
                <a:lnTo>
                  <a:pt x="1693" y="1742"/>
                </a:lnTo>
                <a:lnTo>
                  <a:pt x="1671" y="1767"/>
                </a:lnTo>
                <a:lnTo>
                  <a:pt x="1650" y="1794"/>
                </a:lnTo>
                <a:lnTo>
                  <a:pt x="1631" y="1820"/>
                </a:lnTo>
                <a:lnTo>
                  <a:pt x="1613" y="1849"/>
                </a:lnTo>
                <a:lnTo>
                  <a:pt x="1596" y="1879"/>
                </a:lnTo>
                <a:lnTo>
                  <a:pt x="1580" y="1909"/>
                </a:lnTo>
                <a:lnTo>
                  <a:pt x="1566" y="1940"/>
                </a:lnTo>
                <a:lnTo>
                  <a:pt x="1554" y="1971"/>
                </a:lnTo>
                <a:lnTo>
                  <a:pt x="1543" y="2003"/>
                </a:lnTo>
                <a:lnTo>
                  <a:pt x="1533" y="2037"/>
                </a:lnTo>
                <a:lnTo>
                  <a:pt x="1526" y="2070"/>
                </a:lnTo>
                <a:lnTo>
                  <a:pt x="1520" y="2106"/>
                </a:lnTo>
                <a:lnTo>
                  <a:pt x="1515" y="2141"/>
                </a:lnTo>
                <a:lnTo>
                  <a:pt x="1512" y="2176"/>
                </a:lnTo>
                <a:lnTo>
                  <a:pt x="1511" y="2212"/>
                </a:lnTo>
                <a:lnTo>
                  <a:pt x="1512" y="2248"/>
                </a:lnTo>
                <a:lnTo>
                  <a:pt x="1515" y="2283"/>
                </a:lnTo>
                <a:lnTo>
                  <a:pt x="1520" y="2318"/>
                </a:lnTo>
                <a:lnTo>
                  <a:pt x="1526" y="2353"/>
                </a:lnTo>
                <a:lnTo>
                  <a:pt x="1533" y="2387"/>
                </a:lnTo>
                <a:lnTo>
                  <a:pt x="1543" y="2420"/>
                </a:lnTo>
                <a:lnTo>
                  <a:pt x="1554" y="2453"/>
                </a:lnTo>
                <a:lnTo>
                  <a:pt x="1566" y="2485"/>
                </a:lnTo>
                <a:lnTo>
                  <a:pt x="1580" y="2515"/>
                </a:lnTo>
                <a:lnTo>
                  <a:pt x="1596" y="2545"/>
                </a:lnTo>
                <a:lnTo>
                  <a:pt x="1613" y="2575"/>
                </a:lnTo>
                <a:lnTo>
                  <a:pt x="1631" y="2604"/>
                </a:lnTo>
                <a:lnTo>
                  <a:pt x="1650" y="2630"/>
                </a:lnTo>
                <a:lnTo>
                  <a:pt x="1671" y="2657"/>
                </a:lnTo>
                <a:lnTo>
                  <a:pt x="1693" y="2682"/>
                </a:lnTo>
                <a:lnTo>
                  <a:pt x="1716" y="2707"/>
                </a:lnTo>
                <a:lnTo>
                  <a:pt x="1741" y="2730"/>
                </a:lnTo>
                <a:lnTo>
                  <a:pt x="1766" y="2752"/>
                </a:lnTo>
                <a:lnTo>
                  <a:pt x="1792" y="2773"/>
                </a:lnTo>
                <a:lnTo>
                  <a:pt x="1820" y="2792"/>
                </a:lnTo>
                <a:lnTo>
                  <a:pt x="1848" y="2810"/>
                </a:lnTo>
                <a:lnTo>
                  <a:pt x="1877" y="2827"/>
                </a:lnTo>
                <a:lnTo>
                  <a:pt x="1908" y="2843"/>
                </a:lnTo>
                <a:lnTo>
                  <a:pt x="1939" y="2857"/>
                </a:lnTo>
                <a:lnTo>
                  <a:pt x="1971" y="2870"/>
                </a:lnTo>
                <a:lnTo>
                  <a:pt x="2003" y="2880"/>
                </a:lnTo>
                <a:lnTo>
                  <a:pt x="2036" y="2890"/>
                </a:lnTo>
                <a:lnTo>
                  <a:pt x="2070" y="2897"/>
                </a:lnTo>
                <a:lnTo>
                  <a:pt x="2105" y="2904"/>
                </a:lnTo>
                <a:lnTo>
                  <a:pt x="2140" y="2908"/>
                </a:lnTo>
                <a:lnTo>
                  <a:pt x="2175" y="2911"/>
                </a:lnTo>
                <a:lnTo>
                  <a:pt x="2211" y="2911"/>
                </a:lnTo>
                <a:lnTo>
                  <a:pt x="2247" y="2911"/>
                </a:lnTo>
                <a:lnTo>
                  <a:pt x="2283" y="2908"/>
                </a:lnTo>
                <a:lnTo>
                  <a:pt x="2318" y="2904"/>
                </a:lnTo>
                <a:lnTo>
                  <a:pt x="2352" y="2897"/>
                </a:lnTo>
                <a:lnTo>
                  <a:pt x="2386" y="2890"/>
                </a:lnTo>
                <a:lnTo>
                  <a:pt x="2419" y="2880"/>
                </a:lnTo>
                <a:lnTo>
                  <a:pt x="2452" y="2870"/>
                </a:lnTo>
                <a:lnTo>
                  <a:pt x="2484" y="2857"/>
                </a:lnTo>
                <a:lnTo>
                  <a:pt x="2515" y="2843"/>
                </a:lnTo>
                <a:lnTo>
                  <a:pt x="2544" y="2827"/>
                </a:lnTo>
                <a:lnTo>
                  <a:pt x="2574" y="2810"/>
                </a:lnTo>
                <a:lnTo>
                  <a:pt x="2602" y="2792"/>
                </a:lnTo>
                <a:lnTo>
                  <a:pt x="2630" y="2773"/>
                </a:lnTo>
                <a:lnTo>
                  <a:pt x="2656" y="2752"/>
                </a:lnTo>
                <a:lnTo>
                  <a:pt x="2682" y="2730"/>
                </a:lnTo>
                <a:lnTo>
                  <a:pt x="2706" y="2707"/>
                </a:lnTo>
                <a:lnTo>
                  <a:pt x="2728" y="2682"/>
                </a:lnTo>
                <a:lnTo>
                  <a:pt x="2751" y="2657"/>
                </a:lnTo>
                <a:lnTo>
                  <a:pt x="2772" y="2630"/>
                </a:lnTo>
                <a:lnTo>
                  <a:pt x="2791" y="2604"/>
                </a:lnTo>
                <a:lnTo>
                  <a:pt x="2809" y="2575"/>
                </a:lnTo>
                <a:lnTo>
                  <a:pt x="2826" y="2545"/>
                </a:lnTo>
                <a:lnTo>
                  <a:pt x="2841" y="2515"/>
                </a:lnTo>
                <a:lnTo>
                  <a:pt x="2856" y="2485"/>
                </a:lnTo>
                <a:lnTo>
                  <a:pt x="2868" y="2453"/>
                </a:lnTo>
                <a:lnTo>
                  <a:pt x="2880" y="2420"/>
                </a:lnTo>
                <a:lnTo>
                  <a:pt x="2888" y="2387"/>
                </a:lnTo>
                <a:lnTo>
                  <a:pt x="2897" y="2353"/>
                </a:lnTo>
                <a:lnTo>
                  <a:pt x="2903" y="2318"/>
                </a:lnTo>
                <a:lnTo>
                  <a:pt x="2907" y="2283"/>
                </a:lnTo>
                <a:lnTo>
                  <a:pt x="2909" y="2248"/>
                </a:lnTo>
                <a:lnTo>
                  <a:pt x="2910" y="2212"/>
                </a:lnTo>
                <a:lnTo>
                  <a:pt x="2909" y="2176"/>
                </a:lnTo>
                <a:lnTo>
                  <a:pt x="2907" y="2141"/>
                </a:lnTo>
                <a:lnTo>
                  <a:pt x="2903" y="2106"/>
                </a:lnTo>
                <a:lnTo>
                  <a:pt x="2897" y="2070"/>
                </a:lnTo>
                <a:lnTo>
                  <a:pt x="2888" y="2037"/>
                </a:lnTo>
                <a:lnTo>
                  <a:pt x="2880" y="2003"/>
                </a:lnTo>
                <a:lnTo>
                  <a:pt x="2868" y="1971"/>
                </a:lnTo>
                <a:lnTo>
                  <a:pt x="2856" y="1940"/>
                </a:lnTo>
                <a:lnTo>
                  <a:pt x="2841" y="1909"/>
                </a:lnTo>
                <a:lnTo>
                  <a:pt x="2826" y="1879"/>
                </a:lnTo>
                <a:lnTo>
                  <a:pt x="2809" y="1849"/>
                </a:lnTo>
                <a:lnTo>
                  <a:pt x="2791" y="1820"/>
                </a:lnTo>
                <a:lnTo>
                  <a:pt x="2772" y="1794"/>
                </a:lnTo>
                <a:lnTo>
                  <a:pt x="2751" y="1767"/>
                </a:lnTo>
                <a:lnTo>
                  <a:pt x="2728" y="1742"/>
                </a:lnTo>
                <a:lnTo>
                  <a:pt x="2706" y="1717"/>
                </a:lnTo>
                <a:close/>
                <a:moveTo>
                  <a:pt x="3187" y="1235"/>
                </a:moveTo>
                <a:lnTo>
                  <a:pt x="3187" y="1235"/>
                </a:lnTo>
                <a:lnTo>
                  <a:pt x="3164" y="1213"/>
                </a:lnTo>
                <a:lnTo>
                  <a:pt x="3139" y="1189"/>
                </a:lnTo>
                <a:lnTo>
                  <a:pt x="3115" y="1168"/>
                </a:lnTo>
                <a:lnTo>
                  <a:pt x="3089" y="1147"/>
                </a:lnTo>
                <a:lnTo>
                  <a:pt x="3064" y="1125"/>
                </a:lnTo>
                <a:lnTo>
                  <a:pt x="3037" y="1105"/>
                </a:lnTo>
                <a:lnTo>
                  <a:pt x="3011" y="1086"/>
                </a:lnTo>
                <a:lnTo>
                  <a:pt x="2983" y="1067"/>
                </a:lnTo>
                <a:lnTo>
                  <a:pt x="2955" y="1049"/>
                </a:lnTo>
                <a:lnTo>
                  <a:pt x="2927" y="1031"/>
                </a:lnTo>
                <a:lnTo>
                  <a:pt x="2899" y="1014"/>
                </a:lnTo>
                <a:lnTo>
                  <a:pt x="2869" y="998"/>
                </a:lnTo>
                <a:lnTo>
                  <a:pt x="2840" y="982"/>
                </a:lnTo>
                <a:lnTo>
                  <a:pt x="2809" y="967"/>
                </a:lnTo>
                <a:lnTo>
                  <a:pt x="2780" y="953"/>
                </a:lnTo>
                <a:lnTo>
                  <a:pt x="2749" y="939"/>
                </a:lnTo>
                <a:lnTo>
                  <a:pt x="2718" y="926"/>
                </a:lnTo>
                <a:lnTo>
                  <a:pt x="2686" y="915"/>
                </a:lnTo>
                <a:lnTo>
                  <a:pt x="2654" y="904"/>
                </a:lnTo>
                <a:lnTo>
                  <a:pt x="2622" y="893"/>
                </a:lnTo>
                <a:lnTo>
                  <a:pt x="2589" y="884"/>
                </a:lnTo>
                <a:lnTo>
                  <a:pt x="2556" y="874"/>
                </a:lnTo>
                <a:lnTo>
                  <a:pt x="2523" y="867"/>
                </a:lnTo>
                <a:lnTo>
                  <a:pt x="2489" y="859"/>
                </a:lnTo>
                <a:lnTo>
                  <a:pt x="2455" y="853"/>
                </a:lnTo>
                <a:lnTo>
                  <a:pt x="2421" y="846"/>
                </a:lnTo>
                <a:lnTo>
                  <a:pt x="2387" y="842"/>
                </a:lnTo>
                <a:lnTo>
                  <a:pt x="2352" y="838"/>
                </a:lnTo>
                <a:lnTo>
                  <a:pt x="2318" y="835"/>
                </a:lnTo>
                <a:lnTo>
                  <a:pt x="2283" y="833"/>
                </a:lnTo>
                <a:lnTo>
                  <a:pt x="2246" y="832"/>
                </a:lnTo>
                <a:lnTo>
                  <a:pt x="2211" y="831"/>
                </a:lnTo>
                <a:lnTo>
                  <a:pt x="2175" y="832"/>
                </a:lnTo>
                <a:lnTo>
                  <a:pt x="2140" y="833"/>
                </a:lnTo>
                <a:lnTo>
                  <a:pt x="2105" y="835"/>
                </a:lnTo>
                <a:lnTo>
                  <a:pt x="2070" y="838"/>
                </a:lnTo>
                <a:lnTo>
                  <a:pt x="2035" y="842"/>
                </a:lnTo>
                <a:lnTo>
                  <a:pt x="2001" y="846"/>
                </a:lnTo>
                <a:lnTo>
                  <a:pt x="1966" y="853"/>
                </a:lnTo>
                <a:lnTo>
                  <a:pt x="1932" y="859"/>
                </a:lnTo>
                <a:lnTo>
                  <a:pt x="1899" y="867"/>
                </a:lnTo>
                <a:lnTo>
                  <a:pt x="1865" y="874"/>
                </a:lnTo>
                <a:lnTo>
                  <a:pt x="1832" y="884"/>
                </a:lnTo>
                <a:lnTo>
                  <a:pt x="1800" y="893"/>
                </a:lnTo>
                <a:lnTo>
                  <a:pt x="1769" y="904"/>
                </a:lnTo>
                <a:lnTo>
                  <a:pt x="1737" y="915"/>
                </a:lnTo>
                <a:lnTo>
                  <a:pt x="1705" y="926"/>
                </a:lnTo>
                <a:lnTo>
                  <a:pt x="1674" y="939"/>
                </a:lnTo>
                <a:lnTo>
                  <a:pt x="1643" y="953"/>
                </a:lnTo>
                <a:lnTo>
                  <a:pt x="1612" y="967"/>
                </a:lnTo>
                <a:lnTo>
                  <a:pt x="1582" y="982"/>
                </a:lnTo>
                <a:lnTo>
                  <a:pt x="1552" y="998"/>
                </a:lnTo>
                <a:lnTo>
                  <a:pt x="1524" y="1014"/>
                </a:lnTo>
                <a:lnTo>
                  <a:pt x="1495" y="1031"/>
                </a:lnTo>
                <a:lnTo>
                  <a:pt x="1466" y="1049"/>
                </a:lnTo>
                <a:lnTo>
                  <a:pt x="1439" y="1067"/>
                </a:lnTo>
                <a:lnTo>
                  <a:pt x="1411" y="1086"/>
                </a:lnTo>
                <a:lnTo>
                  <a:pt x="1384" y="1105"/>
                </a:lnTo>
                <a:lnTo>
                  <a:pt x="1359" y="1125"/>
                </a:lnTo>
                <a:lnTo>
                  <a:pt x="1332" y="1147"/>
                </a:lnTo>
                <a:lnTo>
                  <a:pt x="1307" y="1168"/>
                </a:lnTo>
                <a:lnTo>
                  <a:pt x="1282" y="1189"/>
                </a:lnTo>
                <a:lnTo>
                  <a:pt x="1258" y="1213"/>
                </a:lnTo>
                <a:lnTo>
                  <a:pt x="1234" y="1235"/>
                </a:lnTo>
                <a:lnTo>
                  <a:pt x="1211" y="1259"/>
                </a:lnTo>
                <a:lnTo>
                  <a:pt x="1189" y="1283"/>
                </a:lnTo>
                <a:lnTo>
                  <a:pt x="1167" y="1308"/>
                </a:lnTo>
                <a:lnTo>
                  <a:pt x="1145" y="1334"/>
                </a:lnTo>
                <a:lnTo>
                  <a:pt x="1125" y="1359"/>
                </a:lnTo>
                <a:lnTo>
                  <a:pt x="1104" y="1386"/>
                </a:lnTo>
                <a:lnTo>
                  <a:pt x="1084" y="1413"/>
                </a:lnTo>
                <a:lnTo>
                  <a:pt x="1066" y="1439"/>
                </a:lnTo>
                <a:lnTo>
                  <a:pt x="1048" y="1468"/>
                </a:lnTo>
                <a:lnTo>
                  <a:pt x="1030" y="1496"/>
                </a:lnTo>
                <a:lnTo>
                  <a:pt x="1013" y="1524"/>
                </a:lnTo>
                <a:lnTo>
                  <a:pt x="997" y="1553"/>
                </a:lnTo>
                <a:lnTo>
                  <a:pt x="981" y="1583"/>
                </a:lnTo>
                <a:lnTo>
                  <a:pt x="966" y="1613"/>
                </a:lnTo>
                <a:lnTo>
                  <a:pt x="952" y="1644"/>
                </a:lnTo>
                <a:lnTo>
                  <a:pt x="938" y="1675"/>
                </a:lnTo>
                <a:lnTo>
                  <a:pt x="926" y="1705"/>
                </a:lnTo>
                <a:lnTo>
                  <a:pt x="914" y="1737"/>
                </a:lnTo>
                <a:lnTo>
                  <a:pt x="902" y="1769"/>
                </a:lnTo>
                <a:lnTo>
                  <a:pt x="892" y="1801"/>
                </a:lnTo>
                <a:lnTo>
                  <a:pt x="882" y="1834"/>
                </a:lnTo>
                <a:lnTo>
                  <a:pt x="874" y="1867"/>
                </a:lnTo>
                <a:lnTo>
                  <a:pt x="865" y="1900"/>
                </a:lnTo>
                <a:lnTo>
                  <a:pt x="859" y="1933"/>
                </a:lnTo>
                <a:lnTo>
                  <a:pt x="851" y="1967"/>
                </a:lnTo>
                <a:lnTo>
                  <a:pt x="846" y="2001"/>
                </a:lnTo>
                <a:lnTo>
                  <a:pt x="842" y="2036"/>
                </a:lnTo>
                <a:lnTo>
                  <a:pt x="837" y="2070"/>
                </a:lnTo>
                <a:lnTo>
                  <a:pt x="834" y="2106"/>
                </a:lnTo>
                <a:lnTo>
                  <a:pt x="832" y="2141"/>
                </a:lnTo>
                <a:lnTo>
                  <a:pt x="831" y="2176"/>
                </a:lnTo>
                <a:lnTo>
                  <a:pt x="830" y="2212"/>
                </a:lnTo>
                <a:lnTo>
                  <a:pt x="831" y="2247"/>
                </a:lnTo>
                <a:lnTo>
                  <a:pt x="832" y="2283"/>
                </a:lnTo>
                <a:lnTo>
                  <a:pt x="834" y="2318"/>
                </a:lnTo>
                <a:lnTo>
                  <a:pt x="837" y="2354"/>
                </a:lnTo>
                <a:lnTo>
                  <a:pt x="842" y="2388"/>
                </a:lnTo>
                <a:lnTo>
                  <a:pt x="846" y="2423"/>
                </a:lnTo>
                <a:lnTo>
                  <a:pt x="851" y="2457"/>
                </a:lnTo>
                <a:lnTo>
                  <a:pt x="859" y="2491"/>
                </a:lnTo>
                <a:lnTo>
                  <a:pt x="865" y="2524"/>
                </a:lnTo>
                <a:lnTo>
                  <a:pt x="874" y="2557"/>
                </a:lnTo>
                <a:lnTo>
                  <a:pt x="882" y="2590"/>
                </a:lnTo>
                <a:lnTo>
                  <a:pt x="892" y="2623"/>
                </a:lnTo>
                <a:lnTo>
                  <a:pt x="902" y="2655"/>
                </a:lnTo>
                <a:lnTo>
                  <a:pt x="914" y="2687"/>
                </a:lnTo>
                <a:lnTo>
                  <a:pt x="926" y="2719"/>
                </a:lnTo>
                <a:lnTo>
                  <a:pt x="938" y="2750"/>
                </a:lnTo>
                <a:lnTo>
                  <a:pt x="952" y="2780"/>
                </a:lnTo>
                <a:lnTo>
                  <a:pt x="966" y="2811"/>
                </a:lnTo>
                <a:lnTo>
                  <a:pt x="981" y="2841"/>
                </a:lnTo>
                <a:lnTo>
                  <a:pt x="997" y="2871"/>
                </a:lnTo>
                <a:lnTo>
                  <a:pt x="1013" y="2900"/>
                </a:lnTo>
                <a:lnTo>
                  <a:pt x="1030" y="2928"/>
                </a:lnTo>
                <a:lnTo>
                  <a:pt x="1048" y="2956"/>
                </a:lnTo>
                <a:lnTo>
                  <a:pt x="1066" y="2985"/>
                </a:lnTo>
                <a:lnTo>
                  <a:pt x="1084" y="3011"/>
                </a:lnTo>
                <a:lnTo>
                  <a:pt x="1104" y="3038"/>
                </a:lnTo>
                <a:lnTo>
                  <a:pt x="1125" y="3065"/>
                </a:lnTo>
                <a:lnTo>
                  <a:pt x="1145" y="3090"/>
                </a:lnTo>
                <a:lnTo>
                  <a:pt x="1167" y="3116"/>
                </a:lnTo>
                <a:lnTo>
                  <a:pt x="1189" y="3141"/>
                </a:lnTo>
                <a:lnTo>
                  <a:pt x="1211" y="3165"/>
                </a:lnTo>
                <a:lnTo>
                  <a:pt x="1234" y="3189"/>
                </a:lnTo>
                <a:lnTo>
                  <a:pt x="1258" y="3211"/>
                </a:lnTo>
                <a:lnTo>
                  <a:pt x="1282" y="3235"/>
                </a:lnTo>
                <a:lnTo>
                  <a:pt x="1307" y="3256"/>
                </a:lnTo>
                <a:lnTo>
                  <a:pt x="1332" y="3277"/>
                </a:lnTo>
                <a:lnTo>
                  <a:pt x="1359" y="3299"/>
                </a:lnTo>
                <a:lnTo>
                  <a:pt x="1384" y="3319"/>
                </a:lnTo>
                <a:lnTo>
                  <a:pt x="1411" y="3338"/>
                </a:lnTo>
                <a:lnTo>
                  <a:pt x="1439" y="3357"/>
                </a:lnTo>
                <a:lnTo>
                  <a:pt x="1466" y="3375"/>
                </a:lnTo>
                <a:lnTo>
                  <a:pt x="1495" y="3393"/>
                </a:lnTo>
                <a:lnTo>
                  <a:pt x="1524" y="3410"/>
                </a:lnTo>
                <a:lnTo>
                  <a:pt x="1552" y="3426"/>
                </a:lnTo>
                <a:lnTo>
                  <a:pt x="1582" y="3442"/>
                </a:lnTo>
                <a:lnTo>
                  <a:pt x="1612" y="3457"/>
                </a:lnTo>
                <a:lnTo>
                  <a:pt x="1643" y="3471"/>
                </a:lnTo>
                <a:lnTo>
                  <a:pt x="1674" y="3485"/>
                </a:lnTo>
                <a:lnTo>
                  <a:pt x="1705" y="3498"/>
                </a:lnTo>
                <a:lnTo>
                  <a:pt x="1737" y="3509"/>
                </a:lnTo>
                <a:lnTo>
                  <a:pt x="1769" y="3520"/>
                </a:lnTo>
                <a:lnTo>
                  <a:pt x="1800" y="3531"/>
                </a:lnTo>
                <a:lnTo>
                  <a:pt x="1832" y="3540"/>
                </a:lnTo>
                <a:lnTo>
                  <a:pt x="1865" y="3550"/>
                </a:lnTo>
                <a:lnTo>
                  <a:pt x="1899" y="3557"/>
                </a:lnTo>
                <a:lnTo>
                  <a:pt x="1932" y="3565"/>
                </a:lnTo>
                <a:lnTo>
                  <a:pt x="1966" y="3571"/>
                </a:lnTo>
                <a:lnTo>
                  <a:pt x="2001" y="3578"/>
                </a:lnTo>
                <a:lnTo>
                  <a:pt x="2035" y="3582"/>
                </a:lnTo>
                <a:lnTo>
                  <a:pt x="2070" y="3586"/>
                </a:lnTo>
                <a:lnTo>
                  <a:pt x="2105" y="3589"/>
                </a:lnTo>
                <a:lnTo>
                  <a:pt x="2140" y="3591"/>
                </a:lnTo>
                <a:lnTo>
                  <a:pt x="2175" y="3592"/>
                </a:lnTo>
                <a:lnTo>
                  <a:pt x="2211" y="3594"/>
                </a:lnTo>
                <a:lnTo>
                  <a:pt x="2246" y="3592"/>
                </a:lnTo>
                <a:lnTo>
                  <a:pt x="2283" y="3591"/>
                </a:lnTo>
                <a:lnTo>
                  <a:pt x="2318" y="3589"/>
                </a:lnTo>
                <a:lnTo>
                  <a:pt x="2352" y="3586"/>
                </a:lnTo>
                <a:lnTo>
                  <a:pt x="2387" y="3582"/>
                </a:lnTo>
                <a:lnTo>
                  <a:pt x="2421" y="3578"/>
                </a:lnTo>
                <a:lnTo>
                  <a:pt x="2455" y="3571"/>
                </a:lnTo>
                <a:lnTo>
                  <a:pt x="2489" y="3565"/>
                </a:lnTo>
                <a:lnTo>
                  <a:pt x="2523" y="3557"/>
                </a:lnTo>
                <a:lnTo>
                  <a:pt x="2556" y="3550"/>
                </a:lnTo>
                <a:lnTo>
                  <a:pt x="2589" y="3540"/>
                </a:lnTo>
                <a:lnTo>
                  <a:pt x="2622" y="3531"/>
                </a:lnTo>
                <a:lnTo>
                  <a:pt x="2654" y="3520"/>
                </a:lnTo>
                <a:lnTo>
                  <a:pt x="2686" y="3509"/>
                </a:lnTo>
                <a:lnTo>
                  <a:pt x="2718" y="3498"/>
                </a:lnTo>
                <a:lnTo>
                  <a:pt x="2749" y="3485"/>
                </a:lnTo>
                <a:lnTo>
                  <a:pt x="2780" y="3471"/>
                </a:lnTo>
                <a:lnTo>
                  <a:pt x="2809" y="3457"/>
                </a:lnTo>
                <a:lnTo>
                  <a:pt x="2840" y="3442"/>
                </a:lnTo>
                <a:lnTo>
                  <a:pt x="2869" y="3426"/>
                </a:lnTo>
                <a:lnTo>
                  <a:pt x="2899" y="3410"/>
                </a:lnTo>
                <a:lnTo>
                  <a:pt x="2927" y="3393"/>
                </a:lnTo>
                <a:lnTo>
                  <a:pt x="2955" y="3375"/>
                </a:lnTo>
                <a:lnTo>
                  <a:pt x="2983" y="3357"/>
                </a:lnTo>
                <a:lnTo>
                  <a:pt x="3011" y="3338"/>
                </a:lnTo>
                <a:lnTo>
                  <a:pt x="3037" y="3319"/>
                </a:lnTo>
                <a:lnTo>
                  <a:pt x="3064" y="3299"/>
                </a:lnTo>
                <a:lnTo>
                  <a:pt x="3089" y="3277"/>
                </a:lnTo>
                <a:lnTo>
                  <a:pt x="3115" y="3256"/>
                </a:lnTo>
                <a:lnTo>
                  <a:pt x="3139" y="3235"/>
                </a:lnTo>
                <a:lnTo>
                  <a:pt x="3164" y="3211"/>
                </a:lnTo>
                <a:lnTo>
                  <a:pt x="3187" y="3189"/>
                </a:lnTo>
                <a:lnTo>
                  <a:pt x="3211" y="3165"/>
                </a:lnTo>
                <a:lnTo>
                  <a:pt x="3233" y="3141"/>
                </a:lnTo>
                <a:lnTo>
                  <a:pt x="3255" y="3116"/>
                </a:lnTo>
                <a:lnTo>
                  <a:pt x="3277" y="3090"/>
                </a:lnTo>
                <a:lnTo>
                  <a:pt x="3298" y="3065"/>
                </a:lnTo>
                <a:lnTo>
                  <a:pt x="3318" y="3038"/>
                </a:lnTo>
                <a:lnTo>
                  <a:pt x="3337" y="3011"/>
                </a:lnTo>
                <a:lnTo>
                  <a:pt x="3356" y="2985"/>
                </a:lnTo>
                <a:lnTo>
                  <a:pt x="3374" y="2956"/>
                </a:lnTo>
                <a:lnTo>
                  <a:pt x="3393" y="2928"/>
                </a:lnTo>
                <a:lnTo>
                  <a:pt x="3409" y="2900"/>
                </a:lnTo>
                <a:lnTo>
                  <a:pt x="3426" y="2871"/>
                </a:lnTo>
                <a:lnTo>
                  <a:pt x="3440" y="2841"/>
                </a:lnTo>
                <a:lnTo>
                  <a:pt x="3455" y="2811"/>
                </a:lnTo>
                <a:lnTo>
                  <a:pt x="3470" y="2780"/>
                </a:lnTo>
                <a:lnTo>
                  <a:pt x="3483" y="2750"/>
                </a:lnTo>
                <a:lnTo>
                  <a:pt x="3496" y="2719"/>
                </a:lnTo>
                <a:lnTo>
                  <a:pt x="3509" y="2687"/>
                </a:lnTo>
                <a:lnTo>
                  <a:pt x="3519" y="2655"/>
                </a:lnTo>
                <a:lnTo>
                  <a:pt x="3530" y="2623"/>
                </a:lnTo>
                <a:lnTo>
                  <a:pt x="3539" y="2590"/>
                </a:lnTo>
                <a:lnTo>
                  <a:pt x="3549" y="2557"/>
                </a:lnTo>
                <a:lnTo>
                  <a:pt x="3556" y="2524"/>
                </a:lnTo>
                <a:lnTo>
                  <a:pt x="3564" y="2491"/>
                </a:lnTo>
                <a:lnTo>
                  <a:pt x="3570" y="2457"/>
                </a:lnTo>
                <a:lnTo>
                  <a:pt x="3576" y="2423"/>
                </a:lnTo>
                <a:lnTo>
                  <a:pt x="3581" y="2388"/>
                </a:lnTo>
                <a:lnTo>
                  <a:pt x="3585" y="2354"/>
                </a:lnTo>
                <a:lnTo>
                  <a:pt x="3588" y="2318"/>
                </a:lnTo>
                <a:lnTo>
                  <a:pt x="3591" y="2283"/>
                </a:lnTo>
                <a:lnTo>
                  <a:pt x="3592" y="2247"/>
                </a:lnTo>
                <a:lnTo>
                  <a:pt x="3592" y="2212"/>
                </a:lnTo>
                <a:lnTo>
                  <a:pt x="3592" y="2176"/>
                </a:lnTo>
                <a:lnTo>
                  <a:pt x="3591" y="2141"/>
                </a:lnTo>
                <a:lnTo>
                  <a:pt x="3588" y="2106"/>
                </a:lnTo>
                <a:lnTo>
                  <a:pt x="3585" y="2070"/>
                </a:lnTo>
                <a:lnTo>
                  <a:pt x="3581" y="2036"/>
                </a:lnTo>
                <a:lnTo>
                  <a:pt x="3576" y="2001"/>
                </a:lnTo>
                <a:lnTo>
                  <a:pt x="3570" y="1967"/>
                </a:lnTo>
                <a:lnTo>
                  <a:pt x="3564" y="1933"/>
                </a:lnTo>
                <a:lnTo>
                  <a:pt x="3556" y="1900"/>
                </a:lnTo>
                <a:lnTo>
                  <a:pt x="3549" y="1867"/>
                </a:lnTo>
                <a:lnTo>
                  <a:pt x="3539" y="1834"/>
                </a:lnTo>
                <a:lnTo>
                  <a:pt x="3530" y="1801"/>
                </a:lnTo>
                <a:lnTo>
                  <a:pt x="3519" y="1769"/>
                </a:lnTo>
                <a:lnTo>
                  <a:pt x="3509" y="1737"/>
                </a:lnTo>
                <a:lnTo>
                  <a:pt x="3496" y="1705"/>
                </a:lnTo>
                <a:lnTo>
                  <a:pt x="3483" y="1675"/>
                </a:lnTo>
                <a:lnTo>
                  <a:pt x="3470" y="1644"/>
                </a:lnTo>
                <a:lnTo>
                  <a:pt x="3455" y="1613"/>
                </a:lnTo>
                <a:lnTo>
                  <a:pt x="3440" y="1583"/>
                </a:lnTo>
                <a:lnTo>
                  <a:pt x="3426" y="1553"/>
                </a:lnTo>
                <a:lnTo>
                  <a:pt x="3409" y="1524"/>
                </a:lnTo>
                <a:lnTo>
                  <a:pt x="3393" y="1496"/>
                </a:lnTo>
                <a:lnTo>
                  <a:pt x="3374" y="1468"/>
                </a:lnTo>
                <a:lnTo>
                  <a:pt x="3356" y="1439"/>
                </a:lnTo>
                <a:lnTo>
                  <a:pt x="3337" y="1413"/>
                </a:lnTo>
                <a:lnTo>
                  <a:pt x="3318" y="1386"/>
                </a:lnTo>
                <a:lnTo>
                  <a:pt x="3298" y="1359"/>
                </a:lnTo>
                <a:lnTo>
                  <a:pt x="3277" y="1334"/>
                </a:lnTo>
                <a:lnTo>
                  <a:pt x="3255" y="1308"/>
                </a:lnTo>
                <a:lnTo>
                  <a:pt x="3233" y="1283"/>
                </a:lnTo>
                <a:lnTo>
                  <a:pt x="3211" y="1259"/>
                </a:lnTo>
                <a:lnTo>
                  <a:pt x="3187" y="12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68570" tIns="34286" rIns="68570" bIns="34286"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 advClick="0" advTm="2678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30"/>
          <p:cNvSpPr/>
          <p:nvPr/>
        </p:nvSpPr>
        <p:spPr>
          <a:xfrm rot="10800000">
            <a:off x="766327" y="1701074"/>
            <a:ext cx="1343126" cy="2746902"/>
          </a:xfrm>
          <a:custGeom>
            <a:avLst/>
            <a:gdLst>
              <a:gd name="connsiteX0" fmla="*/ 1134126 w 2268252"/>
              <a:gd name="connsiteY0" fmla="*/ 4638930 h 4638930"/>
              <a:gd name="connsiteX1" fmla="*/ 0 w 2268252"/>
              <a:gd name="connsiteY1" fmla="*/ 3558555 h 4638930"/>
              <a:gd name="connsiteX2" fmla="*/ 5855 w 2268252"/>
              <a:gd name="connsiteY2" fmla="*/ 3448093 h 4638930"/>
              <a:gd name="connsiteX3" fmla="*/ 19313 w 2268252"/>
              <a:gd name="connsiteY3" fmla="*/ 3364093 h 4638930"/>
              <a:gd name="connsiteX4" fmla="*/ 19313 w 2268252"/>
              <a:gd name="connsiteY4" fmla="*/ 122427 h 4638930"/>
              <a:gd name="connsiteX5" fmla="*/ 141740 w 2268252"/>
              <a:gd name="connsiteY5" fmla="*/ 0 h 4638930"/>
              <a:gd name="connsiteX6" fmla="*/ 2127292 w 2268252"/>
              <a:gd name="connsiteY6" fmla="*/ 0 h 4638930"/>
              <a:gd name="connsiteX7" fmla="*/ 2249719 w 2268252"/>
              <a:gd name="connsiteY7" fmla="*/ 122427 h 4638930"/>
              <a:gd name="connsiteX8" fmla="*/ 2249719 w 2268252"/>
              <a:gd name="connsiteY8" fmla="*/ 3368962 h 4638930"/>
              <a:gd name="connsiteX9" fmla="*/ 2262397 w 2268252"/>
              <a:gd name="connsiteY9" fmla="*/ 3448093 h 4638930"/>
              <a:gd name="connsiteX10" fmla="*/ 2268252 w 2268252"/>
              <a:gd name="connsiteY10" fmla="*/ 3558555 h 4638930"/>
              <a:gd name="connsiteX11" fmla="*/ 1134126 w 2268252"/>
              <a:gd name="connsiteY11" fmla="*/ 4638930 h 4638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68252" h="4638930">
                <a:moveTo>
                  <a:pt x="1134126" y="4638930"/>
                </a:moveTo>
                <a:cubicBezTo>
                  <a:pt x="507766" y="4638930"/>
                  <a:pt x="0" y="4155230"/>
                  <a:pt x="0" y="3558555"/>
                </a:cubicBezTo>
                <a:cubicBezTo>
                  <a:pt x="0" y="3521263"/>
                  <a:pt x="1983" y="3484412"/>
                  <a:pt x="5855" y="3448093"/>
                </a:cubicBezTo>
                <a:lnTo>
                  <a:pt x="19313" y="3364093"/>
                </a:lnTo>
                <a:lnTo>
                  <a:pt x="19313" y="122427"/>
                </a:lnTo>
                <a:cubicBezTo>
                  <a:pt x="19313" y="54812"/>
                  <a:pt x="74125" y="0"/>
                  <a:pt x="141740" y="0"/>
                </a:cubicBezTo>
                <a:lnTo>
                  <a:pt x="2127292" y="0"/>
                </a:lnTo>
                <a:cubicBezTo>
                  <a:pt x="2194907" y="0"/>
                  <a:pt x="2249719" y="54812"/>
                  <a:pt x="2249719" y="122427"/>
                </a:cubicBezTo>
                <a:lnTo>
                  <a:pt x="2249719" y="3368962"/>
                </a:lnTo>
                <a:lnTo>
                  <a:pt x="2262397" y="3448093"/>
                </a:lnTo>
                <a:cubicBezTo>
                  <a:pt x="2266268" y="3484412"/>
                  <a:pt x="2268252" y="3521263"/>
                  <a:pt x="2268252" y="3558555"/>
                </a:cubicBezTo>
                <a:cubicBezTo>
                  <a:pt x="2268252" y="4155230"/>
                  <a:pt x="1760486" y="4638930"/>
                  <a:pt x="1134126" y="4638930"/>
                </a:cubicBezTo>
                <a:close/>
              </a:path>
            </a:pathLst>
          </a:cu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/>
            <a:endParaRPr sz="1200" dirty="0"/>
          </a:p>
        </p:txBody>
      </p:sp>
      <p:grpSp>
        <p:nvGrpSpPr>
          <p:cNvPr id="2" name="组合 28"/>
          <p:cNvGrpSpPr/>
          <p:nvPr/>
        </p:nvGrpSpPr>
        <p:grpSpPr>
          <a:xfrm>
            <a:off x="767183" y="3031719"/>
            <a:ext cx="1340949" cy="1214624"/>
            <a:chOff x="1022911" y="4042291"/>
            <a:chExt cx="1787932" cy="1619499"/>
          </a:xfrm>
        </p:grpSpPr>
        <p:sp>
          <p:nvSpPr>
            <p:cNvPr id="9" name="TextBox 9"/>
            <p:cNvSpPr txBox="1"/>
            <p:nvPr/>
          </p:nvSpPr>
          <p:spPr>
            <a:xfrm>
              <a:off x="1236487" y="4042291"/>
              <a:ext cx="1360779" cy="315896"/>
            </a:xfrm>
            <a:prstGeom prst="rect">
              <a:avLst/>
            </a:prstGeom>
            <a:noFill/>
          </p:spPr>
          <p:txBody>
            <a:bodyPr wrap="none">
              <a:noAutofit/>
            </a:bodyPr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10" name="Rectangle 10"/>
            <p:cNvSpPr/>
            <p:nvPr/>
          </p:nvSpPr>
          <p:spPr>
            <a:xfrm>
              <a:off x="1022911" y="4358187"/>
              <a:ext cx="1787932" cy="619640"/>
            </a:xfrm>
            <a:prstGeom prst="rect">
              <a:avLst/>
            </a:prstGeom>
          </p:spPr>
          <p:txBody>
            <a:bodyPr wrap="square">
              <a:normAutofit lnSpcReduction="100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700" dirty="0">
                  <a:solidFill>
                    <a:schemeClr val="bg1"/>
                  </a:solidFill>
                </a:rPr>
                <a:t>此部分内容作为文字排版占位显示</a:t>
              </a:r>
              <a:br>
                <a:rPr lang="zh-CN" altLang="en-US" sz="700" dirty="0">
                  <a:solidFill>
                    <a:schemeClr val="bg1"/>
                  </a:solidFill>
                </a:rPr>
              </a:br>
              <a:r>
                <a:rPr lang="zh-CN" altLang="en-US" sz="700" dirty="0">
                  <a:solidFill>
                    <a:schemeClr val="bg1"/>
                  </a:solidFill>
                </a:rPr>
                <a:t>（建议使用主题字体）</a:t>
              </a:r>
            </a:p>
          </p:txBody>
        </p:sp>
        <p:sp>
          <p:nvSpPr>
            <p:cNvPr id="11" name="Freeform: Shape 11"/>
            <p:cNvSpPr/>
            <p:nvPr/>
          </p:nvSpPr>
          <p:spPr bwMode="auto">
            <a:xfrm>
              <a:off x="1751640" y="5397262"/>
              <a:ext cx="321516" cy="264528"/>
            </a:xfrm>
            <a:custGeom>
              <a:avLst/>
              <a:gdLst>
                <a:gd name="T0" fmla="*/ 160 w 160"/>
                <a:gd name="T1" fmla="*/ 16 h 131"/>
                <a:gd name="T2" fmla="*/ 159 w 160"/>
                <a:gd name="T3" fmla="*/ 16 h 131"/>
                <a:gd name="T4" fmla="*/ 144 w 160"/>
                <a:gd name="T5" fmla="*/ 20 h 131"/>
                <a:gd name="T6" fmla="*/ 156 w 160"/>
                <a:gd name="T7" fmla="*/ 4 h 131"/>
                <a:gd name="T8" fmla="*/ 156 w 160"/>
                <a:gd name="T9" fmla="*/ 3 h 131"/>
                <a:gd name="T10" fmla="*/ 155 w 160"/>
                <a:gd name="T11" fmla="*/ 3 h 131"/>
                <a:gd name="T12" fmla="*/ 135 w 160"/>
                <a:gd name="T13" fmla="*/ 11 h 131"/>
                <a:gd name="T14" fmla="*/ 111 w 160"/>
                <a:gd name="T15" fmla="*/ 0 h 131"/>
                <a:gd name="T16" fmla="*/ 77 w 160"/>
                <a:gd name="T17" fmla="*/ 34 h 131"/>
                <a:gd name="T18" fmla="*/ 78 w 160"/>
                <a:gd name="T19" fmla="*/ 40 h 131"/>
                <a:gd name="T20" fmla="*/ 12 w 160"/>
                <a:gd name="T21" fmla="*/ 7 h 131"/>
                <a:gd name="T22" fmla="*/ 12 w 160"/>
                <a:gd name="T23" fmla="*/ 6 h 131"/>
                <a:gd name="T24" fmla="*/ 11 w 160"/>
                <a:gd name="T25" fmla="*/ 7 h 131"/>
                <a:gd name="T26" fmla="*/ 7 w 160"/>
                <a:gd name="T27" fmla="*/ 23 h 131"/>
                <a:gd name="T28" fmla="*/ 19 w 160"/>
                <a:gd name="T29" fmla="*/ 50 h 131"/>
                <a:gd name="T30" fmla="*/ 7 w 160"/>
                <a:gd name="T31" fmla="*/ 46 h 131"/>
                <a:gd name="T32" fmla="*/ 7 w 160"/>
                <a:gd name="T33" fmla="*/ 46 h 131"/>
                <a:gd name="T34" fmla="*/ 6 w 160"/>
                <a:gd name="T35" fmla="*/ 47 h 131"/>
                <a:gd name="T36" fmla="*/ 6 w 160"/>
                <a:gd name="T37" fmla="*/ 47 h 131"/>
                <a:gd name="T38" fmla="*/ 30 w 160"/>
                <a:gd name="T39" fmla="*/ 79 h 131"/>
                <a:gd name="T40" fmla="*/ 19 w 160"/>
                <a:gd name="T41" fmla="*/ 79 h 131"/>
                <a:gd name="T42" fmla="*/ 18 w 160"/>
                <a:gd name="T43" fmla="*/ 79 h 131"/>
                <a:gd name="T44" fmla="*/ 18 w 160"/>
                <a:gd name="T45" fmla="*/ 80 h 131"/>
                <a:gd name="T46" fmla="*/ 47 w 160"/>
                <a:gd name="T47" fmla="*/ 103 h 131"/>
                <a:gd name="T48" fmla="*/ 8 w 160"/>
                <a:gd name="T49" fmla="*/ 115 h 131"/>
                <a:gd name="T50" fmla="*/ 1 w 160"/>
                <a:gd name="T51" fmla="*/ 115 h 131"/>
                <a:gd name="T52" fmla="*/ 0 w 160"/>
                <a:gd name="T53" fmla="*/ 115 h 131"/>
                <a:gd name="T54" fmla="*/ 0 w 160"/>
                <a:gd name="T55" fmla="*/ 116 h 131"/>
                <a:gd name="T56" fmla="*/ 51 w 160"/>
                <a:gd name="T57" fmla="*/ 131 h 131"/>
                <a:gd name="T58" fmla="*/ 144 w 160"/>
                <a:gd name="T59" fmla="*/ 38 h 131"/>
                <a:gd name="T60" fmla="*/ 144 w 160"/>
                <a:gd name="T61" fmla="*/ 34 h 131"/>
                <a:gd name="T62" fmla="*/ 160 w 160"/>
                <a:gd name="T63" fmla="*/ 17 h 131"/>
                <a:gd name="T64" fmla="*/ 160 w 160"/>
                <a:gd name="T65" fmla="*/ 16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131">
                  <a:moveTo>
                    <a:pt x="160" y="16"/>
                  </a:moveTo>
                  <a:cubicBezTo>
                    <a:pt x="160" y="16"/>
                    <a:pt x="160" y="16"/>
                    <a:pt x="159" y="16"/>
                  </a:cubicBezTo>
                  <a:cubicBezTo>
                    <a:pt x="154" y="18"/>
                    <a:pt x="149" y="19"/>
                    <a:pt x="144" y="20"/>
                  </a:cubicBezTo>
                  <a:cubicBezTo>
                    <a:pt x="150" y="16"/>
                    <a:pt x="154" y="10"/>
                    <a:pt x="156" y="4"/>
                  </a:cubicBezTo>
                  <a:cubicBezTo>
                    <a:pt x="156" y="3"/>
                    <a:pt x="156" y="3"/>
                    <a:pt x="156" y="3"/>
                  </a:cubicBezTo>
                  <a:cubicBezTo>
                    <a:pt x="155" y="3"/>
                    <a:pt x="155" y="3"/>
                    <a:pt x="155" y="3"/>
                  </a:cubicBezTo>
                  <a:cubicBezTo>
                    <a:pt x="149" y="7"/>
                    <a:pt x="142" y="9"/>
                    <a:pt x="135" y="11"/>
                  </a:cubicBezTo>
                  <a:cubicBezTo>
                    <a:pt x="128" y="4"/>
                    <a:pt x="120" y="0"/>
                    <a:pt x="111" y="0"/>
                  </a:cubicBezTo>
                  <a:cubicBezTo>
                    <a:pt x="92" y="0"/>
                    <a:pt x="77" y="15"/>
                    <a:pt x="77" y="34"/>
                  </a:cubicBezTo>
                  <a:cubicBezTo>
                    <a:pt x="77" y="36"/>
                    <a:pt x="77" y="38"/>
                    <a:pt x="78" y="40"/>
                  </a:cubicBezTo>
                  <a:cubicBezTo>
                    <a:pt x="52" y="39"/>
                    <a:pt x="29" y="26"/>
                    <a:pt x="12" y="7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1" y="6"/>
                    <a:pt x="11" y="6"/>
                    <a:pt x="11" y="7"/>
                  </a:cubicBezTo>
                  <a:cubicBezTo>
                    <a:pt x="8" y="12"/>
                    <a:pt x="7" y="18"/>
                    <a:pt x="7" y="23"/>
                  </a:cubicBezTo>
                  <a:cubicBezTo>
                    <a:pt x="7" y="34"/>
                    <a:pt x="11" y="43"/>
                    <a:pt x="19" y="50"/>
                  </a:cubicBezTo>
                  <a:cubicBezTo>
                    <a:pt x="15" y="49"/>
                    <a:pt x="11" y="48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6" y="46"/>
                    <a:pt x="6" y="46"/>
                    <a:pt x="6" y="47"/>
                  </a:cubicBezTo>
                  <a:cubicBezTo>
                    <a:pt x="6" y="47"/>
                    <a:pt x="6" y="47"/>
                    <a:pt x="6" y="47"/>
                  </a:cubicBezTo>
                  <a:cubicBezTo>
                    <a:pt x="6" y="62"/>
                    <a:pt x="16" y="75"/>
                    <a:pt x="30" y="79"/>
                  </a:cubicBezTo>
                  <a:cubicBezTo>
                    <a:pt x="26" y="79"/>
                    <a:pt x="22" y="79"/>
                    <a:pt x="19" y="79"/>
                  </a:cubicBezTo>
                  <a:cubicBezTo>
                    <a:pt x="18" y="79"/>
                    <a:pt x="18" y="79"/>
                    <a:pt x="18" y="79"/>
                  </a:cubicBezTo>
                  <a:cubicBezTo>
                    <a:pt x="18" y="79"/>
                    <a:pt x="18" y="79"/>
                    <a:pt x="18" y="80"/>
                  </a:cubicBezTo>
                  <a:cubicBezTo>
                    <a:pt x="22" y="93"/>
                    <a:pt x="33" y="102"/>
                    <a:pt x="47" y="103"/>
                  </a:cubicBezTo>
                  <a:cubicBezTo>
                    <a:pt x="36" y="111"/>
                    <a:pt x="22" y="115"/>
                    <a:pt x="8" y="115"/>
                  </a:cubicBezTo>
                  <a:cubicBezTo>
                    <a:pt x="6" y="115"/>
                    <a:pt x="3" y="115"/>
                    <a:pt x="1" y="115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15" y="126"/>
                    <a:pt x="33" y="131"/>
                    <a:pt x="51" y="131"/>
                  </a:cubicBezTo>
                  <a:cubicBezTo>
                    <a:pt x="109" y="131"/>
                    <a:pt x="144" y="83"/>
                    <a:pt x="144" y="38"/>
                  </a:cubicBezTo>
                  <a:cubicBezTo>
                    <a:pt x="144" y="36"/>
                    <a:pt x="144" y="35"/>
                    <a:pt x="144" y="34"/>
                  </a:cubicBezTo>
                  <a:cubicBezTo>
                    <a:pt x="150" y="29"/>
                    <a:pt x="156" y="23"/>
                    <a:pt x="160" y="17"/>
                  </a:cubicBezTo>
                  <a:cubicBezTo>
                    <a:pt x="160" y="17"/>
                    <a:pt x="160" y="16"/>
                    <a:pt x="160" y="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200" dirty="0"/>
            </a:p>
          </p:txBody>
        </p:sp>
      </p:grpSp>
      <p:sp>
        <p:nvSpPr>
          <p:cNvPr id="21" name="Oval 5"/>
          <p:cNvSpPr/>
          <p:nvPr/>
        </p:nvSpPr>
        <p:spPr>
          <a:xfrm>
            <a:off x="791726" y="1723406"/>
            <a:ext cx="1292328" cy="1278897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/>
            <a:endParaRPr sz="1200" dirty="0"/>
          </a:p>
        </p:txBody>
      </p:sp>
      <p:sp>
        <p:nvSpPr>
          <p:cNvPr id="7" name="Freeform: Shape 31"/>
          <p:cNvSpPr/>
          <p:nvPr/>
        </p:nvSpPr>
        <p:spPr>
          <a:xfrm>
            <a:off x="2859935" y="1638809"/>
            <a:ext cx="1342608" cy="2876736"/>
          </a:xfrm>
          <a:custGeom>
            <a:avLst/>
            <a:gdLst>
              <a:gd name="connsiteX0" fmla="*/ 142685 w 2267378"/>
              <a:gd name="connsiteY0" fmla="*/ 0 h 4858192"/>
              <a:gd name="connsiteX1" fmla="*/ 2126007 w 2267378"/>
              <a:gd name="connsiteY1" fmla="*/ 0 h 4858192"/>
              <a:gd name="connsiteX2" fmla="*/ 2249549 w 2267378"/>
              <a:gd name="connsiteY2" fmla="*/ 123542 h 4858192"/>
              <a:gd name="connsiteX3" fmla="*/ 2249549 w 2267378"/>
              <a:gd name="connsiteY3" fmla="*/ 3592576 h 4858192"/>
              <a:gd name="connsiteX4" fmla="*/ 2261525 w 2267378"/>
              <a:gd name="connsiteY4" fmla="*/ 3667355 h 4858192"/>
              <a:gd name="connsiteX5" fmla="*/ 2267378 w 2267378"/>
              <a:gd name="connsiteY5" fmla="*/ 3777817 h 4858192"/>
              <a:gd name="connsiteX6" fmla="*/ 1133689 w 2267378"/>
              <a:gd name="connsiteY6" fmla="*/ 4858192 h 4858192"/>
              <a:gd name="connsiteX7" fmla="*/ 0 w 2267378"/>
              <a:gd name="connsiteY7" fmla="*/ 3777817 h 4858192"/>
              <a:gd name="connsiteX8" fmla="*/ 5853 w 2267378"/>
              <a:gd name="connsiteY8" fmla="*/ 3667355 h 4858192"/>
              <a:gd name="connsiteX9" fmla="*/ 19143 w 2267378"/>
              <a:gd name="connsiteY9" fmla="*/ 3584371 h 4858192"/>
              <a:gd name="connsiteX10" fmla="*/ 19143 w 2267378"/>
              <a:gd name="connsiteY10" fmla="*/ 123542 h 4858192"/>
              <a:gd name="connsiteX11" fmla="*/ 142685 w 2267378"/>
              <a:gd name="connsiteY11" fmla="*/ 0 h 4858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67378" h="4858192">
                <a:moveTo>
                  <a:pt x="142685" y="0"/>
                </a:moveTo>
                <a:lnTo>
                  <a:pt x="2126007" y="0"/>
                </a:lnTo>
                <a:cubicBezTo>
                  <a:pt x="2194237" y="0"/>
                  <a:pt x="2249549" y="55312"/>
                  <a:pt x="2249549" y="123542"/>
                </a:cubicBezTo>
                <a:lnTo>
                  <a:pt x="2249549" y="3592576"/>
                </a:lnTo>
                <a:lnTo>
                  <a:pt x="2261525" y="3667355"/>
                </a:lnTo>
                <a:cubicBezTo>
                  <a:pt x="2265396" y="3703674"/>
                  <a:pt x="2267378" y="3740525"/>
                  <a:pt x="2267378" y="3777817"/>
                </a:cubicBezTo>
                <a:cubicBezTo>
                  <a:pt x="2267378" y="4374492"/>
                  <a:pt x="1759808" y="4858192"/>
                  <a:pt x="1133689" y="4858192"/>
                </a:cubicBezTo>
                <a:cubicBezTo>
                  <a:pt x="507570" y="4858192"/>
                  <a:pt x="0" y="4374492"/>
                  <a:pt x="0" y="3777817"/>
                </a:cubicBezTo>
                <a:cubicBezTo>
                  <a:pt x="0" y="3740525"/>
                  <a:pt x="1983" y="3703674"/>
                  <a:pt x="5853" y="3667355"/>
                </a:cubicBezTo>
                <a:lnTo>
                  <a:pt x="19143" y="3584371"/>
                </a:lnTo>
                <a:lnTo>
                  <a:pt x="19143" y="123542"/>
                </a:lnTo>
                <a:cubicBezTo>
                  <a:pt x="19143" y="55312"/>
                  <a:pt x="74455" y="0"/>
                  <a:pt x="142685" y="0"/>
                </a:cubicBezTo>
                <a:close/>
              </a:path>
            </a:pathLst>
          </a:cu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/>
            <a:endParaRPr sz="1200" dirty="0"/>
          </a:p>
        </p:txBody>
      </p:sp>
      <p:grpSp>
        <p:nvGrpSpPr>
          <p:cNvPr id="3" name="组合 29"/>
          <p:cNvGrpSpPr/>
          <p:nvPr/>
        </p:nvGrpSpPr>
        <p:grpSpPr>
          <a:xfrm>
            <a:off x="2845022" y="2097702"/>
            <a:ext cx="1340949" cy="891080"/>
            <a:chOff x="3793363" y="2796935"/>
            <a:chExt cx="1787932" cy="1188107"/>
          </a:xfrm>
        </p:grpSpPr>
        <p:sp>
          <p:nvSpPr>
            <p:cNvPr id="12" name="TextBox 12"/>
            <p:cNvSpPr txBox="1"/>
            <p:nvPr/>
          </p:nvSpPr>
          <p:spPr>
            <a:xfrm>
              <a:off x="4006939" y="2796935"/>
              <a:ext cx="1360779" cy="315896"/>
            </a:xfrm>
            <a:prstGeom prst="rect">
              <a:avLst/>
            </a:prstGeom>
            <a:noFill/>
          </p:spPr>
          <p:txBody>
            <a:bodyPr wrap="none">
              <a:noAutofit/>
            </a:bodyPr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13" name="Rectangle 13"/>
            <p:cNvSpPr/>
            <p:nvPr/>
          </p:nvSpPr>
          <p:spPr>
            <a:xfrm>
              <a:off x="3793363" y="3112831"/>
              <a:ext cx="1787932" cy="619640"/>
            </a:xfrm>
            <a:prstGeom prst="rect">
              <a:avLst/>
            </a:prstGeom>
          </p:spPr>
          <p:txBody>
            <a:bodyPr wrap="square">
              <a:normAutofit lnSpcReduction="100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700" dirty="0">
                  <a:solidFill>
                    <a:schemeClr val="bg1"/>
                  </a:solidFill>
                </a:rPr>
                <a:t>此部分内容作为文字排版占位显示</a:t>
              </a:r>
              <a:br>
                <a:rPr lang="zh-CN" altLang="en-US" sz="700" dirty="0">
                  <a:solidFill>
                    <a:schemeClr val="bg1"/>
                  </a:solidFill>
                </a:rPr>
              </a:br>
              <a:r>
                <a:rPr lang="zh-CN" altLang="en-US" sz="700" dirty="0">
                  <a:solidFill>
                    <a:schemeClr val="bg1"/>
                  </a:solidFill>
                </a:rPr>
                <a:t>（建议使用主题字体）</a:t>
              </a:r>
            </a:p>
          </p:txBody>
        </p:sp>
        <p:sp>
          <p:nvSpPr>
            <p:cNvPr id="14" name="Freeform: Shape 14"/>
            <p:cNvSpPr/>
            <p:nvPr/>
          </p:nvSpPr>
          <p:spPr bwMode="auto">
            <a:xfrm>
              <a:off x="4522092" y="3720514"/>
              <a:ext cx="321516" cy="264528"/>
            </a:xfrm>
            <a:custGeom>
              <a:avLst/>
              <a:gdLst>
                <a:gd name="T0" fmla="*/ 160 w 160"/>
                <a:gd name="T1" fmla="*/ 16 h 131"/>
                <a:gd name="T2" fmla="*/ 159 w 160"/>
                <a:gd name="T3" fmla="*/ 16 h 131"/>
                <a:gd name="T4" fmla="*/ 144 w 160"/>
                <a:gd name="T5" fmla="*/ 20 h 131"/>
                <a:gd name="T6" fmla="*/ 156 w 160"/>
                <a:gd name="T7" fmla="*/ 4 h 131"/>
                <a:gd name="T8" fmla="*/ 156 w 160"/>
                <a:gd name="T9" fmla="*/ 3 h 131"/>
                <a:gd name="T10" fmla="*/ 155 w 160"/>
                <a:gd name="T11" fmla="*/ 3 h 131"/>
                <a:gd name="T12" fmla="*/ 135 w 160"/>
                <a:gd name="T13" fmla="*/ 11 h 131"/>
                <a:gd name="T14" fmla="*/ 111 w 160"/>
                <a:gd name="T15" fmla="*/ 0 h 131"/>
                <a:gd name="T16" fmla="*/ 77 w 160"/>
                <a:gd name="T17" fmla="*/ 34 h 131"/>
                <a:gd name="T18" fmla="*/ 78 w 160"/>
                <a:gd name="T19" fmla="*/ 40 h 131"/>
                <a:gd name="T20" fmla="*/ 12 w 160"/>
                <a:gd name="T21" fmla="*/ 7 h 131"/>
                <a:gd name="T22" fmla="*/ 12 w 160"/>
                <a:gd name="T23" fmla="*/ 6 h 131"/>
                <a:gd name="T24" fmla="*/ 11 w 160"/>
                <a:gd name="T25" fmla="*/ 7 h 131"/>
                <a:gd name="T26" fmla="*/ 7 w 160"/>
                <a:gd name="T27" fmla="*/ 23 h 131"/>
                <a:gd name="T28" fmla="*/ 19 w 160"/>
                <a:gd name="T29" fmla="*/ 50 h 131"/>
                <a:gd name="T30" fmla="*/ 7 w 160"/>
                <a:gd name="T31" fmla="*/ 46 h 131"/>
                <a:gd name="T32" fmla="*/ 7 w 160"/>
                <a:gd name="T33" fmla="*/ 46 h 131"/>
                <a:gd name="T34" fmla="*/ 6 w 160"/>
                <a:gd name="T35" fmla="*/ 47 h 131"/>
                <a:gd name="T36" fmla="*/ 6 w 160"/>
                <a:gd name="T37" fmla="*/ 47 h 131"/>
                <a:gd name="T38" fmla="*/ 30 w 160"/>
                <a:gd name="T39" fmla="*/ 79 h 131"/>
                <a:gd name="T40" fmla="*/ 19 w 160"/>
                <a:gd name="T41" fmla="*/ 79 h 131"/>
                <a:gd name="T42" fmla="*/ 18 w 160"/>
                <a:gd name="T43" fmla="*/ 79 h 131"/>
                <a:gd name="T44" fmla="*/ 18 w 160"/>
                <a:gd name="T45" fmla="*/ 80 h 131"/>
                <a:gd name="T46" fmla="*/ 47 w 160"/>
                <a:gd name="T47" fmla="*/ 103 h 131"/>
                <a:gd name="T48" fmla="*/ 8 w 160"/>
                <a:gd name="T49" fmla="*/ 115 h 131"/>
                <a:gd name="T50" fmla="*/ 1 w 160"/>
                <a:gd name="T51" fmla="*/ 115 h 131"/>
                <a:gd name="T52" fmla="*/ 0 w 160"/>
                <a:gd name="T53" fmla="*/ 115 h 131"/>
                <a:gd name="T54" fmla="*/ 0 w 160"/>
                <a:gd name="T55" fmla="*/ 116 h 131"/>
                <a:gd name="T56" fmla="*/ 51 w 160"/>
                <a:gd name="T57" fmla="*/ 131 h 131"/>
                <a:gd name="T58" fmla="*/ 144 w 160"/>
                <a:gd name="T59" fmla="*/ 38 h 131"/>
                <a:gd name="T60" fmla="*/ 144 w 160"/>
                <a:gd name="T61" fmla="*/ 34 h 131"/>
                <a:gd name="T62" fmla="*/ 160 w 160"/>
                <a:gd name="T63" fmla="*/ 17 h 131"/>
                <a:gd name="T64" fmla="*/ 160 w 160"/>
                <a:gd name="T65" fmla="*/ 16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131">
                  <a:moveTo>
                    <a:pt x="160" y="16"/>
                  </a:moveTo>
                  <a:cubicBezTo>
                    <a:pt x="160" y="16"/>
                    <a:pt x="160" y="16"/>
                    <a:pt x="159" y="16"/>
                  </a:cubicBezTo>
                  <a:cubicBezTo>
                    <a:pt x="154" y="18"/>
                    <a:pt x="149" y="19"/>
                    <a:pt x="144" y="20"/>
                  </a:cubicBezTo>
                  <a:cubicBezTo>
                    <a:pt x="150" y="16"/>
                    <a:pt x="154" y="10"/>
                    <a:pt x="156" y="4"/>
                  </a:cubicBezTo>
                  <a:cubicBezTo>
                    <a:pt x="156" y="3"/>
                    <a:pt x="156" y="3"/>
                    <a:pt x="156" y="3"/>
                  </a:cubicBezTo>
                  <a:cubicBezTo>
                    <a:pt x="155" y="3"/>
                    <a:pt x="155" y="3"/>
                    <a:pt x="155" y="3"/>
                  </a:cubicBezTo>
                  <a:cubicBezTo>
                    <a:pt x="149" y="7"/>
                    <a:pt x="142" y="9"/>
                    <a:pt x="135" y="11"/>
                  </a:cubicBezTo>
                  <a:cubicBezTo>
                    <a:pt x="128" y="4"/>
                    <a:pt x="120" y="0"/>
                    <a:pt x="111" y="0"/>
                  </a:cubicBezTo>
                  <a:cubicBezTo>
                    <a:pt x="92" y="0"/>
                    <a:pt x="77" y="15"/>
                    <a:pt x="77" y="34"/>
                  </a:cubicBezTo>
                  <a:cubicBezTo>
                    <a:pt x="77" y="36"/>
                    <a:pt x="77" y="38"/>
                    <a:pt x="78" y="40"/>
                  </a:cubicBezTo>
                  <a:cubicBezTo>
                    <a:pt x="52" y="39"/>
                    <a:pt x="29" y="26"/>
                    <a:pt x="12" y="7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1" y="6"/>
                    <a:pt x="11" y="6"/>
                    <a:pt x="11" y="7"/>
                  </a:cubicBezTo>
                  <a:cubicBezTo>
                    <a:pt x="8" y="12"/>
                    <a:pt x="7" y="18"/>
                    <a:pt x="7" y="23"/>
                  </a:cubicBezTo>
                  <a:cubicBezTo>
                    <a:pt x="7" y="34"/>
                    <a:pt x="11" y="43"/>
                    <a:pt x="19" y="50"/>
                  </a:cubicBezTo>
                  <a:cubicBezTo>
                    <a:pt x="15" y="49"/>
                    <a:pt x="11" y="48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6" y="46"/>
                    <a:pt x="6" y="46"/>
                    <a:pt x="6" y="47"/>
                  </a:cubicBezTo>
                  <a:cubicBezTo>
                    <a:pt x="6" y="47"/>
                    <a:pt x="6" y="47"/>
                    <a:pt x="6" y="47"/>
                  </a:cubicBezTo>
                  <a:cubicBezTo>
                    <a:pt x="6" y="62"/>
                    <a:pt x="16" y="75"/>
                    <a:pt x="30" y="79"/>
                  </a:cubicBezTo>
                  <a:cubicBezTo>
                    <a:pt x="26" y="79"/>
                    <a:pt x="22" y="79"/>
                    <a:pt x="19" y="79"/>
                  </a:cubicBezTo>
                  <a:cubicBezTo>
                    <a:pt x="18" y="79"/>
                    <a:pt x="18" y="79"/>
                    <a:pt x="18" y="79"/>
                  </a:cubicBezTo>
                  <a:cubicBezTo>
                    <a:pt x="18" y="79"/>
                    <a:pt x="18" y="79"/>
                    <a:pt x="18" y="80"/>
                  </a:cubicBezTo>
                  <a:cubicBezTo>
                    <a:pt x="22" y="93"/>
                    <a:pt x="33" y="102"/>
                    <a:pt x="47" y="103"/>
                  </a:cubicBezTo>
                  <a:cubicBezTo>
                    <a:pt x="36" y="111"/>
                    <a:pt x="22" y="115"/>
                    <a:pt x="8" y="115"/>
                  </a:cubicBezTo>
                  <a:cubicBezTo>
                    <a:pt x="6" y="115"/>
                    <a:pt x="3" y="115"/>
                    <a:pt x="1" y="115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15" y="126"/>
                    <a:pt x="33" y="131"/>
                    <a:pt x="51" y="131"/>
                  </a:cubicBezTo>
                  <a:cubicBezTo>
                    <a:pt x="109" y="131"/>
                    <a:pt x="144" y="83"/>
                    <a:pt x="144" y="38"/>
                  </a:cubicBezTo>
                  <a:cubicBezTo>
                    <a:pt x="144" y="36"/>
                    <a:pt x="144" y="35"/>
                    <a:pt x="144" y="34"/>
                  </a:cubicBezTo>
                  <a:cubicBezTo>
                    <a:pt x="150" y="29"/>
                    <a:pt x="156" y="23"/>
                    <a:pt x="160" y="17"/>
                  </a:cubicBezTo>
                  <a:cubicBezTo>
                    <a:pt x="160" y="17"/>
                    <a:pt x="160" y="16"/>
                    <a:pt x="160" y="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200" dirty="0"/>
            </a:p>
          </p:txBody>
        </p:sp>
      </p:grpSp>
      <p:sp>
        <p:nvSpPr>
          <p:cNvPr id="22" name="Oval 6"/>
          <p:cNvSpPr/>
          <p:nvPr/>
        </p:nvSpPr>
        <p:spPr>
          <a:xfrm>
            <a:off x="2885075" y="3215057"/>
            <a:ext cx="1292328" cy="1278897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/>
            <a:endParaRPr sz="1200" dirty="0"/>
          </a:p>
        </p:txBody>
      </p:sp>
      <p:sp>
        <p:nvSpPr>
          <p:cNvPr id="6" name="Freeform: Shape 32"/>
          <p:cNvSpPr/>
          <p:nvPr/>
        </p:nvSpPr>
        <p:spPr>
          <a:xfrm rot="10800000">
            <a:off x="4943011" y="1701074"/>
            <a:ext cx="1343126" cy="2746902"/>
          </a:xfrm>
          <a:custGeom>
            <a:avLst/>
            <a:gdLst>
              <a:gd name="connsiteX0" fmla="*/ 1134126 w 2268252"/>
              <a:gd name="connsiteY0" fmla="*/ 4638930 h 4638930"/>
              <a:gd name="connsiteX1" fmla="*/ 0 w 2268252"/>
              <a:gd name="connsiteY1" fmla="*/ 3558555 h 4638930"/>
              <a:gd name="connsiteX2" fmla="*/ 5855 w 2268252"/>
              <a:gd name="connsiteY2" fmla="*/ 3448093 h 4638930"/>
              <a:gd name="connsiteX3" fmla="*/ 19451 w 2268252"/>
              <a:gd name="connsiteY3" fmla="*/ 3363232 h 4638930"/>
              <a:gd name="connsiteX4" fmla="*/ 19451 w 2268252"/>
              <a:gd name="connsiteY4" fmla="*/ 162730 h 4638930"/>
              <a:gd name="connsiteX5" fmla="*/ 182181 w 2268252"/>
              <a:gd name="connsiteY5" fmla="*/ 0 h 4638930"/>
              <a:gd name="connsiteX6" fmla="*/ 2087127 w 2268252"/>
              <a:gd name="connsiteY6" fmla="*/ 0 h 4638930"/>
              <a:gd name="connsiteX7" fmla="*/ 2249857 w 2268252"/>
              <a:gd name="connsiteY7" fmla="*/ 162730 h 4638930"/>
              <a:gd name="connsiteX8" fmla="*/ 2249857 w 2268252"/>
              <a:gd name="connsiteY8" fmla="*/ 3369824 h 4638930"/>
              <a:gd name="connsiteX9" fmla="*/ 2262397 w 2268252"/>
              <a:gd name="connsiteY9" fmla="*/ 3448093 h 4638930"/>
              <a:gd name="connsiteX10" fmla="*/ 2268252 w 2268252"/>
              <a:gd name="connsiteY10" fmla="*/ 3558555 h 4638930"/>
              <a:gd name="connsiteX11" fmla="*/ 1134126 w 2268252"/>
              <a:gd name="connsiteY11" fmla="*/ 4638930 h 4638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68252" h="4638930">
                <a:moveTo>
                  <a:pt x="1134126" y="4638930"/>
                </a:moveTo>
                <a:cubicBezTo>
                  <a:pt x="507766" y="4638930"/>
                  <a:pt x="0" y="4155230"/>
                  <a:pt x="0" y="3558555"/>
                </a:cubicBezTo>
                <a:cubicBezTo>
                  <a:pt x="0" y="3521263"/>
                  <a:pt x="1983" y="3484412"/>
                  <a:pt x="5855" y="3448093"/>
                </a:cubicBezTo>
                <a:lnTo>
                  <a:pt x="19451" y="3363232"/>
                </a:lnTo>
                <a:lnTo>
                  <a:pt x="19451" y="162730"/>
                </a:lnTo>
                <a:cubicBezTo>
                  <a:pt x="19451" y="72857"/>
                  <a:pt x="92308" y="0"/>
                  <a:pt x="182181" y="0"/>
                </a:cubicBezTo>
                <a:lnTo>
                  <a:pt x="2087127" y="0"/>
                </a:lnTo>
                <a:cubicBezTo>
                  <a:pt x="2177000" y="0"/>
                  <a:pt x="2249857" y="72857"/>
                  <a:pt x="2249857" y="162730"/>
                </a:cubicBezTo>
                <a:lnTo>
                  <a:pt x="2249857" y="3369824"/>
                </a:lnTo>
                <a:lnTo>
                  <a:pt x="2262397" y="3448093"/>
                </a:lnTo>
                <a:cubicBezTo>
                  <a:pt x="2266269" y="3484412"/>
                  <a:pt x="2268252" y="3521263"/>
                  <a:pt x="2268252" y="3558555"/>
                </a:cubicBezTo>
                <a:cubicBezTo>
                  <a:pt x="2268252" y="4155230"/>
                  <a:pt x="1760486" y="4638930"/>
                  <a:pt x="1134126" y="4638930"/>
                </a:cubicBezTo>
                <a:close/>
              </a:path>
            </a:pathLst>
          </a:cu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/>
            <a:endParaRPr sz="1200" dirty="0"/>
          </a:p>
        </p:txBody>
      </p:sp>
      <p:grpSp>
        <p:nvGrpSpPr>
          <p:cNvPr id="4" name="组合 30"/>
          <p:cNvGrpSpPr/>
          <p:nvPr/>
        </p:nvGrpSpPr>
        <p:grpSpPr>
          <a:xfrm>
            <a:off x="4938113" y="3031719"/>
            <a:ext cx="1340949" cy="1214624"/>
            <a:chOff x="6584150" y="4042291"/>
            <a:chExt cx="1787932" cy="1619499"/>
          </a:xfrm>
        </p:grpSpPr>
        <p:sp>
          <p:nvSpPr>
            <p:cNvPr id="15" name="TextBox 15"/>
            <p:cNvSpPr txBox="1"/>
            <p:nvPr/>
          </p:nvSpPr>
          <p:spPr>
            <a:xfrm>
              <a:off x="6797726" y="4042291"/>
              <a:ext cx="1360779" cy="315896"/>
            </a:xfrm>
            <a:prstGeom prst="rect">
              <a:avLst/>
            </a:prstGeom>
            <a:noFill/>
          </p:spPr>
          <p:txBody>
            <a:bodyPr wrap="none">
              <a:noAutofit/>
            </a:bodyPr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16" name="Rectangle 16"/>
            <p:cNvSpPr/>
            <p:nvPr/>
          </p:nvSpPr>
          <p:spPr>
            <a:xfrm>
              <a:off x="6584150" y="4358187"/>
              <a:ext cx="1787932" cy="619640"/>
            </a:xfrm>
            <a:prstGeom prst="rect">
              <a:avLst/>
            </a:prstGeom>
          </p:spPr>
          <p:txBody>
            <a:bodyPr wrap="square">
              <a:normAutofit lnSpcReduction="100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700" dirty="0">
                  <a:solidFill>
                    <a:schemeClr val="bg1"/>
                  </a:solidFill>
                </a:rPr>
                <a:t>此部分内容作为文字排版占位显示</a:t>
              </a:r>
              <a:br>
                <a:rPr lang="zh-CN" altLang="en-US" sz="700" dirty="0">
                  <a:solidFill>
                    <a:schemeClr val="bg1"/>
                  </a:solidFill>
                </a:rPr>
              </a:br>
              <a:r>
                <a:rPr lang="zh-CN" altLang="en-US" sz="700" dirty="0">
                  <a:solidFill>
                    <a:schemeClr val="bg1"/>
                  </a:solidFill>
                </a:rPr>
                <a:t>（建议使用主题字体）</a:t>
              </a:r>
            </a:p>
          </p:txBody>
        </p:sp>
        <p:sp>
          <p:nvSpPr>
            <p:cNvPr id="17" name="Freeform: Shape 17"/>
            <p:cNvSpPr/>
            <p:nvPr/>
          </p:nvSpPr>
          <p:spPr bwMode="auto">
            <a:xfrm>
              <a:off x="7312878" y="5397262"/>
              <a:ext cx="321516" cy="264528"/>
            </a:xfrm>
            <a:custGeom>
              <a:avLst/>
              <a:gdLst>
                <a:gd name="T0" fmla="*/ 160 w 160"/>
                <a:gd name="T1" fmla="*/ 16 h 131"/>
                <a:gd name="T2" fmla="*/ 159 w 160"/>
                <a:gd name="T3" fmla="*/ 16 h 131"/>
                <a:gd name="T4" fmla="*/ 144 w 160"/>
                <a:gd name="T5" fmla="*/ 20 h 131"/>
                <a:gd name="T6" fmla="*/ 156 w 160"/>
                <a:gd name="T7" fmla="*/ 4 h 131"/>
                <a:gd name="T8" fmla="*/ 156 w 160"/>
                <a:gd name="T9" fmla="*/ 3 h 131"/>
                <a:gd name="T10" fmla="*/ 155 w 160"/>
                <a:gd name="T11" fmla="*/ 3 h 131"/>
                <a:gd name="T12" fmla="*/ 135 w 160"/>
                <a:gd name="T13" fmla="*/ 11 h 131"/>
                <a:gd name="T14" fmla="*/ 111 w 160"/>
                <a:gd name="T15" fmla="*/ 0 h 131"/>
                <a:gd name="T16" fmla="*/ 77 w 160"/>
                <a:gd name="T17" fmla="*/ 34 h 131"/>
                <a:gd name="T18" fmla="*/ 78 w 160"/>
                <a:gd name="T19" fmla="*/ 40 h 131"/>
                <a:gd name="T20" fmla="*/ 12 w 160"/>
                <a:gd name="T21" fmla="*/ 7 h 131"/>
                <a:gd name="T22" fmla="*/ 12 w 160"/>
                <a:gd name="T23" fmla="*/ 6 h 131"/>
                <a:gd name="T24" fmla="*/ 11 w 160"/>
                <a:gd name="T25" fmla="*/ 7 h 131"/>
                <a:gd name="T26" fmla="*/ 7 w 160"/>
                <a:gd name="T27" fmla="*/ 23 h 131"/>
                <a:gd name="T28" fmla="*/ 19 w 160"/>
                <a:gd name="T29" fmla="*/ 50 h 131"/>
                <a:gd name="T30" fmla="*/ 7 w 160"/>
                <a:gd name="T31" fmla="*/ 46 h 131"/>
                <a:gd name="T32" fmla="*/ 7 w 160"/>
                <a:gd name="T33" fmla="*/ 46 h 131"/>
                <a:gd name="T34" fmla="*/ 6 w 160"/>
                <a:gd name="T35" fmla="*/ 47 h 131"/>
                <a:gd name="T36" fmla="*/ 6 w 160"/>
                <a:gd name="T37" fmla="*/ 47 h 131"/>
                <a:gd name="T38" fmla="*/ 30 w 160"/>
                <a:gd name="T39" fmla="*/ 79 h 131"/>
                <a:gd name="T40" fmla="*/ 19 w 160"/>
                <a:gd name="T41" fmla="*/ 79 h 131"/>
                <a:gd name="T42" fmla="*/ 18 w 160"/>
                <a:gd name="T43" fmla="*/ 79 h 131"/>
                <a:gd name="T44" fmla="*/ 18 w 160"/>
                <a:gd name="T45" fmla="*/ 80 h 131"/>
                <a:gd name="T46" fmla="*/ 47 w 160"/>
                <a:gd name="T47" fmla="*/ 103 h 131"/>
                <a:gd name="T48" fmla="*/ 8 w 160"/>
                <a:gd name="T49" fmla="*/ 115 h 131"/>
                <a:gd name="T50" fmla="*/ 1 w 160"/>
                <a:gd name="T51" fmla="*/ 115 h 131"/>
                <a:gd name="T52" fmla="*/ 0 w 160"/>
                <a:gd name="T53" fmla="*/ 115 h 131"/>
                <a:gd name="T54" fmla="*/ 0 w 160"/>
                <a:gd name="T55" fmla="*/ 116 h 131"/>
                <a:gd name="T56" fmla="*/ 51 w 160"/>
                <a:gd name="T57" fmla="*/ 131 h 131"/>
                <a:gd name="T58" fmla="*/ 144 w 160"/>
                <a:gd name="T59" fmla="*/ 38 h 131"/>
                <a:gd name="T60" fmla="*/ 144 w 160"/>
                <a:gd name="T61" fmla="*/ 34 h 131"/>
                <a:gd name="T62" fmla="*/ 160 w 160"/>
                <a:gd name="T63" fmla="*/ 17 h 131"/>
                <a:gd name="T64" fmla="*/ 160 w 160"/>
                <a:gd name="T65" fmla="*/ 16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131">
                  <a:moveTo>
                    <a:pt x="160" y="16"/>
                  </a:moveTo>
                  <a:cubicBezTo>
                    <a:pt x="160" y="16"/>
                    <a:pt x="160" y="16"/>
                    <a:pt x="159" y="16"/>
                  </a:cubicBezTo>
                  <a:cubicBezTo>
                    <a:pt x="154" y="18"/>
                    <a:pt x="149" y="19"/>
                    <a:pt x="144" y="20"/>
                  </a:cubicBezTo>
                  <a:cubicBezTo>
                    <a:pt x="150" y="16"/>
                    <a:pt x="154" y="10"/>
                    <a:pt x="156" y="4"/>
                  </a:cubicBezTo>
                  <a:cubicBezTo>
                    <a:pt x="156" y="3"/>
                    <a:pt x="156" y="3"/>
                    <a:pt x="156" y="3"/>
                  </a:cubicBezTo>
                  <a:cubicBezTo>
                    <a:pt x="155" y="3"/>
                    <a:pt x="155" y="3"/>
                    <a:pt x="155" y="3"/>
                  </a:cubicBezTo>
                  <a:cubicBezTo>
                    <a:pt x="149" y="7"/>
                    <a:pt x="142" y="9"/>
                    <a:pt x="135" y="11"/>
                  </a:cubicBezTo>
                  <a:cubicBezTo>
                    <a:pt x="128" y="4"/>
                    <a:pt x="120" y="0"/>
                    <a:pt x="111" y="0"/>
                  </a:cubicBezTo>
                  <a:cubicBezTo>
                    <a:pt x="92" y="0"/>
                    <a:pt x="77" y="15"/>
                    <a:pt x="77" y="34"/>
                  </a:cubicBezTo>
                  <a:cubicBezTo>
                    <a:pt x="77" y="36"/>
                    <a:pt x="77" y="38"/>
                    <a:pt x="78" y="40"/>
                  </a:cubicBezTo>
                  <a:cubicBezTo>
                    <a:pt x="52" y="39"/>
                    <a:pt x="29" y="26"/>
                    <a:pt x="12" y="7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1" y="6"/>
                    <a:pt x="11" y="6"/>
                    <a:pt x="11" y="7"/>
                  </a:cubicBezTo>
                  <a:cubicBezTo>
                    <a:pt x="8" y="12"/>
                    <a:pt x="7" y="18"/>
                    <a:pt x="7" y="23"/>
                  </a:cubicBezTo>
                  <a:cubicBezTo>
                    <a:pt x="7" y="34"/>
                    <a:pt x="11" y="43"/>
                    <a:pt x="19" y="50"/>
                  </a:cubicBezTo>
                  <a:cubicBezTo>
                    <a:pt x="15" y="49"/>
                    <a:pt x="11" y="48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6" y="46"/>
                    <a:pt x="6" y="46"/>
                    <a:pt x="6" y="47"/>
                  </a:cubicBezTo>
                  <a:cubicBezTo>
                    <a:pt x="6" y="47"/>
                    <a:pt x="6" y="47"/>
                    <a:pt x="6" y="47"/>
                  </a:cubicBezTo>
                  <a:cubicBezTo>
                    <a:pt x="6" y="62"/>
                    <a:pt x="16" y="75"/>
                    <a:pt x="30" y="79"/>
                  </a:cubicBezTo>
                  <a:cubicBezTo>
                    <a:pt x="26" y="79"/>
                    <a:pt x="22" y="79"/>
                    <a:pt x="19" y="79"/>
                  </a:cubicBezTo>
                  <a:cubicBezTo>
                    <a:pt x="18" y="79"/>
                    <a:pt x="18" y="79"/>
                    <a:pt x="18" y="79"/>
                  </a:cubicBezTo>
                  <a:cubicBezTo>
                    <a:pt x="18" y="79"/>
                    <a:pt x="18" y="79"/>
                    <a:pt x="18" y="80"/>
                  </a:cubicBezTo>
                  <a:cubicBezTo>
                    <a:pt x="22" y="93"/>
                    <a:pt x="33" y="102"/>
                    <a:pt x="47" y="103"/>
                  </a:cubicBezTo>
                  <a:cubicBezTo>
                    <a:pt x="36" y="111"/>
                    <a:pt x="22" y="115"/>
                    <a:pt x="8" y="115"/>
                  </a:cubicBezTo>
                  <a:cubicBezTo>
                    <a:pt x="6" y="115"/>
                    <a:pt x="3" y="115"/>
                    <a:pt x="1" y="115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15" y="126"/>
                    <a:pt x="33" y="131"/>
                    <a:pt x="51" y="131"/>
                  </a:cubicBezTo>
                  <a:cubicBezTo>
                    <a:pt x="109" y="131"/>
                    <a:pt x="144" y="83"/>
                    <a:pt x="144" y="38"/>
                  </a:cubicBezTo>
                  <a:cubicBezTo>
                    <a:pt x="144" y="36"/>
                    <a:pt x="144" y="35"/>
                    <a:pt x="144" y="34"/>
                  </a:cubicBezTo>
                  <a:cubicBezTo>
                    <a:pt x="150" y="29"/>
                    <a:pt x="156" y="23"/>
                    <a:pt x="160" y="17"/>
                  </a:cubicBezTo>
                  <a:cubicBezTo>
                    <a:pt x="160" y="17"/>
                    <a:pt x="160" y="16"/>
                    <a:pt x="160" y="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200" dirty="0"/>
            </a:p>
          </p:txBody>
        </p:sp>
      </p:grpSp>
      <p:sp>
        <p:nvSpPr>
          <p:cNvPr id="23" name="Oval 7"/>
          <p:cNvSpPr/>
          <p:nvPr/>
        </p:nvSpPr>
        <p:spPr>
          <a:xfrm>
            <a:off x="4968410" y="1722695"/>
            <a:ext cx="1292328" cy="1278897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/>
            <a:endParaRPr sz="1200" dirty="0"/>
          </a:p>
        </p:txBody>
      </p:sp>
      <p:sp>
        <p:nvSpPr>
          <p:cNvPr id="5" name="Freeform: Shape 33"/>
          <p:cNvSpPr/>
          <p:nvPr/>
        </p:nvSpPr>
        <p:spPr bwMode="auto">
          <a:xfrm>
            <a:off x="7021707" y="1638808"/>
            <a:ext cx="1342608" cy="2876736"/>
          </a:xfrm>
          <a:custGeom>
            <a:avLst/>
            <a:gdLst>
              <a:gd name="connsiteX0" fmla="*/ 168687 w 2267378"/>
              <a:gd name="connsiteY0" fmla="*/ 0 h 4858192"/>
              <a:gd name="connsiteX1" fmla="*/ 2099727 w 2267378"/>
              <a:gd name="connsiteY1" fmla="*/ 0 h 4858192"/>
              <a:gd name="connsiteX2" fmla="*/ 2249410 w 2267378"/>
              <a:gd name="connsiteY2" fmla="*/ 149683 h 4858192"/>
              <a:gd name="connsiteX3" fmla="*/ 2249410 w 2267378"/>
              <a:gd name="connsiteY3" fmla="*/ 3591708 h 4858192"/>
              <a:gd name="connsiteX4" fmla="*/ 2261525 w 2267378"/>
              <a:gd name="connsiteY4" fmla="*/ 3667355 h 4858192"/>
              <a:gd name="connsiteX5" fmla="*/ 2267378 w 2267378"/>
              <a:gd name="connsiteY5" fmla="*/ 3777817 h 4858192"/>
              <a:gd name="connsiteX6" fmla="*/ 1133689 w 2267378"/>
              <a:gd name="connsiteY6" fmla="*/ 4858192 h 4858192"/>
              <a:gd name="connsiteX7" fmla="*/ 0 w 2267378"/>
              <a:gd name="connsiteY7" fmla="*/ 3777817 h 4858192"/>
              <a:gd name="connsiteX8" fmla="*/ 5853 w 2267378"/>
              <a:gd name="connsiteY8" fmla="*/ 3667355 h 4858192"/>
              <a:gd name="connsiteX9" fmla="*/ 19004 w 2267378"/>
              <a:gd name="connsiteY9" fmla="*/ 3585239 h 4858192"/>
              <a:gd name="connsiteX10" fmla="*/ 19004 w 2267378"/>
              <a:gd name="connsiteY10" fmla="*/ 149683 h 4858192"/>
              <a:gd name="connsiteX11" fmla="*/ 168687 w 2267378"/>
              <a:gd name="connsiteY11" fmla="*/ 0 h 4858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67378" h="4858192">
                <a:moveTo>
                  <a:pt x="168687" y="0"/>
                </a:moveTo>
                <a:lnTo>
                  <a:pt x="2099727" y="0"/>
                </a:lnTo>
                <a:cubicBezTo>
                  <a:pt x="2182395" y="0"/>
                  <a:pt x="2249410" y="67015"/>
                  <a:pt x="2249410" y="149683"/>
                </a:cubicBezTo>
                <a:lnTo>
                  <a:pt x="2249410" y="3591708"/>
                </a:lnTo>
                <a:lnTo>
                  <a:pt x="2261525" y="3667355"/>
                </a:lnTo>
                <a:cubicBezTo>
                  <a:pt x="2265395" y="3703674"/>
                  <a:pt x="2267378" y="3740525"/>
                  <a:pt x="2267378" y="3777817"/>
                </a:cubicBezTo>
                <a:cubicBezTo>
                  <a:pt x="2267378" y="4374492"/>
                  <a:pt x="1759808" y="4858192"/>
                  <a:pt x="1133689" y="4858192"/>
                </a:cubicBezTo>
                <a:cubicBezTo>
                  <a:pt x="507570" y="4858192"/>
                  <a:pt x="0" y="4374492"/>
                  <a:pt x="0" y="3777817"/>
                </a:cubicBezTo>
                <a:cubicBezTo>
                  <a:pt x="0" y="3740525"/>
                  <a:pt x="1983" y="3703674"/>
                  <a:pt x="5853" y="3667355"/>
                </a:cubicBezTo>
                <a:lnTo>
                  <a:pt x="19004" y="3585239"/>
                </a:lnTo>
                <a:lnTo>
                  <a:pt x="19004" y="149683"/>
                </a:lnTo>
                <a:cubicBezTo>
                  <a:pt x="19004" y="67015"/>
                  <a:pt x="86019" y="0"/>
                  <a:pt x="168687" y="0"/>
                </a:cubicBezTo>
                <a:close/>
              </a:path>
            </a:pathLst>
          </a:custGeom>
          <a:solidFill>
            <a:schemeClr val="accent4"/>
          </a:solidFill>
          <a:ln w="76200" cap="flat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76200" dist="38099" dir="2700000" algn="ctr" rotWithShape="0">
              <a:schemeClr val="bg2">
                <a:alpha val="25000"/>
              </a:schemeClr>
            </a:outerShdw>
          </a:effectLst>
        </p:spPr>
        <p:txBody>
          <a:bodyPr lIns="68580" tIns="34290" rIns="68580" bIns="34290" anchor="ctr"/>
          <a:lstStyle/>
          <a:p>
            <a:pPr algn="ctr"/>
            <a:endParaRPr sz="1200" dirty="0"/>
          </a:p>
        </p:txBody>
      </p:sp>
      <p:grpSp>
        <p:nvGrpSpPr>
          <p:cNvPr id="25" name="组合 31"/>
          <p:cNvGrpSpPr/>
          <p:nvPr/>
        </p:nvGrpSpPr>
        <p:grpSpPr>
          <a:xfrm>
            <a:off x="7025837" y="2097702"/>
            <a:ext cx="1340949" cy="891080"/>
            <a:chOff x="9367782" y="2796935"/>
            <a:chExt cx="1787932" cy="1188107"/>
          </a:xfrm>
        </p:grpSpPr>
        <p:sp>
          <p:nvSpPr>
            <p:cNvPr id="18" name="TextBox 18"/>
            <p:cNvSpPr txBox="1"/>
            <p:nvPr/>
          </p:nvSpPr>
          <p:spPr>
            <a:xfrm>
              <a:off x="9581358" y="2796935"/>
              <a:ext cx="1360779" cy="315896"/>
            </a:xfrm>
            <a:prstGeom prst="rect">
              <a:avLst/>
            </a:prstGeom>
            <a:noFill/>
          </p:spPr>
          <p:txBody>
            <a:bodyPr wrap="none">
              <a:noAutofit/>
            </a:bodyPr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19" name="Rectangle 19"/>
            <p:cNvSpPr/>
            <p:nvPr/>
          </p:nvSpPr>
          <p:spPr>
            <a:xfrm>
              <a:off x="9367782" y="3112831"/>
              <a:ext cx="1787932" cy="619640"/>
            </a:xfrm>
            <a:prstGeom prst="rect">
              <a:avLst/>
            </a:prstGeom>
          </p:spPr>
          <p:txBody>
            <a:bodyPr wrap="square">
              <a:normAutofit lnSpcReduction="100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700" dirty="0">
                  <a:solidFill>
                    <a:schemeClr val="bg1"/>
                  </a:solidFill>
                </a:rPr>
                <a:t>此部分内容作为文字排版占位显示</a:t>
              </a:r>
              <a:br>
                <a:rPr lang="zh-CN" altLang="en-US" sz="700" dirty="0">
                  <a:solidFill>
                    <a:schemeClr val="bg1"/>
                  </a:solidFill>
                </a:rPr>
              </a:br>
              <a:r>
                <a:rPr lang="zh-CN" altLang="en-US" sz="700" dirty="0">
                  <a:solidFill>
                    <a:schemeClr val="bg1"/>
                  </a:solidFill>
                </a:rPr>
                <a:t>（建议使用主题字体）</a:t>
              </a:r>
            </a:p>
          </p:txBody>
        </p:sp>
        <p:sp>
          <p:nvSpPr>
            <p:cNvPr id="20" name="Freeform: Shape 20"/>
            <p:cNvSpPr/>
            <p:nvPr/>
          </p:nvSpPr>
          <p:spPr bwMode="auto">
            <a:xfrm>
              <a:off x="10096511" y="3720514"/>
              <a:ext cx="321516" cy="264528"/>
            </a:xfrm>
            <a:custGeom>
              <a:avLst/>
              <a:gdLst>
                <a:gd name="T0" fmla="*/ 160 w 160"/>
                <a:gd name="T1" fmla="*/ 16 h 131"/>
                <a:gd name="T2" fmla="*/ 159 w 160"/>
                <a:gd name="T3" fmla="*/ 16 h 131"/>
                <a:gd name="T4" fmla="*/ 144 w 160"/>
                <a:gd name="T5" fmla="*/ 20 h 131"/>
                <a:gd name="T6" fmla="*/ 156 w 160"/>
                <a:gd name="T7" fmla="*/ 4 h 131"/>
                <a:gd name="T8" fmla="*/ 156 w 160"/>
                <a:gd name="T9" fmla="*/ 3 h 131"/>
                <a:gd name="T10" fmla="*/ 155 w 160"/>
                <a:gd name="T11" fmla="*/ 3 h 131"/>
                <a:gd name="T12" fmla="*/ 135 w 160"/>
                <a:gd name="T13" fmla="*/ 11 h 131"/>
                <a:gd name="T14" fmla="*/ 111 w 160"/>
                <a:gd name="T15" fmla="*/ 0 h 131"/>
                <a:gd name="T16" fmla="*/ 77 w 160"/>
                <a:gd name="T17" fmla="*/ 34 h 131"/>
                <a:gd name="T18" fmla="*/ 78 w 160"/>
                <a:gd name="T19" fmla="*/ 40 h 131"/>
                <a:gd name="T20" fmla="*/ 12 w 160"/>
                <a:gd name="T21" fmla="*/ 7 h 131"/>
                <a:gd name="T22" fmla="*/ 12 w 160"/>
                <a:gd name="T23" fmla="*/ 6 h 131"/>
                <a:gd name="T24" fmla="*/ 11 w 160"/>
                <a:gd name="T25" fmla="*/ 7 h 131"/>
                <a:gd name="T26" fmla="*/ 7 w 160"/>
                <a:gd name="T27" fmla="*/ 23 h 131"/>
                <a:gd name="T28" fmla="*/ 19 w 160"/>
                <a:gd name="T29" fmla="*/ 50 h 131"/>
                <a:gd name="T30" fmla="*/ 7 w 160"/>
                <a:gd name="T31" fmla="*/ 46 h 131"/>
                <a:gd name="T32" fmla="*/ 7 w 160"/>
                <a:gd name="T33" fmla="*/ 46 h 131"/>
                <a:gd name="T34" fmla="*/ 6 w 160"/>
                <a:gd name="T35" fmla="*/ 47 h 131"/>
                <a:gd name="T36" fmla="*/ 6 w 160"/>
                <a:gd name="T37" fmla="*/ 47 h 131"/>
                <a:gd name="T38" fmla="*/ 30 w 160"/>
                <a:gd name="T39" fmla="*/ 79 h 131"/>
                <a:gd name="T40" fmla="*/ 19 w 160"/>
                <a:gd name="T41" fmla="*/ 79 h 131"/>
                <a:gd name="T42" fmla="*/ 18 w 160"/>
                <a:gd name="T43" fmla="*/ 79 h 131"/>
                <a:gd name="T44" fmla="*/ 18 w 160"/>
                <a:gd name="T45" fmla="*/ 80 h 131"/>
                <a:gd name="T46" fmla="*/ 47 w 160"/>
                <a:gd name="T47" fmla="*/ 103 h 131"/>
                <a:gd name="T48" fmla="*/ 8 w 160"/>
                <a:gd name="T49" fmla="*/ 115 h 131"/>
                <a:gd name="T50" fmla="*/ 1 w 160"/>
                <a:gd name="T51" fmla="*/ 115 h 131"/>
                <a:gd name="T52" fmla="*/ 0 w 160"/>
                <a:gd name="T53" fmla="*/ 115 h 131"/>
                <a:gd name="T54" fmla="*/ 0 w 160"/>
                <a:gd name="T55" fmla="*/ 116 h 131"/>
                <a:gd name="T56" fmla="*/ 51 w 160"/>
                <a:gd name="T57" fmla="*/ 131 h 131"/>
                <a:gd name="T58" fmla="*/ 144 w 160"/>
                <a:gd name="T59" fmla="*/ 38 h 131"/>
                <a:gd name="T60" fmla="*/ 144 w 160"/>
                <a:gd name="T61" fmla="*/ 34 h 131"/>
                <a:gd name="T62" fmla="*/ 160 w 160"/>
                <a:gd name="T63" fmla="*/ 17 h 131"/>
                <a:gd name="T64" fmla="*/ 160 w 160"/>
                <a:gd name="T65" fmla="*/ 16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131">
                  <a:moveTo>
                    <a:pt x="160" y="16"/>
                  </a:moveTo>
                  <a:cubicBezTo>
                    <a:pt x="160" y="16"/>
                    <a:pt x="160" y="16"/>
                    <a:pt x="159" y="16"/>
                  </a:cubicBezTo>
                  <a:cubicBezTo>
                    <a:pt x="154" y="18"/>
                    <a:pt x="149" y="19"/>
                    <a:pt x="144" y="20"/>
                  </a:cubicBezTo>
                  <a:cubicBezTo>
                    <a:pt x="150" y="16"/>
                    <a:pt x="154" y="10"/>
                    <a:pt x="156" y="4"/>
                  </a:cubicBezTo>
                  <a:cubicBezTo>
                    <a:pt x="156" y="3"/>
                    <a:pt x="156" y="3"/>
                    <a:pt x="156" y="3"/>
                  </a:cubicBezTo>
                  <a:cubicBezTo>
                    <a:pt x="155" y="3"/>
                    <a:pt x="155" y="3"/>
                    <a:pt x="155" y="3"/>
                  </a:cubicBezTo>
                  <a:cubicBezTo>
                    <a:pt x="149" y="7"/>
                    <a:pt x="142" y="9"/>
                    <a:pt x="135" y="11"/>
                  </a:cubicBezTo>
                  <a:cubicBezTo>
                    <a:pt x="128" y="4"/>
                    <a:pt x="120" y="0"/>
                    <a:pt x="111" y="0"/>
                  </a:cubicBezTo>
                  <a:cubicBezTo>
                    <a:pt x="92" y="0"/>
                    <a:pt x="77" y="15"/>
                    <a:pt x="77" y="34"/>
                  </a:cubicBezTo>
                  <a:cubicBezTo>
                    <a:pt x="77" y="36"/>
                    <a:pt x="77" y="38"/>
                    <a:pt x="78" y="40"/>
                  </a:cubicBezTo>
                  <a:cubicBezTo>
                    <a:pt x="52" y="39"/>
                    <a:pt x="29" y="26"/>
                    <a:pt x="12" y="7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1" y="6"/>
                    <a:pt x="11" y="6"/>
                    <a:pt x="11" y="7"/>
                  </a:cubicBezTo>
                  <a:cubicBezTo>
                    <a:pt x="8" y="12"/>
                    <a:pt x="7" y="18"/>
                    <a:pt x="7" y="23"/>
                  </a:cubicBezTo>
                  <a:cubicBezTo>
                    <a:pt x="7" y="34"/>
                    <a:pt x="11" y="43"/>
                    <a:pt x="19" y="50"/>
                  </a:cubicBezTo>
                  <a:cubicBezTo>
                    <a:pt x="15" y="49"/>
                    <a:pt x="11" y="48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6" y="46"/>
                    <a:pt x="6" y="46"/>
                    <a:pt x="6" y="47"/>
                  </a:cubicBezTo>
                  <a:cubicBezTo>
                    <a:pt x="6" y="47"/>
                    <a:pt x="6" y="47"/>
                    <a:pt x="6" y="47"/>
                  </a:cubicBezTo>
                  <a:cubicBezTo>
                    <a:pt x="6" y="62"/>
                    <a:pt x="16" y="75"/>
                    <a:pt x="30" y="79"/>
                  </a:cubicBezTo>
                  <a:cubicBezTo>
                    <a:pt x="26" y="79"/>
                    <a:pt x="22" y="79"/>
                    <a:pt x="19" y="79"/>
                  </a:cubicBezTo>
                  <a:cubicBezTo>
                    <a:pt x="18" y="79"/>
                    <a:pt x="18" y="79"/>
                    <a:pt x="18" y="79"/>
                  </a:cubicBezTo>
                  <a:cubicBezTo>
                    <a:pt x="18" y="79"/>
                    <a:pt x="18" y="79"/>
                    <a:pt x="18" y="80"/>
                  </a:cubicBezTo>
                  <a:cubicBezTo>
                    <a:pt x="22" y="93"/>
                    <a:pt x="33" y="102"/>
                    <a:pt x="47" y="103"/>
                  </a:cubicBezTo>
                  <a:cubicBezTo>
                    <a:pt x="36" y="111"/>
                    <a:pt x="22" y="115"/>
                    <a:pt x="8" y="115"/>
                  </a:cubicBezTo>
                  <a:cubicBezTo>
                    <a:pt x="6" y="115"/>
                    <a:pt x="3" y="115"/>
                    <a:pt x="1" y="115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15" y="126"/>
                    <a:pt x="33" y="131"/>
                    <a:pt x="51" y="131"/>
                  </a:cubicBezTo>
                  <a:cubicBezTo>
                    <a:pt x="109" y="131"/>
                    <a:pt x="144" y="83"/>
                    <a:pt x="144" y="38"/>
                  </a:cubicBezTo>
                  <a:cubicBezTo>
                    <a:pt x="144" y="36"/>
                    <a:pt x="144" y="35"/>
                    <a:pt x="144" y="34"/>
                  </a:cubicBezTo>
                  <a:cubicBezTo>
                    <a:pt x="150" y="29"/>
                    <a:pt x="156" y="23"/>
                    <a:pt x="160" y="17"/>
                  </a:cubicBezTo>
                  <a:cubicBezTo>
                    <a:pt x="160" y="17"/>
                    <a:pt x="160" y="16"/>
                    <a:pt x="160" y="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200" dirty="0"/>
            </a:p>
          </p:txBody>
        </p:sp>
      </p:grpSp>
      <p:sp>
        <p:nvSpPr>
          <p:cNvPr id="24" name="Oval 8"/>
          <p:cNvSpPr/>
          <p:nvPr/>
        </p:nvSpPr>
        <p:spPr>
          <a:xfrm>
            <a:off x="7046847" y="3193738"/>
            <a:ext cx="1292328" cy="1278897"/>
          </a:xfrm>
          <a:prstGeom prst="ellipse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/>
            <a:endParaRPr sz="1200" dirty="0"/>
          </a:p>
        </p:txBody>
      </p:sp>
    </p:spTree>
  </p:cSld>
  <p:clrMapOvr>
    <a:masterClrMapping/>
  </p:clrMapOvr>
  <p:transition spd="med" advClick="0" advTm="2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1" grpId="0" animBg="1"/>
      <p:bldP spid="7" grpId="0" animBg="1"/>
      <p:bldP spid="22" grpId="0" animBg="1"/>
      <p:bldP spid="6" grpId="0" animBg="1"/>
      <p:bldP spid="23" grpId="0" animBg="1"/>
      <p:bldP spid="5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485658" y="1688067"/>
            <a:ext cx="3428957" cy="423183"/>
          </a:xfrm>
          <a:prstGeom prst="rect">
            <a:avLst/>
          </a:prstGeom>
          <a:noFill/>
        </p:spPr>
        <p:txBody>
          <a:bodyPr wrap="square" lIns="68571" tIns="34285" rIns="68571" bIns="34285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200" b="1" dirty="0">
                <a:solidFill>
                  <a:schemeClr val="bg1">
                    <a:lumMod val="50000"/>
                  </a:schemeClr>
                </a:solidFill>
              </a:rPr>
              <a:t>加入标题描述</a:t>
            </a:r>
            <a:endParaRPr lang="en-US" altLang="zh-CN" sz="1200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</a:rPr>
              <a:t>Lorem ipsum dolor sit amet, consectetuer adipiscing elit. 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485658" y="2365078"/>
            <a:ext cx="3608063" cy="423183"/>
          </a:xfrm>
          <a:prstGeom prst="rect">
            <a:avLst/>
          </a:prstGeom>
          <a:noFill/>
        </p:spPr>
        <p:txBody>
          <a:bodyPr wrap="square" lIns="68571" tIns="34285" rIns="68571" bIns="34285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zh-CN" altLang="en-US" sz="1200" b="1" dirty="0">
                <a:solidFill>
                  <a:schemeClr val="bg1">
                    <a:lumMod val="50000"/>
                  </a:schemeClr>
                </a:solidFill>
              </a:rPr>
              <a:t>加入标题描述</a:t>
            </a:r>
            <a:endParaRPr lang="en-US" altLang="zh-CN" sz="1200" b="1" dirty="0">
              <a:solidFill>
                <a:schemeClr val="bg1">
                  <a:lumMod val="50000"/>
                </a:schemeClr>
              </a:solidFill>
            </a:endParaRPr>
          </a:p>
          <a:p>
            <a:pPr lvl="0"/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</a:rPr>
              <a:t>Lorem ipsum dolor sit </a:t>
            </a:r>
            <a:r>
              <a:rPr lang="en-US" altLang="zh-CN" sz="1100" dirty="0" err="1">
                <a:solidFill>
                  <a:schemeClr val="bg1">
                    <a:lumMod val="50000"/>
                  </a:schemeClr>
                </a:solidFill>
              </a:rPr>
              <a:t>amet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altLang="zh-CN" sz="1100" dirty="0" err="1">
                <a:solidFill>
                  <a:schemeClr val="bg1">
                    <a:lumMod val="50000"/>
                  </a:schemeClr>
                </a:solidFill>
              </a:rPr>
              <a:t>consectetuer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sz="1100" dirty="0" err="1">
                <a:solidFill>
                  <a:schemeClr val="bg1">
                    <a:lumMod val="50000"/>
                  </a:schemeClr>
                </a:solidFill>
              </a:rPr>
              <a:t>adipiscing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sz="1100" dirty="0" err="1">
                <a:solidFill>
                  <a:schemeClr val="bg1">
                    <a:lumMod val="50000"/>
                  </a:schemeClr>
                </a:solidFill>
              </a:rPr>
              <a:t>elit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</a:rPr>
              <a:t>. 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485658" y="3042089"/>
            <a:ext cx="3608063" cy="423183"/>
          </a:xfrm>
          <a:prstGeom prst="rect">
            <a:avLst/>
          </a:prstGeom>
          <a:noFill/>
        </p:spPr>
        <p:txBody>
          <a:bodyPr wrap="square" lIns="68571" tIns="34285" rIns="68571" bIns="34285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zh-CN" altLang="en-US" sz="1200" b="1" dirty="0">
                <a:solidFill>
                  <a:schemeClr val="bg1">
                    <a:lumMod val="50000"/>
                  </a:schemeClr>
                </a:solidFill>
              </a:rPr>
              <a:t>加入标题描述</a:t>
            </a:r>
            <a:endParaRPr lang="en-US" altLang="zh-CN" sz="1200" b="1" dirty="0">
              <a:solidFill>
                <a:schemeClr val="bg1">
                  <a:lumMod val="50000"/>
                </a:schemeClr>
              </a:solidFill>
            </a:endParaRPr>
          </a:p>
          <a:p>
            <a:pPr lvl="0"/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</a:rPr>
              <a:t>Lorem ipsum dolor sit </a:t>
            </a:r>
            <a:r>
              <a:rPr lang="en-US" altLang="zh-CN" sz="1100" dirty="0" err="1">
                <a:solidFill>
                  <a:schemeClr val="bg1">
                    <a:lumMod val="50000"/>
                  </a:schemeClr>
                </a:solidFill>
              </a:rPr>
              <a:t>amet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altLang="zh-CN" sz="1100" dirty="0" err="1">
                <a:solidFill>
                  <a:schemeClr val="bg1">
                    <a:lumMod val="50000"/>
                  </a:schemeClr>
                </a:solidFill>
              </a:rPr>
              <a:t>consectetuer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sz="1100" dirty="0" err="1">
                <a:solidFill>
                  <a:schemeClr val="bg1">
                    <a:lumMod val="50000"/>
                  </a:schemeClr>
                </a:solidFill>
              </a:rPr>
              <a:t>adipiscing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sz="1100" dirty="0" err="1">
                <a:solidFill>
                  <a:schemeClr val="bg1">
                    <a:lumMod val="50000"/>
                  </a:schemeClr>
                </a:solidFill>
              </a:rPr>
              <a:t>elit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</a:rPr>
              <a:t>. 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485658" y="3719100"/>
            <a:ext cx="3608063" cy="423183"/>
          </a:xfrm>
          <a:prstGeom prst="rect">
            <a:avLst/>
          </a:prstGeom>
          <a:noFill/>
        </p:spPr>
        <p:txBody>
          <a:bodyPr wrap="square" lIns="68571" tIns="34285" rIns="68571" bIns="34285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zh-CN" altLang="en-US" sz="1200" b="1" dirty="0">
                <a:solidFill>
                  <a:schemeClr val="bg1">
                    <a:lumMod val="50000"/>
                  </a:schemeClr>
                </a:solidFill>
              </a:rPr>
              <a:t>加入标题描述</a:t>
            </a:r>
            <a:endParaRPr lang="en-US" altLang="zh-CN" sz="1200" b="1" dirty="0">
              <a:solidFill>
                <a:schemeClr val="bg1">
                  <a:lumMod val="50000"/>
                </a:schemeClr>
              </a:solidFill>
            </a:endParaRPr>
          </a:p>
          <a:p>
            <a:pPr lvl="0"/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</a:rPr>
              <a:t>Lorem ipsum dolor sit </a:t>
            </a:r>
            <a:r>
              <a:rPr lang="en-US" altLang="zh-CN" sz="1100" dirty="0" err="1">
                <a:solidFill>
                  <a:schemeClr val="bg1">
                    <a:lumMod val="50000"/>
                  </a:schemeClr>
                </a:solidFill>
              </a:rPr>
              <a:t>amet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altLang="zh-CN" sz="1100" dirty="0" err="1">
                <a:solidFill>
                  <a:schemeClr val="bg1">
                    <a:lumMod val="50000"/>
                  </a:schemeClr>
                </a:solidFill>
              </a:rPr>
              <a:t>consectetuer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sz="1100" dirty="0" err="1">
                <a:solidFill>
                  <a:schemeClr val="bg1">
                    <a:lumMod val="50000"/>
                  </a:schemeClr>
                </a:solidFill>
              </a:rPr>
              <a:t>adipiscing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sz="1100" dirty="0" err="1">
                <a:solidFill>
                  <a:schemeClr val="bg1">
                    <a:lumMod val="50000"/>
                  </a:schemeClr>
                </a:solidFill>
              </a:rPr>
              <a:t>elit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</a:rPr>
              <a:t>. </a:t>
            </a:r>
          </a:p>
        </p:txBody>
      </p:sp>
      <p:grpSp>
        <p:nvGrpSpPr>
          <p:cNvPr id="2" name="组合 11"/>
          <p:cNvGrpSpPr/>
          <p:nvPr/>
        </p:nvGrpSpPr>
        <p:grpSpPr>
          <a:xfrm>
            <a:off x="5093721" y="1661305"/>
            <a:ext cx="2506016" cy="2505110"/>
            <a:chOff x="2601227" y="2771221"/>
            <a:chExt cx="2241550" cy="2241550"/>
          </a:xfrm>
        </p:grpSpPr>
        <p:sp>
          <p:nvSpPr>
            <p:cNvPr id="13" name="Freeform 22"/>
            <p:cNvSpPr/>
            <p:nvPr/>
          </p:nvSpPr>
          <p:spPr bwMode="auto">
            <a:xfrm>
              <a:off x="3774389" y="2771221"/>
              <a:ext cx="1068388" cy="1281113"/>
            </a:xfrm>
            <a:custGeom>
              <a:avLst/>
              <a:gdLst>
                <a:gd name="T0" fmla="*/ 0 w 285"/>
                <a:gd name="T1" fmla="*/ 0 h 342"/>
                <a:gd name="T2" fmla="*/ 0 w 285"/>
                <a:gd name="T3" fmla="*/ 68 h 342"/>
                <a:gd name="T4" fmla="*/ 52 w 285"/>
                <a:gd name="T5" fmla="*/ 143 h 342"/>
                <a:gd name="T6" fmla="*/ 0 w 285"/>
                <a:gd name="T7" fmla="*/ 217 h 342"/>
                <a:gd name="T8" fmla="*/ 0 w 285"/>
                <a:gd name="T9" fmla="*/ 285 h 342"/>
                <a:gd name="T10" fmla="*/ 86 w 285"/>
                <a:gd name="T11" fmla="*/ 285 h 342"/>
                <a:gd name="T12" fmla="*/ 142 w 285"/>
                <a:gd name="T13" fmla="*/ 342 h 342"/>
                <a:gd name="T14" fmla="*/ 199 w 285"/>
                <a:gd name="T15" fmla="*/ 285 h 342"/>
                <a:gd name="T16" fmla="*/ 285 w 285"/>
                <a:gd name="T17" fmla="*/ 285 h 342"/>
                <a:gd name="T18" fmla="*/ 285 w 285"/>
                <a:gd name="T19" fmla="*/ 0 h 342"/>
                <a:gd name="T20" fmla="*/ 0 w 285"/>
                <a:gd name="T21" fmla="*/ 0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5" h="342">
                  <a:moveTo>
                    <a:pt x="0" y="0"/>
                  </a:moveTo>
                  <a:cubicBezTo>
                    <a:pt x="0" y="68"/>
                    <a:pt x="0" y="68"/>
                    <a:pt x="0" y="68"/>
                  </a:cubicBezTo>
                  <a:cubicBezTo>
                    <a:pt x="30" y="79"/>
                    <a:pt x="52" y="108"/>
                    <a:pt x="52" y="143"/>
                  </a:cubicBezTo>
                  <a:cubicBezTo>
                    <a:pt x="52" y="177"/>
                    <a:pt x="30" y="206"/>
                    <a:pt x="0" y="217"/>
                  </a:cubicBezTo>
                  <a:cubicBezTo>
                    <a:pt x="0" y="285"/>
                    <a:pt x="0" y="285"/>
                    <a:pt x="0" y="285"/>
                  </a:cubicBezTo>
                  <a:cubicBezTo>
                    <a:pt x="86" y="285"/>
                    <a:pt x="86" y="285"/>
                    <a:pt x="86" y="285"/>
                  </a:cubicBezTo>
                  <a:cubicBezTo>
                    <a:pt x="86" y="316"/>
                    <a:pt x="111" y="342"/>
                    <a:pt x="142" y="342"/>
                  </a:cubicBezTo>
                  <a:cubicBezTo>
                    <a:pt x="173" y="342"/>
                    <a:pt x="199" y="316"/>
                    <a:pt x="199" y="285"/>
                  </a:cubicBezTo>
                  <a:cubicBezTo>
                    <a:pt x="285" y="285"/>
                    <a:pt x="285" y="285"/>
                    <a:pt x="285" y="285"/>
                  </a:cubicBezTo>
                  <a:cubicBezTo>
                    <a:pt x="285" y="0"/>
                    <a:pt x="285" y="0"/>
                    <a:pt x="28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6350">
              <a:noFill/>
            </a:ln>
          </p:spPr>
          <p:txBody>
            <a:bodyPr/>
            <a:lstStyle/>
            <a:p>
              <a:endParaRPr lang="zh-CN" altLang="en-US">
                <a:latin typeface="Impact" panose="020B0806030902050204" pitchFamily="34" charset="0"/>
              </a:endParaRPr>
            </a:p>
          </p:txBody>
        </p:sp>
        <p:sp>
          <p:nvSpPr>
            <p:cNvPr id="14" name="Freeform 23"/>
            <p:cNvSpPr/>
            <p:nvPr/>
          </p:nvSpPr>
          <p:spPr bwMode="auto">
            <a:xfrm>
              <a:off x="3561664" y="3944384"/>
              <a:ext cx="1281113" cy="1068387"/>
            </a:xfrm>
            <a:custGeom>
              <a:avLst/>
              <a:gdLst>
                <a:gd name="T0" fmla="*/ 274 w 342"/>
                <a:gd name="T1" fmla="*/ 0 h 285"/>
                <a:gd name="T2" fmla="*/ 199 w 342"/>
                <a:gd name="T3" fmla="*/ 52 h 285"/>
                <a:gd name="T4" fmla="*/ 124 w 342"/>
                <a:gd name="T5" fmla="*/ 0 h 285"/>
                <a:gd name="T6" fmla="*/ 57 w 342"/>
                <a:gd name="T7" fmla="*/ 0 h 285"/>
                <a:gd name="T8" fmla="*/ 57 w 342"/>
                <a:gd name="T9" fmla="*/ 86 h 285"/>
                <a:gd name="T10" fmla="*/ 0 w 342"/>
                <a:gd name="T11" fmla="*/ 142 h 285"/>
                <a:gd name="T12" fmla="*/ 57 w 342"/>
                <a:gd name="T13" fmla="*/ 199 h 285"/>
                <a:gd name="T14" fmla="*/ 57 w 342"/>
                <a:gd name="T15" fmla="*/ 285 h 285"/>
                <a:gd name="T16" fmla="*/ 342 w 342"/>
                <a:gd name="T17" fmla="*/ 285 h 285"/>
                <a:gd name="T18" fmla="*/ 342 w 342"/>
                <a:gd name="T19" fmla="*/ 0 h 285"/>
                <a:gd name="T20" fmla="*/ 274 w 342"/>
                <a:gd name="T21" fmla="*/ 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2" h="285">
                  <a:moveTo>
                    <a:pt x="274" y="0"/>
                  </a:moveTo>
                  <a:cubicBezTo>
                    <a:pt x="263" y="30"/>
                    <a:pt x="234" y="52"/>
                    <a:pt x="199" y="52"/>
                  </a:cubicBezTo>
                  <a:cubicBezTo>
                    <a:pt x="165" y="52"/>
                    <a:pt x="136" y="30"/>
                    <a:pt x="124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25" y="86"/>
                    <a:pt x="0" y="111"/>
                    <a:pt x="0" y="142"/>
                  </a:cubicBezTo>
                  <a:cubicBezTo>
                    <a:pt x="0" y="173"/>
                    <a:pt x="25" y="199"/>
                    <a:pt x="57" y="199"/>
                  </a:cubicBezTo>
                  <a:cubicBezTo>
                    <a:pt x="57" y="285"/>
                    <a:pt x="57" y="285"/>
                    <a:pt x="57" y="285"/>
                  </a:cubicBezTo>
                  <a:cubicBezTo>
                    <a:pt x="342" y="285"/>
                    <a:pt x="342" y="285"/>
                    <a:pt x="342" y="285"/>
                  </a:cubicBezTo>
                  <a:cubicBezTo>
                    <a:pt x="342" y="0"/>
                    <a:pt x="342" y="0"/>
                    <a:pt x="342" y="0"/>
                  </a:cubicBezTo>
                  <a:lnTo>
                    <a:pt x="27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endParaRPr lang="zh-CN" altLang="en-US" dirty="0">
                <a:latin typeface="Impact" panose="020B0806030902050204" pitchFamily="34" charset="0"/>
              </a:endParaRPr>
            </a:p>
          </p:txBody>
        </p:sp>
        <p:sp>
          <p:nvSpPr>
            <p:cNvPr id="15" name="Freeform 24"/>
            <p:cNvSpPr/>
            <p:nvPr/>
          </p:nvSpPr>
          <p:spPr bwMode="auto">
            <a:xfrm>
              <a:off x="2601227" y="3730071"/>
              <a:ext cx="1068387" cy="1282700"/>
            </a:xfrm>
            <a:custGeom>
              <a:avLst/>
              <a:gdLst>
                <a:gd name="T0" fmla="*/ 285 w 285"/>
                <a:gd name="T1" fmla="*/ 124 h 342"/>
                <a:gd name="T2" fmla="*/ 285 w 285"/>
                <a:gd name="T3" fmla="*/ 57 h 342"/>
                <a:gd name="T4" fmla="*/ 199 w 285"/>
                <a:gd name="T5" fmla="*/ 57 h 342"/>
                <a:gd name="T6" fmla="*/ 142 w 285"/>
                <a:gd name="T7" fmla="*/ 0 h 342"/>
                <a:gd name="T8" fmla="*/ 86 w 285"/>
                <a:gd name="T9" fmla="*/ 57 h 342"/>
                <a:gd name="T10" fmla="*/ 0 w 285"/>
                <a:gd name="T11" fmla="*/ 57 h 342"/>
                <a:gd name="T12" fmla="*/ 0 w 285"/>
                <a:gd name="T13" fmla="*/ 342 h 342"/>
                <a:gd name="T14" fmla="*/ 285 w 285"/>
                <a:gd name="T15" fmla="*/ 342 h 342"/>
                <a:gd name="T16" fmla="*/ 285 w 285"/>
                <a:gd name="T17" fmla="*/ 274 h 342"/>
                <a:gd name="T18" fmla="*/ 233 w 285"/>
                <a:gd name="T19" fmla="*/ 199 h 342"/>
                <a:gd name="T20" fmla="*/ 285 w 285"/>
                <a:gd name="T21" fmla="*/ 124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5" h="342">
                  <a:moveTo>
                    <a:pt x="285" y="124"/>
                  </a:moveTo>
                  <a:cubicBezTo>
                    <a:pt x="285" y="57"/>
                    <a:pt x="285" y="57"/>
                    <a:pt x="285" y="57"/>
                  </a:cubicBezTo>
                  <a:cubicBezTo>
                    <a:pt x="199" y="57"/>
                    <a:pt x="199" y="57"/>
                    <a:pt x="199" y="57"/>
                  </a:cubicBezTo>
                  <a:cubicBezTo>
                    <a:pt x="199" y="25"/>
                    <a:pt x="174" y="0"/>
                    <a:pt x="142" y="0"/>
                  </a:cubicBezTo>
                  <a:cubicBezTo>
                    <a:pt x="111" y="0"/>
                    <a:pt x="86" y="25"/>
                    <a:pt x="86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342"/>
                    <a:pt x="0" y="342"/>
                    <a:pt x="0" y="342"/>
                  </a:cubicBezTo>
                  <a:cubicBezTo>
                    <a:pt x="285" y="342"/>
                    <a:pt x="285" y="342"/>
                    <a:pt x="285" y="342"/>
                  </a:cubicBezTo>
                  <a:cubicBezTo>
                    <a:pt x="285" y="274"/>
                    <a:pt x="285" y="274"/>
                    <a:pt x="285" y="274"/>
                  </a:cubicBezTo>
                  <a:cubicBezTo>
                    <a:pt x="255" y="263"/>
                    <a:pt x="233" y="234"/>
                    <a:pt x="233" y="199"/>
                  </a:cubicBezTo>
                  <a:cubicBezTo>
                    <a:pt x="233" y="165"/>
                    <a:pt x="255" y="136"/>
                    <a:pt x="285" y="124"/>
                  </a:cubicBezTo>
                  <a:close/>
                </a:path>
              </a:pathLst>
            </a:custGeom>
            <a:solidFill>
              <a:schemeClr val="accent4"/>
            </a:solidFill>
            <a:ln w="6350">
              <a:noFill/>
            </a:ln>
          </p:spPr>
          <p:txBody>
            <a:bodyPr/>
            <a:lstStyle/>
            <a:p>
              <a:endParaRPr lang="zh-CN" altLang="en-US">
                <a:latin typeface="Impact" panose="020B0806030902050204" pitchFamily="34" charset="0"/>
              </a:endParaRPr>
            </a:p>
          </p:txBody>
        </p:sp>
        <p:sp>
          <p:nvSpPr>
            <p:cNvPr id="16" name="Freeform 25"/>
            <p:cNvSpPr/>
            <p:nvPr/>
          </p:nvSpPr>
          <p:spPr bwMode="auto">
            <a:xfrm>
              <a:off x="2601227" y="2771221"/>
              <a:ext cx="1277937" cy="1068388"/>
            </a:xfrm>
            <a:custGeom>
              <a:avLst/>
              <a:gdLst>
                <a:gd name="T0" fmla="*/ 217 w 341"/>
                <a:gd name="T1" fmla="*/ 285 h 285"/>
                <a:gd name="T2" fmla="*/ 285 w 341"/>
                <a:gd name="T3" fmla="*/ 285 h 285"/>
                <a:gd name="T4" fmla="*/ 285 w 341"/>
                <a:gd name="T5" fmla="*/ 199 h 285"/>
                <a:gd name="T6" fmla="*/ 341 w 341"/>
                <a:gd name="T7" fmla="*/ 143 h 285"/>
                <a:gd name="T8" fmla="*/ 285 w 341"/>
                <a:gd name="T9" fmla="*/ 86 h 285"/>
                <a:gd name="T10" fmla="*/ 285 w 341"/>
                <a:gd name="T11" fmla="*/ 0 h 285"/>
                <a:gd name="T12" fmla="*/ 0 w 341"/>
                <a:gd name="T13" fmla="*/ 0 h 285"/>
                <a:gd name="T14" fmla="*/ 0 w 341"/>
                <a:gd name="T15" fmla="*/ 285 h 285"/>
                <a:gd name="T16" fmla="*/ 68 w 341"/>
                <a:gd name="T17" fmla="*/ 285 h 285"/>
                <a:gd name="T18" fmla="*/ 142 w 341"/>
                <a:gd name="T19" fmla="*/ 233 h 285"/>
                <a:gd name="T20" fmla="*/ 217 w 341"/>
                <a:gd name="T21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1" h="285">
                  <a:moveTo>
                    <a:pt x="217" y="285"/>
                  </a:moveTo>
                  <a:cubicBezTo>
                    <a:pt x="285" y="285"/>
                    <a:pt x="285" y="285"/>
                    <a:pt x="285" y="285"/>
                  </a:cubicBezTo>
                  <a:cubicBezTo>
                    <a:pt x="285" y="199"/>
                    <a:pt x="285" y="199"/>
                    <a:pt x="285" y="199"/>
                  </a:cubicBezTo>
                  <a:cubicBezTo>
                    <a:pt x="316" y="199"/>
                    <a:pt x="341" y="174"/>
                    <a:pt x="341" y="143"/>
                  </a:cubicBezTo>
                  <a:cubicBezTo>
                    <a:pt x="341" y="111"/>
                    <a:pt x="316" y="86"/>
                    <a:pt x="285" y="86"/>
                  </a:cubicBezTo>
                  <a:cubicBezTo>
                    <a:pt x="285" y="0"/>
                    <a:pt x="285" y="0"/>
                    <a:pt x="28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5"/>
                    <a:pt x="0" y="285"/>
                    <a:pt x="0" y="285"/>
                  </a:cubicBezTo>
                  <a:cubicBezTo>
                    <a:pt x="68" y="285"/>
                    <a:pt x="68" y="285"/>
                    <a:pt x="68" y="285"/>
                  </a:cubicBezTo>
                  <a:cubicBezTo>
                    <a:pt x="79" y="255"/>
                    <a:pt x="108" y="233"/>
                    <a:pt x="142" y="233"/>
                  </a:cubicBezTo>
                  <a:cubicBezTo>
                    <a:pt x="177" y="233"/>
                    <a:pt x="206" y="255"/>
                    <a:pt x="217" y="28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zh-CN" altLang="en-US" dirty="0">
                <a:latin typeface="Impact" panose="020B0806030902050204" pitchFamily="34" charset="0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2817207" y="3025563"/>
              <a:ext cx="636425" cy="45016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latin typeface="Impact" panose="020B0806030902050204" pitchFamily="34" charset="0"/>
                </a:rPr>
                <a:t>01</a:t>
              </a:r>
              <a:endParaRPr lang="zh-CN" altLang="en-US" sz="2400" b="1" dirty="0">
                <a:latin typeface="Impact" panose="020B0806030902050204" pitchFamily="34" charset="0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4050646" y="3031135"/>
              <a:ext cx="636425" cy="45016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  <a:latin typeface="Impact" panose="020B0806030902050204" pitchFamily="34" charset="0"/>
                </a:rPr>
                <a:t>02</a:t>
              </a:r>
              <a:endParaRPr lang="zh-CN" altLang="en-US" sz="2400" b="1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2817206" y="4253494"/>
              <a:ext cx="636425" cy="45016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  <a:latin typeface="Impact" panose="020B0806030902050204" pitchFamily="34" charset="0"/>
                </a:rPr>
                <a:t>03</a:t>
              </a:r>
              <a:endParaRPr lang="zh-CN" altLang="en-US" sz="2400" b="1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3993626" y="4253494"/>
              <a:ext cx="636425" cy="45016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latin typeface="Impact" panose="020B0806030902050204" pitchFamily="34" charset="0"/>
                </a:rPr>
                <a:t>04</a:t>
              </a:r>
              <a:endParaRPr lang="zh-CN" altLang="en-US" sz="2400" b="1" dirty="0">
                <a:latin typeface="Impact" panose="020B0806030902050204" pitchFamily="34" charset="0"/>
              </a:endParaRPr>
            </a:p>
          </p:txBody>
        </p:sp>
      </p:grpSp>
    </p:spTree>
  </p:cSld>
  <p:clrMapOvr>
    <a:masterClrMapping/>
  </p:clrMapOvr>
  <p:transition spd="med" advClick="0" advTm="1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"/>
          <p:cNvGrpSpPr/>
          <p:nvPr/>
        </p:nvGrpSpPr>
        <p:grpSpPr>
          <a:xfrm>
            <a:off x="1096917" y="1339803"/>
            <a:ext cx="3021498" cy="3020404"/>
            <a:chOff x="1063124" y="1429779"/>
            <a:chExt cx="4513613" cy="4513613"/>
          </a:xfrm>
        </p:grpSpPr>
        <p:sp>
          <p:nvSpPr>
            <p:cNvPr id="25" name="Freeform 8"/>
            <p:cNvSpPr/>
            <p:nvPr/>
          </p:nvSpPr>
          <p:spPr>
            <a:xfrm>
              <a:off x="2067860" y="2434515"/>
              <a:ext cx="2504140" cy="2504140"/>
            </a:xfrm>
            <a:custGeom>
              <a:avLst/>
              <a:gdLst>
                <a:gd name="connsiteX0" fmla="*/ 0 w 2504140"/>
                <a:gd name="connsiteY0" fmla="*/ 1252070 h 2504140"/>
                <a:gd name="connsiteX1" fmla="*/ 1252070 w 2504140"/>
                <a:gd name="connsiteY1" fmla="*/ 0 h 2504140"/>
                <a:gd name="connsiteX2" fmla="*/ 2504140 w 2504140"/>
                <a:gd name="connsiteY2" fmla="*/ 1252070 h 2504140"/>
                <a:gd name="connsiteX3" fmla="*/ 1252070 w 2504140"/>
                <a:gd name="connsiteY3" fmla="*/ 2504140 h 2504140"/>
                <a:gd name="connsiteX4" fmla="*/ 0 w 2504140"/>
                <a:gd name="connsiteY4" fmla="*/ 1252070 h 2504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4140" h="2504140">
                  <a:moveTo>
                    <a:pt x="0" y="1252070"/>
                  </a:moveTo>
                  <a:cubicBezTo>
                    <a:pt x="0" y="560571"/>
                    <a:pt x="560571" y="0"/>
                    <a:pt x="1252070" y="0"/>
                  </a:cubicBezTo>
                  <a:cubicBezTo>
                    <a:pt x="1943569" y="0"/>
                    <a:pt x="2504140" y="560571"/>
                    <a:pt x="2504140" y="1252070"/>
                  </a:cubicBezTo>
                  <a:cubicBezTo>
                    <a:pt x="2504140" y="1943569"/>
                    <a:pt x="1943569" y="2504140"/>
                    <a:pt x="1252070" y="2504140"/>
                  </a:cubicBezTo>
                  <a:cubicBezTo>
                    <a:pt x="560571" y="2504140"/>
                    <a:pt x="0" y="1943569"/>
                    <a:pt x="0" y="1252070"/>
                  </a:cubicBezTo>
                  <a:close/>
                </a:path>
              </a:pathLst>
            </a:custGeom>
            <a:solidFill>
              <a:schemeClr val="accent1"/>
            </a:solidFill>
            <a:ln w="3175"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437843" tIns="437843" rIns="437843" bIns="437843" numCol="1" spcCol="1270" anchor="ctr" anchorCtr="0">
              <a:noAutofit/>
            </a:bodyPr>
            <a:lstStyle/>
            <a:p>
              <a:pPr algn="ctr"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100" dirty="0"/>
            </a:p>
          </p:txBody>
        </p:sp>
        <p:sp>
          <p:nvSpPr>
            <p:cNvPr id="26" name="Freeform 9"/>
            <p:cNvSpPr/>
            <p:nvPr/>
          </p:nvSpPr>
          <p:spPr>
            <a:xfrm>
              <a:off x="2693895" y="1429779"/>
              <a:ext cx="1252070" cy="1252070"/>
            </a:xfrm>
            <a:custGeom>
              <a:avLst/>
              <a:gdLst>
                <a:gd name="connsiteX0" fmla="*/ 0 w 1252070"/>
                <a:gd name="connsiteY0" fmla="*/ 626035 h 1252070"/>
                <a:gd name="connsiteX1" fmla="*/ 626035 w 1252070"/>
                <a:gd name="connsiteY1" fmla="*/ 0 h 1252070"/>
                <a:gd name="connsiteX2" fmla="*/ 1252070 w 1252070"/>
                <a:gd name="connsiteY2" fmla="*/ 626035 h 1252070"/>
                <a:gd name="connsiteX3" fmla="*/ 626035 w 1252070"/>
                <a:gd name="connsiteY3" fmla="*/ 1252070 h 1252070"/>
                <a:gd name="connsiteX4" fmla="*/ 0 w 1252070"/>
                <a:gd name="connsiteY4" fmla="*/ 626035 h 1252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2070" h="1252070">
                  <a:moveTo>
                    <a:pt x="0" y="626035"/>
                  </a:moveTo>
                  <a:cubicBezTo>
                    <a:pt x="0" y="280285"/>
                    <a:pt x="280285" y="0"/>
                    <a:pt x="626035" y="0"/>
                  </a:cubicBezTo>
                  <a:cubicBezTo>
                    <a:pt x="971785" y="0"/>
                    <a:pt x="1252070" y="280285"/>
                    <a:pt x="1252070" y="626035"/>
                  </a:cubicBezTo>
                  <a:cubicBezTo>
                    <a:pt x="1252070" y="971785"/>
                    <a:pt x="971785" y="1252070"/>
                    <a:pt x="626035" y="1252070"/>
                  </a:cubicBezTo>
                  <a:cubicBezTo>
                    <a:pt x="280285" y="1252070"/>
                    <a:pt x="0" y="971785"/>
                    <a:pt x="0" y="626035"/>
                  </a:cubicBezTo>
                  <a:close/>
                </a:path>
              </a:pathLst>
            </a:custGeom>
            <a:solidFill>
              <a:schemeClr val="accent1"/>
            </a:solidFill>
            <a:ln w="3175"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218921" tIns="218921" rIns="218921" bIns="218921" numCol="1" spcCol="1270" anchor="ctr" anchorCtr="0">
              <a:noAutofit/>
            </a:bodyPr>
            <a:lstStyle/>
            <a:p>
              <a:pPr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dirty="0">
                  <a:solidFill>
                    <a:schemeClr val="bg1"/>
                  </a:solidFill>
                </a:rPr>
                <a:t>标题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7" name="Freeform 10"/>
            <p:cNvSpPr/>
            <p:nvPr/>
          </p:nvSpPr>
          <p:spPr>
            <a:xfrm>
              <a:off x="4324667" y="3060550"/>
              <a:ext cx="1252070" cy="1252070"/>
            </a:xfrm>
            <a:custGeom>
              <a:avLst/>
              <a:gdLst>
                <a:gd name="connsiteX0" fmla="*/ 0 w 1252070"/>
                <a:gd name="connsiteY0" fmla="*/ 626035 h 1252070"/>
                <a:gd name="connsiteX1" fmla="*/ 626035 w 1252070"/>
                <a:gd name="connsiteY1" fmla="*/ 0 h 1252070"/>
                <a:gd name="connsiteX2" fmla="*/ 1252070 w 1252070"/>
                <a:gd name="connsiteY2" fmla="*/ 626035 h 1252070"/>
                <a:gd name="connsiteX3" fmla="*/ 626035 w 1252070"/>
                <a:gd name="connsiteY3" fmla="*/ 1252070 h 1252070"/>
                <a:gd name="connsiteX4" fmla="*/ 0 w 1252070"/>
                <a:gd name="connsiteY4" fmla="*/ 626035 h 1252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2070" h="1252070">
                  <a:moveTo>
                    <a:pt x="0" y="626035"/>
                  </a:moveTo>
                  <a:cubicBezTo>
                    <a:pt x="0" y="280285"/>
                    <a:pt x="280285" y="0"/>
                    <a:pt x="626035" y="0"/>
                  </a:cubicBezTo>
                  <a:cubicBezTo>
                    <a:pt x="971785" y="0"/>
                    <a:pt x="1252070" y="280285"/>
                    <a:pt x="1252070" y="626035"/>
                  </a:cubicBezTo>
                  <a:cubicBezTo>
                    <a:pt x="1252070" y="971785"/>
                    <a:pt x="971785" y="1252070"/>
                    <a:pt x="626035" y="1252070"/>
                  </a:cubicBezTo>
                  <a:cubicBezTo>
                    <a:pt x="280285" y="1252070"/>
                    <a:pt x="0" y="971785"/>
                    <a:pt x="0" y="626035"/>
                  </a:cubicBezTo>
                  <a:close/>
                </a:path>
              </a:pathLst>
            </a:custGeom>
            <a:solidFill>
              <a:schemeClr val="accent2"/>
            </a:solidFill>
            <a:ln w="3175"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218921" tIns="218921" rIns="218921" bIns="218921" numCol="1" spcCol="1270" anchor="ctr" anchorCtr="0">
              <a:noAutofit/>
            </a:bodyPr>
            <a:lstStyle/>
            <a:p>
              <a:pPr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dirty="0">
                  <a:solidFill>
                    <a:schemeClr val="bg1"/>
                  </a:solidFill>
                </a:rPr>
                <a:t>标题</a:t>
              </a:r>
              <a:endParaRPr lang="en-US" altLang="zh-CN" dirty="0">
                <a:solidFill>
                  <a:schemeClr val="bg1"/>
                </a:solidFill>
              </a:endParaRPr>
            </a:p>
          </p:txBody>
        </p:sp>
        <p:sp>
          <p:nvSpPr>
            <p:cNvPr id="28" name="Freeform 11"/>
            <p:cNvSpPr/>
            <p:nvPr/>
          </p:nvSpPr>
          <p:spPr>
            <a:xfrm>
              <a:off x="2693895" y="4691322"/>
              <a:ext cx="1252070" cy="1252070"/>
            </a:xfrm>
            <a:custGeom>
              <a:avLst/>
              <a:gdLst>
                <a:gd name="connsiteX0" fmla="*/ 0 w 1252070"/>
                <a:gd name="connsiteY0" fmla="*/ 626035 h 1252070"/>
                <a:gd name="connsiteX1" fmla="*/ 626035 w 1252070"/>
                <a:gd name="connsiteY1" fmla="*/ 0 h 1252070"/>
                <a:gd name="connsiteX2" fmla="*/ 1252070 w 1252070"/>
                <a:gd name="connsiteY2" fmla="*/ 626035 h 1252070"/>
                <a:gd name="connsiteX3" fmla="*/ 626035 w 1252070"/>
                <a:gd name="connsiteY3" fmla="*/ 1252070 h 1252070"/>
                <a:gd name="connsiteX4" fmla="*/ 0 w 1252070"/>
                <a:gd name="connsiteY4" fmla="*/ 626035 h 1252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2070" h="1252070">
                  <a:moveTo>
                    <a:pt x="0" y="626035"/>
                  </a:moveTo>
                  <a:cubicBezTo>
                    <a:pt x="0" y="280285"/>
                    <a:pt x="280285" y="0"/>
                    <a:pt x="626035" y="0"/>
                  </a:cubicBezTo>
                  <a:cubicBezTo>
                    <a:pt x="971785" y="0"/>
                    <a:pt x="1252070" y="280285"/>
                    <a:pt x="1252070" y="626035"/>
                  </a:cubicBezTo>
                  <a:cubicBezTo>
                    <a:pt x="1252070" y="971785"/>
                    <a:pt x="971785" y="1252070"/>
                    <a:pt x="626035" y="1252070"/>
                  </a:cubicBezTo>
                  <a:cubicBezTo>
                    <a:pt x="280285" y="1252070"/>
                    <a:pt x="0" y="971785"/>
                    <a:pt x="0" y="626035"/>
                  </a:cubicBezTo>
                  <a:close/>
                </a:path>
              </a:pathLst>
            </a:custGeom>
            <a:solidFill>
              <a:schemeClr val="accent3"/>
            </a:solidFill>
            <a:ln w="3175"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218921" tIns="218921" rIns="218921" bIns="218921" numCol="1" spcCol="1270" anchor="ctr" anchorCtr="0">
              <a:noAutofit/>
            </a:bodyPr>
            <a:lstStyle/>
            <a:p>
              <a:pPr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dirty="0">
                  <a:solidFill>
                    <a:schemeClr val="bg1"/>
                  </a:solidFill>
                </a:rPr>
                <a:t>标题</a:t>
              </a:r>
              <a:endParaRPr lang="en-US" altLang="zh-CN" dirty="0">
                <a:solidFill>
                  <a:schemeClr val="bg1"/>
                </a:solidFill>
              </a:endParaRPr>
            </a:p>
          </p:txBody>
        </p:sp>
        <p:sp>
          <p:nvSpPr>
            <p:cNvPr id="29" name="Freeform 12"/>
            <p:cNvSpPr/>
            <p:nvPr/>
          </p:nvSpPr>
          <p:spPr>
            <a:xfrm>
              <a:off x="1063124" y="3060550"/>
              <a:ext cx="1252070" cy="1252070"/>
            </a:xfrm>
            <a:custGeom>
              <a:avLst/>
              <a:gdLst>
                <a:gd name="connsiteX0" fmla="*/ 0 w 1252070"/>
                <a:gd name="connsiteY0" fmla="*/ 626035 h 1252070"/>
                <a:gd name="connsiteX1" fmla="*/ 626035 w 1252070"/>
                <a:gd name="connsiteY1" fmla="*/ 0 h 1252070"/>
                <a:gd name="connsiteX2" fmla="*/ 1252070 w 1252070"/>
                <a:gd name="connsiteY2" fmla="*/ 626035 h 1252070"/>
                <a:gd name="connsiteX3" fmla="*/ 626035 w 1252070"/>
                <a:gd name="connsiteY3" fmla="*/ 1252070 h 1252070"/>
                <a:gd name="connsiteX4" fmla="*/ 0 w 1252070"/>
                <a:gd name="connsiteY4" fmla="*/ 626035 h 1252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2070" h="1252070">
                  <a:moveTo>
                    <a:pt x="0" y="626035"/>
                  </a:moveTo>
                  <a:cubicBezTo>
                    <a:pt x="0" y="280285"/>
                    <a:pt x="280285" y="0"/>
                    <a:pt x="626035" y="0"/>
                  </a:cubicBezTo>
                  <a:cubicBezTo>
                    <a:pt x="971785" y="0"/>
                    <a:pt x="1252070" y="280285"/>
                    <a:pt x="1252070" y="626035"/>
                  </a:cubicBezTo>
                  <a:cubicBezTo>
                    <a:pt x="1252070" y="971785"/>
                    <a:pt x="971785" y="1252070"/>
                    <a:pt x="626035" y="1252070"/>
                  </a:cubicBezTo>
                  <a:cubicBezTo>
                    <a:pt x="280285" y="1252070"/>
                    <a:pt x="0" y="971785"/>
                    <a:pt x="0" y="626035"/>
                  </a:cubicBezTo>
                  <a:close/>
                </a:path>
              </a:pathLst>
            </a:custGeom>
            <a:solidFill>
              <a:schemeClr val="accent4"/>
            </a:solidFill>
            <a:ln w="3175"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218921" tIns="218921" rIns="218921" bIns="218921" numCol="1" spcCol="1270" anchor="ctr" anchorCtr="0">
              <a:noAutofit/>
            </a:bodyPr>
            <a:lstStyle/>
            <a:p>
              <a:pPr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dirty="0">
                  <a:solidFill>
                    <a:schemeClr val="bg1"/>
                  </a:solidFill>
                </a:rPr>
                <a:t>标题</a:t>
              </a:r>
              <a:endParaRPr lang="en-US" altLang="zh-CN" dirty="0">
                <a:solidFill>
                  <a:schemeClr val="bg1"/>
                </a:solidFill>
              </a:endParaRPr>
            </a:p>
          </p:txBody>
        </p:sp>
        <p:sp>
          <p:nvSpPr>
            <p:cNvPr id="30" name="TextBox 78"/>
            <p:cNvSpPr txBox="1"/>
            <p:nvPr/>
          </p:nvSpPr>
          <p:spPr>
            <a:xfrm>
              <a:off x="2335762" y="3040254"/>
              <a:ext cx="1968335" cy="1356803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EXCLUSIVE </a:t>
              </a:r>
            </a:p>
            <a:p>
              <a:pPr algn="ctr"/>
              <a:endParaRPr lang="en-US" sz="9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algn="ctr"/>
              <a:r>
                <a:rPr lang="en-US" sz="700" dirty="0" err="1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Sed</a:t>
              </a:r>
              <a:r>
                <a:rPr lang="en-US" sz="7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700" dirty="0" err="1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ut</a:t>
              </a:r>
              <a:r>
                <a:rPr lang="en-US" sz="7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700" dirty="0" err="1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perspiciatis</a:t>
              </a:r>
              <a:r>
                <a:rPr lang="en-US" sz="7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700" dirty="0" err="1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unde</a:t>
              </a:r>
              <a:r>
                <a:rPr lang="en-US" sz="7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700" dirty="0" err="1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omnis</a:t>
              </a:r>
              <a:r>
                <a:rPr lang="en-US" sz="7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700" dirty="0" err="1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iste</a:t>
              </a:r>
              <a:r>
                <a:rPr lang="en-US" sz="7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700" dirty="0" err="1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natus</a:t>
              </a:r>
              <a:r>
                <a:rPr lang="en-US" sz="7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error sit </a:t>
              </a:r>
              <a:r>
                <a:rPr lang="en-US" sz="700" dirty="0" err="1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voluptatem</a:t>
              </a:r>
              <a:r>
                <a:rPr lang="en-US" sz="7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700" dirty="0" err="1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accusantium</a:t>
              </a:r>
              <a:r>
                <a:rPr lang="en-US" sz="7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700" dirty="0" err="1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doloremque</a:t>
              </a:r>
              <a:r>
                <a:rPr lang="en-US" sz="7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700" dirty="0" err="1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laudantium</a:t>
              </a:r>
              <a:r>
                <a:rPr lang="en-US" sz="7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, </a:t>
              </a:r>
              <a:r>
                <a:rPr lang="en-US" sz="700" dirty="0" err="1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totam</a:t>
              </a:r>
              <a:r>
                <a:rPr lang="en-US" sz="7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700" dirty="0" err="1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rem</a:t>
              </a:r>
              <a:r>
                <a:rPr lang="en-US" sz="7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700" dirty="0" err="1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aperiam</a:t>
              </a:r>
              <a:r>
                <a:rPr lang="en-US" sz="7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,. </a:t>
              </a:r>
            </a:p>
          </p:txBody>
        </p:sp>
      </p:grpSp>
      <p:sp>
        <p:nvSpPr>
          <p:cNvPr id="31" name="TextBox 54"/>
          <p:cNvSpPr txBox="1"/>
          <p:nvPr/>
        </p:nvSpPr>
        <p:spPr>
          <a:xfrm>
            <a:off x="4682977" y="1687343"/>
            <a:ext cx="415277" cy="530026"/>
          </a:xfrm>
          <a:prstGeom prst="rect">
            <a:avLst/>
          </a:prstGeom>
          <a:noFill/>
        </p:spPr>
        <p:txBody>
          <a:bodyPr wrap="square" lIns="37221" tIns="18610" rIns="37221" bIns="18610" rtlCol="0">
            <a:spAutoFit/>
          </a:bodyPr>
          <a:lstStyle/>
          <a:p>
            <a:r>
              <a:rPr lang="id-ID" sz="3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1</a:t>
            </a:r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.</a:t>
            </a:r>
            <a:endParaRPr lang="id-ID" sz="32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2" name="Rectangle 19"/>
          <p:cNvSpPr/>
          <p:nvPr/>
        </p:nvSpPr>
        <p:spPr>
          <a:xfrm>
            <a:off x="5043841" y="1749148"/>
            <a:ext cx="2944215" cy="453082"/>
          </a:xfrm>
          <a:prstGeom prst="rect">
            <a:avLst/>
          </a:prstGeom>
        </p:spPr>
        <p:txBody>
          <a:bodyPr wrap="square" lIns="37221" tIns="18610" rIns="37221" bIns="1861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在此框中选择粘贴，并选择只保留文字。您的内容打在这后，在此框您的内容打在这里，或者通过复制您的文本后，</a:t>
            </a:r>
            <a:endParaRPr lang="en-US" altLang="zh-CN" sz="9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TextBox 56"/>
          <p:cNvSpPr txBox="1"/>
          <p:nvPr/>
        </p:nvSpPr>
        <p:spPr>
          <a:xfrm>
            <a:off x="4682977" y="2300020"/>
            <a:ext cx="415277" cy="533755"/>
          </a:xfrm>
          <a:prstGeom prst="rect">
            <a:avLst/>
          </a:prstGeom>
          <a:noFill/>
        </p:spPr>
        <p:txBody>
          <a:bodyPr wrap="square" lIns="37221" tIns="18610" rIns="37221" bIns="18610" rtlCol="0">
            <a:spAutoFit/>
          </a:bodyPr>
          <a:lstStyle/>
          <a:p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2.</a:t>
            </a:r>
            <a:endParaRPr lang="id-ID" sz="32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4" name="Rectangle 19"/>
          <p:cNvSpPr/>
          <p:nvPr/>
        </p:nvSpPr>
        <p:spPr>
          <a:xfrm>
            <a:off x="5043841" y="2361825"/>
            <a:ext cx="2944215" cy="453082"/>
          </a:xfrm>
          <a:prstGeom prst="rect">
            <a:avLst/>
          </a:prstGeom>
        </p:spPr>
        <p:txBody>
          <a:bodyPr wrap="square" lIns="37221" tIns="18610" rIns="37221" bIns="1861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在此框中选择粘贴，并选择只保留文字。您的内容打在这后，在此框您的内容打在这里，或者通过复制您的文本后，</a:t>
            </a:r>
            <a:endParaRPr lang="en-US" altLang="zh-CN" sz="9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TextBox 58"/>
          <p:cNvSpPr txBox="1"/>
          <p:nvPr/>
        </p:nvSpPr>
        <p:spPr>
          <a:xfrm>
            <a:off x="4682977" y="2923065"/>
            <a:ext cx="415277" cy="533755"/>
          </a:xfrm>
          <a:prstGeom prst="rect">
            <a:avLst/>
          </a:prstGeom>
          <a:noFill/>
        </p:spPr>
        <p:txBody>
          <a:bodyPr wrap="square" lIns="37221" tIns="18610" rIns="37221" bIns="18610" rtlCol="0">
            <a:spAutoFit/>
          </a:bodyPr>
          <a:lstStyle/>
          <a:p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3.</a:t>
            </a:r>
            <a:endParaRPr lang="id-ID" sz="32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6" name="Rectangle 19"/>
          <p:cNvSpPr/>
          <p:nvPr/>
        </p:nvSpPr>
        <p:spPr>
          <a:xfrm>
            <a:off x="5043841" y="2984870"/>
            <a:ext cx="2944215" cy="453082"/>
          </a:xfrm>
          <a:prstGeom prst="rect">
            <a:avLst/>
          </a:prstGeom>
        </p:spPr>
        <p:txBody>
          <a:bodyPr wrap="square" lIns="37221" tIns="18610" rIns="37221" bIns="1861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在此框中选择粘贴，并选择只保留文字。您的内容打在这后，在此框您的内容打在这里，或者通过复制您的文本后，</a:t>
            </a:r>
            <a:endParaRPr lang="en-US" altLang="zh-CN" sz="9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7" name="直接连接符 36"/>
          <p:cNvCxnSpPr/>
          <p:nvPr/>
        </p:nvCxnSpPr>
        <p:spPr>
          <a:xfrm>
            <a:off x="4793526" y="2303986"/>
            <a:ext cx="3194528" cy="0"/>
          </a:xfrm>
          <a:prstGeom prst="line">
            <a:avLst/>
          </a:prstGeom>
          <a:ln>
            <a:solidFill>
              <a:srgbClr val="6595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4793526" y="2878812"/>
            <a:ext cx="3194528" cy="0"/>
          </a:xfrm>
          <a:prstGeom prst="line">
            <a:avLst/>
          </a:prstGeom>
          <a:ln>
            <a:solidFill>
              <a:srgbClr val="6595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58"/>
          <p:cNvSpPr txBox="1"/>
          <p:nvPr/>
        </p:nvSpPr>
        <p:spPr>
          <a:xfrm>
            <a:off x="4682977" y="3554262"/>
            <a:ext cx="415277" cy="533755"/>
          </a:xfrm>
          <a:prstGeom prst="rect">
            <a:avLst/>
          </a:prstGeom>
          <a:noFill/>
        </p:spPr>
        <p:txBody>
          <a:bodyPr wrap="square" lIns="37221" tIns="18610" rIns="37221" bIns="18610" rtlCol="0">
            <a:spAutoFit/>
          </a:bodyPr>
          <a:lstStyle/>
          <a:p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4.</a:t>
            </a:r>
            <a:endParaRPr lang="id-ID" sz="32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0" name="Rectangle 19"/>
          <p:cNvSpPr/>
          <p:nvPr/>
        </p:nvSpPr>
        <p:spPr>
          <a:xfrm>
            <a:off x="5043841" y="3632791"/>
            <a:ext cx="2944215" cy="453082"/>
          </a:xfrm>
          <a:prstGeom prst="rect">
            <a:avLst/>
          </a:prstGeom>
        </p:spPr>
        <p:txBody>
          <a:bodyPr wrap="square" lIns="37221" tIns="18610" rIns="37221" bIns="1861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在此框中选择粘贴，并选择只保留文字。您的内容打在这后，在此框您的内容打在这里，或者通过复制您的文本后，</a:t>
            </a:r>
            <a:endParaRPr lang="en-US" altLang="zh-CN" sz="9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1" name="直接连接符 40"/>
          <p:cNvCxnSpPr/>
          <p:nvPr/>
        </p:nvCxnSpPr>
        <p:spPr>
          <a:xfrm>
            <a:off x="4793526" y="3510009"/>
            <a:ext cx="3194528" cy="0"/>
          </a:xfrm>
          <a:prstGeom prst="line">
            <a:avLst/>
          </a:prstGeom>
          <a:ln>
            <a:solidFill>
              <a:srgbClr val="6595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 advClick="0" advTm="1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5" grpId="0"/>
      <p:bldP spid="36" grpId="0"/>
      <p:bldP spid="39" grpId="0"/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0" name="AutoShape 7"/>
          <p:cNvSpPr>
            <a:spLocks noChangeArrowheads="1"/>
          </p:cNvSpPr>
          <p:nvPr/>
        </p:nvSpPr>
        <p:spPr bwMode="auto">
          <a:xfrm>
            <a:off x="1247958" y="1573599"/>
            <a:ext cx="1670356" cy="1670356"/>
          </a:xfrm>
          <a:prstGeom prst="diamond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endParaRPr lang="es-ES" altLang="en-US" sz="2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ヒラギノ角ゴ ProN W3"/>
              <a:sym typeface="Arial" panose="020B0604020202020204" pitchFamily="34" charset="0"/>
            </a:endParaRPr>
          </a:p>
        </p:txBody>
      </p:sp>
      <p:sp>
        <p:nvSpPr>
          <p:cNvPr id="31751" name="AutoShape 8"/>
          <p:cNvSpPr>
            <a:spLocks noChangeArrowheads="1"/>
          </p:cNvSpPr>
          <p:nvPr/>
        </p:nvSpPr>
        <p:spPr bwMode="auto">
          <a:xfrm>
            <a:off x="2918314" y="1573599"/>
            <a:ext cx="1671545" cy="1670356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endParaRPr lang="es-ES" altLang="en-US" sz="2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ヒラギノ角ゴ ProN W3"/>
              <a:sym typeface="Arial" panose="020B0604020202020204" pitchFamily="34" charset="0"/>
            </a:endParaRPr>
          </a:p>
        </p:txBody>
      </p:sp>
      <p:sp>
        <p:nvSpPr>
          <p:cNvPr id="31752" name="AutoShape 9"/>
          <p:cNvSpPr>
            <a:spLocks noChangeArrowheads="1"/>
          </p:cNvSpPr>
          <p:nvPr/>
        </p:nvSpPr>
        <p:spPr bwMode="auto">
          <a:xfrm>
            <a:off x="4577955" y="1573599"/>
            <a:ext cx="1671545" cy="1670356"/>
          </a:xfrm>
          <a:prstGeom prst="diamond">
            <a:avLst/>
          </a:prstGeom>
          <a:solidFill>
            <a:schemeClr val="accent3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68564" tIns="34281" rIns="68564" bIns="34281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es-ES" altLang="en-US" sz="1400" kern="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753" name="AutoShape 10"/>
          <p:cNvSpPr>
            <a:spLocks noChangeArrowheads="1"/>
          </p:cNvSpPr>
          <p:nvPr/>
        </p:nvSpPr>
        <p:spPr bwMode="auto">
          <a:xfrm>
            <a:off x="6249500" y="1562885"/>
            <a:ext cx="1670354" cy="1670354"/>
          </a:xfrm>
          <a:prstGeom prst="diamond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endParaRPr lang="es-ES" altLang="en-US" sz="2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ヒラギノ角ゴ ProN W3"/>
              <a:sym typeface="Arial" panose="020B0604020202020204" pitchFamily="34" charset="0"/>
            </a:endParaRPr>
          </a:p>
        </p:txBody>
      </p:sp>
      <p:sp>
        <p:nvSpPr>
          <p:cNvPr id="31754" name="AutoShape 11"/>
          <p:cNvSpPr>
            <a:spLocks noChangeArrowheads="1"/>
          </p:cNvSpPr>
          <p:nvPr/>
        </p:nvSpPr>
        <p:spPr bwMode="auto">
          <a:xfrm>
            <a:off x="2076588" y="2545097"/>
            <a:ext cx="1670356" cy="1670356"/>
          </a:xfrm>
          <a:prstGeom prst="diamond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68564" tIns="34281" rIns="68564" bIns="34281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es-ES" altLang="en-US" sz="1400" kern="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755" name="AutoShape 12"/>
          <p:cNvSpPr>
            <a:spLocks noChangeArrowheads="1"/>
          </p:cNvSpPr>
          <p:nvPr/>
        </p:nvSpPr>
        <p:spPr bwMode="auto">
          <a:xfrm>
            <a:off x="3746944" y="2545097"/>
            <a:ext cx="1671545" cy="1670356"/>
          </a:xfrm>
          <a:prstGeom prst="diamond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endParaRPr lang="es-ES" altLang="en-US" sz="2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ヒラギノ角ゴ ProN W3"/>
              <a:sym typeface="Arial" panose="020B0604020202020204" pitchFamily="34" charset="0"/>
            </a:endParaRPr>
          </a:p>
        </p:txBody>
      </p:sp>
      <p:sp>
        <p:nvSpPr>
          <p:cNvPr id="31756" name="AutoShape 13"/>
          <p:cNvSpPr>
            <a:spLocks noChangeArrowheads="1"/>
          </p:cNvSpPr>
          <p:nvPr/>
        </p:nvSpPr>
        <p:spPr bwMode="auto">
          <a:xfrm>
            <a:off x="5406584" y="2545097"/>
            <a:ext cx="1671545" cy="1670356"/>
          </a:xfrm>
          <a:prstGeom prst="diamond">
            <a:avLst/>
          </a:prstGeom>
          <a:solidFill>
            <a:schemeClr val="accent4"/>
          </a:solidFill>
          <a:ln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endParaRPr lang="es-ES" altLang="en-US" sz="2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ヒラギノ角ゴ ProN W3"/>
              <a:sym typeface="Arial" panose="020B0604020202020204" pitchFamily="34" charset="0"/>
            </a:endParaRPr>
          </a:p>
        </p:txBody>
      </p:sp>
      <p:sp>
        <p:nvSpPr>
          <p:cNvPr id="31760" name="AutoShape 10"/>
          <p:cNvSpPr/>
          <p:nvPr/>
        </p:nvSpPr>
        <p:spPr bwMode="auto">
          <a:xfrm>
            <a:off x="2748064" y="2956611"/>
            <a:ext cx="350024" cy="291688"/>
          </a:xfrm>
          <a:custGeom>
            <a:avLst/>
            <a:gdLst>
              <a:gd name="T0" fmla="*/ 466725 w 21600"/>
              <a:gd name="T1" fmla="*/ 169263 h 21579"/>
              <a:gd name="T2" fmla="*/ 458471 w 21600"/>
              <a:gd name="T3" fmla="*/ 192802 h 21579"/>
              <a:gd name="T4" fmla="*/ 437836 w 21600"/>
              <a:gd name="T5" fmla="*/ 205977 h 21579"/>
              <a:gd name="T6" fmla="*/ 437836 w 21600"/>
              <a:gd name="T7" fmla="*/ 299395 h 21579"/>
              <a:gd name="T8" fmla="*/ 426319 w 21600"/>
              <a:gd name="T9" fmla="*/ 326737 h 21579"/>
              <a:gd name="T10" fmla="*/ 398855 w 21600"/>
              <a:gd name="T11" fmla="*/ 338111 h 21579"/>
              <a:gd name="T12" fmla="*/ 357326 w 21600"/>
              <a:gd name="T13" fmla="*/ 304676 h 21579"/>
              <a:gd name="T14" fmla="*/ 305013 w 21600"/>
              <a:gd name="T15" fmla="*/ 274955 h 21579"/>
              <a:gd name="T16" fmla="*/ 247407 w 21600"/>
              <a:gd name="T17" fmla="*/ 251776 h 21579"/>
              <a:gd name="T18" fmla="*/ 189910 w 21600"/>
              <a:gd name="T19" fmla="*/ 239141 h 21579"/>
              <a:gd name="T20" fmla="*/ 172191 w 21600"/>
              <a:gd name="T21" fmla="*/ 249253 h 21579"/>
              <a:gd name="T22" fmla="*/ 162814 w 21600"/>
              <a:gd name="T23" fmla="*/ 265060 h 21579"/>
              <a:gd name="T24" fmla="*/ 162295 w 21600"/>
              <a:gd name="T25" fmla="*/ 282939 h 21579"/>
              <a:gd name="T26" fmla="*/ 171716 w 21600"/>
              <a:gd name="T27" fmla="*/ 299395 h 21579"/>
              <a:gd name="T28" fmla="*/ 165882 w 21600"/>
              <a:gd name="T29" fmla="*/ 318537 h 21579"/>
              <a:gd name="T30" fmla="*/ 171068 w 21600"/>
              <a:gd name="T31" fmla="*/ 335353 h 21579"/>
              <a:gd name="T32" fmla="*/ 183622 w 21600"/>
              <a:gd name="T33" fmla="*/ 350908 h 21579"/>
              <a:gd name="T34" fmla="*/ 200324 w 21600"/>
              <a:gd name="T35" fmla="*/ 365723 h 21579"/>
              <a:gd name="T36" fmla="*/ 182714 w 21600"/>
              <a:gd name="T37" fmla="*/ 382341 h 21579"/>
              <a:gd name="T38" fmla="*/ 155834 w 21600"/>
              <a:gd name="T39" fmla="*/ 388794 h 21579"/>
              <a:gd name="T40" fmla="*/ 127852 w 21600"/>
              <a:gd name="T41" fmla="*/ 386144 h 21579"/>
              <a:gd name="T42" fmla="*/ 106374 w 21600"/>
              <a:gd name="T43" fmla="*/ 375096 h 21579"/>
              <a:gd name="T44" fmla="*/ 96219 w 21600"/>
              <a:gd name="T45" fmla="*/ 343464 h 21579"/>
              <a:gd name="T46" fmla="*/ 87122 w 21600"/>
              <a:gd name="T47" fmla="*/ 310444 h 21579"/>
              <a:gd name="T48" fmla="*/ 83578 w 21600"/>
              <a:gd name="T49" fmla="*/ 275423 h 21579"/>
              <a:gd name="T50" fmla="*/ 89672 w 21600"/>
              <a:gd name="T51" fmla="*/ 237087 h 21579"/>
              <a:gd name="T52" fmla="*/ 38980 w 21600"/>
              <a:gd name="T53" fmla="*/ 237087 h 21579"/>
              <a:gd name="T54" fmla="*/ 11538 w 21600"/>
              <a:gd name="T55" fmla="*/ 225713 h 21579"/>
              <a:gd name="T56" fmla="*/ 0 w 21600"/>
              <a:gd name="T57" fmla="*/ 198101 h 21579"/>
              <a:gd name="T58" fmla="*/ 0 w 21600"/>
              <a:gd name="T59" fmla="*/ 140118 h 21579"/>
              <a:gd name="T60" fmla="*/ 11366 w 21600"/>
              <a:gd name="T61" fmla="*/ 112559 h 21579"/>
              <a:gd name="T62" fmla="*/ 38980 w 21600"/>
              <a:gd name="T63" fmla="*/ 101024 h 21579"/>
              <a:gd name="T64" fmla="*/ 165363 w 21600"/>
              <a:gd name="T65" fmla="*/ 101024 h 21579"/>
              <a:gd name="T66" fmla="*/ 227420 w 21600"/>
              <a:gd name="T67" fmla="*/ 92571 h 21579"/>
              <a:gd name="T68" fmla="*/ 291941 w 21600"/>
              <a:gd name="T69" fmla="*/ 69825 h 21579"/>
              <a:gd name="T70" fmla="*/ 351621 w 21600"/>
              <a:gd name="T71" fmla="*/ 37346 h 21579"/>
              <a:gd name="T72" fmla="*/ 398855 w 21600"/>
              <a:gd name="T73" fmla="*/ 0 h 21579"/>
              <a:gd name="T74" fmla="*/ 426319 w 21600"/>
              <a:gd name="T75" fmla="*/ 11427 h 21579"/>
              <a:gd name="T76" fmla="*/ 437836 w 21600"/>
              <a:gd name="T77" fmla="*/ 39040 h 21579"/>
              <a:gd name="T78" fmla="*/ 437836 w 21600"/>
              <a:gd name="T79" fmla="*/ 132187 h 21579"/>
              <a:gd name="T80" fmla="*/ 458471 w 21600"/>
              <a:gd name="T81" fmla="*/ 145471 h 21579"/>
              <a:gd name="T82" fmla="*/ 466725 w 21600"/>
              <a:gd name="T83" fmla="*/ 169263 h 21579"/>
              <a:gd name="T84" fmla="*/ 398855 w 21600"/>
              <a:gd name="T85" fmla="*/ 51458 h 21579"/>
              <a:gd name="T86" fmla="*/ 356807 w 21600"/>
              <a:gd name="T87" fmla="*/ 80242 h 21579"/>
              <a:gd name="T88" fmla="*/ 308557 w 21600"/>
              <a:gd name="T89" fmla="*/ 105152 h 21579"/>
              <a:gd name="T90" fmla="*/ 256656 w 21600"/>
              <a:gd name="T91" fmla="*/ 124780 h 21579"/>
              <a:gd name="T92" fmla="*/ 204343 w 21600"/>
              <a:gd name="T93" fmla="*/ 137054 h 21579"/>
              <a:gd name="T94" fmla="*/ 204343 w 21600"/>
              <a:gd name="T95" fmla="*/ 201381 h 21579"/>
              <a:gd name="T96" fmla="*/ 256656 w 21600"/>
              <a:gd name="T97" fmla="*/ 213800 h 21579"/>
              <a:gd name="T98" fmla="*/ 308557 w 21600"/>
              <a:gd name="T99" fmla="*/ 233536 h 21579"/>
              <a:gd name="T100" fmla="*/ 357066 w 21600"/>
              <a:gd name="T101" fmla="*/ 258607 h 21579"/>
              <a:gd name="T102" fmla="*/ 398855 w 21600"/>
              <a:gd name="T103" fmla="*/ 286959 h 21579"/>
              <a:gd name="T104" fmla="*/ 398855 w 21600"/>
              <a:gd name="T105" fmla="*/ 51458 h 21579"/>
              <a:gd name="T106" fmla="*/ 398855 w 21600"/>
              <a:gd name="T107" fmla="*/ 51458 h 21579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1600" h="21579">
                <a:moveTo>
                  <a:pt x="21600" y="9391"/>
                </a:moveTo>
                <a:cubicBezTo>
                  <a:pt x="21600" y="9887"/>
                  <a:pt x="21473" y="10321"/>
                  <a:pt x="21218" y="10697"/>
                </a:cubicBezTo>
                <a:cubicBezTo>
                  <a:pt x="20964" y="11073"/>
                  <a:pt x="20648" y="11313"/>
                  <a:pt x="20263" y="11428"/>
                </a:cubicBezTo>
                <a:lnTo>
                  <a:pt x="20263" y="16611"/>
                </a:lnTo>
                <a:cubicBezTo>
                  <a:pt x="20263" y="17201"/>
                  <a:pt x="20087" y="17708"/>
                  <a:pt x="19730" y="18128"/>
                </a:cubicBezTo>
                <a:cubicBezTo>
                  <a:pt x="19375" y="18551"/>
                  <a:pt x="18951" y="18759"/>
                  <a:pt x="18459" y="18759"/>
                </a:cubicBezTo>
                <a:cubicBezTo>
                  <a:pt x="17928" y="18122"/>
                  <a:pt x="17286" y="17506"/>
                  <a:pt x="16537" y="16904"/>
                </a:cubicBezTo>
                <a:cubicBezTo>
                  <a:pt x="15786" y="16305"/>
                  <a:pt x="14980" y="15757"/>
                  <a:pt x="14116" y="15255"/>
                </a:cubicBezTo>
                <a:cubicBezTo>
                  <a:pt x="13254" y="14756"/>
                  <a:pt x="12363" y="14325"/>
                  <a:pt x="11450" y="13969"/>
                </a:cubicBezTo>
                <a:cubicBezTo>
                  <a:pt x="10537" y="13614"/>
                  <a:pt x="9648" y="13380"/>
                  <a:pt x="8789" y="13268"/>
                </a:cubicBezTo>
                <a:cubicBezTo>
                  <a:pt x="8453" y="13379"/>
                  <a:pt x="8179" y="13564"/>
                  <a:pt x="7969" y="13829"/>
                </a:cubicBezTo>
                <a:cubicBezTo>
                  <a:pt x="7758" y="14093"/>
                  <a:pt x="7614" y="14386"/>
                  <a:pt x="7535" y="14706"/>
                </a:cubicBezTo>
                <a:cubicBezTo>
                  <a:pt x="7457" y="15029"/>
                  <a:pt x="7450" y="15361"/>
                  <a:pt x="7511" y="15698"/>
                </a:cubicBezTo>
                <a:cubicBezTo>
                  <a:pt x="7575" y="16036"/>
                  <a:pt x="7719" y="16341"/>
                  <a:pt x="7947" y="16611"/>
                </a:cubicBezTo>
                <a:cubicBezTo>
                  <a:pt x="7751" y="16992"/>
                  <a:pt x="7660" y="17347"/>
                  <a:pt x="7677" y="17673"/>
                </a:cubicBezTo>
                <a:cubicBezTo>
                  <a:pt x="7692" y="17993"/>
                  <a:pt x="7773" y="18307"/>
                  <a:pt x="7917" y="18606"/>
                </a:cubicBezTo>
                <a:cubicBezTo>
                  <a:pt x="8059" y="18909"/>
                  <a:pt x="8255" y="19193"/>
                  <a:pt x="8498" y="19469"/>
                </a:cubicBezTo>
                <a:cubicBezTo>
                  <a:pt x="8737" y="19745"/>
                  <a:pt x="8997" y="20021"/>
                  <a:pt x="9271" y="20291"/>
                </a:cubicBezTo>
                <a:cubicBezTo>
                  <a:pt x="9114" y="20696"/>
                  <a:pt x="8843" y="21001"/>
                  <a:pt x="8456" y="21213"/>
                </a:cubicBezTo>
                <a:cubicBezTo>
                  <a:pt x="8069" y="21424"/>
                  <a:pt x="7655" y="21541"/>
                  <a:pt x="7212" y="21571"/>
                </a:cubicBezTo>
                <a:cubicBezTo>
                  <a:pt x="6772" y="21600"/>
                  <a:pt x="6341" y="21550"/>
                  <a:pt x="5917" y="21424"/>
                </a:cubicBezTo>
                <a:cubicBezTo>
                  <a:pt x="5496" y="21295"/>
                  <a:pt x="5163" y="21092"/>
                  <a:pt x="4923" y="20811"/>
                </a:cubicBezTo>
                <a:cubicBezTo>
                  <a:pt x="4781" y="20241"/>
                  <a:pt x="4625" y="19657"/>
                  <a:pt x="4453" y="19056"/>
                </a:cubicBezTo>
                <a:cubicBezTo>
                  <a:pt x="4282" y="18454"/>
                  <a:pt x="4140" y="17843"/>
                  <a:pt x="4032" y="17224"/>
                </a:cubicBezTo>
                <a:cubicBezTo>
                  <a:pt x="3922" y="16599"/>
                  <a:pt x="3868" y="15953"/>
                  <a:pt x="3868" y="15281"/>
                </a:cubicBezTo>
                <a:cubicBezTo>
                  <a:pt x="3868" y="14615"/>
                  <a:pt x="3961" y="13905"/>
                  <a:pt x="4150" y="13154"/>
                </a:cubicBezTo>
                <a:lnTo>
                  <a:pt x="1804" y="13154"/>
                </a:lnTo>
                <a:cubicBezTo>
                  <a:pt x="1312" y="13154"/>
                  <a:pt x="889" y="12945"/>
                  <a:pt x="534" y="12523"/>
                </a:cubicBezTo>
                <a:cubicBezTo>
                  <a:pt x="176" y="12100"/>
                  <a:pt x="0" y="11592"/>
                  <a:pt x="0" y="10991"/>
                </a:cubicBezTo>
                <a:lnTo>
                  <a:pt x="0" y="7774"/>
                </a:lnTo>
                <a:cubicBezTo>
                  <a:pt x="0" y="7184"/>
                  <a:pt x="176" y="6677"/>
                  <a:pt x="526" y="6245"/>
                </a:cubicBezTo>
                <a:cubicBezTo>
                  <a:pt x="879" y="5820"/>
                  <a:pt x="1305" y="5605"/>
                  <a:pt x="1804" y="5605"/>
                </a:cubicBezTo>
                <a:lnTo>
                  <a:pt x="7653" y="5605"/>
                </a:lnTo>
                <a:cubicBezTo>
                  <a:pt x="8551" y="5605"/>
                  <a:pt x="9509" y="5450"/>
                  <a:pt x="10525" y="5136"/>
                </a:cubicBezTo>
                <a:cubicBezTo>
                  <a:pt x="11541" y="4822"/>
                  <a:pt x="12537" y="4399"/>
                  <a:pt x="13511" y="3874"/>
                </a:cubicBezTo>
                <a:cubicBezTo>
                  <a:pt x="14488" y="3343"/>
                  <a:pt x="15409" y="2744"/>
                  <a:pt x="16273" y="2072"/>
                </a:cubicBezTo>
                <a:cubicBezTo>
                  <a:pt x="17135" y="1406"/>
                  <a:pt x="17864" y="713"/>
                  <a:pt x="18459" y="0"/>
                </a:cubicBezTo>
                <a:cubicBezTo>
                  <a:pt x="18951" y="0"/>
                  <a:pt x="19375" y="214"/>
                  <a:pt x="19730" y="634"/>
                </a:cubicBezTo>
                <a:cubicBezTo>
                  <a:pt x="20087" y="1057"/>
                  <a:pt x="20263" y="1567"/>
                  <a:pt x="20263" y="2166"/>
                </a:cubicBezTo>
                <a:lnTo>
                  <a:pt x="20263" y="7334"/>
                </a:lnTo>
                <a:cubicBezTo>
                  <a:pt x="20648" y="7446"/>
                  <a:pt x="20963" y="7692"/>
                  <a:pt x="21218" y="8071"/>
                </a:cubicBezTo>
                <a:cubicBezTo>
                  <a:pt x="21473" y="8455"/>
                  <a:pt x="21600" y="8895"/>
                  <a:pt x="21600" y="9391"/>
                </a:cubicBezTo>
                <a:moveTo>
                  <a:pt x="18459" y="2855"/>
                </a:moveTo>
                <a:cubicBezTo>
                  <a:pt x="17864" y="3407"/>
                  <a:pt x="17215" y="3941"/>
                  <a:pt x="16513" y="4452"/>
                </a:cubicBezTo>
                <a:cubicBezTo>
                  <a:pt x="15810" y="4963"/>
                  <a:pt x="15066" y="5423"/>
                  <a:pt x="14280" y="5834"/>
                </a:cubicBezTo>
                <a:cubicBezTo>
                  <a:pt x="13494" y="6245"/>
                  <a:pt x="12694" y="6609"/>
                  <a:pt x="11878" y="6923"/>
                </a:cubicBezTo>
                <a:cubicBezTo>
                  <a:pt x="11061" y="7237"/>
                  <a:pt x="10255" y="7463"/>
                  <a:pt x="9457" y="7604"/>
                </a:cubicBezTo>
                <a:lnTo>
                  <a:pt x="9457" y="11173"/>
                </a:lnTo>
                <a:cubicBezTo>
                  <a:pt x="10255" y="11325"/>
                  <a:pt x="11061" y="11554"/>
                  <a:pt x="11878" y="11862"/>
                </a:cubicBezTo>
                <a:cubicBezTo>
                  <a:pt x="12694" y="12170"/>
                  <a:pt x="13494" y="12537"/>
                  <a:pt x="14280" y="12957"/>
                </a:cubicBezTo>
                <a:cubicBezTo>
                  <a:pt x="15066" y="13379"/>
                  <a:pt x="15813" y="13843"/>
                  <a:pt x="16525" y="14348"/>
                </a:cubicBezTo>
                <a:cubicBezTo>
                  <a:pt x="17235" y="14856"/>
                  <a:pt x="17881" y="15381"/>
                  <a:pt x="18459" y="15921"/>
                </a:cubicBezTo>
                <a:lnTo>
                  <a:pt x="18459" y="2855"/>
                </a:lnTo>
                <a:close/>
                <a:moveTo>
                  <a:pt x="18459" y="2855"/>
                </a:move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130000"/>
              </a:lnSpc>
            </a:pPr>
            <a:endParaRPr lang="zh-CN" altLang="en-US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761" name="Rectangle 21"/>
          <p:cNvSpPr>
            <a:spLocks noChangeArrowheads="1"/>
          </p:cNvSpPr>
          <p:nvPr/>
        </p:nvSpPr>
        <p:spPr bwMode="auto">
          <a:xfrm>
            <a:off x="2554947" y="3332796"/>
            <a:ext cx="712447" cy="375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en-US" sz="20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762" name="AutoShape 8"/>
          <p:cNvSpPr/>
          <p:nvPr/>
        </p:nvSpPr>
        <p:spPr bwMode="auto">
          <a:xfrm>
            <a:off x="3567168" y="2080360"/>
            <a:ext cx="391694" cy="266685"/>
          </a:xfrm>
          <a:custGeom>
            <a:avLst/>
            <a:gdLst>
              <a:gd name="T0" fmla="*/ 449095 w 21600"/>
              <a:gd name="T1" fmla="*/ 156201 h 21600"/>
              <a:gd name="T2" fmla="*/ 455745 w 21600"/>
              <a:gd name="T3" fmla="*/ 122962 h 21600"/>
              <a:gd name="T4" fmla="*/ 332668 w 21600"/>
              <a:gd name="T5" fmla="*/ 0 h 21600"/>
              <a:gd name="T6" fmla="*/ 242840 w 21600"/>
              <a:gd name="T7" fmla="*/ 59826 h 21600"/>
              <a:gd name="T8" fmla="*/ 153035 w 21600"/>
              <a:gd name="T9" fmla="*/ 26588 h 21600"/>
              <a:gd name="T10" fmla="*/ 66543 w 21600"/>
              <a:gd name="T11" fmla="*/ 132938 h 21600"/>
              <a:gd name="T12" fmla="*/ 69856 w 21600"/>
              <a:gd name="T13" fmla="*/ 156201 h 21600"/>
              <a:gd name="T14" fmla="*/ 0 w 21600"/>
              <a:gd name="T15" fmla="*/ 252575 h 21600"/>
              <a:gd name="T16" fmla="*/ 103128 w 21600"/>
              <a:gd name="T17" fmla="*/ 355600 h 21600"/>
              <a:gd name="T18" fmla="*/ 419160 w 21600"/>
              <a:gd name="T19" fmla="*/ 355600 h 21600"/>
              <a:gd name="T20" fmla="*/ 522288 w 21600"/>
              <a:gd name="T21" fmla="*/ 252575 h 21600"/>
              <a:gd name="T22" fmla="*/ 449095 w 21600"/>
              <a:gd name="T23" fmla="*/ 156201 h 21600"/>
              <a:gd name="T24" fmla="*/ 399212 w 21600"/>
              <a:gd name="T25" fmla="*/ 335663 h 21600"/>
              <a:gd name="T26" fmla="*/ 262812 w 21600"/>
              <a:gd name="T27" fmla="*/ 335663 h 21600"/>
              <a:gd name="T28" fmla="*/ 345967 w 21600"/>
              <a:gd name="T29" fmla="*/ 252575 h 21600"/>
              <a:gd name="T30" fmla="*/ 342655 w 21600"/>
              <a:gd name="T31" fmla="*/ 242598 h 21600"/>
              <a:gd name="T32" fmla="*/ 306046 w 21600"/>
              <a:gd name="T33" fmla="*/ 242598 h 21600"/>
              <a:gd name="T34" fmla="*/ 306046 w 21600"/>
              <a:gd name="T35" fmla="*/ 225987 h 21600"/>
              <a:gd name="T36" fmla="*/ 306046 w 21600"/>
              <a:gd name="T37" fmla="*/ 122962 h 21600"/>
              <a:gd name="T38" fmla="*/ 299397 w 21600"/>
              <a:gd name="T39" fmla="*/ 119636 h 21600"/>
              <a:gd name="T40" fmla="*/ 212905 w 21600"/>
              <a:gd name="T41" fmla="*/ 119636 h 21600"/>
              <a:gd name="T42" fmla="*/ 206255 w 21600"/>
              <a:gd name="T43" fmla="*/ 126287 h 21600"/>
              <a:gd name="T44" fmla="*/ 206255 w 21600"/>
              <a:gd name="T45" fmla="*/ 225987 h 21600"/>
              <a:gd name="T46" fmla="*/ 206255 w 21600"/>
              <a:gd name="T47" fmla="*/ 242598 h 21600"/>
              <a:gd name="T48" fmla="*/ 169671 w 21600"/>
              <a:gd name="T49" fmla="*/ 242598 h 21600"/>
              <a:gd name="T50" fmla="*/ 169671 w 21600"/>
              <a:gd name="T51" fmla="*/ 252575 h 21600"/>
              <a:gd name="T52" fmla="*/ 252826 w 21600"/>
              <a:gd name="T53" fmla="*/ 335663 h 21600"/>
              <a:gd name="T54" fmla="*/ 126413 w 21600"/>
              <a:gd name="T55" fmla="*/ 335663 h 21600"/>
              <a:gd name="T56" fmla="*/ 36584 w 21600"/>
              <a:gd name="T57" fmla="*/ 249249 h 21600"/>
              <a:gd name="T58" fmla="*/ 96478 w 21600"/>
              <a:gd name="T59" fmla="*/ 166161 h 21600"/>
              <a:gd name="T60" fmla="*/ 93141 w 21600"/>
              <a:gd name="T61" fmla="*/ 146224 h 21600"/>
              <a:gd name="T62" fmla="*/ 169671 w 21600"/>
              <a:gd name="T63" fmla="*/ 56501 h 21600"/>
              <a:gd name="T64" fmla="*/ 249489 w 21600"/>
              <a:gd name="T65" fmla="*/ 99700 h 21600"/>
              <a:gd name="T66" fmla="*/ 326019 w 21600"/>
              <a:gd name="T67" fmla="*/ 36564 h 21600"/>
              <a:gd name="T68" fmla="*/ 425810 w 21600"/>
              <a:gd name="T69" fmla="*/ 139573 h 21600"/>
              <a:gd name="T70" fmla="*/ 422497 w 21600"/>
              <a:gd name="T71" fmla="*/ 166161 h 21600"/>
              <a:gd name="T72" fmla="*/ 489016 w 21600"/>
              <a:gd name="T73" fmla="*/ 249249 h 21600"/>
              <a:gd name="T74" fmla="*/ 399212 w 21600"/>
              <a:gd name="T75" fmla="*/ 335663 h 21600"/>
              <a:gd name="T76" fmla="*/ 399212 w 21600"/>
              <a:gd name="T77" fmla="*/ 335663 h 21600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1600" h="21600">
                <a:moveTo>
                  <a:pt x="18573" y="9488"/>
                </a:moveTo>
                <a:cubicBezTo>
                  <a:pt x="18711" y="8882"/>
                  <a:pt x="18848" y="8075"/>
                  <a:pt x="18848" y="7469"/>
                </a:cubicBezTo>
                <a:cubicBezTo>
                  <a:pt x="18848" y="3432"/>
                  <a:pt x="16510" y="0"/>
                  <a:pt x="13758" y="0"/>
                </a:cubicBezTo>
                <a:cubicBezTo>
                  <a:pt x="10456" y="0"/>
                  <a:pt x="10043" y="3634"/>
                  <a:pt x="10043" y="3634"/>
                </a:cubicBezTo>
                <a:cubicBezTo>
                  <a:pt x="10043" y="3634"/>
                  <a:pt x="8668" y="1211"/>
                  <a:pt x="6329" y="1615"/>
                </a:cubicBezTo>
                <a:cubicBezTo>
                  <a:pt x="4127" y="2221"/>
                  <a:pt x="2752" y="5047"/>
                  <a:pt x="2752" y="8075"/>
                </a:cubicBezTo>
                <a:cubicBezTo>
                  <a:pt x="2752" y="8478"/>
                  <a:pt x="2752" y="9084"/>
                  <a:pt x="2889" y="9488"/>
                </a:cubicBezTo>
                <a:cubicBezTo>
                  <a:pt x="1238" y="10295"/>
                  <a:pt x="0" y="12718"/>
                  <a:pt x="0" y="15342"/>
                </a:cubicBezTo>
                <a:cubicBezTo>
                  <a:pt x="0" y="18774"/>
                  <a:pt x="1926" y="21600"/>
                  <a:pt x="4265" y="21600"/>
                </a:cubicBezTo>
                <a:cubicBezTo>
                  <a:pt x="17335" y="21600"/>
                  <a:pt x="17335" y="21600"/>
                  <a:pt x="17335" y="21600"/>
                </a:cubicBezTo>
                <a:cubicBezTo>
                  <a:pt x="19674" y="21600"/>
                  <a:pt x="21600" y="18774"/>
                  <a:pt x="21600" y="15342"/>
                </a:cubicBezTo>
                <a:cubicBezTo>
                  <a:pt x="21600" y="12516"/>
                  <a:pt x="20362" y="10295"/>
                  <a:pt x="18573" y="9488"/>
                </a:cubicBezTo>
                <a:close/>
                <a:moveTo>
                  <a:pt x="16510" y="20389"/>
                </a:moveTo>
                <a:cubicBezTo>
                  <a:pt x="10869" y="20389"/>
                  <a:pt x="10869" y="20389"/>
                  <a:pt x="10869" y="20389"/>
                </a:cubicBezTo>
                <a:cubicBezTo>
                  <a:pt x="11282" y="19581"/>
                  <a:pt x="14308" y="15342"/>
                  <a:pt x="14308" y="15342"/>
                </a:cubicBezTo>
                <a:cubicBezTo>
                  <a:pt x="14308" y="15342"/>
                  <a:pt x="14721" y="14736"/>
                  <a:pt x="14171" y="14736"/>
                </a:cubicBezTo>
                <a:cubicBezTo>
                  <a:pt x="13620" y="14736"/>
                  <a:pt x="12657" y="14736"/>
                  <a:pt x="12657" y="14736"/>
                </a:cubicBezTo>
                <a:cubicBezTo>
                  <a:pt x="12657" y="14736"/>
                  <a:pt x="12657" y="14333"/>
                  <a:pt x="12657" y="13727"/>
                </a:cubicBezTo>
                <a:cubicBezTo>
                  <a:pt x="12657" y="12112"/>
                  <a:pt x="12657" y="8882"/>
                  <a:pt x="12657" y="7469"/>
                </a:cubicBezTo>
                <a:cubicBezTo>
                  <a:pt x="12657" y="7469"/>
                  <a:pt x="12657" y="7267"/>
                  <a:pt x="12382" y="7267"/>
                </a:cubicBezTo>
                <a:cubicBezTo>
                  <a:pt x="12107" y="7267"/>
                  <a:pt x="9218" y="7267"/>
                  <a:pt x="8805" y="7267"/>
                </a:cubicBezTo>
                <a:cubicBezTo>
                  <a:pt x="8530" y="7267"/>
                  <a:pt x="8530" y="7671"/>
                  <a:pt x="8530" y="7671"/>
                </a:cubicBezTo>
                <a:cubicBezTo>
                  <a:pt x="8530" y="8882"/>
                  <a:pt x="8530" y="12112"/>
                  <a:pt x="8530" y="13727"/>
                </a:cubicBezTo>
                <a:cubicBezTo>
                  <a:pt x="8530" y="14333"/>
                  <a:pt x="8530" y="14736"/>
                  <a:pt x="8530" y="14736"/>
                </a:cubicBezTo>
                <a:cubicBezTo>
                  <a:pt x="8530" y="14736"/>
                  <a:pt x="7429" y="14736"/>
                  <a:pt x="7017" y="14736"/>
                </a:cubicBezTo>
                <a:cubicBezTo>
                  <a:pt x="6604" y="14736"/>
                  <a:pt x="7017" y="15342"/>
                  <a:pt x="7017" y="15342"/>
                </a:cubicBezTo>
                <a:cubicBezTo>
                  <a:pt x="10456" y="20389"/>
                  <a:pt x="10456" y="20389"/>
                  <a:pt x="10456" y="20389"/>
                </a:cubicBezTo>
                <a:cubicBezTo>
                  <a:pt x="5228" y="20389"/>
                  <a:pt x="5228" y="20389"/>
                  <a:pt x="5228" y="20389"/>
                </a:cubicBezTo>
                <a:cubicBezTo>
                  <a:pt x="3164" y="20389"/>
                  <a:pt x="1513" y="17966"/>
                  <a:pt x="1513" y="15140"/>
                </a:cubicBezTo>
                <a:cubicBezTo>
                  <a:pt x="1513" y="12718"/>
                  <a:pt x="2614" y="10901"/>
                  <a:pt x="3990" y="10093"/>
                </a:cubicBezTo>
                <a:cubicBezTo>
                  <a:pt x="3852" y="9690"/>
                  <a:pt x="3852" y="9286"/>
                  <a:pt x="3852" y="8882"/>
                </a:cubicBezTo>
                <a:cubicBezTo>
                  <a:pt x="3852" y="6460"/>
                  <a:pt x="5090" y="4037"/>
                  <a:pt x="7017" y="3432"/>
                </a:cubicBezTo>
                <a:cubicBezTo>
                  <a:pt x="9080" y="3230"/>
                  <a:pt x="10318" y="6056"/>
                  <a:pt x="10318" y="6056"/>
                </a:cubicBezTo>
                <a:cubicBezTo>
                  <a:pt x="10318" y="6056"/>
                  <a:pt x="10594" y="2221"/>
                  <a:pt x="13483" y="2221"/>
                </a:cubicBezTo>
                <a:cubicBezTo>
                  <a:pt x="15822" y="2221"/>
                  <a:pt x="17610" y="5047"/>
                  <a:pt x="17610" y="8478"/>
                </a:cubicBezTo>
                <a:cubicBezTo>
                  <a:pt x="17610" y="9084"/>
                  <a:pt x="17610" y="9690"/>
                  <a:pt x="17473" y="10093"/>
                </a:cubicBezTo>
                <a:cubicBezTo>
                  <a:pt x="18986" y="10699"/>
                  <a:pt x="20224" y="12718"/>
                  <a:pt x="20224" y="15140"/>
                </a:cubicBezTo>
                <a:cubicBezTo>
                  <a:pt x="20224" y="17966"/>
                  <a:pt x="18573" y="20389"/>
                  <a:pt x="16510" y="20389"/>
                </a:cubicBezTo>
                <a:close/>
                <a:moveTo>
                  <a:pt x="16510" y="20389"/>
                </a:move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130000"/>
              </a:lnSpc>
            </a:pPr>
            <a:endParaRPr lang="zh-CN" altLang="en-US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763" name="Rectangle 21"/>
          <p:cNvSpPr>
            <a:spLocks noChangeArrowheads="1"/>
          </p:cNvSpPr>
          <p:nvPr/>
        </p:nvSpPr>
        <p:spPr bwMode="auto">
          <a:xfrm>
            <a:off x="3376433" y="2399397"/>
            <a:ext cx="712447" cy="375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en-US" sz="20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766" name="AutoShape 21"/>
          <p:cNvSpPr/>
          <p:nvPr/>
        </p:nvSpPr>
        <p:spPr bwMode="auto">
          <a:xfrm>
            <a:off x="5287526" y="2098219"/>
            <a:ext cx="328595" cy="273829"/>
          </a:xfrm>
          <a:custGeom>
            <a:avLst/>
            <a:gdLst>
              <a:gd name="T0" fmla="*/ 432795 w 21600"/>
              <a:gd name="T1" fmla="*/ 242301 h 21600"/>
              <a:gd name="T2" fmla="*/ 438150 w 21600"/>
              <a:gd name="T3" fmla="*/ 346598 h 21600"/>
              <a:gd name="T4" fmla="*/ 420076 w 21600"/>
              <a:gd name="T5" fmla="*/ 365125 h 21600"/>
              <a:gd name="T6" fmla="*/ 315711 w 21600"/>
              <a:gd name="T7" fmla="*/ 359817 h 21600"/>
              <a:gd name="T8" fmla="*/ 310681 w 21600"/>
              <a:gd name="T9" fmla="*/ 255520 h 21600"/>
              <a:gd name="T10" fmla="*/ 328572 w 21600"/>
              <a:gd name="T11" fmla="*/ 236993 h 21600"/>
              <a:gd name="T12" fmla="*/ 360845 w 21600"/>
              <a:gd name="T13" fmla="*/ 200633 h 21600"/>
              <a:gd name="T14" fmla="*/ 232727 w 21600"/>
              <a:gd name="T15" fmla="*/ 196119 h 21600"/>
              <a:gd name="T16" fmla="*/ 264797 w 21600"/>
              <a:gd name="T17" fmla="*/ 236993 h 21600"/>
              <a:gd name="T18" fmla="*/ 282870 w 21600"/>
              <a:gd name="T19" fmla="*/ 255520 h 21600"/>
              <a:gd name="T20" fmla="*/ 277515 w 21600"/>
              <a:gd name="T21" fmla="*/ 359817 h 21600"/>
              <a:gd name="T22" fmla="*/ 173292 w 21600"/>
              <a:gd name="T23" fmla="*/ 365125 h 21600"/>
              <a:gd name="T24" fmla="*/ 155219 w 21600"/>
              <a:gd name="T25" fmla="*/ 346598 h 21600"/>
              <a:gd name="T26" fmla="*/ 160533 w 21600"/>
              <a:gd name="T27" fmla="*/ 242301 h 21600"/>
              <a:gd name="T28" fmla="*/ 205363 w 21600"/>
              <a:gd name="T29" fmla="*/ 236993 h 21600"/>
              <a:gd name="T30" fmla="*/ 82275 w 21600"/>
              <a:gd name="T31" fmla="*/ 196119 h 21600"/>
              <a:gd name="T32" fmla="*/ 77508 w 21600"/>
              <a:gd name="T33" fmla="*/ 236993 h 21600"/>
              <a:gd name="T34" fmla="*/ 122804 w 21600"/>
              <a:gd name="T35" fmla="*/ 242301 h 21600"/>
              <a:gd name="T36" fmla="*/ 128118 w 21600"/>
              <a:gd name="T37" fmla="*/ 346598 h 21600"/>
              <a:gd name="T38" fmla="*/ 109578 w 21600"/>
              <a:gd name="T39" fmla="*/ 365125 h 21600"/>
              <a:gd name="T40" fmla="*/ 5315 w 21600"/>
              <a:gd name="T41" fmla="*/ 359817 h 21600"/>
              <a:gd name="T42" fmla="*/ 0 w 21600"/>
              <a:gd name="T43" fmla="*/ 255520 h 21600"/>
              <a:gd name="T44" fmla="*/ 18520 w 21600"/>
              <a:gd name="T45" fmla="*/ 236993 h 21600"/>
              <a:gd name="T46" fmla="*/ 50144 w 21600"/>
              <a:gd name="T47" fmla="*/ 200633 h 21600"/>
              <a:gd name="T48" fmla="*/ 82234 w 21600"/>
              <a:gd name="T49" fmla="*/ 169006 h 21600"/>
              <a:gd name="T50" fmla="*/ 205322 w 21600"/>
              <a:gd name="T51" fmla="*/ 127642 h 21600"/>
              <a:gd name="T52" fmla="*/ 160493 w 21600"/>
              <a:gd name="T53" fmla="*/ 122520 h 21600"/>
              <a:gd name="T54" fmla="*/ 155178 w 21600"/>
              <a:gd name="T55" fmla="*/ 18020 h 21600"/>
              <a:gd name="T56" fmla="*/ 173252 w 21600"/>
              <a:gd name="T57" fmla="*/ 0 h 21600"/>
              <a:gd name="T58" fmla="*/ 277475 w 21600"/>
              <a:gd name="T59" fmla="*/ 5308 h 21600"/>
              <a:gd name="T60" fmla="*/ 282830 w 21600"/>
              <a:gd name="T61" fmla="*/ 109605 h 21600"/>
              <a:gd name="T62" fmla="*/ 264756 w 21600"/>
              <a:gd name="T63" fmla="*/ 127642 h 21600"/>
              <a:gd name="T64" fmla="*/ 232686 w 21600"/>
              <a:gd name="T65" fmla="*/ 169006 h 21600"/>
              <a:gd name="T66" fmla="*/ 378371 w 21600"/>
              <a:gd name="T67" fmla="*/ 178151 h 21600"/>
              <a:gd name="T68" fmla="*/ 387905 w 21600"/>
              <a:gd name="T69" fmla="*/ 236993 h 21600"/>
              <a:gd name="T70" fmla="*/ 420076 w 21600"/>
              <a:gd name="T71" fmla="*/ 236993 h 2160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1600" h="21600">
                <a:moveTo>
                  <a:pt x="20709" y="14020"/>
                </a:moveTo>
                <a:cubicBezTo>
                  <a:pt x="20951" y="14020"/>
                  <a:pt x="21162" y="14126"/>
                  <a:pt x="21336" y="14334"/>
                </a:cubicBezTo>
                <a:cubicBezTo>
                  <a:pt x="21512" y="14549"/>
                  <a:pt x="21600" y="14810"/>
                  <a:pt x="21600" y="15116"/>
                </a:cubicBezTo>
                <a:lnTo>
                  <a:pt x="21600" y="20504"/>
                </a:lnTo>
                <a:cubicBezTo>
                  <a:pt x="21600" y="20816"/>
                  <a:pt x="21512" y="21071"/>
                  <a:pt x="21336" y="21286"/>
                </a:cubicBezTo>
                <a:cubicBezTo>
                  <a:pt x="21162" y="21494"/>
                  <a:pt x="20951" y="21600"/>
                  <a:pt x="20709" y="21600"/>
                </a:cubicBezTo>
                <a:lnTo>
                  <a:pt x="16198" y="21600"/>
                </a:lnTo>
                <a:cubicBezTo>
                  <a:pt x="15940" y="21600"/>
                  <a:pt x="15730" y="21494"/>
                  <a:pt x="15564" y="21286"/>
                </a:cubicBezTo>
                <a:cubicBezTo>
                  <a:pt x="15400" y="21071"/>
                  <a:pt x="15316" y="20816"/>
                  <a:pt x="15316" y="20504"/>
                </a:cubicBezTo>
                <a:lnTo>
                  <a:pt x="15316" y="15116"/>
                </a:lnTo>
                <a:cubicBezTo>
                  <a:pt x="15316" y="14810"/>
                  <a:pt x="15400" y="14549"/>
                  <a:pt x="15571" y="14334"/>
                </a:cubicBezTo>
                <a:cubicBezTo>
                  <a:pt x="15737" y="14126"/>
                  <a:pt x="15945" y="14020"/>
                  <a:pt x="16198" y="14020"/>
                </a:cubicBezTo>
                <a:lnTo>
                  <a:pt x="17789" y="14020"/>
                </a:lnTo>
                <a:lnTo>
                  <a:pt x="17789" y="11869"/>
                </a:lnTo>
                <a:cubicBezTo>
                  <a:pt x="17789" y="11699"/>
                  <a:pt x="17708" y="11611"/>
                  <a:pt x="17544" y="11602"/>
                </a:cubicBezTo>
                <a:lnTo>
                  <a:pt x="11473" y="11602"/>
                </a:lnTo>
                <a:lnTo>
                  <a:pt x="11473" y="14020"/>
                </a:lnTo>
                <a:lnTo>
                  <a:pt x="13054" y="14020"/>
                </a:lnTo>
                <a:cubicBezTo>
                  <a:pt x="13297" y="14020"/>
                  <a:pt x="13507" y="14126"/>
                  <a:pt x="13681" y="14334"/>
                </a:cubicBezTo>
                <a:cubicBezTo>
                  <a:pt x="13857" y="14549"/>
                  <a:pt x="13945" y="14810"/>
                  <a:pt x="13945" y="15116"/>
                </a:cubicBezTo>
                <a:lnTo>
                  <a:pt x="13945" y="20504"/>
                </a:lnTo>
                <a:cubicBezTo>
                  <a:pt x="13945" y="20816"/>
                  <a:pt x="13857" y="21071"/>
                  <a:pt x="13681" y="21286"/>
                </a:cubicBezTo>
                <a:cubicBezTo>
                  <a:pt x="13507" y="21494"/>
                  <a:pt x="13297" y="21600"/>
                  <a:pt x="13054" y="21600"/>
                </a:cubicBezTo>
                <a:lnTo>
                  <a:pt x="8543" y="21600"/>
                </a:lnTo>
                <a:cubicBezTo>
                  <a:pt x="8298" y="21600"/>
                  <a:pt x="8090" y="21494"/>
                  <a:pt x="7914" y="21286"/>
                </a:cubicBezTo>
                <a:cubicBezTo>
                  <a:pt x="7740" y="21071"/>
                  <a:pt x="7652" y="20816"/>
                  <a:pt x="7652" y="20504"/>
                </a:cubicBezTo>
                <a:lnTo>
                  <a:pt x="7652" y="15116"/>
                </a:lnTo>
                <a:cubicBezTo>
                  <a:pt x="7652" y="14810"/>
                  <a:pt x="7740" y="14549"/>
                  <a:pt x="7914" y="14334"/>
                </a:cubicBezTo>
                <a:cubicBezTo>
                  <a:pt x="8090" y="14126"/>
                  <a:pt x="8298" y="14020"/>
                  <a:pt x="8543" y="14020"/>
                </a:cubicBezTo>
                <a:lnTo>
                  <a:pt x="10124" y="14020"/>
                </a:lnTo>
                <a:lnTo>
                  <a:pt x="10124" y="11602"/>
                </a:lnTo>
                <a:lnTo>
                  <a:pt x="4056" y="11602"/>
                </a:lnTo>
                <a:cubicBezTo>
                  <a:pt x="3902" y="11602"/>
                  <a:pt x="3821" y="11690"/>
                  <a:pt x="3821" y="11869"/>
                </a:cubicBezTo>
                <a:lnTo>
                  <a:pt x="3821" y="14020"/>
                </a:lnTo>
                <a:lnTo>
                  <a:pt x="5402" y="14020"/>
                </a:lnTo>
                <a:cubicBezTo>
                  <a:pt x="5662" y="14020"/>
                  <a:pt x="5875" y="14126"/>
                  <a:pt x="6054" y="14334"/>
                </a:cubicBezTo>
                <a:cubicBezTo>
                  <a:pt x="6230" y="14549"/>
                  <a:pt x="6316" y="14810"/>
                  <a:pt x="6316" y="15116"/>
                </a:cubicBezTo>
                <a:lnTo>
                  <a:pt x="6316" y="20504"/>
                </a:lnTo>
                <a:cubicBezTo>
                  <a:pt x="6316" y="20816"/>
                  <a:pt x="6230" y="21071"/>
                  <a:pt x="6054" y="21286"/>
                </a:cubicBezTo>
                <a:cubicBezTo>
                  <a:pt x="5877" y="21494"/>
                  <a:pt x="5664" y="21600"/>
                  <a:pt x="5402" y="21600"/>
                </a:cubicBezTo>
                <a:lnTo>
                  <a:pt x="913" y="21600"/>
                </a:lnTo>
                <a:cubicBezTo>
                  <a:pt x="658" y="21600"/>
                  <a:pt x="441" y="21494"/>
                  <a:pt x="262" y="21286"/>
                </a:cubicBezTo>
                <a:cubicBezTo>
                  <a:pt x="88" y="21071"/>
                  <a:pt x="0" y="20816"/>
                  <a:pt x="0" y="20504"/>
                </a:cubicBezTo>
                <a:lnTo>
                  <a:pt x="0" y="15116"/>
                </a:lnTo>
                <a:cubicBezTo>
                  <a:pt x="0" y="14810"/>
                  <a:pt x="88" y="14549"/>
                  <a:pt x="262" y="14334"/>
                </a:cubicBezTo>
                <a:cubicBezTo>
                  <a:pt x="438" y="14126"/>
                  <a:pt x="656" y="14020"/>
                  <a:pt x="913" y="14020"/>
                </a:cubicBezTo>
                <a:lnTo>
                  <a:pt x="2472" y="14020"/>
                </a:lnTo>
                <a:lnTo>
                  <a:pt x="2472" y="11869"/>
                </a:lnTo>
                <a:cubicBezTo>
                  <a:pt x="2472" y="11352"/>
                  <a:pt x="2629" y="10912"/>
                  <a:pt x="2942" y="10544"/>
                </a:cubicBezTo>
                <a:cubicBezTo>
                  <a:pt x="3253" y="10180"/>
                  <a:pt x="3623" y="9998"/>
                  <a:pt x="4054" y="9998"/>
                </a:cubicBezTo>
                <a:lnTo>
                  <a:pt x="10122" y="9998"/>
                </a:lnTo>
                <a:lnTo>
                  <a:pt x="10122" y="7551"/>
                </a:lnTo>
                <a:lnTo>
                  <a:pt x="8541" y="7551"/>
                </a:lnTo>
                <a:cubicBezTo>
                  <a:pt x="8296" y="7551"/>
                  <a:pt x="8088" y="7451"/>
                  <a:pt x="7912" y="7248"/>
                </a:cubicBezTo>
                <a:cubicBezTo>
                  <a:pt x="7738" y="7045"/>
                  <a:pt x="7650" y="6790"/>
                  <a:pt x="7650" y="6484"/>
                </a:cubicBezTo>
                <a:lnTo>
                  <a:pt x="7650" y="1066"/>
                </a:lnTo>
                <a:cubicBezTo>
                  <a:pt x="7650" y="776"/>
                  <a:pt x="7738" y="523"/>
                  <a:pt x="7912" y="314"/>
                </a:cubicBezTo>
                <a:cubicBezTo>
                  <a:pt x="8088" y="103"/>
                  <a:pt x="8296" y="0"/>
                  <a:pt x="8541" y="0"/>
                </a:cubicBezTo>
                <a:lnTo>
                  <a:pt x="13052" y="0"/>
                </a:lnTo>
                <a:cubicBezTo>
                  <a:pt x="13294" y="0"/>
                  <a:pt x="13505" y="103"/>
                  <a:pt x="13679" y="314"/>
                </a:cubicBezTo>
                <a:cubicBezTo>
                  <a:pt x="13855" y="523"/>
                  <a:pt x="13943" y="776"/>
                  <a:pt x="13943" y="1066"/>
                </a:cubicBezTo>
                <a:lnTo>
                  <a:pt x="13943" y="6484"/>
                </a:lnTo>
                <a:cubicBezTo>
                  <a:pt x="13943" y="6790"/>
                  <a:pt x="13855" y="7045"/>
                  <a:pt x="13679" y="7248"/>
                </a:cubicBezTo>
                <a:cubicBezTo>
                  <a:pt x="13505" y="7451"/>
                  <a:pt x="13294" y="7551"/>
                  <a:pt x="13052" y="7551"/>
                </a:cubicBezTo>
                <a:lnTo>
                  <a:pt x="11471" y="7551"/>
                </a:lnTo>
                <a:lnTo>
                  <a:pt x="11471" y="9998"/>
                </a:lnTo>
                <a:lnTo>
                  <a:pt x="17541" y="9998"/>
                </a:lnTo>
                <a:cubicBezTo>
                  <a:pt x="17970" y="9998"/>
                  <a:pt x="18339" y="10177"/>
                  <a:pt x="18653" y="10539"/>
                </a:cubicBezTo>
                <a:cubicBezTo>
                  <a:pt x="18966" y="10900"/>
                  <a:pt x="19123" y="11344"/>
                  <a:pt x="19123" y="11869"/>
                </a:cubicBezTo>
                <a:lnTo>
                  <a:pt x="19123" y="14020"/>
                </a:lnTo>
                <a:lnTo>
                  <a:pt x="20709" y="14020"/>
                </a:lnTo>
                <a:close/>
                <a:moveTo>
                  <a:pt x="20709" y="14020"/>
                </a:move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130000"/>
              </a:lnSpc>
            </a:pPr>
            <a:endParaRPr lang="zh-CN" altLang="en-US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767" name="AutoShape 16"/>
          <p:cNvSpPr/>
          <p:nvPr/>
        </p:nvSpPr>
        <p:spPr bwMode="auto">
          <a:xfrm>
            <a:off x="6123301" y="3088186"/>
            <a:ext cx="302402" cy="292877"/>
          </a:xfrm>
          <a:custGeom>
            <a:avLst/>
            <a:gdLst>
              <a:gd name="T0" fmla="*/ 375933 w 21600"/>
              <a:gd name="T1" fmla="*/ 0 h 21600"/>
              <a:gd name="T2" fmla="*/ 27292 w 21600"/>
              <a:gd name="T3" fmla="*/ 0 h 21600"/>
              <a:gd name="T4" fmla="*/ 0 w 21600"/>
              <a:gd name="T5" fmla="*/ 27680 h 21600"/>
              <a:gd name="T6" fmla="*/ 0 w 21600"/>
              <a:gd name="T7" fmla="*/ 279822 h 21600"/>
              <a:gd name="T8" fmla="*/ 27292 w 21600"/>
              <a:gd name="T9" fmla="*/ 307502 h 21600"/>
              <a:gd name="T10" fmla="*/ 160693 w 21600"/>
              <a:gd name="T11" fmla="*/ 307502 h 21600"/>
              <a:gd name="T12" fmla="*/ 118242 w 21600"/>
              <a:gd name="T13" fmla="*/ 362845 h 21600"/>
              <a:gd name="T14" fmla="*/ 118242 w 21600"/>
              <a:gd name="T15" fmla="*/ 390525 h 21600"/>
              <a:gd name="T16" fmla="*/ 160693 w 21600"/>
              <a:gd name="T17" fmla="*/ 390525 h 21600"/>
              <a:gd name="T18" fmla="*/ 242532 w 21600"/>
              <a:gd name="T19" fmla="*/ 390525 h 21600"/>
              <a:gd name="T20" fmla="*/ 281959 w 21600"/>
              <a:gd name="T21" fmla="*/ 390525 h 21600"/>
              <a:gd name="T22" fmla="*/ 281959 w 21600"/>
              <a:gd name="T23" fmla="*/ 362845 h 21600"/>
              <a:gd name="T24" fmla="*/ 242532 w 21600"/>
              <a:gd name="T25" fmla="*/ 307502 h 21600"/>
              <a:gd name="T26" fmla="*/ 375933 w 21600"/>
              <a:gd name="T27" fmla="*/ 307502 h 21600"/>
              <a:gd name="T28" fmla="*/ 403225 w 21600"/>
              <a:gd name="T29" fmla="*/ 279822 h 21600"/>
              <a:gd name="T30" fmla="*/ 403225 w 21600"/>
              <a:gd name="T31" fmla="*/ 27680 h 21600"/>
              <a:gd name="T32" fmla="*/ 375933 w 21600"/>
              <a:gd name="T33" fmla="*/ 0 h 21600"/>
              <a:gd name="T34" fmla="*/ 178875 w 21600"/>
              <a:gd name="T35" fmla="*/ 273675 h 21600"/>
              <a:gd name="T36" fmla="*/ 203125 w 21600"/>
              <a:gd name="T37" fmla="*/ 252142 h 21600"/>
              <a:gd name="T38" fmla="*/ 227374 w 21600"/>
              <a:gd name="T39" fmla="*/ 273675 h 21600"/>
              <a:gd name="T40" fmla="*/ 203125 w 21600"/>
              <a:gd name="T41" fmla="*/ 298282 h 21600"/>
              <a:gd name="T42" fmla="*/ 178875 w 21600"/>
              <a:gd name="T43" fmla="*/ 273675 h 21600"/>
              <a:gd name="T44" fmla="*/ 372908 w 21600"/>
              <a:gd name="T45" fmla="*/ 242921 h 21600"/>
              <a:gd name="T46" fmla="*/ 27292 w 21600"/>
              <a:gd name="T47" fmla="*/ 242921 h 21600"/>
              <a:gd name="T48" fmla="*/ 27292 w 21600"/>
              <a:gd name="T49" fmla="*/ 30754 h 21600"/>
              <a:gd name="T50" fmla="*/ 372908 w 21600"/>
              <a:gd name="T51" fmla="*/ 30754 h 21600"/>
              <a:gd name="T52" fmla="*/ 372908 w 21600"/>
              <a:gd name="T53" fmla="*/ 242921 h 21600"/>
              <a:gd name="T54" fmla="*/ 372908 w 21600"/>
              <a:gd name="T55" fmla="*/ 242921 h 2160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1600" h="21600">
                <a:moveTo>
                  <a:pt x="20138" y="0"/>
                </a:moveTo>
                <a:cubicBezTo>
                  <a:pt x="1462" y="0"/>
                  <a:pt x="1462" y="0"/>
                  <a:pt x="1462" y="0"/>
                </a:cubicBezTo>
                <a:cubicBezTo>
                  <a:pt x="650" y="0"/>
                  <a:pt x="0" y="680"/>
                  <a:pt x="0" y="1531"/>
                </a:cubicBezTo>
                <a:cubicBezTo>
                  <a:pt x="0" y="15477"/>
                  <a:pt x="0" y="15477"/>
                  <a:pt x="0" y="15477"/>
                </a:cubicBezTo>
                <a:cubicBezTo>
                  <a:pt x="0" y="16328"/>
                  <a:pt x="650" y="17008"/>
                  <a:pt x="1462" y="17008"/>
                </a:cubicBezTo>
                <a:cubicBezTo>
                  <a:pt x="8608" y="17008"/>
                  <a:pt x="8608" y="17008"/>
                  <a:pt x="8608" y="17008"/>
                </a:cubicBezTo>
                <a:cubicBezTo>
                  <a:pt x="8608" y="17008"/>
                  <a:pt x="8932" y="20069"/>
                  <a:pt x="6334" y="20069"/>
                </a:cubicBezTo>
                <a:cubicBezTo>
                  <a:pt x="6334" y="21600"/>
                  <a:pt x="6334" y="21600"/>
                  <a:pt x="6334" y="21600"/>
                </a:cubicBezTo>
                <a:cubicBezTo>
                  <a:pt x="8608" y="21600"/>
                  <a:pt x="8608" y="21600"/>
                  <a:pt x="8608" y="21600"/>
                </a:cubicBezTo>
                <a:cubicBezTo>
                  <a:pt x="12992" y="21600"/>
                  <a:pt x="12992" y="21600"/>
                  <a:pt x="12992" y="21600"/>
                </a:cubicBezTo>
                <a:cubicBezTo>
                  <a:pt x="15104" y="21600"/>
                  <a:pt x="15104" y="21600"/>
                  <a:pt x="15104" y="21600"/>
                </a:cubicBezTo>
                <a:cubicBezTo>
                  <a:pt x="15104" y="20069"/>
                  <a:pt x="15104" y="20069"/>
                  <a:pt x="15104" y="20069"/>
                </a:cubicBezTo>
                <a:cubicBezTo>
                  <a:pt x="12505" y="20069"/>
                  <a:pt x="12992" y="17008"/>
                  <a:pt x="12992" y="17008"/>
                </a:cubicBezTo>
                <a:cubicBezTo>
                  <a:pt x="20138" y="17008"/>
                  <a:pt x="20138" y="17008"/>
                  <a:pt x="20138" y="17008"/>
                </a:cubicBezTo>
                <a:cubicBezTo>
                  <a:pt x="20950" y="17008"/>
                  <a:pt x="21600" y="16328"/>
                  <a:pt x="21600" y="15477"/>
                </a:cubicBezTo>
                <a:cubicBezTo>
                  <a:pt x="21600" y="1531"/>
                  <a:pt x="21600" y="1531"/>
                  <a:pt x="21600" y="1531"/>
                </a:cubicBezTo>
                <a:cubicBezTo>
                  <a:pt x="21600" y="680"/>
                  <a:pt x="20950" y="0"/>
                  <a:pt x="20138" y="0"/>
                </a:cubicBezTo>
                <a:close/>
                <a:moveTo>
                  <a:pt x="9582" y="15137"/>
                </a:moveTo>
                <a:cubicBezTo>
                  <a:pt x="9582" y="14457"/>
                  <a:pt x="10232" y="13946"/>
                  <a:pt x="10881" y="13946"/>
                </a:cubicBezTo>
                <a:cubicBezTo>
                  <a:pt x="11531" y="13946"/>
                  <a:pt x="12180" y="14457"/>
                  <a:pt x="12180" y="15137"/>
                </a:cubicBezTo>
                <a:cubicBezTo>
                  <a:pt x="12180" y="15817"/>
                  <a:pt x="11531" y="16498"/>
                  <a:pt x="10881" y="16498"/>
                </a:cubicBezTo>
                <a:cubicBezTo>
                  <a:pt x="10232" y="16498"/>
                  <a:pt x="9582" y="15817"/>
                  <a:pt x="9582" y="15137"/>
                </a:cubicBezTo>
                <a:close/>
                <a:moveTo>
                  <a:pt x="19976" y="13436"/>
                </a:moveTo>
                <a:cubicBezTo>
                  <a:pt x="1462" y="13436"/>
                  <a:pt x="1462" y="13436"/>
                  <a:pt x="1462" y="13436"/>
                </a:cubicBezTo>
                <a:cubicBezTo>
                  <a:pt x="1462" y="1701"/>
                  <a:pt x="1462" y="1701"/>
                  <a:pt x="1462" y="1701"/>
                </a:cubicBezTo>
                <a:cubicBezTo>
                  <a:pt x="19976" y="1701"/>
                  <a:pt x="19976" y="1701"/>
                  <a:pt x="19976" y="1701"/>
                </a:cubicBezTo>
                <a:lnTo>
                  <a:pt x="19976" y="13436"/>
                </a:lnTo>
                <a:close/>
                <a:moveTo>
                  <a:pt x="19976" y="13436"/>
                </a:move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130000"/>
              </a:lnSpc>
            </a:pPr>
            <a:endParaRPr lang="zh-CN" altLang="en-US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769" name="Rectangle 21"/>
          <p:cNvSpPr>
            <a:spLocks noChangeArrowheads="1"/>
          </p:cNvSpPr>
          <p:nvPr/>
        </p:nvSpPr>
        <p:spPr bwMode="auto">
          <a:xfrm>
            <a:off x="5099378" y="2399397"/>
            <a:ext cx="713225" cy="375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en-US" sz="20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771" name="Rectangle 21"/>
          <p:cNvSpPr>
            <a:spLocks noChangeArrowheads="1"/>
          </p:cNvSpPr>
          <p:nvPr/>
        </p:nvSpPr>
        <p:spPr bwMode="auto">
          <a:xfrm>
            <a:off x="5925420" y="3367933"/>
            <a:ext cx="712447" cy="375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en-US" sz="20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815896" y="4086022"/>
            <a:ext cx="1963217" cy="55399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7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7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815896" y="3860772"/>
            <a:ext cx="1156808" cy="24434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25" name="TextBox 23"/>
          <p:cNvSpPr txBox="1"/>
          <p:nvPr/>
        </p:nvSpPr>
        <p:spPr>
          <a:xfrm>
            <a:off x="2231339" y="1177257"/>
            <a:ext cx="1963217" cy="55399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7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7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6" name="TextBox 24"/>
          <p:cNvSpPr txBox="1"/>
          <p:nvPr/>
        </p:nvSpPr>
        <p:spPr>
          <a:xfrm>
            <a:off x="2231338" y="952008"/>
            <a:ext cx="1156808" cy="24434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27" name="TextBox 23"/>
          <p:cNvSpPr txBox="1"/>
          <p:nvPr/>
        </p:nvSpPr>
        <p:spPr>
          <a:xfrm>
            <a:off x="4674650" y="1150164"/>
            <a:ext cx="1963217" cy="55399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7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7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8" name="TextBox 24"/>
          <p:cNvSpPr txBox="1"/>
          <p:nvPr/>
        </p:nvSpPr>
        <p:spPr>
          <a:xfrm>
            <a:off x="4709545" y="941880"/>
            <a:ext cx="1156808" cy="24434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29" name="TextBox 23"/>
          <p:cNvSpPr txBox="1"/>
          <p:nvPr/>
        </p:nvSpPr>
        <p:spPr>
          <a:xfrm>
            <a:off x="6532590" y="4126662"/>
            <a:ext cx="1963217" cy="55399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7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7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0" name="TextBox 24"/>
          <p:cNvSpPr txBox="1"/>
          <p:nvPr/>
        </p:nvSpPr>
        <p:spPr>
          <a:xfrm>
            <a:off x="6567484" y="3918378"/>
            <a:ext cx="1156808" cy="24434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</p:spTree>
  </p:cSld>
  <p:clrMapOvr>
    <a:masterClrMapping/>
  </p:clrMapOvr>
  <p:transition spd="med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17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317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317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317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317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31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31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800" decel="100000"/>
                                        <p:tgtEl>
                                          <p:spTgt spid="317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317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31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31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800" decel="1000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800" decel="100000"/>
                                        <p:tgtEl>
                                          <p:spTgt spid="317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31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31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800" decel="100000"/>
                                        <p:tgtEl>
                                          <p:spTgt spid="317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317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31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31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650"/>
                            </p:stCondLst>
                            <p:childTnLst>
                              <p:par>
                                <p:cTn id="126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300"/>
                            </p:stCondLst>
                            <p:childTnLst>
                              <p:par>
                                <p:cTn id="13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7950"/>
                            </p:stCondLst>
                            <p:childTnLst>
                              <p:par>
                                <p:cTn id="144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0" grpId="0" animBg="1"/>
      <p:bldP spid="31751" grpId="0" animBg="1"/>
      <p:bldP spid="31752" grpId="0" animBg="1"/>
      <p:bldP spid="31753" grpId="0" animBg="1"/>
      <p:bldP spid="31754" grpId="0" animBg="1"/>
      <p:bldP spid="31755" grpId="0" animBg="1"/>
      <p:bldP spid="31756" grpId="0" animBg="1"/>
      <p:bldP spid="31760" grpId="0" animBg="1"/>
      <p:bldP spid="31761" grpId="0"/>
      <p:bldP spid="31762" grpId="0" animBg="1"/>
      <p:bldP spid="31763" grpId="0"/>
      <p:bldP spid="31766" grpId="0" animBg="1"/>
      <p:bldP spid="31767" grpId="0" animBg="1"/>
      <p:bldP spid="31769" grpId="0"/>
      <p:bldP spid="31771" grpId="0"/>
      <p:bldP spid="23" grpId="0" build="p"/>
      <p:bldP spid="24" grpId="0" build="p"/>
      <p:bldP spid="25" grpId="0" build="p"/>
      <p:bldP spid="26" grpId="0" build="p"/>
      <p:bldP spid="27" grpId="0" build="p"/>
      <p:bldP spid="28" grpId="0" build="p"/>
      <p:bldP spid="29" grpId="0" build="p"/>
      <p:bldP spid="3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esktop\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762"/>
            <a:ext cx="9144000" cy="5148262"/>
          </a:xfrm>
          <a:prstGeom prst="rect">
            <a:avLst/>
          </a:prstGeom>
          <a:noFill/>
        </p:spPr>
      </p:pic>
      <p:sp>
        <p:nvSpPr>
          <p:cNvPr id="26" name="TextBox 48"/>
          <p:cNvSpPr txBox="1"/>
          <p:nvPr/>
        </p:nvSpPr>
        <p:spPr>
          <a:xfrm>
            <a:off x="3982289" y="2024662"/>
            <a:ext cx="2816312" cy="4815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31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请替换文字内容</a:t>
            </a:r>
            <a:endParaRPr lang="en-GB" altLang="zh-CN" sz="31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7" name="TextBox 49"/>
          <p:cNvSpPr txBox="1"/>
          <p:nvPr/>
        </p:nvSpPr>
        <p:spPr>
          <a:xfrm>
            <a:off x="3982289" y="2604262"/>
            <a:ext cx="368605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/>
            <a:r>
              <a:rPr lang="zh-CN" altLang="en-US" sz="9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请替换文字内容，点击添加相关标题文字，修改文字内容，也可以直接复制你的内容到此。</a:t>
            </a:r>
          </a:p>
        </p:txBody>
      </p:sp>
      <p:sp>
        <p:nvSpPr>
          <p:cNvPr id="28" name="矩形 259"/>
          <p:cNvSpPr>
            <a:spLocks noChangeArrowheads="1"/>
          </p:cNvSpPr>
          <p:nvPr/>
        </p:nvSpPr>
        <p:spPr bwMode="auto">
          <a:xfrm>
            <a:off x="2497324" y="1571912"/>
            <a:ext cx="1561914" cy="1575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5023" tIns="32511" rIns="65023" bIns="32511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9800" cap="all" spc="213" dirty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02</a:t>
            </a:r>
            <a:endParaRPr lang="zh-CN" altLang="en-US" sz="9800" cap="all" spc="213" dirty="0">
              <a:solidFill>
                <a:schemeClr val="accent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49"/>
                            </p:stCondLst>
                            <p:childTnLst>
                              <p:par>
                                <p:cTn id="1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49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27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8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9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0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609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36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7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8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9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27" grpId="0"/>
      <p:bldP spid="27" grpId="1"/>
      <p:bldP spid="28" grpId="0"/>
      <p:bldP spid="28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1191650"/>
  <p:tag name="MH_LIBRARY" val="GRAPHIC"/>
  <p:tag name="MH_TYPE" val="SubTitle"/>
  <p:tag name="MH_ORDER" val="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1191650"/>
  <p:tag name="MH_LIBRARY" val="GRAPHIC"/>
  <p:tag name="MH_TYPE" val="SubTitle"/>
  <p:tag name="MH_ORDER" val="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1191650"/>
  <p:tag name="MH_LIBRARY" val="GRAPHIC"/>
  <p:tag name="MH_TYPE" val="SubTitle"/>
  <p:tag name="MH_ORDER" val="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1192522"/>
  <p:tag name="MH_LIBRARY" val="GRAPHIC"/>
  <p:tag name="MH_TYPE" val="Other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1192522"/>
  <p:tag name="MH_LIBRARY" val="GRAPHIC"/>
  <p:tag name="MH_TYPE" val="Other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1192522"/>
  <p:tag name="MH_LIBRARY" val="GRAPHIC"/>
  <p:tag name="MH_TYPE" val="Other"/>
  <p:tag name="MH_ORDER" val="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1192522"/>
  <p:tag name="MH_LIBRARY" val="GRAPHIC"/>
  <p:tag name="MH_TYPE" val="Other"/>
  <p:tag name="MH_ORDER" val="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1192522"/>
  <p:tag name="MH_LIBRARY" val="GRAPHIC"/>
  <p:tag name="MH_TYPE" val="Other"/>
  <p:tag name="MH_ORDER" val="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1192522"/>
  <p:tag name="MH_LIBRARY" val="GRAPHIC"/>
  <p:tag name="MH_TYPE" val="Other"/>
  <p:tag name="MH_ORDER" val="8"/>
</p:tagLst>
</file>

<file path=ppt/theme/theme1.xml><?xml version="1.0" encoding="utf-8"?>
<a:theme xmlns:a="http://schemas.openxmlformats.org/drawingml/2006/main" name="Office 主题​​">
  <a:themeElements>
    <a:clrScheme name="自定义 972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2C9AB1"/>
      </a:accent1>
      <a:accent2>
        <a:srgbClr val="7FB265"/>
      </a:accent2>
      <a:accent3>
        <a:srgbClr val="2C9AB1"/>
      </a:accent3>
      <a:accent4>
        <a:srgbClr val="7FB265"/>
      </a:accent4>
      <a:accent5>
        <a:srgbClr val="2C9AB1"/>
      </a:accent5>
      <a:accent6>
        <a:srgbClr val="7FB265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2305</Words>
  <Application>Microsoft Office PowerPoint</Application>
  <PresentationFormat>全屏显示(16:9)</PresentationFormat>
  <Paragraphs>264</Paragraphs>
  <Slides>25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6" baseType="lpstr">
      <vt:lpstr>FontAwesome</vt:lpstr>
      <vt:lpstr>Open Sans</vt:lpstr>
      <vt:lpstr>SF UI Display Thin</vt:lpstr>
      <vt:lpstr>微软雅黑</vt:lpstr>
      <vt:lpstr>幼圆</vt:lpstr>
      <vt:lpstr>Agency FB</vt:lpstr>
      <vt:lpstr>Arial</vt:lpstr>
      <vt:lpstr>Calibri</vt:lpstr>
      <vt:lpstr>Impact</vt:lpstr>
      <vt:lpstr>Kartika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天 下</cp:lastModifiedBy>
  <cp:revision>405</cp:revision>
  <dcterms:created xsi:type="dcterms:W3CDTF">2014-11-09T01:07:00Z</dcterms:created>
  <dcterms:modified xsi:type="dcterms:W3CDTF">2021-01-05T16:37:45Z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