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tags/tag1.xml" ContentType="application/vnd.openxmlformats-officedocument.presentationml.tags+xml"/>
  <Override PartName="/ppt/notesSlides/notesSlide4.xml" ContentType="application/vnd.openxmlformats-officedocument.presentationml.notesSlide+xml"/>
  <Override PartName="/ppt/theme/themeOverride2.xml" ContentType="application/vnd.openxmlformats-officedocument.themeOverride+xml"/>
  <Override PartName="/ppt/tags/tag2.xml" ContentType="application/vnd.openxmlformats-officedocument.presentationml.tags+xml"/>
  <Override PartName="/ppt/notesSlides/notesSlide5.xml" ContentType="application/vnd.openxmlformats-officedocument.presentationml.notesSlide+xml"/>
  <Override PartName="/ppt/theme/themeOverride3.xml" ContentType="application/vnd.openxmlformats-officedocument.themeOverride+xml"/>
  <Override PartName="/ppt/tags/tag3.xml" ContentType="application/vnd.openxmlformats-officedocument.presentationml.tags+xml"/>
  <Override PartName="/ppt/notesSlides/notesSlide6.xml" ContentType="application/vnd.openxmlformats-officedocument.presentationml.notesSlide+xml"/>
  <Override PartName="/ppt/theme/themeOverride4.xml" ContentType="application/vnd.openxmlformats-officedocument.themeOverr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5.xml" ContentType="application/vnd.openxmlformats-officedocument.themeOverride+xml"/>
  <Override PartName="/ppt/tags/tag5.xml" ContentType="application/vnd.openxmlformats-officedocument.presentationml.tags+xml"/>
  <Override PartName="/ppt/notesSlides/notesSlide9.xml" ContentType="application/vnd.openxmlformats-officedocument.presentationml.notesSlide+xml"/>
  <Override PartName="/ppt/theme/themeOverride6.xml" ContentType="application/vnd.openxmlformats-officedocument.themeOverride+xml"/>
  <Override PartName="/ppt/tags/tag6.xml" ContentType="application/vnd.openxmlformats-officedocument.presentationml.tags+xml"/>
  <Override PartName="/ppt/notesSlides/notesSlide10.xml" ContentType="application/vnd.openxmlformats-officedocument.presentationml.notesSlide+xml"/>
  <Override PartName="/ppt/theme/themeOverride7.xml" ContentType="application/vnd.openxmlformats-officedocument.themeOverride+xml"/>
  <Override PartName="/ppt/tags/tag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8.xml" ContentType="application/vnd.openxmlformats-officedocument.themeOverride+xml"/>
  <Override PartName="/ppt/tags/tag8.xml" ContentType="application/vnd.openxmlformats-officedocument.presentationml.tags+xml"/>
  <Override PartName="/ppt/notesSlides/notesSlide13.xml" ContentType="application/vnd.openxmlformats-officedocument.presentationml.notesSlide+xml"/>
  <Override PartName="/ppt/theme/themeOverride9.xml" ContentType="application/vnd.openxmlformats-officedocument.themeOverride+xml"/>
  <Override PartName="/ppt/tags/tag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10.xml" ContentType="application/vnd.openxmlformats-officedocument.themeOverride+xml"/>
  <Override PartName="/ppt/tags/tag10.xml" ContentType="application/vnd.openxmlformats-officedocument.presentationml.tags+xml"/>
  <Override PartName="/ppt/notesSlides/notesSlide16.xml" ContentType="application/vnd.openxmlformats-officedocument.presentationml.notesSlide+xml"/>
  <Override PartName="/ppt/theme/themeOverride11.xml" ContentType="application/vnd.openxmlformats-officedocument.themeOverride+xml"/>
  <Override PartName="/ppt/tags/tag11.xml" ContentType="application/vnd.openxmlformats-officedocument.presentationml.tags+xml"/>
  <Override PartName="/ppt/notesSlides/notesSlide17.xml" ContentType="application/vnd.openxmlformats-officedocument.presentationml.notesSlide+xml"/>
  <Override PartName="/ppt/theme/themeOverride12.xml" ContentType="application/vnd.openxmlformats-officedocument.themeOverride+xml"/>
  <Override PartName="/ppt/tags/tag1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338" r:id="rId2"/>
    <p:sldId id="340" r:id="rId3"/>
    <p:sldId id="341" r:id="rId4"/>
    <p:sldId id="261" r:id="rId5"/>
    <p:sldId id="295" r:id="rId6"/>
    <p:sldId id="260" r:id="rId7"/>
    <p:sldId id="311" r:id="rId8"/>
    <p:sldId id="342" r:id="rId9"/>
    <p:sldId id="271" r:id="rId10"/>
    <p:sldId id="269" r:id="rId11"/>
    <p:sldId id="307" r:id="rId12"/>
    <p:sldId id="343" r:id="rId13"/>
    <p:sldId id="283" r:id="rId14"/>
    <p:sldId id="294" r:id="rId15"/>
    <p:sldId id="344" r:id="rId16"/>
    <p:sldId id="309" r:id="rId17"/>
    <p:sldId id="280" r:id="rId18"/>
    <p:sldId id="274" r:id="rId19"/>
    <p:sldId id="339"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282"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Regular" panose="020B0500000000000000" pitchFamily="34" charset="-122"/>
                <a:ea typeface="思源黑体 CN Regular" panose="020B0500000000000000"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Regular" panose="020B0500000000000000" pitchFamily="34" charset="-122"/>
                <a:ea typeface="思源黑体 CN Regular" panose="020B0500000000000000" pitchFamily="34" charset="-122"/>
              </a:defRPr>
            </a:lvl1pPr>
          </a:lstStyle>
          <a:p>
            <a:fld id="{ECC84F1C-2FB4-49DF-9E77-0865E665C84C}" type="datetimeFigureOut">
              <a:rPr lang="zh-CN" altLang="en-US" smtClean="0"/>
              <a:t>2021/1/6</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Regular" panose="020B0500000000000000" pitchFamily="34" charset="-122"/>
                <a:ea typeface="思源黑体 CN Regular" panose="020B0500000000000000"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Regular" panose="020B0500000000000000" pitchFamily="34" charset="-122"/>
                <a:ea typeface="思源黑体 CN Regular" panose="020B0500000000000000" pitchFamily="34" charset="-122"/>
              </a:defRPr>
            </a:lvl1pPr>
          </a:lstStyle>
          <a:p>
            <a:fld id="{F43C4C7B-B87D-44D2-A0DD-DBC1C0112B74}"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Regular" panose="020B0500000000000000" pitchFamily="34" charset="-122"/>
        <a:ea typeface="思源黑体 CN Regular" panose="020B0500000000000000" pitchFamily="34" charset="-122"/>
        <a:cs typeface="+mn-cs"/>
      </a:defRPr>
    </a:lvl1pPr>
    <a:lvl2pPr marL="457200" algn="l" defTabSz="914400" rtl="0" eaLnBrk="1" latinLnBrk="0" hangingPunct="1">
      <a:defRPr sz="1200" kern="1200">
        <a:solidFill>
          <a:schemeClr val="tx1"/>
        </a:solidFill>
        <a:latin typeface="思源黑体 CN Regular" panose="020B0500000000000000" pitchFamily="34" charset="-122"/>
        <a:ea typeface="思源黑体 CN Regular" panose="020B0500000000000000" pitchFamily="34" charset="-122"/>
        <a:cs typeface="+mn-cs"/>
      </a:defRPr>
    </a:lvl2pPr>
    <a:lvl3pPr marL="914400" algn="l" defTabSz="914400" rtl="0" eaLnBrk="1" latinLnBrk="0" hangingPunct="1">
      <a:defRPr sz="1200" kern="1200">
        <a:solidFill>
          <a:schemeClr val="tx1"/>
        </a:solidFill>
        <a:latin typeface="思源黑体 CN Regular" panose="020B0500000000000000" pitchFamily="34" charset="-122"/>
        <a:ea typeface="思源黑体 CN Regular" panose="020B0500000000000000" pitchFamily="34" charset="-122"/>
        <a:cs typeface="+mn-cs"/>
      </a:defRPr>
    </a:lvl3pPr>
    <a:lvl4pPr marL="1371600" algn="l" defTabSz="914400" rtl="0" eaLnBrk="1" latinLnBrk="0" hangingPunct="1">
      <a:defRPr sz="1200" kern="1200">
        <a:solidFill>
          <a:schemeClr val="tx1"/>
        </a:solidFill>
        <a:latin typeface="思源黑体 CN Regular" panose="020B0500000000000000" pitchFamily="34" charset="-122"/>
        <a:ea typeface="思源黑体 CN Regular" panose="020B0500000000000000" pitchFamily="34" charset="-122"/>
        <a:cs typeface="+mn-cs"/>
      </a:defRPr>
    </a:lvl4pPr>
    <a:lvl5pPr marL="1828800" algn="l" defTabSz="914400" rtl="0" eaLnBrk="1" latinLnBrk="0" hangingPunct="1">
      <a:defRPr sz="1200" kern="1200">
        <a:solidFill>
          <a:schemeClr val="tx1"/>
        </a:solidFill>
        <a:latin typeface="思源黑体 CN Regular" panose="020B0500000000000000" pitchFamily="34" charset="-122"/>
        <a:ea typeface="思源黑体 CN Regular" panose="020B0500000000000000"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43C4C7B-B87D-44D2-A0DD-DBC1C0112B74}" type="slidenum">
              <a:rPr lang="zh-CN" altLang="en-US" smtClean="0"/>
              <a:t>1</a:t>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C66D8B3-534F-4D0F-AF84-F3199E9D77A3}" type="slidenum">
              <a:rPr kumimoji="0" lang="zh-CN" altLang="en-US" sz="1200" b="0" i="0" u="none" strike="noStrike" kern="1200" cap="none" spc="0" normalizeH="0" baseline="0" noProof="0" smtClean="0">
                <a:ln>
                  <a:noFill/>
                </a:ln>
                <a:solidFill>
                  <a:prstClr val="black"/>
                </a:solidFill>
                <a:effectLst/>
                <a:uLnTx/>
                <a:uFillTx/>
                <a:cs typeface="+mn-cs"/>
              </a:rPr>
              <a:t>10</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C66D8B3-534F-4D0F-AF84-F3199E9D77A3}" type="slidenum">
              <a:rPr kumimoji="0" lang="zh-CN" altLang="en-US" sz="1200" b="0" i="0" u="none" strike="noStrike" kern="1200" cap="none" spc="0" normalizeH="0" baseline="0" noProof="0" smtClean="0">
                <a:ln>
                  <a:noFill/>
                </a:ln>
                <a:solidFill>
                  <a:prstClr val="black"/>
                </a:solidFill>
                <a:effectLst/>
                <a:uLnTx/>
                <a:uFillTx/>
                <a:cs typeface="+mn-cs"/>
              </a:rPr>
              <a:t>11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43C4C7B-B87D-44D2-A0DD-DBC1C0112B74}" type="slidenum">
              <a:rPr lang="zh-CN" altLang="en-US" smtClean="0"/>
              <a:t>12</a:t>
            </a:fld>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056AEA0-7C88-4F01-AFAF-0CDD97ADC74B}" type="slidenum">
              <a:rPr kumimoji="0" lang="zh-CN" altLang="en-US" sz="1200" b="0" i="0" u="none" strike="noStrike" kern="1200" cap="none" spc="0" normalizeH="0" baseline="0" noProof="0" smtClean="0">
                <a:ln>
                  <a:noFill/>
                </a:ln>
                <a:solidFill>
                  <a:prstClr val="black"/>
                </a:solidFill>
                <a:effectLst/>
                <a:uLnTx/>
                <a:uFillTx/>
                <a:cs typeface="+mn-cs"/>
              </a:rPr>
              <a:t>13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C66D8B3-534F-4D0F-AF84-F3199E9D77A3}" type="slidenum">
              <a:rPr kumimoji="0" lang="zh-CN" altLang="en-US" sz="1200" b="0" i="0" u="none" strike="noStrike" kern="1200" cap="none" spc="0" normalizeH="0" baseline="0" noProof="0" smtClean="0">
                <a:ln>
                  <a:noFill/>
                </a:ln>
                <a:solidFill>
                  <a:prstClr val="black"/>
                </a:solidFill>
                <a:effectLst/>
                <a:uLnTx/>
                <a:uFillTx/>
                <a:cs typeface="+mn-cs"/>
              </a:rPr>
              <a:t>14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43C4C7B-B87D-44D2-A0DD-DBC1C0112B74}" type="slidenum">
              <a:rPr lang="zh-CN" altLang="en-US" smtClean="0"/>
              <a:t>15</a:t>
            </a:fld>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C66D8B3-534F-4D0F-AF84-F3199E9D77A3}" type="slidenum">
              <a:rPr kumimoji="0" lang="zh-CN" altLang="en-US" sz="1200" b="0" i="0" u="none" strike="noStrike" kern="1200" cap="none" spc="0" normalizeH="0" baseline="0" noProof="0" smtClean="0">
                <a:ln>
                  <a:noFill/>
                </a:ln>
                <a:solidFill>
                  <a:prstClr val="black"/>
                </a:solidFill>
                <a:effectLst/>
                <a:uLnTx/>
                <a:uFillTx/>
                <a:cs typeface="+mn-cs"/>
              </a:rPr>
              <a:t>16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C66D8B3-534F-4D0F-AF84-F3199E9D77A3}" type="slidenum">
              <a:rPr kumimoji="0" lang="zh-CN" altLang="en-US" sz="1200" b="0" i="0" u="none" strike="noStrike" kern="1200" cap="none" spc="0" normalizeH="0" baseline="0" noProof="0" smtClean="0">
                <a:ln>
                  <a:noFill/>
                </a:ln>
                <a:solidFill>
                  <a:prstClr val="black"/>
                </a:solidFill>
                <a:effectLst/>
                <a:uLnTx/>
                <a:uFillTx/>
                <a:cs typeface="+mn-cs"/>
              </a:rPr>
              <a:t>17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C66D8B3-534F-4D0F-AF84-F3199E9D77A3}" type="slidenum">
              <a:rPr kumimoji="0" lang="zh-CN" altLang="en-US" sz="1200" b="0" i="0" u="none" strike="noStrike" kern="1200" cap="none" spc="0" normalizeH="0" baseline="0" noProof="0" smtClean="0">
                <a:ln>
                  <a:noFill/>
                </a:ln>
                <a:solidFill>
                  <a:prstClr val="black"/>
                </a:solidFill>
                <a:effectLst/>
                <a:uLnTx/>
                <a:uFillTx/>
                <a:cs typeface="+mn-cs"/>
              </a:rPr>
              <a:t>18</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43C4C7B-B87D-44D2-A0DD-DBC1C0112B74}" type="slidenum">
              <a:rPr lang="zh-CN" altLang="en-US" smtClean="0"/>
              <a:t>19</a:t>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43C4C7B-B87D-44D2-A0DD-DBC1C0112B74}" type="slidenum">
              <a:rPr lang="zh-CN" altLang="en-US" smtClean="0"/>
              <a:t>2</a:t>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43C4C7B-B87D-44D2-A0DD-DBC1C0112B74}" type="slidenum">
              <a:rPr lang="zh-CN" altLang="en-US" smtClean="0"/>
              <a:t>3</a:t>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C66D8B3-534F-4D0F-AF84-F3199E9D77A3}" type="slidenum">
              <a:rPr kumimoji="0" lang="zh-CN" altLang="en-US" sz="1200" b="0" i="0" u="none" strike="noStrike" kern="1200" cap="none" spc="0" normalizeH="0" baseline="0" noProof="0" smtClean="0">
                <a:ln>
                  <a:noFill/>
                </a:ln>
                <a:solidFill>
                  <a:prstClr val="black"/>
                </a:solidFill>
                <a:effectLst/>
                <a:uLnTx/>
                <a:uFillTx/>
                <a:cs typeface="+mn-cs"/>
              </a:rPr>
              <a:t>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C66D8B3-534F-4D0F-AF84-F3199E9D77A3}" type="slidenum">
              <a:rPr kumimoji="0" lang="zh-CN" altLang="en-US" sz="1200" b="0" i="0" u="none" strike="noStrike" kern="1200" cap="none" spc="0" normalizeH="0" baseline="0" noProof="0" smtClean="0">
                <a:ln>
                  <a:noFill/>
                </a:ln>
                <a:solidFill>
                  <a:prstClr val="black"/>
                </a:solidFill>
                <a:effectLst/>
                <a:uLnTx/>
                <a:uFillTx/>
                <a:cs typeface="+mn-cs"/>
              </a:rPr>
              <a:t>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C66D8B3-534F-4D0F-AF84-F3199E9D77A3}" type="slidenum">
              <a:rPr kumimoji="0" lang="zh-CN" altLang="en-US" sz="1200" b="0" i="0" u="none" strike="noStrike" kern="1200" cap="none" spc="0" normalizeH="0" baseline="0" noProof="0" smtClean="0">
                <a:ln>
                  <a:noFill/>
                </a:ln>
                <a:solidFill>
                  <a:prstClr val="black"/>
                </a:solidFill>
                <a:effectLst/>
                <a:uLnTx/>
                <a:uFillTx/>
                <a:cs typeface="+mn-cs"/>
              </a:rPr>
              <a:t>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C66D8B3-534F-4D0F-AF84-F3199E9D77A3}" type="slidenum">
              <a:rPr kumimoji="0" lang="zh-CN" altLang="en-US" sz="1200" b="0" i="0" u="none" strike="noStrike" kern="1200" cap="none" spc="0" normalizeH="0" baseline="0" noProof="0" smtClean="0">
                <a:ln>
                  <a:noFill/>
                </a:ln>
                <a:solidFill>
                  <a:prstClr val="black"/>
                </a:solidFill>
                <a:effectLst/>
                <a:uLnTx/>
                <a:uFillTx/>
                <a:cs typeface="+mn-cs"/>
              </a:rPr>
              <a:t>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43C4C7B-B87D-44D2-A0DD-DBC1C0112B74}" type="slidenum">
              <a:rPr lang="zh-CN" altLang="en-US" smtClean="0"/>
              <a:t>8</a:t>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C66D8B3-534F-4D0F-AF84-F3199E9D77A3}" type="slidenum">
              <a:rPr kumimoji="0" lang="zh-CN" altLang="en-US" sz="1200" b="0" i="0" u="none" strike="noStrike" kern="1200" cap="none" spc="0" normalizeH="0" baseline="0" noProof="0" smtClean="0">
                <a:ln>
                  <a:noFill/>
                </a:ln>
                <a:solidFill>
                  <a:prstClr val="black"/>
                </a:solidFill>
                <a:effectLst/>
                <a:uLnTx/>
                <a:uFillTx/>
                <a:cs typeface="+mn-cs"/>
              </a:rPr>
              <a:t>9</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文本框 4"/>
          <p:cNvSpPr txBox="1"/>
          <p:nvPr userDrawn="1"/>
        </p:nvSpPr>
        <p:spPr>
          <a:xfrm>
            <a:off x="4105710" y="250561"/>
            <a:ext cx="3980577" cy="646331"/>
          </a:xfrm>
          <a:prstGeom prst="rect">
            <a:avLst/>
          </a:prstGeom>
          <a:noFill/>
        </p:spPr>
        <p:txBody>
          <a:bodyPr wrap="none" rtlCol="0">
            <a:spAutoFit/>
          </a:bodyPr>
          <a:lstStyle/>
          <a:p>
            <a:pPr algn="ctr"/>
            <a:r>
              <a:rPr lang="zh-CN" altLang="en-US" sz="3600" b="1" dirty="0">
                <a:solidFill>
                  <a:schemeClr val="accent1"/>
                </a:solidFill>
                <a:latin typeface="思源黑体 CN Regular" panose="020B0500000000000000" pitchFamily="34" charset="-122"/>
                <a:ea typeface="思源黑体 CN Regular" panose="020B0500000000000000" pitchFamily="34" charset="-122"/>
                <a:cs typeface="+mn-ea"/>
                <a:sym typeface="+mn-lt"/>
              </a:rPr>
              <a:t>添加页面标题内容</a:t>
            </a:r>
          </a:p>
        </p:txBody>
      </p:sp>
      <p:sp>
        <p:nvSpPr>
          <p:cNvPr id="6" name="矩形 5"/>
          <p:cNvSpPr/>
          <p:nvPr userDrawn="1"/>
        </p:nvSpPr>
        <p:spPr>
          <a:xfrm>
            <a:off x="2288853" y="855736"/>
            <a:ext cx="7614294" cy="600164"/>
          </a:xfrm>
          <a:prstGeom prst="rect">
            <a:avLst/>
          </a:prstGeom>
        </p:spPr>
        <p:txBody>
          <a:bodyPr wrap="square">
            <a:spAutoFit/>
          </a:bodyPr>
          <a:lstStyle/>
          <a:p>
            <a:pPr algn="ctr"/>
            <a:r>
              <a:rPr lang="zh-CN" altLang="en-US" sz="1100" dirty="0">
                <a:solidFill>
                  <a:schemeClr val="bg2">
                    <a:lumMod val="75000"/>
                  </a:schemeClr>
                </a:solidFill>
                <a:cs typeface="+mn-ea"/>
                <a:sym typeface="+mn-lt"/>
              </a:rPr>
              <a:t>Loem ipsum dolor sameman tanam casectetur adipiscing elit tamam dalam qoue sampe. dolor sameman tanam casectetur adipiscing elit tamam dalam qoue sampe. </a:t>
            </a:r>
          </a:p>
          <a:p>
            <a:pPr algn="ctr"/>
            <a:endParaRPr lang="zh-CN" altLang="en-US" sz="1100" dirty="0">
              <a:solidFill>
                <a:schemeClr val="bg2">
                  <a:lumMod val="75000"/>
                </a:schemeClr>
              </a:solidFill>
              <a:cs typeface="+mn-ea"/>
              <a:sym typeface="+mn-l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5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8718388" y="1431398"/>
            <a:ext cx="2527337" cy="3111463"/>
          </a:xfrm>
          <a:custGeom>
            <a:avLst/>
            <a:gdLst>
              <a:gd name="connsiteX0" fmla="*/ 1907904 w 2527337"/>
              <a:gd name="connsiteY0" fmla="*/ 0 h 3111463"/>
              <a:gd name="connsiteX1" fmla="*/ 2527337 w 2527337"/>
              <a:gd name="connsiteY1" fmla="*/ 2418289 h 3111463"/>
              <a:gd name="connsiteX2" fmla="*/ 650940 w 2527337"/>
              <a:gd name="connsiteY2" fmla="*/ 3111463 h 3111463"/>
              <a:gd name="connsiteX3" fmla="*/ 0 w 2527337"/>
              <a:gd name="connsiteY3" fmla="*/ 461133 h 3111463"/>
            </a:gdLst>
            <a:ahLst/>
            <a:cxnLst>
              <a:cxn ang="0">
                <a:pos x="connsiteX0" y="connsiteY0"/>
              </a:cxn>
              <a:cxn ang="0">
                <a:pos x="connsiteX1" y="connsiteY1"/>
              </a:cxn>
              <a:cxn ang="0">
                <a:pos x="connsiteX2" y="connsiteY2"/>
              </a:cxn>
              <a:cxn ang="0">
                <a:pos x="connsiteX3" y="connsiteY3"/>
              </a:cxn>
            </a:cxnLst>
            <a:rect l="l" t="t" r="r" b="b"/>
            <a:pathLst>
              <a:path w="2527337" h="3111463">
                <a:moveTo>
                  <a:pt x="1907904" y="0"/>
                </a:moveTo>
                <a:lnTo>
                  <a:pt x="2527337" y="2418289"/>
                </a:lnTo>
                <a:lnTo>
                  <a:pt x="650940" y="3111463"/>
                </a:lnTo>
                <a:lnTo>
                  <a:pt x="0" y="461133"/>
                </a:lnTo>
                <a:close/>
              </a:path>
            </a:pathLst>
          </a:custGeom>
          <a:solidFill>
            <a:schemeClr val="bg1">
              <a:lumMod val="95000"/>
            </a:schemeClr>
          </a:solidFill>
        </p:spPr>
        <p:txBody>
          <a:bodyPr wrap="square">
            <a:noAutofit/>
          </a:bodyPr>
          <a:lstStyle/>
          <a:p>
            <a:endParaRPr 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E05D328-291A-47AC-BDFD-986BBBD9F7A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3A03F8-67D8-4B14-B435-8036BD8CFE8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E40650-4B88-41DA-BC82-9290C1C3856E}"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DF1CDF-40AC-44CD-BCB2-B50106A401F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themeOverride" Target="../theme/themeOverride6.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themeOverride" Target="../theme/themeOverride7.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xml"/><Relationship Id="rId1" Type="http://schemas.openxmlformats.org/officeDocument/2006/relationships/themeOverride" Target="../theme/themeOverride8.xml"/><Relationship Id="rId5" Type="http://schemas.openxmlformats.org/officeDocument/2006/relationships/image" Target="../media/image3.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themeOverride" Target="../theme/themeOverride9.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themeOverride" Target="../theme/themeOverride10.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hemeOverride" Target="../theme/themeOverride1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xml"/><Relationship Id="rId1" Type="http://schemas.openxmlformats.org/officeDocument/2006/relationships/themeOverride" Target="../theme/themeOverride12.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themeOverride" Target="../theme/themeOverride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hemeOverride" Target="../theme/themeOverride2.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hemeOverride" Target="../theme/themeOverride3.xml"/><Relationship Id="rId5" Type="http://schemas.openxmlformats.org/officeDocument/2006/relationships/image" Target="../media/image3.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hemeOverride" Target="../theme/themeOverride4.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hemeOverride" Target="../theme/themeOverride5.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nut 4"/>
          <p:cNvSpPr/>
          <p:nvPr/>
        </p:nvSpPr>
        <p:spPr>
          <a:xfrm>
            <a:off x="6938339" y="-1124428"/>
            <a:ext cx="5897880" cy="5897880"/>
          </a:xfrm>
          <a:prstGeom prst="donut">
            <a:avLst>
              <a:gd name="adj" fmla="val 162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7722" y="-601227"/>
            <a:ext cx="3654278" cy="6028315"/>
          </a:xfrm>
          <a:prstGeom prst="rect">
            <a:avLst/>
          </a:prstGeom>
        </p:spPr>
      </p:pic>
      <p:sp>
        <p:nvSpPr>
          <p:cNvPr id="4" name="文本框 3"/>
          <p:cNvSpPr txBox="1"/>
          <p:nvPr/>
        </p:nvSpPr>
        <p:spPr>
          <a:xfrm>
            <a:off x="576095" y="3279511"/>
            <a:ext cx="6362244" cy="830997"/>
          </a:xfrm>
          <a:prstGeom prst="rect">
            <a:avLst/>
          </a:prstGeom>
          <a:noFill/>
        </p:spPr>
        <p:txBody>
          <a:bodyPr wrap="square" rtlCol="0">
            <a:spAutoFit/>
          </a:bodyPr>
          <a:lstStyle/>
          <a:p>
            <a:pPr algn="dist"/>
            <a:r>
              <a:rPr kumimoji="1" lang="zh-CN" altLang="en-US" sz="4800" dirty="0">
                <a:solidFill>
                  <a:srgbClr val="FFC000"/>
                </a:solidFill>
                <a:latin typeface="站酷庆科黄油体" panose="02000803000000020004" pitchFamily="2" charset="-122"/>
                <a:ea typeface="站酷庆科黄油体" panose="02000803000000020004" pitchFamily="2" charset="-122"/>
              </a:rPr>
              <a:t>理财管理述职</a:t>
            </a:r>
            <a:r>
              <a:rPr kumimoji="1" lang="en-US" altLang="zh-CN" sz="4800" dirty="0">
                <a:solidFill>
                  <a:srgbClr val="FFC000"/>
                </a:solidFill>
                <a:latin typeface="站酷庆科黄油体" panose="02000803000000020004" pitchFamily="2" charset="-122"/>
                <a:ea typeface="站酷庆科黄油体" panose="02000803000000020004" pitchFamily="2" charset="-122"/>
              </a:rPr>
              <a:t>PPT</a:t>
            </a:r>
            <a:r>
              <a:rPr kumimoji="1" lang="zh-CN" altLang="en-US" sz="4800" dirty="0">
                <a:solidFill>
                  <a:srgbClr val="FFC000"/>
                </a:solidFill>
                <a:latin typeface="站酷庆科黄油体" panose="02000803000000020004" pitchFamily="2" charset="-122"/>
                <a:ea typeface="站酷庆科黄油体" panose="02000803000000020004" pitchFamily="2" charset="-122"/>
              </a:rPr>
              <a:t>模板</a:t>
            </a:r>
          </a:p>
        </p:txBody>
      </p:sp>
      <p:sp>
        <p:nvSpPr>
          <p:cNvPr id="6" name="文本框 5"/>
          <p:cNvSpPr txBox="1"/>
          <p:nvPr/>
        </p:nvSpPr>
        <p:spPr>
          <a:xfrm>
            <a:off x="639595" y="2539046"/>
            <a:ext cx="4716035" cy="646331"/>
          </a:xfrm>
          <a:prstGeom prst="rect">
            <a:avLst/>
          </a:prstGeom>
          <a:noFill/>
        </p:spPr>
        <p:txBody>
          <a:bodyPr wrap="none" rtlCol="0">
            <a:spAutoFit/>
          </a:bodyPr>
          <a:lstStyle/>
          <a:p>
            <a:r>
              <a:rPr kumimoji="1" lang="en-GB" altLang="zh-CN" sz="3600" dirty="0">
                <a:solidFill>
                  <a:schemeClr val="tx1">
                    <a:lumMod val="85000"/>
                    <a:lumOff val="15000"/>
                  </a:schemeClr>
                </a:solidFill>
                <a:latin typeface="思源黑体 CN Light" panose="020B0300000000000000" pitchFamily="34" charset="-122"/>
                <a:ea typeface="思源黑体 CN Light" panose="020B0300000000000000" pitchFamily="34" charset="-122"/>
              </a:rPr>
              <a:t>Personal Work Report</a:t>
            </a:r>
            <a:endParaRPr kumimoji="1" lang="zh-CN" altLang="en-US" sz="3600" dirty="0">
              <a:solidFill>
                <a:schemeClr val="tx1">
                  <a:lumMod val="85000"/>
                  <a:lumOff val="15000"/>
                </a:schemeClr>
              </a:solidFill>
              <a:latin typeface="思源黑体 CN Light" panose="020B0300000000000000" pitchFamily="34" charset="-122"/>
              <a:ea typeface="思源黑体 CN Light" panose="020B0300000000000000" pitchFamily="34" charset="-122"/>
            </a:endParaRPr>
          </a:p>
        </p:txBody>
      </p:sp>
      <p:sp>
        <p:nvSpPr>
          <p:cNvPr id="8" name="文本框 7"/>
          <p:cNvSpPr txBox="1"/>
          <p:nvPr/>
        </p:nvSpPr>
        <p:spPr>
          <a:xfrm>
            <a:off x="652295" y="4204642"/>
            <a:ext cx="6286500" cy="568810"/>
          </a:xfrm>
          <a:prstGeom prst="rect">
            <a:avLst/>
          </a:prstGeom>
          <a:noFill/>
        </p:spPr>
        <p:txBody>
          <a:bodyPr wrap="square" rtlCol="0">
            <a:spAutoFit/>
          </a:bodyPr>
          <a:lstStyle/>
          <a:p>
            <a:pPr>
              <a:lnSpc>
                <a:spcPct val="150000"/>
              </a:lnSpc>
            </a:pPr>
            <a:r>
              <a:rPr lang="en-GB" altLang="zh-CN" sz="1100" dirty="0">
                <a:solidFill>
                  <a:schemeClr val="tx1">
                    <a:lumMod val="65000"/>
                    <a:lumOff val="35000"/>
                  </a:schemeClr>
                </a:solidFill>
                <a:latin typeface="思源黑体 CN Light" panose="020B0300000000000000" pitchFamily="34" charset="-122"/>
                <a:ea typeface="思源黑体 CN Light" panose="020B0300000000000000" pitchFamily="34" charset="-122"/>
              </a:rPr>
              <a:t>Your content is entered here, or by copying your text, select Paste in this box and choose to retain only text. Your content is typed here, or by copying your text, select Paste in this box.</a:t>
            </a:r>
          </a:p>
        </p:txBody>
      </p:sp>
      <p:sp>
        <p:nvSpPr>
          <p:cNvPr id="9" name="文本框 8"/>
          <p:cNvSpPr txBox="1"/>
          <p:nvPr/>
        </p:nvSpPr>
        <p:spPr>
          <a:xfrm>
            <a:off x="652295" y="4981136"/>
            <a:ext cx="1789430" cy="337185"/>
          </a:xfrm>
          <a:prstGeom prst="rect">
            <a:avLst/>
          </a:prstGeom>
          <a:noFill/>
        </p:spPr>
        <p:txBody>
          <a:bodyPr wrap="none" rtlCol="0">
            <a:spAutoFit/>
          </a:bodyPr>
          <a:lstStyle/>
          <a:p>
            <a:pPr marL="285750" indent="-285750">
              <a:buFont typeface="Arial" panose="020B0604020202020204" pitchFamily="34" charset="0"/>
              <a:buChar char="•"/>
            </a:pPr>
            <a:r>
              <a:rPr kumimoji="1" lang="zh-CN" altLang="en-US" sz="1600">
                <a:solidFill>
                  <a:schemeClr val="tx1">
                    <a:lumMod val="65000"/>
                    <a:lumOff val="35000"/>
                  </a:schemeClr>
                </a:solidFill>
                <a:latin typeface="思源黑体 CN Light" panose="020B0300000000000000" pitchFamily="34" charset="-122"/>
                <a:ea typeface="思源黑体 CN Light" panose="020B0300000000000000" pitchFamily="34" charset="-122"/>
              </a:rPr>
              <a:t>汇报人：</a:t>
            </a:r>
            <a:r>
              <a:rPr kumimoji="1" lang="en-US" altLang="zh-CN" sz="1600">
                <a:solidFill>
                  <a:schemeClr val="tx1">
                    <a:lumMod val="65000"/>
                    <a:lumOff val="35000"/>
                  </a:schemeClr>
                </a:solidFill>
                <a:latin typeface="思源黑体 CN Light" panose="020B0300000000000000" pitchFamily="34" charset="-122"/>
                <a:ea typeface="思源黑体 CN Light" panose="020B0300000000000000" pitchFamily="34" charset="-122"/>
              </a:rPr>
              <a:t>xiazaii</a:t>
            </a:r>
            <a:endParaRPr kumimoji="1" lang="zh-CN" altLang="en-US" sz="1600" dirty="0">
              <a:solidFill>
                <a:schemeClr val="tx1">
                  <a:lumMod val="65000"/>
                  <a:lumOff val="35000"/>
                </a:schemeClr>
              </a:solidFill>
              <a:latin typeface="思源黑体 CN Light" panose="020B0300000000000000" pitchFamily="34" charset="-122"/>
              <a:ea typeface="思源黑体 CN Light" panose="020B0300000000000000" pitchFamily="34" charset="-122"/>
            </a:endParaRPr>
          </a:p>
        </p:txBody>
      </p:sp>
      <p:sp>
        <p:nvSpPr>
          <p:cNvPr id="10" name="文本框 9"/>
          <p:cNvSpPr txBox="1"/>
          <p:nvPr/>
        </p:nvSpPr>
        <p:spPr>
          <a:xfrm>
            <a:off x="2936046" y="4981136"/>
            <a:ext cx="2092239" cy="338554"/>
          </a:xfrm>
          <a:prstGeom prst="rect">
            <a:avLst/>
          </a:prstGeom>
          <a:noFill/>
        </p:spPr>
        <p:txBody>
          <a:bodyPr wrap="none" rtlCol="0">
            <a:spAutoFit/>
          </a:bodyPr>
          <a:lstStyle/>
          <a:p>
            <a:pPr marL="285750" indent="-285750">
              <a:buFont typeface="Arial" panose="020B0604020202020204" pitchFamily="34" charset="0"/>
              <a:buChar char="•"/>
            </a:pPr>
            <a:r>
              <a:rPr kumimoji="1" lang="zh-CN" altLang="en-US" sz="1600">
                <a:solidFill>
                  <a:schemeClr val="tx1">
                    <a:lumMod val="65000"/>
                    <a:lumOff val="35000"/>
                  </a:schemeClr>
                </a:solidFill>
                <a:latin typeface="思源黑体 CN Light" panose="020B0300000000000000" pitchFamily="34" charset="-122"/>
                <a:ea typeface="思源黑体 CN Light" panose="020B0300000000000000" pitchFamily="34" charset="-122"/>
              </a:rPr>
              <a:t>时间：</a:t>
            </a:r>
            <a:r>
              <a:rPr kumimoji="1" lang="en-US" altLang="zh-CN" sz="1600">
                <a:solidFill>
                  <a:schemeClr val="tx1">
                    <a:lumMod val="65000"/>
                    <a:lumOff val="35000"/>
                  </a:schemeClr>
                </a:solidFill>
                <a:latin typeface="思源黑体 CN Light" panose="020B0300000000000000" pitchFamily="34" charset="-122"/>
                <a:ea typeface="思源黑体 CN Light" panose="020B0300000000000000" pitchFamily="34" charset="-122"/>
              </a:rPr>
              <a:t>2020-xx-xx</a:t>
            </a:r>
            <a:endParaRPr kumimoji="1" lang="zh-CN" altLang="en-US" sz="1600">
              <a:solidFill>
                <a:schemeClr val="tx1">
                  <a:lumMod val="65000"/>
                  <a:lumOff val="35000"/>
                </a:schemeClr>
              </a:solidFill>
              <a:latin typeface="思源黑体 CN Light" panose="020B0300000000000000" pitchFamily="34" charset="-122"/>
              <a:ea typeface="思源黑体 CN Light" panose="020B0300000000000000" pitchFamily="34" charset="-122"/>
            </a:endParaRPr>
          </a:p>
        </p:txBody>
      </p:sp>
      <p:sp>
        <p:nvSpPr>
          <p:cNvPr id="11" name="文本框 10"/>
          <p:cNvSpPr txBox="1"/>
          <p:nvPr/>
        </p:nvSpPr>
        <p:spPr>
          <a:xfrm>
            <a:off x="728496" y="511949"/>
            <a:ext cx="1281280" cy="338554"/>
          </a:xfrm>
          <a:prstGeom prst="rect">
            <a:avLst/>
          </a:prstGeom>
          <a:solidFill>
            <a:srgbClr val="FFC000"/>
          </a:solidFill>
        </p:spPr>
        <p:txBody>
          <a:bodyPr wrap="square" rtlCol="0">
            <a:spAutoFit/>
          </a:bodyPr>
          <a:lstStyle/>
          <a:p>
            <a:pPr algn="dist"/>
            <a:r>
              <a:rPr kumimoji="1" lang="en-US" altLang="zh-CN" sz="1600" dirty="0">
                <a:solidFill>
                  <a:schemeClr val="bg1"/>
                </a:solidFill>
                <a:latin typeface="+mj-lt"/>
              </a:rPr>
              <a:t>YOUR LOGO</a:t>
            </a:r>
            <a:endParaRPr kumimoji="1" lang="zh-CN" altLang="en-US" sz="1600" dirty="0">
              <a:solidFill>
                <a:schemeClr val="bg1"/>
              </a:solidFill>
              <a:latin typeface="+mj-lt"/>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fltVal val="0"/>
                                          </p:val>
                                        </p:tav>
                                        <p:tav tm="100000">
                                          <p:val>
                                            <p:strVal val="#ppt_w"/>
                                          </p:val>
                                        </p:tav>
                                      </p:tavLst>
                                    </p:anim>
                                    <p:anim calcmode="lin" valueType="num">
                                      <p:cBhvr>
                                        <p:cTn id="38" dur="1000" fill="hold"/>
                                        <p:tgtEl>
                                          <p:spTgt spid="11"/>
                                        </p:tgtEl>
                                        <p:attrNameLst>
                                          <p:attrName>ppt_h</p:attrName>
                                        </p:attrNameLst>
                                      </p:cBhvr>
                                      <p:tavLst>
                                        <p:tav tm="0">
                                          <p:val>
                                            <p:fltVal val="0"/>
                                          </p:val>
                                        </p:tav>
                                        <p:tav tm="100000">
                                          <p:val>
                                            <p:strVal val="#ppt_h"/>
                                          </p:val>
                                        </p:tav>
                                      </p:tavLst>
                                    </p:anim>
                                    <p:anim calcmode="lin" valueType="num">
                                      <p:cBhvr>
                                        <p:cTn id="39" dur="1000" fill="hold"/>
                                        <p:tgtEl>
                                          <p:spTgt spid="11"/>
                                        </p:tgtEl>
                                        <p:attrNameLst>
                                          <p:attrName>style.rotation</p:attrName>
                                        </p:attrNameLst>
                                      </p:cBhvr>
                                      <p:tavLst>
                                        <p:tav tm="0">
                                          <p:val>
                                            <p:fltVal val="90"/>
                                          </p:val>
                                        </p:tav>
                                        <p:tav tm="100000">
                                          <p:val>
                                            <p:fltVal val="0"/>
                                          </p:val>
                                        </p:tav>
                                      </p:tavLst>
                                    </p:anim>
                                    <p:animEffect transition="in" filter="fade">
                                      <p:cBhvr>
                                        <p:cTn id="4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P spid="10" grpId="0"/>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d9c545fc-501a-4c84-96b4-155e0cd2b054"/>
          <p:cNvGrpSpPr>
            <a:grpSpLocks noChangeAspect="1"/>
          </p:cNvGrpSpPr>
          <p:nvPr/>
        </p:nvGrpSpPr>
        <p:grpSpPr>
          <a:xfrm>
            <a:off x="741933" y="2346088"/>
            <a:ext cx="10708134" cy="3077680"/>
            <a:chOff x="741933" y="1863488"/>
            <a:chExt cx="10708134" cy="3077680"/>
          </a:xfrm>
        </p:grpSpPr>
        <p:grpSp>
          <p:nvGrpSpPr>
            <p:cNvPr id="3" name="组合 2"/>
            <p:cNvGrpSpPr/>
            <p:nvPr/>
          </p:nvGrpSpPr>
          <p:grpSpPr>
            <a:xfrm>
              <a:off x="741933" y="1863488"/>
              <a:ext cx="2473747" cy="3077680"/>
              <a:chOff x="669925" y="1863488"/>
              <a:chExt cx="2473747" cy="3077680"/>
            </a:xfrm>
          </p:grpSpPr>
          <p:sp>
            <p:nvSpPr>
              <p:cNvPr id="25" name="is1ide-Rectangle 24"/>
              <p:cNvSpPr/>
              <p:nvPr/>
            </p:nvSpPr>
            <p:spPr>
              <a:xfrm>
                <a:off x="669925" y="2420888"/>
                <a:ext cx="2473747" cy="25202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26" name="组合 25"/>
              <p:cNvGrpSpPr/>
              <p:nvPr/>
            </p:nvGrpSpPr>
            <p:grpSpPr>
              <a:xfrm>
                <a:off x="851582" y="2754673"/>
                <a:ext cx="2110432" cy="1555823"/>
                <a:chOff x="1033240" y="2654312"/>
                <a:chExt cx="2110432" cy="1555823"/>
              </a:xfrm>
            </p:grpSpPr>
            <p:sp>
              <p:nvSpPr>
                <p:cNvPr id="28" name="is1ide-Rectangle 30"/>
                <p:cNvSpPr/>
                <p:nvPr/>
              </p:nvSpPr>
              <p:spPr bwMode="auto">
                <a:xfrm>
                  <a:off x="1033240" y="3652736"/>
                  <a:ext cx="2110432"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t" anchorCtr="0">
                  <a:normAutofit/>
                </a:bodyPr>
                <a:lstStyle/>
                <a:p>
                  <a:pPr marL="0" marR="0" lvl="0" indent="0" algn="ctr" defTabSz="914400" rtl="0" eaLnBrk="1" fontAlgn="auto" latinLnBrk="0" hangingPunct="1">
                    <a:lnSpc>
                      <a:spcPct val="120000"/>
                    </a:lnSpc>
                    <a:spcBef>
                      <a:spcPct val="0"/>
                    </a:spcBef>
                    <a:spcAft>
                      <a:spcPts val="0"/>
                    </a:spcAft>
                    <a:buClrTx/>
                    <a:buSzTx/>
                    <a:buFontTx/>
                    <a:buNone/>
                    <a:defRPr/>
                  </a:pPr>
                  <a:r>
                    <a:rPr kumimoji="0" lang="zh-CN" altLang="en-US" sz="10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此部分内容作为文字排版占位显示</a:t>
                  </a:r>
                  <a:br>
                    <a:rPr kumimoji="0" lang="zh-CN" altLang="en-US" sz="10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br>
                  <a:r>
                    <a:rPr kumimoji="0" lang="zh-CN" altLang="en-US" sz="10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（建议使用主题字体）</a:t>
                  </a:r>
                  <a:endParaRPr kumimoji="0" lang="zh-CN" altLang="en-US" sz="10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9" name="is1ide-TextBox 31"/>
                <p:cNvSpPr txBox="1"/>
                <p:nvPr/>
              </p:nvSpPr>
              <p:spPr bwMode="auto">
                <a:xfrm>
                  <a:off x="1033240" y="3301597"/>
                  <a:ext cx="2110432" cy="35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a:ln>
                        <a:noFill/>
                      </a:ln>
                      <a:solidFill>
                        <a:srgbClr val="273A4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标题文本预设</a:t>
                  </a:r>
                  <a:endParaRPr kumimoji="0" lang="zh-CN" altLang="en-US" sz="1800" b="1" i="0" u="none" strike="noStrike" kern="1200" cap="none" spc="0" normalizeH="0" baseline="0" noProof="0" dirty="0">
                    <a:ln>
                      <a:noFill/>
                    </a:ln>
                    <a:solidFill>
                      <a:srgbClr val="273A4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0" name="is1ide-Freeform 14"/>
                <p:cNvSpPr/>
                <p:nvPr/>
              </p:nvSpPr>
              <p:spPr bwMode="auto">
                <a:xfrm>
                  <a:off x="1857916" y="2654312"/>
                  <a:ext cx="461080" cy="439730"/>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accent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27" name="is1ide-Rectangle 26"/>
              <p:cNvSpPr/>
              <p:nvPr/>
            </p:nvSpPr>
            <p:spPr>
              <a:xfrm>
                <a:off x="669925" y="1863488"/>
                <a:ext cx="2473747" cy="4538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关键词</a:t>
                </a:r>
                <a:endParaRPr kumimoji="0" lang="zh-CN" altLang="en-US" sz="18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4" name="组合 3"/>
            <p:cNvGrpSpPr/>
            <p:nvPr/>
          </p:nvGrpSpPr>
          <p:grpSpPr>
            <a:xfrm>
              <a:off x="3484507" y="1863488"/>
              <a:ext cx="2473747" cy="3077680"/>
              <a:chOff x="3359696" y="1863488"/>
              <a:chExt cx="2473747" cy="3077680"/>
            </a:xfrm>
          </p:grpSpPr>
          <p:sp>
            <p:nvSpPr>
              <p:cNvPr id="19" name="is1ide-Rectangle 18"/>
              <p:cNvSpPr/>
              <p:nvPr/>
            </p:nvSpPr>
            <p:spPr>
              <a:xfrm>
                <a:off x="3359696" y="2420888"/>
                <a:ext cx="2473747" cy="252028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 name="is1ide-Rectangle 19"/>
              <p:cNvSpPr/>
              <p:nvPr/>
            </p:nvSpPr>
            <p:spPr>
              <a:xfrm>
                <a:off x="3359696" y="1863488"/>
                <a:ext cx="2473747" cy="45389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关键词</a:t>
                </a:r>
                <a:endParaRPr kumimoji="0" lang="zh-CN" altLang="en-US" sz="18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21" name="组合 20"/>
              <p:cNvGrpSpPr/>
              <p:nvPr/>
            </p:nvGrpSpPr>
            <p:grpSpPr>
              <a:xfrm>
                <a:off x="3541353" y="2754673"/>
                <a:ext cx="2110432" cy="1610431"/>
                <a:chOff x="3697536" y="2654312"/>
                <a:chExt cx="2110432" cy="1610431"/>
              </a:xfrm>
            </p:grpSpPr>
            <p:sp>
              <p:nvSpPr>
                <p:cNvPr id="22" name="is1ide-Rectangle 30"/>
                <p:cNvSpPr/>
                <p:nvPr/>
              </p:nvSpPr>
              <p:spPr bwMode="auto">
                <a:xfrm>
                  <a:off x="3697536" y="3707344"/>
                  <a:ext cx="2110432"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rmAutofit/>
                </a:bodyPr>
                <a:lstStyle/>
                <a:p>
                  <a:pPr marL="0" marR="0" lvl="0" indent="0" algn="ctr" defTabSz="914400" rtl="0" eaLnBrk="1" fontAlgn="auto" latinLnBrk="0" hangingPunct="1">
                    <a:lnSpc>
                      <a:spcPct val="120000"/>
                    </a:lnSpc>
                    <a:spcBef>
                      <a:spcPct val="0"/>
                    </a:spcBef>
                    <a:spcAft>
                      <a:spcPts val="0"/>
                    </a:spcAft>
                    <a:buClrTx/>
                    <a:buSzTx/>
                    <a:buFontTx/>
                    <a:buNone/>
                    <a:defRPr/>
                  </a:pPr>
                  <a:r>
                    <a:rPr kumimoji="0" lang="zh-CN" altLang="en-US" sz="10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此部分内容作为文字排版占位显示</a:t>
                  </a:r>
                  <a:br>
                    <a:rPr kumimoji="0" lang="zh-CN" altLang="en-US" sz="10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br>
                  <a:r>
                    <a:rPr kumimoji="0" lang="zh-CN" altLang="en-US" sz="10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（建议使用主题字体）</a:t>
                  </a:r>
                  <a:endParaRPr kumimoji="0" lang="zh-CN" altLang="en-US" sz="10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3" name="is1ide-TextBox 31"/>
                <p:cNvSpPr txBox="1"/>
                <p:nvPr/>
              </p:nvSpPr>
              <p:spPr bwMode="auto">
                <a:xfrm>
                  <a:off x="3697536" y="3356205"/>
                  <a:ext cx="2110432" cy="35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标题文本预设</a:t>
                  </a:r>
                  <a:endParaRPr kumimoji="0" lang="zh-CN" altLang="en-US" sz="180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4" name="is1ide-Freeform 14"/>
                <p:cNvSpPr/>
                <p:nvPr/>
              </p:nvSpPr>
              <p:spPr bwMode="auto">
                <a:xfrm>
                  <a:off x="4522212" y="2654312"/>
                  <a:ext cx="461080" cy="460328"/>
                </a:xfrm>
                <a:custGeom>
                  <a:avLst/>
                  <a:gdLst>
                    <a:gd name="connsiteX0" fmla="*/ 139649 w 606580"/>
                    <a:gd name="connsiteY0" fmla="*/ 323260 h 605592"/>
                    <a:gd name="connsiteX1" fmla="*/ 274852 w 606580"/>
                    <a:gd name="connsiteY1" fmla="*/ 323260 h 605592"/>
                    <a:gd name="connsiteX2" fmla="*/ 274852 w 606580"/>
                    <a:gd name="connsiteY2" fmla="*/ 349440 h 605592"/>
                    <a:gd name="connsiteX3" fmla="*/ 139649 w 606580"/>
                    <a:gd name="connsiteY3" fmla="*/ 349440 h 605592"/>
                    <a:gd name="connsiteX4" fmla="*/ 66294 w 606580"/>
                    <a:gd name="connsiteY4" fmla="*/ 26233 h 605592"/>
                    <a:gd name="connsiteX5" fmla="*/ 66294 w 606580"/>
                    <a:gd name="connsiteY5" fmla="*/ 375703 h 605592"/>
                    <a:gd name="connsiteX6" fmla="*/ 540286 w 606580"/>
                    <a:gd name="connsiteY6" fmla="*/ 375703 h 605592"/>
                    <a:gd name="connsiteX7" fmla="*/ 540286 w 606580"/>
                    <a:gd name="connsiteY7" fmla="*/ 26233 h 605592"/>
                    <a:gd name="connsiteX8" fmla="*/ 39925 w 606580"/>
                    <a:gd name="connsiteY8" fmla="*/ 0 h 605592"/>
                    <a:gd name="connsiteX9" fmla="*/ 566655 w 606580"/>
                    <a:gd name="connsiteY9" fmla="*/ 0 h 605592"/>
                    <a:gd name="connsiteX10" fmla="*/ 566655 w 606580"/>
                    <a:gd name="connsiteY10" fmla="*/ 375703 h 605592"/>
                    <a:gd name="connsiteX11" fmla="*/ 606580 w 606580"/>
                    <a:gd name="connsiteY11" fmla="*/ 375703 h 605592"/>
                    <a:gd name="connsiteX12" fmla="*/ 606580 w 606580"/>
                    <a:gd name="connsiteY12" fmla="*/ 401936 h 605592"/>
                    <a:gd name="connsiteX13" fmla="*/ 373716 w 606580"/>
                    <a:gd name="connsiteY13" fmla="*/ 401936 h 605592"/>
                    <a:gd name="connsiteX14" fmla="*/ 413269 w 606580"/>
                    <a:gd name="connsiteY14" fmla="*/ 600587 h 605592"/>
                    <a:gd name="connsiteX15" fmla="*/ 387364 w 606580"/>
                    <a:gd name="connsiteY15" fmla="*/ 605592 h 605592"/>
                    <a:gd name="connsiteX16" fmla="*/ 346790 w 606580"/>
                    <a:gd name="connsiteY16" fmla="*/ 401936 h 605592"/>
                    <a:gd name="connsiteX17" fmla="*/ 316521 w 606580"/>
                    <a:gd name="connsiteY17" fmla="*/ 401936 h 605592"/>
                    <a:gd name="connsiteX18" fmla="*/ 316521 w 606580"/>
                    <a:gd name="connsiteY18" fmla="*/ 551828 h 605592"/>
                    <a:gd name="connsiteX19" fmla="*/ 290059 w 606580"/>
                    <a:gd name="connsiteY19" fmla="*/ 551828 h 605592"/>
                    <a:gd name="connsiteX20" fmla="*/ 290059 w 606580"/>
                    <a:gd name="connsiteY20" fmla="*/ 401936 h 605592"/>
                    <a:gd name="connsiteX21" fmla="*/ 247163 w 606580"/>
                    <a:gd name="connsiteY21" fmla="*/ 401936 h 605592"/>
                    <a:gd name="connsiteX22" fmla="*/ 206588 w 606580"/>
                    <a:gd name="connsiteY22" fmla="*/ 605592 h 605592"/>
                    <a:gd name="connsiteX23" fmla="*/ 180591 w 606580"/>
                    <a:gd name="connsiteY23" fmla="*/ 600494 h 605592"/>
                    <a:gd name="connsiteX24" fmla="*/ 220237 w 606580"/>
                    <a:gd name="connsiteY24" fmla="*/ 401936 h 605592"/>
                    <a:gd name="connsiteX25" fmla="*/ 0 w 606580"/>
                    <a:gd name="connsiteY25" fmla="*/ 401936 h 605592"/>
                    <a:gd name="connsiteX26" fmla="*/ 0 w 606580"/>
                    <a:gd name="connsiteY26" fmla="*/ 375703 h 605592"/>
                    <a:gd name="connsiteX27" fmla="*/ 39925 w 606580"/>
                    <a:gd name="connsiteY27" fmla="*/ 375703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6580" h="605592">
                      <a:moveTo>
                        <a:pt x="139649" y="323260"/>
                      </a:moveTo>
                      <a:lnTo>
                        <a:pt x="274852" y="323260"/>
                      </a:lnTo>
                      <a:lnTo>
                        <a:pt x="274852" y="349440"/>
                      </a:lnTo>
                      <a:lnTo>
                        <a:pt x="139649" y="349440"/>
                      </a:lnTo>
                      <a:close/>
                      <a:moveTo>
                        <a:pt x="66294" y="26233"/>
                      </a:moveTo>
                      <a:lnTo>
                        <a:pt x="66294" y="375703"/>
                      </a:lnTo>
                      <a:lnTo>
                        <a:pt x="540286" y="375703"/>
                      </a:lnTo>
                      <a:lnTo>
                        <a:pt x="540286" y="26233"/>
                      </a:lnTo>
                      <a:close/>
                      <a:moveTo>
                        <a:pt x="39925" y="0"/>
                      </a:moveTo>
                      <a:lnTo>
                        <a:pt x="566655" y="0"/>
                      </a:lnTo>
                      <a:lnTo>
                        <a:pt x="566655" y="375703"/>
                      </a:lnTo>
                      <a:lnTo>
                        <a:pt x="606580" y="375703"/>
                      </a:lnTo>
                      <a:lnTo>
                        <a:pt x="606580" y="401936"/>
                      </a:lnTo>
                      <a:lnTo>
                        <a:pt x="373716" y="401936"/>
                      </a:lnTo>
                      <a:lnTo>
                        <a:pt x="413269" y="600587"/>
                      </a:lnTo>
                      <a:lnTo>
                        <a:pt x="387364" y="605592"/>
                      </a:lnTo>
                      <a:lnTo>
                        <a:pt x="346790" y="401936"/>
                      </a:lnTo>
                      <a:lnTo>
                        <a:pt x="316521" y="401936"/>
                      </a:lnTo>
                      <a:lnTo>
                        <a:pt x="316521" y="551828"/>
                      </a:lnTo>
                      <a:lnTo>
                        <a:pt x="290059" y="551828"/>
                      </a:lnTo>
                      <a:lnTo>
                        <a:pt x="290059" y="401936"/>
                      </a:lnTo>
                      <a:lnTo>
                        <a:pt x="247163" y="401936"/>
                      </a:lnTo>
                      <a:lnTo>
                        <a:pt x="206588" y="605592"/>
                      </a:lnTo>
                      <a:lnTo>
                        <a:pt x="180591" y="600494"/>
                      </a:lnTo>
                      <a:lnTo>
                        <a:pt x="220237" y="401936"/>
                      </a:lnTo>
                      <a:lnTo>
                        <a:pt x="0" y="401936"/>
                      </a:lnTo>
                      <a:lnTo>
                        <a:pt x="0" y="375703"/>
                      </a:lnTo>
                      <a:lnTo>
                        <a:pt x="39925" y="375703"/>
                      </a:lnTo>
                      <a:close/>
                    </a:path>
                  </a:pathLst>
                </a:custGeom>
                <a:solidFill>
                  <a:schemeClr val="tx1">
                    <a:lumMod val="50000"/>
                    <a:lumOff val="5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grpSp>
          <p:nvGrpSpPr>
            <p:cNvPr id="5" name="组合 4"/>
            <p:cNvGrpSpPr/>
            <p:nvPr/>
          </p:nvGrpSpPr>
          <p:grpSpPr>
            <a:xfrm>
              <a:off x="6227081" y="1863488"/>
              <a:ext cx="2480411" cy="3077680"/>
              <a:chOff x="6096000" y="1863488"/>
              <a:chExt cx="2480411" cy="3077680"/>
            </a:xfrm>
          </p:grpSpPr>
          <p:sp>
            <p:nvSpPr>
              <p:cNvPr id="13" name="is1ide-Rectangle 12"/>
              <p:cNvSpPr/>
              <p:nvPr/>
            </p:nvSpPr>
            <p:spPr>
              <a:xfrm>
                <a:off x="6102664" y="2420888"/>
                <a:ext cx="2473747" cy="252028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4" name="is1ide-Rectangle 13"/>
              <p:cNvSpPr/>
              <p:nvPr/>
            </p:nvSpPr>
            <p:spPr>
              <a:xfrm>
                <a:off x="6096000" y="1863488"/>
                <a:ext cx="2473747" cy="45389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关键词</a:t>
                </a:r>
                <a:endParaRPr kumimoji="0" lang="zh-CN" altLang="en-US" sz="18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15" name="组合 14"/>
              <p:cNvGrpSpPr/>
              <p:nvPr/>
            </p:nvGrpSpPr>
            <p:grpSpPr>
              <a:xfrm>
                <a:off x="6284321" y="2754673"/>
                <a:ext cx="2110432" cy="1551685"/>
                <a:chOff x="6361832" y="2654312"/>
                <a:chExt cx="2110432" cy="1551685"/>
              </a:xfrm>
            </p:grpSpPr>
            <p:sp>
              <p:nvSpPr>
                <p:cNvPr id="16" name="is1ide-Rectangle 30"/>
                <p:cNvSpPr/>
                <p:nvPr/>
              </p:nvSpPr>
              <p:spPr bwMode="auto">
                <a:xfrm>
                  <a:off x="6361832" y="3648598"/>
                  <a:ext cx="2110432"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rmAutofit/>
                </a:bodyPr>
                <a:lstStyle/>
                <a:p>
                  <a:pPr marL="0" marR="0" lvl="0" indent="0" algn="ctr" defTabSz="914400" rtl="0" eaLnBrk="1" fontAlgn="auto" latinLnBrk="0" hangingPunct="1">
                    <a:lnSpc>
                      <a:spcPct val="120000"/>
                    </a:lnSpc>
                    <a:spcBef>
                      <a:spcPct val="0"/>
                    </a:spcBef>
                    <a:spcAft>
                      <a:spcPts val="0"/>
                    </a:spcAft>
                    <a:buClrTx/>
                    <a:buSzTx/>
                    <a:buFontTx/>
                    <a:buNone/>
                    <a:defRPr/>
                  </a:pPr>
                  <a:r>
                    <a:rPr kumimoji="0" lang="zh-CN" altLang="en-US" sz="10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此部分内容作为文字排版占位显示</a:t>
                  </a:r>
                  <a:br>
                    <a:rPr kumimoji="0" lang="zh-CN" altLang="en-US" sz="10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br>
                  <a:r>
                    <a:rPr kumimoji="0" lang="zh-CN" altLang="en-US" sz="10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（建议使用主题字体）</a:t>
                  </a:r>
                  <a:endParaRPr kumimoji="0" lang="zh-CN" altLang="en-US" sz="10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7" name="is1ide-TextBox 31"/>
                <p:cNvSpPr txBox="1"/>
                <p:nvPr/>
              </p:nvSpPr>
              <p:spPr bwMode="auto">
                <a:xfrm>
                  <a:off x="6361832" y="3297459"/>
                  <a:ext cx="2110432" cy="35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标题文本预设</a:t>
                  </a:r>
                  <a:endParaRPr kumimoji="0" lang="zh-CN" altLang="en-US" sz="180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8" name="ïşḻïďê-Freeform 14"/>
                <p:cNvSpPr/>
                <p:nvPr/>
              </p:nvSpPr>
              <p:spPr bwMode="auto">
                <a:xfrm>
                  <a:off x="7186508" y="2654312"/>
                  <a:ext cx="461080" cy="460374"/>
                </a:xfrm>
                <a:custGeom>
                  <a:avLst/>
                  <a:gdLst>
                    <a:gd name="connsiteX0" fmla="*/ 424725 w 607004"/>
                    <a:gd name="connsiteY0" fmla="*/ 67461 h 606075"/>
                    <a:gd name="connsiteX1" fmla="*/ 522693 w 607004"/>
                    <a:gd name="connsiteY1" fmla="*/ 67461 h 606075"/>
                    <a:gd name="connsiteX2" fmla="*/ 539544 w 607004"/>
                    <a:gd name="connsiteY2" fmla="*/ 84287 h 606075"/>
                    <a:gd name="connsiteX3" fmla="*/ 539544 w 607004"/>
                    <a:gd name="connsiteY3" fmla="*/ 182109 h 606075"/>
                    <a:gd name="connsiteX4" fmla="*/ 522693 w 607004"/>
                    <a:gd name="connsiteY4" fmla="*/ 198935 h 606075"/>
                    <a:gd name="connsiteX5" fmla="*/ 505843 w 607004"/>
                    <a:gd name="connsiteY5" fmla="*/ 182109 h 606075"/>
                    <a:gd name="connsiteX6" fmla="*/ 505843 w 607004"/>
                    <a:gd name="connsiteY6" fmla="*/ 124830 h 606075"/>
                    <a:gd name="connsiteX7" fmla="*/ 332046 w 607004"/>
                    <a:gd name="connsiteY7" fmla="*/ 298457 h 606075"/>
                    <a:gd name="connsiteX8" fmla="*/ 308204 w 607004"/>
                    <a:gd name="connsiteY8" fmla="*/ 298457 h 606075"/>
                    <a:gd name="connsiteX9" fmla="*/ 233450 w 607004"/>
                    <a:gd name="connsiteY9" fmla="*/ 223905 h 606075"/>
                    <a:gd name="connsiteX10" fmla="*/ 96134 w 607004"/>
                    <a:gd name="connsiteY10" fmla="*/ 361017 h 606075"/>
                    <a:gd name="connsiteX11" fmla="*/ 72381 w 607004"/>
                    <a:gd name="connsiteY11" fmla="*/ 361106 h 606075"/>
                    <a:gd name="connsiteX12" fmla="*/ 72381 w 607004"/>
                    <a:gd name="connsiteY12" fmla="*/ 337210 h 606075"/>
                    <a:gd name="connsiteX13" fmla="*/ 221529 w 607004"/>
                    <a:gd name="connsiteY13" fmla="*/ 188105 h 606075"/>
                    <a:gd name="connsiteX14" fmla="*/ 245461 w 607004"/>
                    <a:gd name="connsiteY14" fmla="*/ 188105 h 606075"/>
                    <a:gd name="connsiteX15" fmla="*/ 320125 w 607004"/>
                    <a:gd name="connsiteY15" fmla="*/ 262658 h 606075"/>
                    <a:gd name="connsiteX16" fmla="*/ 481911 w 607004"/>
                    <a:gd name="connsiteY16" fmla="*/ 101113 h 606075"/>
                    <a:gd name="connsiteX17" fmla="*/ 424725 w 607004"/>
                    <a:gd name="connsiteY17" fmla="*/ 101113 h 606075"/>
                    <a:gd name="connsiteX18" fmla="*/ 407875 w 607004"/>
                    <a:gd name="connsiteY18" fmla="*/ 84287 h 606075"/>
                    <a:gd name="connsiteX19" fmla="*/ 424725 w 607004"/>
                    <a:gd name="connsiteY19" fmla="*/ 67461 h 606075"/>
                    <a:gd name="connsiteX20" fmla="*/ 33697 w 607004"/>
                    <a:gd name="connsiteY20" fmla="*/ 33647 h 606075"/>
                    <a:gd name="connsiteX21" fmla="*/ 33697 w 607004"/>
                    <a:gd name="connsiteY21" fmla="*/ 399644 h 606075"/>
                    <a:gd name="connsiteX22" fmla="*/ 573307 w 607004"/>
                    <a:gd name="connsiteY22" fmla="*/ 399644 h 606075"/>
                    <a:gd name="connsiteX23" fmla="*/ 573307 w 607004"/>
                    <a:gd name="connsiteY23" fmla="*/ 33647 h 606075"/>
                    <a:gd name="connsiteX24" fmla="*/ 16849 w 607004"/>
                    <a:gd name="connsiteY24" fmla="*/ 0 h 606075"/>
                    <a:gd name="connsiteX25" fmla="*/ 590155 w 607004"/>
                    <a:gd name="connsiteY25" fmla="*/ 0 h 606075"/>
                    <a:gd name="connsiteX26" fmla="*/ 607004 w 607004"/>
                    <a:gd name="connsiteY26" fmla="*/ 16823 h 606075"/>
                    <a:gd name="connsiteX27" fmla="*/ 607004 w 607004"/>
                    <a:gd name="connsiteY27" fmla="*/ 416468 h 606075"/>
                    <a:gd name="connsiteX28" fmla="*/ 590155 w 607004"/>
                    <a:gd name="connsiteY28" fmla="*/ 433291 h 606075"/>
                    <a:gd name="connsiteX29" fmla="*/ 320396 w 607004"/>
                    <a:gd name="connsiteY29" fmla="*/ 433291 h 606075"/>
                    <a:gd name="connsiteX30" fmla="*/ 320396 w 607004"/>
                    <a:gd name="connsiteY30" fmla="*/ 503448 h 606075"/>
                    <a:gd name="connsiteX31" fmla="*/ 456441 w 607004"/>
                    <a:gd name="connsiteY31" fmla="*/ 577990 h 606075"/>
                    <a:gd name="connsiteX32" fmla="*/ 455276 w 607004"/>
                    <a:gd name="connsiteY32" fmla="*/ 601704 h 606075"/>
                    <a:gd name="connsiteX33" fmla="*/ 431526 w 607004"/>
                    <a:gd name="connsiteY33" fmla="*/ 600540 h 606075"/>
                    <a:gd name="connsiteX34" fmla="*/ 320396 w 607004"/>
                    <a:gd name="connsiteY34" fmla="*/ 537184 h 606075"/>
                    <a:gd name="connsiteX35" fmla="*/ 320396 w 607004"/>
                    <a:gd name="connsiteY35" fmla="*/ 589175 h 606075"/>
                    <a:gd name="connsiteX36" fmla="*/ 303547 w 607004"/>
                    <a:gd name="connsiteY36" fmla="*/ 605999 h 606075"/>
                    <a:gd name="connsiteX37" fmla="*/ 286698 w 607004"/>
                    <a:gd name="connsiteY37" fmla="*/ 589175 h 606075"/>
                    <a:gd name="connsiteX38" fmla="*/ 286698 w 607004"/>
                    <a:gd name="connsiteY38" fmla="*/ 537184 h 606075"/>
                    <a:gd name="connsiteX39" fmla="*/ 175568 w 607004"/>
                    <a:gd name="connsiteY39" fmla="*/ 600540 h 606075"/>
                    <a:gd name="connsiteX40" fmla="*/ 151729 w 607004"/>
                    <a:gd name="connsiteY40" fmla="*/ 601704 h 606075"/>
                    <a:gd name="connsiteX41" fmla="*/ 150564 w 607004"/>
                    <a:gd name="connsiteY41" fmla="*/ 577990 h 606075"/>
                    <a:gd name="connsiteX42" fmla="*/ 286698 w 607004"/>
                    <a:gd name="connsiteY42" fmla="*/ 503448 h 606075"/>
                    <a:gd name="connsiteX43" fmla="*/ 286698 w 607004"/>
                    <a:gd name="connsiteY43" fmla="*/ 433291 h 606075"/>
                    <a:gd name="connsiteX44" fmla="*/ 16849 w 607004"/>
                    <a:gd name="connsiteY44" fmla="*/ 433291 h 606075"/>
                    <a:gd name="connsiteX45" fmla="*/ 0 w 607004"/>
                    <a:gd name="connsiteY45" fmla="*/ 416468 h 606075"/>
                    <a:gd name="connsiteX46" fmla="*/ 0 w 607004"/>
                    <a:gd name="connsiteY46" fmla="*/ 16823 h 606075"/>
                    <a:gd name="connsiteX47" fmla="*/ 16849 w 607004"/>
                    <a:gd name="connsiteY47" fmla="*/ 0 h 60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7004" h="606075">
                      <a:moveTo>
                        <a:pt x="424725" y="67461"/>
                      </a:moveTo>
                      <a:lnTo>
                        <a:pt x="522693" y="67461"/>
                      </a:lnTo>
                      <a:cubicBezTo>
                        <a:pt x="532015" y="67461"/>
                        <a:pt x="539544" y="74979"/>
                        <a:pt x="539544" y="84287"/>
                      </a:cubicBezTo>
                      <a:lnTo>
                        <a:pt x="539544" y="182109"/>
                      </a:lnTo>
                      <a:cubicBezTo>
                        <a:pt x="539544" y="191417"/>
                        <a:pt x="532015" y="198935"/>
                        <a:pt x="522693" y="198935"/>
                      </a:cubicBezTo>
                      <a:cubicBezTo>
                        <a:pt x="513372" y="198935"/>
                        <a:pt x="505843" y="191417"/>
                        <a:pt x="505843" y="182109"/>
                      </a:cubicBezTo>
                      <a:lnTo>
                        <a:pt x="505843" y="124830"/>
                      </a:lnTo>
                      <a:lnTo>
                        <a:pt x="332046" y="298457"/>
                      </a:lnTo>
                      <a:cubicBezTo>
                        <a:pt x="325772" y="304811"/>
                        <a:pt x="314478" y="304811"/>
                        <a:pt x="308204" y="298457"/>
                      </a:cubicBezTo>
                      <a:lnTo>
                        <a:pt x="233450" y="223905"/>
                      </a:lnTo>
                      <a:lnTo>
                        <a:pt x="96134" y="361017"/>
                      </a:lnTo>
                      <a:cubicBezTo>
                        <a:pt x="92907" y="364328"/>
                        <a:pt x="80717" y="369340"/>
                        <a:pt x="72381" y="361106"/>
                      </a:cubicBezTo>
                      <a:cubicBezTo>
                        <a:pt x="65838" y="354394"/>
                        <a:pt x="65838" y="343833"/>
                        <a:pt x="72381" y="337210"/>
                      </a:cubicBezTo>
                      <a:lnTo>
                        <a:pt x="221529" y="188105"/>
                      </a:lnTo>
                      <a:cubicBezTo>
                        <a:pt x="227893" y="181751"/>
                        <a:pt x="239097" y="181751"/>
                        <a:pt x="245461" y="188105"/>
                      </a:cubicBezTo>
                      <a:lnTo>
                        <a:pt x="320125" y="262658"/>
                      </a:lnTo>
                      <a:lnTo>
                        <a:pt x="481911" y="101113"/>
                      </a:lnTo>
                      <a:lnTo>
                        <a:pt x="424725" y="101113"/>
                      </a:lnTo>
                      <a:cubicBezTo>
                        <a:pt x="415404" y="101113"/>
                        <a:pt x="407875" y="93595"/>
                        <a:pt x="407875" y="84287"/>
                      </a:cubicBezTo>
                      <a:cubicBezTo>
                        <a:pt x="407875" y="74979"/>
                        <a:pt x="415404" y="67461"/>
                        <a:pt x="424725" y="67461"/>
                      </a:cubicBezTo>
                      <a:close/>
                      <a:moveTo>
                        <a:pt x="33697" y="33647"/>
                      </a:moveTo>
                      <a:lnTo>
                        <a:pt x="33697" y="399644"/>
                      </a:lnTo>
                      <a:lnTo>
                        <a:pt x="573307" y="399644"/>
                      </a:lnTo>
                      <a:lnTo>
                        <a:pt x="573307" y="33647"/>
                      </a:lnTo>
                      <a:close/>
                      <a:moveTo>
                        <a:pt x="16849" y="0"/>
                      </a:moveTo>
                      <a:lnTo>
                        <a:pt x="590155" y="0"/>
                      </a:lnTo>
                      <a:cubicBezTo>
                        <a:pt x="599476" y="0"/>
                        <a:pt x="607004" y="7517"/>
                        <a:pt x="607004" y="16823"/>
                      </a:cubicBezTo>
                      <a:lnTo>
                        <a:pt x="607004" y="416468"/>
                      </a:lnTo>
                      <a:cubicBezTo>
                        <a:pt x="607004" y="425774"/>
                        <a:pt x="599476" y="433291"/>
                        <a:pt x="590155" y="433291"/>
                      </a:cubicBezTo>
                      <a:lnTo>
                        <a:pt x="320396" y="433291"/>
                      </a:lnTo>
                      <a:lnTo>
                        <a:pt x="320396" y="503448"/>
                      </a:lnTo>
                      <a:cubicBezTo>
                        <a:pt x="369598" y="508191"/>
                        <a:pt x="416290" y="533694"/>
                        <a:pt x="456441" y="577990"/>
                      </a:cubicBezTo>
                      <a:cubicBezTo>
                        <a:pt x="462714" y="584791"/>
                        <a:pt x="462176" y="595529"/>
                        <a:pt x="455276" y="601704"/>
                      </a:cubicBezTo>
                      <a:cubicBezTo>
                        <a:pt x="448375" y="607968"/>
                        <a:pt x="437710" y="607431"/>
                        <a:pt x="431526" y="600540"/>
                      </a:cubicBezTo>
                      <a:cubicBezTo>
                        <a:pt x="398008" y="563672"/>
                        <a:pt x="359919" y="541927"/>
                        <a:pt x="320396" y="537184"/>
                      </a:cubicBezTo>
                      <a:lnTo>
                        <a:pt x="320396" y="589175"/>
                      </a:lnTo>
                      <a:cubicBezTo>
                        <a:pt x="320396" y="598482"/>
                        <a:pt x="312868" y="605999"/>
                        <a:pt x="303547" y="605999"/>
                      </a:cubicBezTo>
                      <a:cubicBezTo>
                        <a:pt x="294226" y="605999"/>
                        <a:pt x="286698" y="598482"/>
                        <a:pt x="286698" y="589175"/>
                      </a:cubicBezTo>
                      <a:lnTo>
                        <a:pt x="286698" y="537184"/>
                      </a:lnTo>
                      <a:cubicBezTo>
                        <a:pt x="247086" y="542106"/>
                        <a:pt x="208997" y="563672"/>
                        <a:pt x="175568" y="600540"/>
                      </a:cubicBezTo>
                      <a:cubicBezTo>
                        <a:pt x="172162" y="604209"/>
                        <a:pt x="159436" y="608415"/>
                        <a:pt x="151729" y="601704"/>
                      </a:cubicBezTo>
                      <a:cubicBezTo>
                        <a:pt x="144828" y="595619"/>
                        <a:pt x="144380" y="584880"/>
                        <a:pt x="150564" y="577990"/>
                      </a:cubicBezTo>
                      <a:cubicBezTo>
                        <a:pt x="190714" y="533605"/>
                        <a:pt x="237407" y="508191"/>
                        <a:pt x="286698" y="503448"/>
                      </a:cubicBezTo>
                      <a:lnTo>
                        <a:pt x="286698" y="433291"/>
                      </a:lnTo>
                      <a:lnTo>
                        <a:pt x="16849" y="433291"/>
                      </a:lnTo>
                      <a:cubicBezTo>
                        <a:pt x="7528" y="433291"/>
                        <a:pt x="0" y="425774"/>
                        <a:pt x="0" y="416468"/>
                      </a:cubicBezTo>
                      <a:lnTo>
                        <a:pt x="0" y="16823"/>
                      </a:lnTo>
                      <a:cubicBezTo>
                        <a:pt x="0" y="7517"/>
                        <a:pt x="7528" y="0"/>
                        <a:pt x="16849" y="0"/>
                      </a:cubicBezTo>
                      <a:close/>
                    </a:path>
                  </a:pathLst>
                </a:custGeom>
                <a:solidFill>
                  <a:schemeClr val="tx1">
                    <a:lumMod val="50000"/>
                    <a:lumOff val="5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grpSp>
          <p:nvGrpSpPr>
            <p:cNvPr id="6" name="组合 5"/>
            <p:cNvGrpSpPr/>
            <p:nvPr/>
          </p:nvGrpSpPr>
          <p:grpSpPr>
            <a:xfrm>
              <a:off x="8976320" y="1863488"/>
              <a:ext cx="2473747" cy="3077680"/>
              <a:chOff x="8904312" y="1863488"/>
              <a:chExt cx="2473747" cy="3077680"/>
            </a:xfrm>
          </p:grpSpPr>
          <p:sp>
            <p:nvSpPr>
              <p:cNvPr id="7" name="ïşḻïďê-Rectangle 6"/>
              <p:cNvSpPr/>
              <p:nvPr/>
            </p:nvSpPr>
            <p:spPr>
              <a:xfrm>
                <a:off x="8904312" y="2420888"/>
                <a:ext cx="2473747" cy="252028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 name="ïşḻïďê-Rectangle 7"/>
              <p:cNvSpPr/>
              <p:nvPr/>
            </p:nvSpPr>
            <p:spPr>
              <a:xfrm>
                <a:off x="8904312" y="1863488"/>
                <a:ext cx="2473747" cy="45389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关键词</a:t>
                </a:r>
                <a:endParaRPr kumimoji="0" lang="zh-CN" altLang="en-US" sz="18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9" name="组合 8"/>
              <p:cNvGrpSpPr/>
              <p:nvPr/>
            </p:nvGrpSpPr>
            <p:grpSpPr>
              <a:xfrm>
                <a:off x="9085969" y="2754673"/>
                <a:ext cx="2110432" cy="1577883"/>
                <a:chOff x="9026128" y="2654312"/>
                <a:chExt cx="2110432" cy="1577883"/>
              </a:xfrm>
            </p:grpSpPr>
            <p:sp>
              <p:nvSpPr>
                <p:cNvPr id="10" name="ïşḻïďê-Rectangle 30"/>
                <p:cNvSpPr/>
                <p:nvPr/>
              </p:nvSpPr>
              <p:spPr bwMode="auto">
                <a:xfrm>
                  <a:off x="9026128" y="3674796"/>
                  <a:ext cx="2110432"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rmAutofit/>
                </a:bodyPr>
                <a:lstStyle/>
                <a:p>
                  <a:pPr marL="0" marR="0" lvl="0" indent="0" algn="ctr" defTabSz="914400" rtl="0" eaLnBrk="1" fontAlgn="auto" latinLnBrk="0" hangingPunct="1">
                    <a:lnSpc>
                      <a:spcPct val="120000"/>
                    </a:lnSpc>
                    <a:spcBef>
                      <a:spcPct val="0"/>
                    </a:spcBef>
                    <a:spcAft>
                      <a:spcPts val="0"/>
                    </a:spcAft>
                    <a:buClrTx/>
                    <a:buSzTx/>
                    <a:buFontTx/>
                    <a:buNone/>
                    <a:defRPr/>
                  </a:pPr>
                  <a:r>
                    <a:rPr kumimoji="0" lang="zh-CN" altLang="en-US" sz="10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此部分内容作为文字排版占位显示</a:t>
                  </a:r>
                  <a:br>
                    <a:rPr kumimoji="0" lang="zh-CN" altLang="en-US" sz="10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br>
                  <a:r>
                    <a:rPr kumimoji="0" lang="zh-CN" altLang="en-US" sz="10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（建议使用主题字体）</a:t>
                  </a:r>
                  <a:endParaRPr kumimoji="0" lang="zh-CN" altLang="en-US" sz="10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 name="ïşḻïďê-TextBox 31"/>
                <p:cNvSpPr txBox="1"/>
                <p:nvPr/>
              </p:nvSpPr>
              <p:spPr bwMode="auto">
                <a:xfrm>
                  <a:off x="9026128" y="3323657"/>
                  <a:ext cx="2110432" cy="35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标题文本预设</a:t>
                  </a:r>
                  <a:endParaRPr kumimoji="0" lang="zh-CN" altLang="en-US" sz="180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2" name="ïşḻïďê-Freeform 14"/>
                <p:cNvSpPr/>
                <p:nvPr/>
              </p:nvSpPr>
              <p:spPr bwMode="auto">
                <a:xfrm>
                  <a:off x="9850804" y="2654312"/>
                  <a:ext cx="461080" cy="460366"/>
                </a:xfrm>
                <a:custGeom>
                  <a:avLst/>
                  <a:gdLst>
                    <a:gd name="connsiteX0" fmla="*/ 12438 w 608556"/>
                    <a:gd name="connsiteY0" fmla="*/ 316909 h 607614"/>
                    <a:gd name="connsiteX1" fmla="*/ 596024 w 608556"/>
                    <a:gd name="connsiteY1" fmla="*/ 316909 h 607614"/>
                    <a:gd name="connsiteX2" fmla="*/ 608556 w 608556"/>
                    <a:gd name="connsiteY2" fmla="*/ 329424 h 607614"/>
                    <a:gd name="connsiteX3" fmla="*/ 596024 w 608556"/>
                    <a:gd name="connsiteY3" fmla="*/ 341846 h 607614"/>
                    <a:gd name="connsiteX4" fmla="*/ 316764 w 608556"/>
                    <a:gd name="connsiteY4" fmla="*/ 341846 h 607614"/>
                    <a:gd name="connsiteX5" fmla="*/ 316764 w 608556"/>
                    <a:gd name="connsiteY5" fmla="*/ 500244 h 607614"/>
                    <a:gd name="connsiteX6" fmla="*/ 414495 w 608556"/>
                    <a:gd name="connsiteY6" fmla="*/ 585795 h 607614"/>
                    <a:gd name="connsiteX7" fmla="*/ 415618 w 608556"/>
                    <a:gd name="connsiteY7" fmla="*/ 603353 h 607614"/>
                    <a:gd name="connsiteX8" fmla="*/ 406265 w 608556"/>
                    <a:gd name="connsiteY8" fmla="*/ 607556 h 607614"/>
                    <a:gd name="connsiteX9" fmla="*/ 398035 w 608556"/>
                    <a:gd name="connsiteY9" fmla="*/ 604474 h 607614"/>
                    <a:gd name="connsiteX10" fmla="*/ 316764 w 608556"/>
                    <a:gd name="connsiteY10" fmla="*/ 533400 h 607614"/>
                    <a:gd name="connsiteX11" fmla="*/ 316764 w 608556"/>
                    <a:gd name="connsiteY11" fmla="*/ 594107 h 607614"/>
                    <a:gd name="connsiteX12" fmla="*/ 304231 w 608556"/>
                    <a:gd name="connsiteY12" fmla="*/ 606622 h 607614"/>
                    <a:gd name="connsiteX13" fmla="*/ 291793 w 608556"/>
                    <a:gd name="connsiteY13" fmla="*/ 594107 h 607614"/>
                    <a:gd name="connsiteX14" fmla="*/ 291793 w 608556"/>
                    <a:gd name="connsiteY14" fmla="*/ 533400 h 607614"/>
                    <a:gd name="connsiteX15" fmla="*/ 210521 w 608556"/>
                    <a:gd name="connsiteY15" fmla="*/ 604474 h 607614"/>
                    <a:gd name="connsiteX16" fmla="*/ 192938 w 608556"/>
                    <a:gd name="connsiteY16" fmla="*/ 603353 h 607614"/>
                    <a:gd name="connsiteX17" fmla="*/ 194061 w 608556"/>
                    <a:gd name="connsiteY17" fmla="*/ 585795 h 607614"/>
                    <a:gd name="connsiteX18" fmla="*/ 291793 w 608556"/>
                    <a:gd name="connsiteY18" fmla="*/ 500244 h 607614"/>
                    <a:gd name="connsiteX19" fmla="*/ 291793 w 608556"/>
                    <a:gd name="connsiteY19" fmla="*/ 341846 h 607614"/>
                    <a:gd name="connsiteX20" fmla="*/ 12438 w 608556"/>
                    <a:gd name="connsiteY20" fmla="*/ 341846 h 607614"/>
                    <a:gd name="connsiteX21" fmla="*/ 0 w 608556"/>
                    <a:gd name="connsiteY21" fmla="*/ 329424 h 607614"/>
                    <a:gd name="connsiteX22" fmla="*/ 12438 w 608556"/>
                    <a:gd name="connsiteY22" fmla="*/ 316909 h 607614"/>
                    <a:gd name="connsiteX23" fmla="*/ 278583 w 608556"/>
                    <a:gd name="connsiteY23" fmla="*/ 124789 h 607614"/>
                    <a:gd name="connsiteX24" fmla="*/ 278583 w 608556"/>
                    <a:gd name="connsiteY24" fmla="*/ 169701 h 607614"/>
                    <a:gd name="connsiteX25" fmla="*/ 317489 w 608556"/>
                    <a:gd name="connsiteY25" fmla="*/ 150466 h 607614"/>
                    <a:gd name="connsiteX26" fmla="*/ 260252 w 608556"/>
                    <a:gd name="connsiteY26" fmla="*/ 90708 h 607614"/>
                    <a:gd name="connsiteX27" fmla="*/ 272972 w 608556"/>
                    <a:gd name="connsiteY27" fmla="*/ 91268 h 607614"/>
                    <a:gd name="connsiteX28" fmla="*/ 349287 w 608556"/>
                    <a:gd name="connsiteY28" fmla="*/ 141596 h 607614"/>
                    <a:gd name="connsiteX29" fmla="*/ 354898 w 608556"/>
                    <a:gd name="connsiteY29" fmla="*/ 152801 h 607614"/>
                    <a:gd name="connsiteX30" fmla="*/ 347977 w 608556"/>
                    <a:gd name="connsiteY30" fmla="*/ 163165 h 607614"/>
                    <a:gd name="connsiteX31" fmla="*/ 271662 w 608556"/>
                    <a:gd name="connsiteY31" fmla="*/ 201075 h 607614"/>
                    <a:gd name="connsiteX32" fmla="*/ 266051 w 608556"/>
                    <a:gd name="connsiteY32" fmla="*/ 202382 h 607614"/>
                    <a:gd name="connsiteX33" fmla="*/ 259504 w 608556"/>
                    <a:gd name="connsiteY33" fmla="*/ 200515 h 607614"/>
                    <a:gd name="connsiteX34" fmla="*/ 253612 w 608556"/>
                    <a:gd name="connsiteY34" fmla="*/ 189870 h 607614"/>
                    <a:gd name="connsiteX35" fmla="*/ 253612 w 608556"/>
                    <a:gd name="connsiteY35" fmla="*/ 101632 h 607614"/>
                    <a:gd name="connsiteX36" fmla="*/ 260252 w 608556"/>
                    <a:gd name="connsiteY36" fmla="*/ 90708 h 607614"/>
                    <a:gd name="connsiteX37" fmla="*/ 87934 w 608556"/>
                    <a:gd name="connsiteY37" fmla="*/ 24932 h 607614"/>
                    <a:gd name="connsiteX38" fmla="*/ 87934 w 608556"/>
                    <a:gd name="connsiteY38" fmla="*/ 265656 h 607614"/>
                    <a:gd name="connsiteX39" fmla="*/ 520692 w 608556"/>
                    <a:gd name="connsiteY39" fmla="*/ 265656 h 607614"/>
                    <a:gd name="connsiteX40" fmla="*/ 520692 w 608556"/>
                    <a:gd name="connsiteY40" fmla="*/ 24932 h 607614"/>
                    <a:gd name="connsiteX41" fmla="*/ 75310 w 608556"/>
                    <a:gd name="connsiteY41" fmla="*/ 0 h 607614"/>
                    <a:gd name="connsiteX42" fmla="*/ 533035 w 608556"/>
                    <a:gd name="connsiteY42" fmla="*/ 0 h 607614"/>
                    <a:gd name="connsiteX43" fmla="*/ 545471 w 608556"/>
                    <a:gd name="connsiteY43" fmla="*/ 12419 h 607614"/>
                    <a:gd name="connsiteX44" fmla="*/ 545471 w 608556"/>
                    <a:gd name="connsiteY44" fmla="*/ 278076 h 607614"/>
                    <a:gd name="connsiteX45" fmla="*/ 533035 w 608556"/>
                    <a:gd name="connsiteY45" fmla="*/ 290588 h 607614"/>
                    <a:gd name="connsiteX46" fmla="*/ 75310 w 608556"/>
                    <a:gd name="connsiteY46" fmla="*/ 290588 h 607614"/>
                    <a:gd name="connsiteX47" fmla="*/ 62874 w 608556"/>
                    <a:gd name="connsiteY47" fmla="*/ 278076 h 607614"/>
                    <a:gd name="connsiteX48" fmla="*/ 62874 w 608556"/>
                    <a:gd name="connsiteY48" fmla="*/ 12419 h 607614"/>
                    <a:gd name="connsiteX49" fmla="*/ 75310 w 608556"/>
                    <a:gd name="connsiteY49" fmla="*/ 0 h 607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08556" h="607614">
                      <a:moveTo>
                        <a:pt x="12438" y="316909"/>
                      </a:moveTo>
                      <a:lnTo>
                        <a:pt x="596024" y="316909"/>
                      </a:lnTo>
                      <a:cubicBezTo>
                        <a:pt x="602945" y="316909"/>
                        <a:pt x="608556" y="322513"/>
                        <a:pt x="608556" y="329424"/>
                      </a:cubicBezTo>
                      <a:cubicBezTo>
                        <a:pt x="608556" y="336242"/>
                        <a:pt x="602945" y="341846"/>
                        <a:pt x="596024" y="341846"/>
                      </a:cubicBezTo>
                      <a:lnTo>
                        <a:pt x="316764" y="341846"/>
                      </a:lnTo>
                      <a:lnTo>
                        <a:pt x="316764" y="500244"/>
                      </a:lnTo>
                      <a:lnTo>
                        <a:pt x="414495" y="585795"/>
                      </a:lnTo>
                      <a:cubicBezTo>
                        <a:pt x="419639" y="590278"/>
                        <a:pt x="420107" y="598123"/>
                        <a:pt x="415618" y="603353"/>
                      </a:cubicBezTo>
                      <a:cubicBezTo>
                        <a:pt x="413280" y="606061"/>
                        <a:pt x="409726" y="607556"/>
                        <a:pt x="406265" y="607556"/>
                      </a:cubicBezTo>
                      <a:cubicBezTo>
                        <a:pt x="403273" y="607556"/>
                        <a:pt x="400373" y="606622"/>
                        <a:pt x="398035" y="604474"/>
                      </a:cubicBezTo>
                      <a:lnTo>
                        <a:pt x="316764" y="533400"/>
                      </a:lnTo>
                      <a:lnTo>
                        <a:pt x="316764" y="594107"/>
                      </a:lnTo>
                      <a:cubicBezTo>
                        <a:pt x="316764" y="601018"/>
                        <a:pt x="311152" y="606622"/>
                        <a:pt x="304231" y="606622"/>
                      </a:cubicBezTo>
                      <a:cubicBezTo>
                        <a:pt x="297404" y="606622"/>
                        <a:pt x="291793" y="601018"/>
                        <a:pt x="291793" y="594107"/>
                      </a:cubicBezTo>
                      <a:lnTo>
                        <a:pt x="291793" y="533400"/>
                      </a:lnTo>
                      <a:lnTo>
                        <a:pt x="210521" y="604474"/>
                      </a:lnTo>
                      <a:cubicBezTo>
                        <a:pt x="205377" y="609050"/>
                        <a:pt x="197427" y="608583"/>
                        <a:pt x="192938" y="603353"/>
                      </a:cubicBezTo>
                      <a:cubicBezTo>
                        <a:pt x="188262" y="598216"/>
                        <a:pt x="188823" y="590278"/>
                        <a:pt x="194061" y="585795"/>
                      </a:cubicBezTo>
                      <a:lnTo>
                        <a:pt x="291793" y="500244"/>
                      </a:lnTo>
                      <a:lnTo>
                        <a:pt x="291793" y="341846"/>
                      </a:lnTo>
                      <a:lnTo>
                        <a:pt x="12438" y="341846"/>
                      </a:lnTo>
                      <a:cubicBezTo>
                        <a:pt x="5611" y="341846"/>
                        <a:pt x="0" y="336242"/>
                        <a:pt x="0" y="329424"/>
                      </a:cubicBezTo>
                      <a:cubicBezTo>
                        <a:pt x="0" y="322513"/>
                        <a:pt x="5611" y="316909"/>
                        <a:pt x="12438" y="316909"/>
                      </a:cubicBezTo>
                      <a:close/>
                      <a:moveTo>
                        <a:pt x="278583" y="124789"/>
                      </a:moveTo>
                      <a:lnTo>
                        <a:pt x="278583" y="169701"/>
                      </a:lnTo>
                      <a:lnTo>
                        <a:pt x="317489" y="150466"/>
                      </a:lnTo>
                      <a:close/>
                      <a:moveTo>
                        <a:pt x="260252" y="90708"/>
                      </a:moveTo>
                      <a:cubicBezTo>
                        <a:pt x="264180" y="88560"/>
                        <a:pt x="269231" y="88653"/>
                        <a:pt x="272972" y="91268"/>
                      </a:cubicBezTo>
                      <a:lnTo>
                        <a:pt x="349287" y="141596"/>
                      </a:lnTo>
                      <a:cubicBezTo>
                        <a:pt x="353028" y="144117"/>
                        <a:pt x="355085" y="148319"/>
                        <a:pt x="354898" y="152801"/>
                      </a:cubicBezTo>
                      <a:cubicBezTo>
                        <a:pt x="354618" y="157283"/>
                        <a:pt x="351999" y="161111"/>
                        <a:pt x="347977" y="163165"/>
                      </a:cubicBezTo>
                      <a:lnTo>
                        <a:pt x="271662" y="201075"/>
                      </a:lnTo>
                      <a:cubicBezTo>
                        <a:pt x="269979" y="202009"/>
                        <a:pt x="267921" y="202382"/>
                        <a:pt x="266051" y="202382"/>
                      </a:cubicBezTo>
                      <a:cubicBezTo>
                        <a:pt x="263806" y="202382"/>
                        <a:pt x="261468" y="201728"/>
                        <a:pt x="259504" y="200515"/>
                      </a:cubicBezTo>
                      <a:cubicBezTo>
                        <a:pt x="255857" y="198274"/>
                        <a:pt x="253612" y="194259"/>
                        <a:pt x="253612" y="189870"/>
                      </a:cubicBezTo>
                      <a:lnTo>
                        <a:pt x="253612" y="101632"/>
                      </a:lnTo>
                      <a:cubicBezTo>
                        <a:pt x="253612" y="97057"/>
                        <a:pt x="256137" y="92762"/>
                        <a:pt x="260252" y="90708"/>
                      </a:cubicBezTo>
                      <a:close/>
                      <a:moveTo>
                        <a:pt x="87934" y="24932"/>
                      </a:moveTo>
                      <a:lnTo>
                        <a:pt x="87934" y="265656"/>
                      </a:lnTo>
                      <a:lnTo>
                        <a:pt x="520692" y="265656"/>
                      </a:lnTo>
                      <a:lnTo>
                        <a:pt x="520692" y="24932"/>
                      </a:lnTo>
                      <a:close/>
                      <a:moveTo>
                        <a:pt x="75310" y="0"/>
                      </a:moveTo>
                      <a:lnTo>
                        <a:pt x="533035" y="0"/>
                      </a:lnTo>
                      <a:cubicBezTo>
                        <a:pt x="539861" y="0"/>
                        <a:pt x="545471" y="5603"/>
                        <a:pt x="545471" y="12419"/>
                      </a:cubicBezTo>
                      <a:lnTo>
                        <a:pt x="545471" y="278076"/>
                      </a:lnTo>
                      <a:cubicBezTo>
                        <a:pt x="545471" y="284985"/>
                        <a:pt x="540048" y="290588"/>
                        <a:pt x="533035" y="290588"/>
                      </a:cubicBezTo>
                      <a:lnTo>
                        <a:pt x="75310" y="290588"/>
                      </a:lnTo>
                      <a:cubicBezTo>
                        <a:pt x="68484" y="290588"/>
                        <a:pt x="62874" y="284985"/>
                        <a:pt x="62874" y="278076"/>
                      </a:cubicBezTo>
                      <a:lnTo>
                        <a:pt x="62874" y="12419"/>
                      </a:lnTo>
                      <a:cubicBezTo>
                        <a:pt x="62874" y="5603"/>
                        <a:pt x="68484" y="0"/>
                        <a:pt x="75310" y="0"/>
                      </a:cubicBezTo>
                      <a:close/>
                    </a:path>
                  </a:pathLst>
                </a:custGeom>
                <a:solidFill>
                  <a:schemeClr val="tx1">
                    <a:lumMod val="50000"/>
                    <a:lumOff val="5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grpSp>
    </p:spTree>
    <p:custDataLst>
      <p:tags r:id="rId2"/>
    </p:custData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061484" y="2189572"/>
            <a:ext cx="10069030" cy="2365123"/>
            <a:chOff x="1061484" y="2189572"/>
            <a:chExt cx="10069030" cy="2365123"/>
          </a:xfrm>
        </p:grpSpPr>
        <p:sp>
          <p:nvSpPr>
            <p:cNvPr id="3" name="íṩľíḍè-Freeform: Shape 1"/>
            <p:cNvSpPr/>
            <p:nvPr/>
          </p:nvSpPr>
          <p:spPr bwMode="auto">
            <a:xfrm>
              <a:off x="8372885" y="2189572"/>
              <a:ext cx="2757629" cy="2361937"/>
            </a:xfrm>
            <a:custGeom>
              <a:avLst/>
              <a:gdLst>
                <a:gd name="T0" fmla="*/ 317 w 332"/>
                <a:gd name="T1" fmla="*/ 168 h 282"/>
                <a:gd name="T2" fmla="*/ 317 w 332"/>
                <a:gd name="T3" fmla="*/ 114 h 282"/>
                <a:gd name="T4" fmla="*/ 218 w 332"/>
                <a:gd name="T5" fmla="*/ 15 h 282"/>
                <a:gd name="T6" fmla="*/ 191 w 332"/>
                <a:gd name="T7" fmla="*/ 26 h 282"/>
                <a:gd name="T8" fmla="*/ 191 w 332"/>
                <a:gd name="T9" fmla="*/ 26 h 282"/>
                <a:gd name="T10" fmla="*/ 153 w 332"/>
                <a:gd name="T11" fmla="*/ 65 h 282"/>
                <a:gd name="T12" fmla="*/ 38 w 332"/>
                <a:gd name="T13" fmla="*/ 65 h 282"/>
                <a:gd name="T14" fmla="*/ 0 w 332"/>
                <a:gd name="T15" fmla="*/ 103 h 282"/>
                <a:gd name="T16" fmla="*/ 0 w 332"/>
                <a:gd name="T17" fmla="*/ 179 h 282"/>
                <a:gd name="T18" fmla="*/ 38 w 332"/>
                <a:gd name="T19" fmla="*/ 218 h 282"/>
                <a:gd name="T20" fmla="*/ 153 w 332"/>
                <a:gd name="T21" fmla="*/ 218 h 282"/>
                <a:gd name="T22" fmla="*/ 191 w 332"/>
                <a:gd name="T23" fmla="*/ 256 h 282"/>
                <a:gd name="T24" fmla="*/ 191 w 332"/>
                <a:gd name="T25" fmla="*/ 256 h 282"/>
                <a:gd name="T26" fmla="*/ 218 w 332"/>
                <a:gd name="T27" fmla="*/ 267 h 282"/>
                <a:gd name="T28" fmla="*/ 317 w 332"/>
                <a:gd name="T29" fmla="*/ 16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2" h="282">
                  <a:moveTo>
                    <a:pt x="317" y="168"/>
                  </a:moveTo>
                  <a:cubicBezTo>
                    <a:pt x="332" y="153"/>
                    <a:pt x="332" y="129"/>
                    <a:pt x="317" y="114"/>
                  </a:cubicBezTo>
                  <a:cubicBezTo>
                    <a:pt x="218" y="15"/>
                    <a:pt x="218" y="15"/>
                    <a:pt x="218" y="15"/>
                  </a:cubicBezTo>
                  <a:cubicBezTo>
                    <a:pt x="203" y="0"/>
                    <a:pt x="191" y="5"/>
                    <a:pt x="191" y="26"/>
                  </a:cubicBezTo>
                  <a:cubicBezTo>
                    <a:pt x="191" y="26"/>
                    <a:pt x="191" y="26"/>
                    <a:pt x="191" y="26"/>
                  </a:cubicBezTo>
                  <a:cubicBezTo>
                    <a:pt x="191" y="47"/>
                    <a:pt x="174" y="65"/>
                    <a:pt x="153" y="65"/>
                  </a:cubicBezTo>
                  <a:cubicBezTo>
                    <a:pt x="38" y="65"/>
                    <a:pt x="38" y="65"/>
                    <a:pt x="38" y="65"/>
                  </a:cubicBezTo>
                  <a:cubicBezTo>
                    <a:pt x="17" y="65"/>
                    <a:pt x="0" y="82"/>
                    <a:pt x="0" y="103"/>
                  </a:cubicBezTo>
                  <a:cubicBezTo>
                    <a:pt x="0" y="179"/>
                    <a:pt x="0" y="179"/>
                    <a:pt x="0" y="179"/>
                  </a:cubicBezTo>
                  <a:cubicBezTo>
                    <a:pt x="0" y="200"/>
                    <a:pt x="17" y="218"/>
                    <a:pt x="38" y="218"/>
                  </a:cubicBezTo>
                  <a:cubicBezTo>
                    <a:pt x="153" y="218"/>
                    <a:pt x="153" y="218"/>
                    <a:pt x="153" y="218"/>
                  </a:cubicBezTo>
                  <a:cubicBezTo>
                    <a:pt x="174" y="218"/>
                    <a:pt x="191" y="235"/>
                    <a:pt x="191" y="256"/>
                  </a:cubicBezTo>
                  <a:cubicBezTo>
                    <a:pt x="191" y="256"/>
                    <a:pt x="191" y="256"/>
                    <a:pt x="191" y="256"/>
                  </a:cubicBezTo>
                  <a:cubicBezTo>
                    <a:pt x="191" y="277"/>
                    <a:pt x="203" y="282"/>
                    <a:pt x="218" y="267"/>
                  </a:cubicBezTo>
                  <a:lnTo>
                    <a:pt x="317" y="168"/>
                  </a:lnTo>
                  <a:close/>
                </a:path>
              </a:pathLst>
            </a:custGeom>
            <a:solidFill>
              <a:schemeClr val="accent5"/>
            </a:solid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sp>
          <p:nvSpPr>
            <p:cNvPr id="4" name="íṩľíḍè-Freeform: Shape 2"/>
            <p:cNvSpPr/>
            <p:nvPr/>
          </p:nvSpPr>
          <p:spPr bwMode="auto">
            <a:xfrm>
              <a:off x="8372885" y="2733460"/>
              <a:ext cx="980830" cy="1281802"/>
            </a:xfrm>
            <a:custGeom>
              <a:avLst/>
              <a:gdLst>
                <a:gd name="T0" fmla="*/ 0 w 118"/>
                <a:gd name="T1" fmla="*/ 38 h 153"/>
                <a:gd name="T2" fmla="*/ 0 w 118"/>
                <a:gd name="T3" fmla="*/ 114 h 153"/>
                <a:gd name="T4" fmla="*/ 38 w 118"/>
                <a:gd name="T5" fmla="*/ 153 h 153"/>
                <a:gd name="T6" fmla="*/ 54 w 118"/>
                <a:gd name="T7" fmla="*/ 153 h 153"/>
                <a:gd name="T8" fmla="*/ 103 w 118"/>
                <a:gd name="T9" fmla="*/ 103 h 153"/>
                <a:gd name="T10" fmla="*/ 103 w 118"/>
                <a:gd name="T11" fmla="*/ 49 h 153"/>
                <a:gd name="T12" fmla="*/ 54 w 118"/>
                <a:gd name="T13" fmla="*/ 0 h 153"/>
                <a:gd name="T14" fmla="*/ 38 w 118"/>
                <a:gd name="T15" fmla="*/ 0 h 153"/>
                <a:gd name="T16" fmla="*/ 0 w 118"/>
                <a:gd name="T17" fmla="*/ 3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153">
                  <a:moveTo>
                    <a:pt x="0" y="38"/>
                  </a:moveTo>
                  <a:cubicBezTo>
                    <a:pt x="0" y="114"/>
                    <a:pt x="0" y="114"/>
                    <a:pt x="0" y="114"/>
                  </a:cubicBezTo>
                  <a:cubicBezTo>
                    <a:pt x="0" y="135"/>
                    <a:pt x="17" y="153"/>
                    <a:pt x="38" y="153"/>
                  </a:cubicBezTo>
                  <a:cubicBezTo>
                    <a:pt x="54" y="153"/>
                    <a:pt x="54" y="153"/>
                    <a:pt x="54" y="153"/>
                  </a:cubicBezTo>
                  <a:cubicBezTo>
                    <a:pt x="103" y="103"/>
                    <a:pt x="103" y="103"/>
                    <a:pt x="103" y="103"/>
                  </a:cubicBezTo>
                  <a:cubicBezTo>
                    <a:pt x="118" y="88"/>
                    <a:pt x="118" y="64"/>
                    <a:pt x="103" y="49"/>
                  </a:cubicBezTo>
                  <a:cubicBezTo>
                    <a:pt x="54" y="0"/>
                    <a:pt x="54" y="0"/>
                    <a:pt x="54" y="0"/>
                  </a:cubicBezTo>
                  <a:cubicBezTo>
                    <a:pt x="38" y="0"/>
                    <a:pt x="38" y="0"/>
                    <a:pt x="38" y="0"/>
                  </a:cubicBezTo>
                  <a:cubicBezTo>
                    <a:pt x="17" y="0"/>
                    <a:pt x="0" y="17"/>
                    <a:pt x="0" y="38"/>
                  </a:cubicBezTo>
                  <a:close/>
                </a:path>
              </a:pathLst>
            </a:custGeom>
            <a:solidFill>
              <a:schemeClr val="accent5">
                <a:lumMod val="75000"/>
                <a:alpha val="5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sp>
          <p:nvSpPr>
            <p:cNvPr id="5" name="íṩľíḍè-Freeform: Shape 3"/>
            <p:cNvSpPr/>
            <p:nvPr/>
          </p:nvSpPr>
          <p:spPr bwMode="auto">
            <a:xfrm>
              <a:off x="6463167" y="2189572"/>
              <a:ext cx="2757629" cy="2361937"/>
            </a:xfrm>
            <a:custGeom>
              <a:avLst/>
              <a:gdLst>
                <a:gd name="T0" fmla="*/ 317 w 332"/>
                <a:gd name="T1" fmla="*/ 168 h 282"/>
                <a:gd name="T2" fmla="*/ 317 w 332"/>
                <a:gd name="T3" fmla="*/ 114 h 282"/>
                <a:gd name="T4" fmla="*/ 219 w 332"/>
                <a:gd name="T5" fmla="*/ 15 h 282"/>
                <a:gd name="T6" fmla="*/ 191 w 332"/>
                <a:gd name="T7" fmla="*/ 26 h 282"/>
                <a:gd name="T8" fmla="*/ 191 w 332"/>
                <a:gd name="T9" fmla="*/ 26 h 282"/>
                <a:gd name="T10" fmla="*/ 153 w 332"/>
                <a:gd name="T11" fmla="*/ 65 h 282"/>
                <a:gd name="T12" fmla="*/ 39 w 332"/>
                <a:gd name="T13" fmla="*/ 65 h 282"/>
                <a:gd name="T14" fmla="*/ 0 w 332"/>
                <a:gd name="T15" fmla="*/ 103 h 282"/>
                <a:gd name="T16" fmla="*/ 0 w 332"/>
                <a:gd name="T17" fmla="*/ 179 h 282"/>
                <a:gd name="T18" fmla="*/ 39 w 332"/>
                <a:gd name="T19" fmla="*/ 218 h 282"/>
                <a:gd name="T20" fmla="*/ 153 w 332"/>
                <a:gd name="T21" fmla="*/ 218 h 282"/>
                <a:gd name="T22" fmla="*/ 191 w 332"/>
                <a:gd name="T23" fmla="*/ 256 h 282"/>
                <a:gd name="T24" fmla="*/ 191 w 332"/>
                <a:gd name="T25" fmla="*/ 256 h 282"/>
                <a:gd name="T26" fmla="*/ 219 w 332"/>
                <a:gd name="T27" fmla="*/ 267 h 282"/>
                <a:gd name="T28" fmla="*/ 317 w 332"/>
                <a:gd name="T29" fmla="*/ 16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2" h="282">
                  <a:moveTo>
                    <a:pt x="317" y="168"/>
                  </a:moveTo>
                  <a:cubicBezTo>
                    <a:pt x="332" y="153"/>
                    <a:pt x="332" y="129"/>
                    <a:pt x="317" y="114"/>
                  </a:cubicBezTo>
                  <a:cubicBezTo>
                    <a:pt x="219" y="15"/>
                    <a:pt x="219" y="15"/>
                    <a:pt x="219" y="15"/>
                  </a:cubicBezTo>
                  <a:cubicBezTo>
                    <a:pt x="204" y="0"/>
                    <a:pt x="191" y="5"/>
                    <a:pt x="191" y="26"/>
                  </a:cubicBezTo>
                  <a:cubicBezTo>
                    <a:pt x="191" y="26"/>
                    <a:pt x="191" y="26"/>
                    <a:pt x="191" y="26"/>
                  </a:cubicBezTo>
                  <a:cubicBezTo>
                    <a:pt x="191" y="47"/>
                    <a:pt x="174" y="65"/>
                    <a:pt x="153" y="65"/>
                  </a:cubicBezTo>
                  <a:cubicBezTo>
                    <a:pt x="39" y="65"/>
                    <a:pt x="39" y="65"/>
                    <a:pt x="39" y="65"/>
                  </a:cubicBezTo>
                  <a:cubicBezTo>
                    <a:pt x="18" y="65"/>
                    <a:pt x="0" y="82"/>
                    <a:pt x="0" y="103"/>
                  </a:cubicBezTo>
                  <a:cubicBezTo>
                    <a:pt x="0" y="179"/>
                    <a:pt x="0" y="179"/>
                    <a:pt x="0" y="179"/>
                  </a:cubicBezTo>
                  <a:cubicBezTo>
                    <a:pt x="0" y="200"/>
                    <a:pt x="18" y="218"/>
                    <a:pt x="39" y="218"/>
                  </a:cubicBezTo>
                  <a:cubicBezTo>
                    <a:pt x="153" y="218"/>
                    <a:pt x="153" y="218"/>
                    <a:pt x="153" y="218"/>
                  </a:cubicBezTo>
                  <a:cubicBezTo>
                    <a:pt x="174" y="218"/>
                    <a:pt x="191" y="235"/>
                    <a:pt x="191" y="256"/>
                  </a:cubicBezTo>
                  <a:cubicBezTo>
                    <a:pt x="191" y="256"/>
                    <a:pt x="191" y="256"/>
                    <a:pt x="191" y="256"/>
                  </a:cubicBezTo>
                  <a:cubicBezTo>
                    <a:pt x="191" y="277"/>
                    <a:pt x="204" y="282"/>
                    <a:pt x="219" y="267"/>
                  </a:cubicBezTo>
                  <a:lnTo>
                    <a:pt x="317" y="168"/>
                  </a:lnTo>
                  <a:close/>
                </a:path>
              </a:pathLst>
            </a:custGeom>
            <a:solidFill>
              <a:schemeClr val="accent4"/>
            </a:solid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sp>
          <p:nvSpPr>
            <p:cNvPr id="6" name="íṩľíḍè-Freeform: Shape 4"/>
            <p:cNvSpPr/>
            <p:nvPr/>
          </p:nvSpPr>
          <p:spPr bwMode="auto">
            <a:xfrm>
              <a:off x="6463167" y="2733460"/>
              <a:ext cx="988469" cy="1281802"/>
            </a:xfrm>
            <a:custGeom>
              <a:avLst/>
              <a:gdLst>
                <a:gd name="T0" fmla="*/ 0 w 119"/>
                <a:gd name="T1" fmla="*/ 38 h 153"/>
                <a:gd name="T2" fmla="*/ 0 w 119"/>
                <a:gd name="T3" fmla="*/ 114 h 153"/>
                <a:gd name="T4" fmla="*/ 39 w 119"/>
                <a:gd name="T5" fmla="*/ 153 h 153"/>
                <a:gd name="T6" fmla="*/ 54 w 119"/>
                <a:gd name="T7" fmla="*/ 153 h 153"/>
                <a:gd name="T8" fmla="*/ 104 w 119"/>
                <a:gd name="T9" fmla="*/ 103 h 153"/>
                <a:gd name="T10" fmla="*/ 104 w 119"/>
                <a:gd name="T11" fmla="*/ 49 h 153"/>
                <a:gd name="T12" fmla="*/ 54 w 119"/>
                <a:gd name="T13" fmla="*/ 0 h 153"/>
                <a:gd name="T14" fmla="*/ 39 w 119"/>
                <a:gd name="T15" fmla="*/ 0 h 153"/>
                <a:gd name="T16" fmla="*/ 0 w 119"/>
                <a:gd name="T17" fmla="*/ 3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153">
                  <a:moveTo>
                    <a:pt x="0" y="38"/>
                  </a:moveTo>
                  <a:cubicBezTo>
                    <a:pt x="0" y="114"/>
                    <a:pt x="0" y="114"/>
                    <a:pt x="0" y="114"/>
                  </a:cubicBezTo>
                  <a:cubicBezTo>
                    <a:pt x="0" y="135"/>
                    <a:pt x="18" y="153"/>
                    <a:pt x="39" y="153"/>
                  </a:cubicBezTo>
                  <a:cubicBezTo>
                    <a:pt x="54" y="153"/>
                    <a:pt x="54" y="153"/>
                    <a:pt x="54" y="153"/>
                  </a:cubicBezTo>
                  <a:cubicBezTo>
                    <a:pt x="104" y="103"/>
                    <a:pt x="104" y="103"/>
                    <a:pt x="104" y="103"/>
                  </a:cubicBezTo>
                  <a:cubicBezTo>
                    <a:pt x="119" y="88"/>
                    <a:pt x="119" y="64"/>
                    <a:pt x="104" y="49"/>
                  </a:cubicBezTo>
                  <a:cubicBezTo>
                    <a:pt x="54" y="0"/>
                    <a:pt x="54" y="0"/>
                    <a:pt x="54" y="0"/>
                  </a:cubicBezTo>
                  <a:cubicBezTo>
                    <a:pt x="39" y="0"/>
                    <a:pt x="39" y="0"/>
                    <a:pt x="39" y="0"/>
                  </a:cubicBezTo>
                  <a:cubicBezTo>
                    <a:pt x="18" y="0"/>
                    <a:pt x="0" y="17"/>
                    <a:pt x="0" y="38"/>
                  </a:cubicBezTo>
                  <a:close/>
                </a:path>
              </a:pathLst>
            </a:custGeom>
            <a:solidFill>
              <a:schemeClr val="accent4">
                <a:lumMod val="75000"/>
                <a:alpha val="5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sp>
          <p:nvSpPr>
            <p:cNvPr id="7" name="íṩľíḍè-Freeform: Shape 5"/>
            <p:cNvSpPr/>
            <p:nvPr/>
          </p:nvSpPr>
          <p:spPr bwMode="auto">
            <a:xfrm>
              <a:off x="4561091" y="2189572"/>
              <a:ext cx="2757629" cy="2361937"/>
            </a:xfrm>
            <a:custGeom>
              <a:avLst/>
              <a:gdLst>
                <a:gd name="T0" fmla="*/ 317 w 332"/>
                <a:gd name="T1" fmla="*/ 168 h 282"/>
                <a:gd name="T2" fmla="*/ 317 w 332"/>
                <a:gd name="T3" fmla="*/ 114 h 282"/>
                <a:gd name="T4" fmla="*/ 218 w 332"/>
                <a:gd name="T5" fmla="*/ 15 h 282"/>
                <a:gd name="T6" fmla="*/ 191 w 332"/>
                <a:gd name="T7" fmla="*/ 26 h 282"/>
                <a:gd name="T8" fmla="*/ 191 w 332"/>
                <a:gd name="T9" fmla="*/ 26 h 282"/>
                <a:gd name="T10" fmla="*/ 153 w 332"/>
                <a:gd name="T11" fmla="*/ 65 h 282"/>
                <a:gd name="T12" fmla="*/ 38 w 332"/>
                <a:gd name="T13" fmla="*/ 65 h 282"/>
                <a:gd name="T14" fmla="*/ 0 w 332"/>
                <a:gd name="T15" fmla="*/ 103 h 282"/>
                <a:gd name="T16" fmla="*/ 0 w 332"/>
                <a:gd name="T17" fmla="*/ 179 h 282"/>
                <a:gd name="T18" fmla="*/ 38 w 332"/>
                <a:gd name="T19" fmla="*/ 218 h 282"/>
                <a:gd name="T20" fmla="*/ 153 w 332"/>
                <a:gd name="T21" fmla="*/ 218 h 282"/>
                <a:gd name="T22" fmla="*/ 191 w 332"/>
                <a:gd name="T23" fmla="*/ 256 h 282"/>
                <a:gd name="T24" fmla="*/ 191 w 332"/>
                <a:gd name="T25" fmla="*/ 256 h 282"/>
                <a:gd name="T26" fmla="*/ 218 w 332"/>
                <a:gd name="T27" fmla="*/ 267 h 282"/>
                <a:gd name="T28" fmla="*/ 317 w 332"/>
                <a:gd name="T29" fmla="*/ 16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2" h="282">
                  <a:moveTo>
                    <a:pt x="317" y="168"/>
                  </a:moveTo>
                  <a:cubicBezTo>
                    <a:pt x="332" y="153"/>
                    <a:pt x="332" y="129"/>
                    <a:pt x="317" y="114"/>
                  </a:cubicBezTo>
                  <a:cubicBezTo>
                    <a:pt x="218" y="15"/>
                    <a:pt x="218" y="15"/>
                    <a:pt x="218" y="15"/>
                  </a:cubicBezTo>
                  <a:cubicBezTo>
                    <a:pt x="203" y="0"/>
                    <a:pt x="191" y="5"/>
                    <a:pt x="191" y="26"/>
                  </a:cubicBezTo>
                  <a:cubicBezTo>
                    <a:pt x="191" y="26"/>
                    <a:pt x="191" y="26"/>
                    <a:pt x="191" y="26"/>
                  </a:cubicBezTo>
                  <a:cubicBezTo>
                    <a:pt x="191" y="47"/>
                    <a:pt x="174" y="65"/>
                    <a:pt x="153" y="65"/>
                  </a:cubicBezTo>
                  <a:cubicBezTo>
                    <a:pt x="38" y="65"/>
                    <a:pt x="38" y="65"/>
                    <a:pt x="38" y="65"/>
                  </a:cubicBezTo>
                  <a:cubicBezTo>
                    <a:pt x="17" y="65"/>
                    <a:pt x="0" y="82"/>
                    <a:pt x="0" y="103"/>
                  </a:cubicBezTo>
                  <a:cubicBezTo>
                    <a:pt x="0" y="179"/>
                    <a:pt x="0" y="179"/>
                    <a:pt x="0" y="179"/>
                  </a:cubicBezTo>
                  <a:cubicBezTo>
                    <a:pt x="0" y="200"/>
                    <a:pt x="17" y="218"/>
                    <a:pt x="38" y="218"/>
                  </a:cubicBezTo>
                  <a:cubicBezTo>
                    <a:pt x="153" y="218"/>
                    <a:pt x="153" y="218"/>
                    <a:pt x="153" y="218"/>
                  </a:cubicBezTo>
                  <a:cubicBezTo>
                    <a:pt x="174" y="218"/>
                    <a:pt x="191" y="235"/>
                    <a:pt x="191" y="256"/>
                  </a:cubicBezTo>
                  <a:cubicBezTo>
                    <a:pt x="191" y="256"/>
                    <a:pt x="191" y="256"/>
                    <a:pt x="191" y="256"/>
                  </a:cubicBezTo>
                  <a:cubicBezTo>
                    <a:pt x="191" y="277"/>
                    <a:pt x="203" y="282"/>
                    <a:pt x="218" y="267"/>
                  </a:cubicBezTo>
                  <a:lnTo>
                    <a:pt x="317" y="168"/>
                  </a:lnTo>
                  <a:close/>
                </a:path>
              </a:pathLst>
            </a:custGeom>
            <a:solidFill>
              <a:schemeClr val="accent3"/>
            </a:solidFill>
            <a:ln>
              <a:noFill/>
            </a:ln>
            <a:effectLst/>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sp>
          <p:nvSpPr>
            <p:cNvPr id="8" name="íṩľíḍè-Freeform: Shape 6"/>
            <p:cNvSpPr/>
            <p:nvPr/>
          </p:nvSpPr>
          <p:spPr bwMode="auto">
            <a:xfrm>
              <a:off x="4561091" y="2733460"/>
              <a:ext cx="979302" cy="1281802"/>
            </a:xfrm>
            <a:custGeom>
              <a:avLst/>
              <a:gdLst>
                <a:gd name="T0" fmla="*/ 0 w 118"/>
                <a:gd name="T1" fmla="*/ 38 h 153"/>
                <a:gd name="T2" fmla="*/ 0 w 118"/>
                <a:gd name="T3" fmla="*/ 114 h 153"/>
                <a:gd name="T4" fmla="*/ 38 w 118"/>
                <a:gd name="T5" fmla="*/ 153 h 153"/>
                <a:gd name="T6" fmla="*/ 54 w 118"/>
                <a:gd name="T7" fmla="*/ 153 h 153"/>
                <a:gd name="T8" fmla="*/ 103 w 118"/>
                <a:gd name="T9" fmla="*/ 103 h 153"/>
                <a:gd name="T10" fmla="*/ 103 w 118"/>
                <a:gd name="T11" fmla="*/ 49 h 153"/>
                <a:gd name="T12" fmla="*/ 54 w 118"/>
                <a:gd name="T13" fmla="*/ 0 h 153"/>
                <a:gd name="T14" fmla="*/ 38 w 118"/>
                <a:gd name="T15" fmla="*/ 0 h 153"/>
                <a:gd name="T16" fmla="*/ 0 w 118"/>
                <a:gd name="T17" fmla="*/ 3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153">
                  <a:moveTo>
                    <a:pt x="0" y="38"/>
                  </a:moveTo>
                  <a:cubicBezTo>
                    <a:pt x="0" y="114"/>
                    <a:pt x="0" y="114"/>
                    <a:pt x="0" y="114"/>
                  </a:cubicBezTo>
                  <a:cubicBezTo>
                    <a:pt x="0" y="135"/>
                    <a:pt x="17" y="153"/>
                    <a:pt x="38" y="153"/>
                  </a:cubicBezTo>
                  <a:cubicBezTo>
                    <a:pt x="54" y="153"/>
                    <a:pt x="54" y="153"/>
                    <a:pt x="54" y="153"/>
                  </a:cubicBezTo>
                  <a:cubicBezTo>
                    <a:pt x="103" y="103"/>
                    <a:pt x="103" y="103"/>
                    <a:pt x="103" y="103"/>
                  </a:cubicBezTo>
                  <a:cubicBezTo>
                    <a:pt x="118" y="88"/>
                    <a:pt x="118" y="64"/>
                    <a:pt x="103" y="49"/>
                  </a:cubicBezTo>
                  <a:cubicBezTo>
                    <a:pt x="54" y="0"/>
                    <a:pt x="54" y="0"/>
                    <a:pt x="54" y="0"/>
                  </a:cubicBezTo>
                  <a:cubicBezTo>
                    <a:pt x="38" y="0"/>
                    <a:pt x="38" y="0"/>
                    <a:pt x="38" y="0"/>
                  </a:cubicBezTo>
                  <a:cubicBezTo>
                    <a:pt x="17" y="0"/>
                    <a:pt x="0" y="17"/>
                    <a:pt x="0" y="38"/>
                  </a:cubicBezTo>
                  <a:close/>
                </a:path>
              </a:pathLst>
            </a:custGeom>
            <a:solidFill>
              <a:schemeClr val="accent3">
                <a:lumMod val="75000"/>
                <a:alpha val="5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sp>
          <p:nvSpPr>
            <p:cNvPr id="9" name="íṩľíḍè-Freeform: Shape 7"/>
            <p:cNvSpPr/>
            <p:nvPr/>
          </p:nvSpPr>
          <p:spPr bwMode="auto">
            <a:xfrm>
              <a:off x="2649844" y="2192759"/>
              <a:ext cx="2757629" cy="2361936"/>
            </a:xfrm>
            <a:custGeom>
              <a:avLst/>
              <a:gdLst>
                <a:gd name="T0" fmla="*/ 318 w 332"/>
                <a:gd name="T1" fmla="*/ 168 h 282"/>
                <a:gd name="T2" fmla="*/ 318 w 332"/>
                <a:gd name="T3" fmla="*/ 114 h 282"/>
                <a:gd name="T4" fmla="*/ 219 w 332"/>
                <a:gd name="T5" fmla="*/ 15 h 282"/>
                <a:gd name="T6" fmla="*/ 192 w 332"/>
                <a:gd name="T7" fmla="*/ 26 h 282"/>
                <a:gd name="T8" fmla="*/ 192 w 332"/>
                <a:gd name="T9" fmla="*/ 26 h 282"/>
                <a:gd name="T10" fmla="*/ 153 w 332"/>
                <a:gd name="T11" fmla="*/ 65 h 282"/>
                <a:gd name="T12" fmla="*/ 39 w 332"/>
                <a:gd name="T13" fmla="*/ 65 h 282"/>
                <a:gd name="T14" fmla="*/ 0 w 332"/>
                <a:gd name="T15" fmla="*/ 103 h 282"/>
                <a:gd name="T16" fmla="*/ 0 w 332"/>
                <a:gd name="T17" fmla="*/ 179 h 282"/>
                <a:gd name="T18" fmla="*/ 39 w 332"/>
                <a:gd name="T19" fmla="*/ 218 h 282"/>
                <a:gd name="T20" fmla="*/ 153 w 332"/>
                <a:gd name="T21" fmla="*/ 218 h 282"/>
                <a:gd name="T22" fmla="*/ 192 w 332"/>
                <a:gd name="T23" fmla="*/ 256 h 282"/>
                <a:gd name="T24" fmla="*/ 192 w 332"/>
                <a:gd name="T25" fmla="*/ 256 h 282"/>
                <a:gd name="T26" fmla="*/ 219 w 332"/>
                <a:gd name="T27" fmla="*/ 267 h 282"/>
                <a:gd name="T28" fmla="*/ 318 w 332"/>
                <a:gd name="T29" fmla="*/ 16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2" h="282">
                  <a:moveTo>
                    <a:pt x="318" y="168"/>
                  </a:moveTo>
                  <a:cubicBezTo>
                    <a:pt x="332" y="153"/>
                    <a:pt x="332" y="129"/>
                    <a:pt x="318" y="114"/>
                  </a:cubicBezTo>
                  <a:cubicBezTo>
                    <a:pt x="219" y="15"/>
                    <a:pt x="219" y="15"/>
                    <a:pt x="219" y="15"/>
                  </a:cubicBezTo>
                  <a:cubicBezTo>
                    <a:pt x="204" y="0"/>
                    <a:pt x="192" y="5"/>
                    <a:pt x="192" y="26"/>
                  </a:cubicBezTo>
                  <a:cubicBezTo>
                    <a:pt x="192" y="26"/>
                    <a:pt x="192" y="26"/>
                    <a:pt x="192" y="26"/>
                  </a:cubicBezTo>
                  <a:cubicBezTo>
                    <a:pt x="192" y="47"/>
                    <a:pt x="174" y="65"/>
                    <a:pt x="153" y="65"/>
                  </a:cubicBezTo>
                  <a:cubicBezTo>
                    <a:pt x="39" y="65"/>
                    <a:pt x="39" y="65"/>
                    <a:pt x="39" y="65"/>
                  </a:cubicBezTo>
                  <a:cubicBezTo>
                    <a:pt x="18" y="65"/>
                    <a:pt x="0" y="82"/>
                    <a:pt x="0" y="103"/>
                  </a:cubicBezTo>
                  <a:cubicBezTo>
                    <a:pt x="0" y="179"/>
                    <a:pt x="0" y="179"/>
                    <a:pt x="0" y="179"/>
                  </a:cubicBezTo>
                  <a:cubicBezTo>
                    <a:pt x="0" y="200"/>
                    <a:pt x="18" y="218"/>
                    <a:pt x="39" y="218"/>
                  </a:cubicBezTo>
                  <a:cubicBezTo>
                    <a:pt x="153" y="218"/>
                    <a:pt x="153" y="218"/>
                    <a:pt x="153" y="218"/>
                  </a:cubicBezTo>
                  <a:cubicBezTo>
                    <a:pt x="174" y="218"/>
                    <a:pt x="192" y="235"/>
                    <a:pt x="192" y="256"/>
                  </a:cubicBezTo>
                  <a:cubicBezTo>
                    <a:pt x="192" y="256"/>
                    <a:pt x="192" y="256"/>
                    <a:pt x="192" y="256"/>
                  </a:cubicBezTo>
                  <a:cubicBezTo>
                    <a:pt x="192" y="277"/>
                    <a:pt x="204" y="282"/>
                    <a:pt x="219" y="267"/>
                  </a:cubicBezTo>
                  <a:lnTo>
                    <a:pt x="318" y="168"/>
                  </a:lnTo>
                  <a:close/>
                </a:path>
              </a:pathLst>
            </a:custGeom>
            <a:solidFill>
              <a:schemeClr val="accent2"/>
            </a:solid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sp>
          <p:nvSpPr>
            <p:cNvPr id="10" name="íṩľíḍè-Freeform: Shape 8"/>
            <p:cNvSpPr/>
            <p:nvPr/>
          </p:nvSpPr>
          <p:spPr bwMode="auto">
            <a:xfrm>
              <a:off x="2649844" y="2736645"/>
              <a:ext cx="988469" cy="1281801"/>
            </a:xfrm>
            <a:custGeom>
              <a:avLst/>
              <a:gdLst>
                <a:gd name="T0" fmla="*/ 0 w 119"/>
                <a:gd name="T1" fmla="*/ 38 h 153"/>
                <a:gd name="T2" fmla="*/ 0 w 119"/>
                <a:gd name="T3" fmla="*/ 114 h 153"/>
                <a:gd name="T4" fmla="*/ 39 w 119"/>
                <a:gd name="T5" fmla="*/ 153 h 153"/>
                <a:gd name="T6" fmla="*/ 55 w 119"/>
                <a:gd name="T7" fmla="*/ 153 h 153"/>
                <a:gd name="T8" fmla="*/ 104 w 119"/>
                <a:gd name="T9" fmla="*/ 103 h 153"/>
                <a:gd name="T10" fmla="*/ 104 w 119"/>
                <a:gd name="T11" fmla="*/ 49 h 153"/>
                <a:gd name="T12" fmla="*/ 55 w 119"/>
                <a:gd name="T13" fmla="*/ 0 h 153"/>
                <a:gd name="T14" fmla="*/ 39 w 119"/>
                <a:gd name="T15" fmla="*/ 0 h 153"/>
                <a:gd name="T16" fmla="*/ 0 w 119"/>
                <a:gd name="T17" fmla="*/ 3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153">
                  <a:moveTo>
                    <a:pt x="0" y="38"/>
                  </a:moveTo>
                  <a:cubicBezTo>
                    <a:pt x="0" y="114"/>
                    <a:pt x="0" y="114"/>
                    <a:pt x="0" y="114"/>
                  </a:cubicBezTo>
                  <a:cubicBezTo>
                    <a:pt x="0" y="135"/>
                    <a:pt x="18" y="153"/>
                    <a:pt x="39" y="153"/>
                  </a:cubicBezTo>
                  <a:cubicBezTo>
                    <a:pt x="55" y="153"/>
                    <a:pt x="55" y="153"/>
                    <a:pt x="55" y="153"/>
                  </a:cubicBezTo>
                  <a:cubicBezTo>
                    <a:pt x="104" y="103"/>
                    <a:pt x="104" y="103"/>
                    <a:pt x="104" y="103"/>
                  </a:cubicBezTo>
                  <a:cubicBezTo>
                    <a:pt x="119" y="88"/>
                    <a:pt x="119" y="64"/>
                    <a:pt x="104" y="49"/>
                  </a:cubicBezTo>
                  <a:cubicBezTo>
                    <a:pt x="55" y="0"/>
                    <a:pt x="55" y="0"/>
                    <a:pt x="55" y="0"/>
                  </a:cubicBezTo>
                  <a:cubicBezTo>
                    <a:pt x="39" y="0"/>
                    <a:pt x="39" y="0"/>
                    <a:pt x="39" y="0"/>
                  </a:cubicBezTo>
                  <a:cubicBezTo>
                    <a:pt x="18" y="0"/>
                    <a:pt x="0" y="17"/>
                    <a:pt x="0" y="38"/>
                  </a:cubicBezTo>
                  <a:close/>
                </a:path>
              </a:pathLst>
            </a:custGeom>
            <a:solidFill>
              <a:schemeClr val="accent2">
                <a:lumMod val="50000"/>
                <a:alpha val="2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sp>
          <p:nvSpPr>
            <p:cNvPr id="11" name="íṩľíḍè-Freeform: Shape 9"/>
            <p:cNvSpPr/>
            <p:nvPr/>
          </p:nvSpPr>
          <p:spPr bwMode="auto">
            <a:xfrm>
              <a:off x="1061484" y="2242663"/>
              <a:ext cx="2412765" cy="2255755"/>
            </a:xfrm>
            <a:custGeom>
              <a:avLst/>
              <a:gdLst>
                <a:gd name="connsiteX0" fmla="*/ 1424916 w 2507091"/>
                <a:gd name="connsiteY0" fmla="*/ 112 h 2343942"/>
                <a:gd name="connsiteX1" fmla="*/ 1555542 w 2507091"/>
                <a:gd name="connsiteY1" fmla="*/ 75381 h 2343942"/>
                <a:gd name="connsiteX2" fmla="*/ 2409995 w 2507091"/>
                <a:gd name="connsiteY2" fmla="*/ 936988 h 2343942"/>
                <a:gd name="connsiteX3" fmla="*/ 2409995 w 2507091"/>
                <a:gd name="connsiteY3" fmla="*/ 1406955 h 2343942"/>
                <a:gd name="connsiteX4" fmla="*/ 1555542 w 2507091"/>
                <a:gd name="connsiteY4" fmla="*/ 2268563 h 2343942"/>
                <a:gd name="connsiteX5" fmla="*/ 1322510 w 2507091"/>
                <a:gd name="connsiteY5" fmla="*/ 2172828 h 2343942"/>
                <a:gd name="connsiteX6" fmla="*/ 994538 w 2507091"/>
                <a:gd name="connsiteY6" fmla="*/ 1842111 h 2343942"/>
                <a:gd name="connsiteX7" fmla="*/ 1992 w 2507091"/>
                <a:gd name="connsiteY7" fmla="*/ 1842111 h 2343942"/>
                <a:gd name="connsiteX8" fmla="*/ 0 w 2507091"/>
                <a:gd name="connsiteY8" fmla="*/ 1841897 h 2343942"/>
                <a:gd name="connsiteX9" fmla="*/ 8587 w 2507091"/>
                <a:gd name="connsiteY9" fmla="*/ 1841897 h 2343942"/>
                <a:gd name="connsiteX10" fmla="*/ 66848 w 2507091"/>
                <a:gd name="connsiteY10" fmla="*/ 1841897 h 2343942"/>
                <a:gd name="connsiteX11" fmla="*/ 489776 w 2507091"/>
                <a:gd name="connsiteY11" fmla="*/ 1406631 h 2343942"/>
                <a:gd name="connsiteX12" fmla="*/ 489776 w 2507091"/>
                <a:gd name="connsiteY12" fmla="*/ 936545 h 2343942"/>
                <a:gd name="connsiteX13" fmla="*/ 67674 w 2507091"/>
                <a:gd name="connsiteY13" fmla="*/ 510817 h 2343942"/>
                <a:gd name="connsiteX14" fmla="*/ 67395 w 2507091"/>
                <a:gd name="connsiteY14" fmla="*/ 510536 h 2343942"/>
                <a:gd name="connsiteX15" fmla="*/ 85108 w 2507091"/>
                <a:gd name="connsiteY15" fmla="*/ 510536 h 2343942"/>
                <a:gd name="connsiteX16" fmla="*/ 994538 w 2507091"/>
                <a:gd name="connsiteY16" fmla="*/ 510536 h 2343942"/>
                <a:gd name="connsiteX17" fmla="*/ 1322510 w 2507091"/>
                <a:gd name="connsiteY17" fmla="*/ 171115 h 2343942"/>
                <a:gd name="connsiteX18" fmla="*/ 1424916 w 2507091"/>
                <a:gd name="connsiteY18" fmla="*/ 112 h 2343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07091" h="2343942">
                  <a:moveTo>
                    <a:pt x="1424916" y="112"/>
                  </a:moveTo>
                  <a:cubicBezTo>
                    <a:pt x="1462086" y="1948"/>
                    <a:pt x="1506994" y="26426"/>
                    <a:pt x="1555542" y="75381"/>
                  </a:cubicBezTo>
                  <a:cubicBezTo>
                    <a:pt x="1555542" y="75381"/>
                    <a:pt x="1555542" y="75381"/>
                    <a:pt x="2409995" y="936988"/>
                  </a:cubicBezTo>
                  <a:cubicBezTo>
                    <a:pt x="2539457" y="1067534"/>
                    <a:pt x="2539457" y="1276409"/>
                    <a:pt x="2409995" y="1406955"/>
                  </a:cubicBezTo>
                  <a:lnTo>
                    <a:pt x="1555542" y="2268563"/>
                  </a:lnTo>
                  <a:cubicBezTo>
                    <a:pt x="1426080" y="2399109"/>
                    <a:pt x="1322510" y="2355594"/>
                    <a:pt x="1322510" y="2172828"/>
                  </a:cubicBezTo>
                  <a:cubicBezTo>
                    <a:pt x="1322510" y="1990063"/>
                    <a:pt x="1175785" y="1842111"/>
                    <a:pt x="994538" y="1842111"/>
                  </a:cubicBezTo>
                  <a:cubicBezTo>
                    <a:pt x="994538" y="1842111"/>
                    <a:pt x="994538" y="1842111"/>
                    <a:pt x="1992" y="1842111"/>
                  </a:cubicBezTo>
                  <a:lnTo>
                    <a:pt x="0" y="1841897"/>
                  </a:lnTo>
                  <a:lnTo>
                    <a:pt x="8587" y="1841897"/>
                  </a:lnTo>
                  <a:cubicBezTo>
                    <a:pt x="66848" y="1841897"/>
                    <a:pt x="66848" y="1841897"/>
                    <a:pt x="66848" y="1841897"/>
                  </a:cubicBezTo>
                  <a:cubicBezTo>
                    <a:pt x="489776" y="1406631"/>
                    <a:pt x="489776" y="1406631"/>
                    <a:pt x="489776" y="1406631"/>
                  </a:cubicBezTo>
                  <a:cubicBezTo>
                    <a:pt x="619244" y="1276052"/>
                    <a:pt x="619244" y="1067124"/>
                    <a:pt x="489776" y="936545"/>
                  </a:cubicBezTo>
                  <a:cubicBezTo>
                    <a:pt x="119714" y="563304"/>
                    <a:pt x="73456" y="516649"/>
                    <a:pt x="67674" y="510817"/>
                  </a:cubicBezTo>
                  <a:lnTo>
                    <a:pt x="67395" y="510536"/>
                  </a:lnTo>
                  <a:lnTo>
                    <a:pt x="85108" y="510536"/>
                  </a:lnTo>
                  <a:cubicBezTo>
                    <a:pt x="191971" y="510536"/>
                    <a:pt x="436231" y="510536"/>
                    <a:pt x="994538" y="510536"/>
                  </a:cubicBezTo>
                  <a:cubicBezTo>
                    <a:pt x="1175785" y="510536"/>
                    <a:pt x="1322510" y="353880"/>
                    <a:pt x="1322510" y="171115"/>
                  </a:cubicBezTo>
                  <a:cubicBezTo>
                    <a:pt x="1322510" y="56887"/>
                    <a:pt x="1362967" y="-2947"/>
                    <a:pt x="1424916" y="112"/>
                  </a:cubicBezTo>
                  <a:close/>
                </a:path>
              </a:pathLst>
            </a:custGeom>
            <a:solidFill>
              <a:schemeClr val="accent1"/>
            </a:solid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sp>
          <p:nvSpPr>
            <p:cNvPr id="12" name="íṩľíḍè-Oval 10"/>
            <p:cNvSpPr/>
            <p:nvPr/>
          </p:nvSpPr>
          <p:spPr>
            <a:xfrm>
              <a:off x="2001259" y="3046248"/>
              <a:ext cx="648586" cy="648586"/>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3" name="íślíḋè-Freeform: Shape 11"/>
            <p:cNvSpPr/>
            <p:nvPr/>
          </p:nvSpPr>
          <p:spPr bwMode="auto">
            <a:xfrm>
              <a:off x="2203000" y="3267671"/>
              <a:ext cx="245104" cy="219748"/>
            </a:xfrm>
            <a:custGeom>
              <a:avLst/>
              <a:gdLst>
                <a:gd name="T0" fmla="*/ 116 w 400"/>
                <a:gd name="T1" fmla="*/ 224 h 360"/>
                <a:gd name="T2" fmla="*/ 116 w 400"/>
                <a:gd name="T3" fmla="*/ 100 h 360"/>
                <a:gd name="T4" fmla="*/ 40 w 400"/>
                <a:gd name="T5" fmla="*/ 100 h 360"/>
                <a:gd name="T6" fmla="*/ 0 w 400"/>
                <a:gd name="T7" fmla="*/ 140 h 360"/>
                <a:gd name="T8" fmla="*/ 0 w 400"/>
                <a:gd name="T9" fmla="*/ 260 h 360"/>
                <a:gd name="T10" fmla="*/ 40 w 400"/>
                <a:gd name="T11" fmla="*/ 300 h 360"/>
                <a:gd name="T12" fmla="*/ 60 w 400"/>
                <a:gd name="T13" fmla="*/ 300 h 360"/>
                <a:gd name="T14" fmla="*/ 60 w 400"/>
                <a:gd name="T15" fmla="*/ 360 h 360"/>
                <a:gd name="T16" fmla="*/ 120 w 400"/>
                <a:gd name="T17" fmla="*/ 300 h 360"/>
                <a:gd name="T18" fmla="*/ 220 w 400"/>
                <a:gd name="T19" fmla="*/ 300 h 360"/>
                <a:gd name="T20" fmla="*/ 260 w 400"/>
                <a:gd name="T21" fmla="*/ 260 h 360"/>
                <a:gd name="T22" fmla="*/ 260 w 400"/>
                <a:gd name="T23" fmla="*/ 223 h 360"/>
                <a:gd name="T24" fmla="*/ 256 w 400"/>
                <a:gd name="T25" fmla="*/ 224 h 360"/>
                <a:gd name="T26" fmla="*/ 116 w 400"/>
                <a:gd name="T27" fmla="*/ 224 h 360"/>
                <a:gd name="T28" fmla="*/ 360 w 400"/>
                <a:gd name="T29" fmla="*/ 0 h 360"/>
                <a:gd name="T30" fmla="*/ 180 w 400"/>
                <a:gd name="T31" fmla="*/ 0 h 360"/>
                <a:gd name="T32" fmla="*/ 140 w 400"/>
                <a:gd name="T33" fmla="*/ 40 h 360"/>
                <a:gd name="T34" fmla="*/ 140 w 400"/>
                <a:gd name="T35" fmla="*/ 200 h 360"/>
                <a:gd name="T36" fmla="*/ 280 w 400"/>
                <a:gd name="T37" fmla="*/ 200 h 360"/>
                <a:gd name="T38" fmla="*/ 340 w 400"/>
                <a:gd name="T39" fmla="*/ 260 h 360"/>
                <a:gd name="T40" fmla="*/ 340 w 400"/>
                <a:gd name="T41" fmla="*/ 200 h 360"/>
                <a:gd name="T42" fmla="*/ 360 w 400"/>
                <a:gd name="T43" fmla="*/ 200 h 360"/>
                <a:gd name="T44" fmla="*/ 400 w 400"/>
                <a:gd name="T45" fmla="*/ 160 h 360"/>
                <a:gd name="T46" fmla="*/ 400 w 400"/>
                <a:gd name="T47" fmla="*/ 40 h 360"/>
                <a:gd name="T48" fmla="*/ 360 w 400"/>
                <a:gd name="T49"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0" h="360">
                  <a:moveTo>
                    <a:pt x="116" y="224"/>
                  </a:moveTo>
                  <a:cubicBezTo>
                    <a:pt x="116" y="100"/>
                    <a:pt x="116" y="100"/>
                    <a:pt x="116" y="100"/>
                  </a:cubicBezTo>
                  <a:cubicBezTo>
                    <a:pt x="40" y="100"/>
                    <a:pt x="40" y="100"/>
                    <a:pt x="40" y="100"/>
                  </a:cubicBezTo>
                  <a:cubicBezTo>
                    <a:pt x="18" y="100"/>
                    <a:pt x="0" y="118"/>
                    <a:pt x="0" y="140"/>
                  </a:cubicBezTo>
                  <a:cubicBezTo>
                    <a:pt x="0" y="260"/>
                    <a:pt x="0" y="260"/>
                    <a:pt x="0" y="260"/>
                  </a:cubicBezTo>
                  <a:cubicBezTo>
                    <a:pt x="0" y="282"/>
                    <a:pt x="18" y="300"/>
                    <a:pt x="40" y="300"/>
                  </a:cubicBezTo>
                  <a:cubicBezTo>
                    <a:pt x="60" y="300"/>
                    <a:pt x="60" y="300"/>
                    <a:pt x="60" y="300"/>
                  </a:cubicBezTo>
                  <a:cubicBezTo>
                    <a:pt x="60" y="360"/>
                    <a:pt x="60" y="360"/>
                    <a:pt x="60" y="360"/>
                  </a:cubicBezTo>
                  <a:cubicBezTo>
                    <a:pt x="120" y="300"/>
                    <a:pt x="120" y="300"/>
                    <a:pt x="120" y="300"/>
                  </a:cubicBezTo>
                  <a:cubicBezTo>
                    <a:pt x="220" y="300"/>
                    <a:pt x="220" y="300"/>
                    <a:pt x="220" y="300"/>
                  </a:cubicBezTo>
                  <a:cubicBezTo>
                    <a:pt x="242" y="300"/>
                    <a:pt x="260" y="282"/>
                    <a:pt x="260" y="260"/>
                  </a:cubicBezTo>
                  <a:cubicBezTo>
                    <a:pt x="260" y="223"/>
                    <a:pt x="260" y="223"/>
                    <a:pt x="260" y="223"/>
                  </a:cubicBezTo>
                  <a:cubicBezTo>
                    <a:pt x="258" y="224"/>
                    <a:pt x="257" y="224"/>
                    <a:pt x="256" y="224"/>
                  </a:cubicBezTo>
                  <a:lnTo>
                    <a:pt x="116" y="224"/>
                  </a:lnTo>
                  <a:close/>
                  <a:moveTo>
                    <a:pt x="360" y="0"/>
                  </a:moveTo>
                  <a:cubicBezTo>
                    <a:pt x="180" y="0"/>
                    <a:pt x="180" y="0"/>
                    <a:pt x="180" y="0"/>
                  </a:cubicBezTo>
                  <a:cubicBezTo>
                    <a:pt x="158" y="0"/>
                    <a:pt x="140" y="18"/>
                    <a:pt x="140" y="40"/>
                  </a:cubicBezTo>
                  <a:cubicBezTo>
                    <a:pt x="140" y="200"/>
                    <a:pt x="140" y="200"/>
                    <a:pt x="140" y="200"/>
                  </a:cubicBezTo>
                  <a:cubicBezTo>
                    <a:pt x="280" y="200"/>
                    <a:pt x="280" y="200"/>
                    <a:pt x="280" y="200"/>
                  </a:cubicBezTo>
                  <a:cubicBezTo>
                    <a:pt x="340" y="260"/>
                    <a:pt x="340" y="260"/>
                    <a:pt x="340" y="260"/>
                  </a:cubicBezTo>
                  <a:cubicBezTo>
                    <a:pt x="340" y="200"/>
                    <a:pt x="340" y="200"/>
                    <a:pt x="340" y="200"/>
                  </a:cubicBezTo>
                  <a:cubicBezTo>
                    <a:pt x="360" y="200"/>
                    <a:pt x="360" y="200"/>
                    <a:pt x="360" y="200"/>
                  </a:cubicBezTo>
                  <a:cubicBezTo>
                    <a:pt x="382" y="200"/>
                    <a:pt x="400" y="182"/>
                    <a:pt x="400" y="160"/>
                  </a:cubicBezTo>
                  <a:cubicBezTo>
                    <a:pt x="400" y="40"/>
                    <a:pt x="400" y="40"/>
                    <a:pt x="400" y="40"/>
                  </a:cubicBezTo>
                  <a:cubicBezTo>
                    <a:pt x="400" y="18"/>
                    <a:pt x="382" y="0"/>
                    <a:pt x="36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sp>
          <p:nvSpPr>
            <p:cNvPr id="14" name="íślíḋè-Oval 12"/>
            <p:cNvSpPr/>
            <p:nvPr/>
          </p:nvSpPr>
          <p:spPr>
            <a:xfrm>
              <a:off x="3913912" y="3046248"/>
              <a:ext cx="648586" cy="648586"/>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5" name="íślíḋè-Freeform: Shape 13"/>
            <p:cNvSpPr/>
            <p:nvPr/>
          </p:nvSpPr>
          <p:spPr bwMode="auto">
            <a:xfrm>
              <a:off x="4114597" y="3254328"/>
              <a:ext cx="247217" cy="232427"/>
            </a:xfrm>
            <a:custGeom>
              <a:avLst/>
              <a:gdLst>
                <a:gd name="T0" fmla="*/ 344 w 402"/>
                <a:gd name="T1" fmla="*/ 125 h 382"/>
                <a:gd name="T2" fmla="*/ 303 w 402"/>
                <a:gd name="T3" fmla="*/ 13 h 382"/>
                <a:gd name="T4" fmla="*/ 284 w 402"/>
                <a:gd name="T5" fmla="*/ 3 h 382"/>
                <a:gd name="T6" fmla="*/ 12 w 402"/>
                <a:gd name="T7" fmla="*/ 102 h 382"/>
                <a:gd name="T8" fmla="*/ 3 w 402"/>
                <a:gd name="T9" fmla="*/ 122 h 382"/>
                <a:gd name="T10" fmla="*/ 46 w 402"/>
                <a:gd name="T11" fmla="*/ 241 h 382"/>
                <a:gd name="T12" fmla="*/ 46 w 402"/>
                <a:gd name="T13" fmla="*/ 177 h 382"/>
                <a:gd name="T14" fmla="*/ 97 w 402"/>
                <a:gd name="T15" fmla="*/ 125 h 382"/>
                <a:gd name="T16" fmla="*/ 169 w 402"/>
                <a:gd name="T17" fmla="*/ 125 h 382"/>
                <a:gd name="T18" fmla="*/ 255 w 402"/>
                <a:gd name="T19" fmla="*/ 65 h 382"/>
                <a:gd name="T20" fmla="*/ 304 w 402"/>
                <a:gd name="T21" fmla="*/ 125 h 382"/>
                <a:gd name="T22" fmla="*/ 344 w 402"/>
                <a:gd name="T23" fmla="*/ 125 h 382"/>
                <a:gd name="T24" fmla="*/ 387 w 402"/>
                <a:gd name="T25" fmla="*/ 161 h 382"/>
                <a:gd name="T26" fmla="*/ 97 w 402"/>
                <a:gd name="T27" fmla="*/ 161 h 382"/>
                <a:gd name="T28" fmla="*/ 82 w 402"/>
                <a:gd name="T29" fmla="*/ 177 h 382"/>
                <a:gd name="T30" fmla="*/ 82 w 402"/>
                <a:gd name="T31" fmla="*/ 366 h 382"/>
                <a:gd name="T32" fmla="*/ 97 w 402"/>
                <a:gd name="T33" fmla="*/ 382 h 382"/>
                <a:gd name="T34" fmla="*/ 387 w 402"/>
                <a:gd name="T35" fmla="*/ 382 h 382"/>
                <a:gd name="T36" fmla="*/ 402 w 402"/>
                <a:gd name="T37" fmla="*/ 366 h 382"/>
                <a:gd name="T38" fmla="*/ 402 w 402"/>
                <a:gd name="T39" fmla="*/ 177 h 382"/>
                <a:gd name="T40" fmla="*/ 387 w 402"/>
                <a:gd name="T41" fmla="*/ 161 h 382"/>
                <a:gd name="T42" fmla="*/ 364 w 402"/>
                <a:gd name="T43" fmla="*/ 342 h 382"/>
                <a:gd name="T44" fmla="*/ 125 w 402"/>
                <a:gd name="T45" fmla="*/ 342 h 382"/>
                <a:gd name="T46" fmla="*/ 125 w 402"/>
                <a:gd name="T47" fmla="*/ 307 h 382"/>
                <a:gd name="T48" fmla="*/ 161 w 402"/>
                <a:gd name="T49" fmla="*/ 222 h 382"/>
                <a:gd name="T50" fmla="*/ 217 w 402"/>
                <a:gd name="T51" fmla="*/ 290 h 382"/>
                <a:gd name="T52" fmla="*/ 269 w 402"/>
                <a:gd name="T53" fmla="*/ 237 h 382"/>
                <a:gd name="T54" fmla="*/ 336 w 402"/>
                <a:gd name="T55" fmla="*/ 213 h 382"/>
                <a:gd name="T56" fmla="*/ 364 w 402"/>
                <a:gd name="T57" fmla="*/ 277 h 382"/>
                <a:gd name="T58" fmla="*/ 364 w 402"/>
                <a:gd name="T59" fmla="*/ 34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2" h="382">
                  <a:moveTo>
                    <a:pt x="344" y="125"/>
                  </a:moveTo>
                  <a:cubicBezTo>
                    <a:pt x="303" y="13"/>
                    <a:pt x="303" y="13"/>
                    <a:pt x="303" y="13"/>
                  </a:cubicBezTo>
                  <a:cubicBezTo>
                    <a:pt x="300" y="4"/>
                    <a:pt x="291" y="0"/>
                    <a:pt x="284" y="3"/>
                  </a:cubicBezTo>
                  <a:cubicBezTo>
                    <a:pt x="12" y="102"/>
                    <a:pt x="12" y="102"/>
                    <a:pt x="12" y="102"/>
                  </a:cubicBezTo>
                  <a:cubicBezTo>
                    <a:pt x="4" y="105"/>
                    <a:pt x="0" y="114"/>
                    <a:pt x="3" y="122"/>
                  </a:cubicBezTo>
                  <a:cubicBezTo>
                    <a:pt x="46" y="241"/>
                    <a:pt x="46" y="241"/>
                    <a:pt x="46" y="241"/>
                  </a:cubicBezTo>
                  <a:cubicBezTo>
                    <a:pt x="46" y="177"/>
                    <a:pt x="46" y="177"/>
                    <a:pt x="46" y="177"/>
                  </a:cubicBezTo>
                  <a:cubicBezTo>
                    <a:pt x="46" y="149"/>
                    <a:pt x="69" y="125"/>
                    <a:pt x="97" y="125"/>
                  </a:cubicBezTo>
                  <a:cubicBezTo>
                    <a:pt x="169" y="125"/>
                    <a:pt x="169" y="125"/>
                    <a:pt x="169" y="125"/>
                  </a:cubicBezTo>
                  <a:cubicBezTo>
                    <a:pt x="255" y="65"/>
                    <a:pt x="255" y="65"/>
                    <a:pt x="255" y="65"/>
                  </a:cubicBezTo>
                  <a:cubicBezTo>
                    <a:pt x="304" y="125"/>
                    <a:pt x="304" y="125"/>
                    <a:pt x="304" y="125"/>
                  </a:cubicBezTo>
                  <a:lnTo>
                    <a:pt x="344" y="125"/>
                  </a:lnTo>
                  <a:close/>
                  <a:moveTo>
                    <a:pt x="387" y="161"/>
                  </a:moveTo>
                  <a:cubicBezTo>
                    <a:pt x="97" y="161"/>
                    <a:pt x="97" y="161"/>
                    <a:pt x="97" y="161"/>
                  </a:cubicBezTo>
                  <a:cubicBezTo>
                    <a:pt x="89" y="161"/>
                    <a:pt x="82" y="169"/>
                    <a:pt x="82" y="177"/>
                  </a:cubicBezTo>
                  <a:cubicBezTo>
                    <a:pt x="82" y="366"/>
                    <a:pt x="82" y="366"/>
                    <a:pt x="82" y="366"/>
                  </a:cubicBezTo>
                  <a:cubicBezTo>
                    <a:pt x="82" y="375"/>
                    <a:pt x="89" y="382"/>
                    <a:pt x="97" y="382"/>
                  </a:cubicBezTo>
                  <a:cubicBezTo>
                    <a:pt x="387" y="382"/>
                    <a:pt x="387" y="382"/>
                    <a:pt x="387" y="382"/>
                  </a:cubicBezTo>
                  <a:cubicBezTo>
                    <a:pt x="395" y="382"/>
                    <a:pt x="402" y="375"/>
                    <a:pt x="402" y="366"/>
                  </a:cubicBezTo>
                  <a:cubicBezTo>
                    <a:pt x="402" y="177"/>
                    <a:pt x="402" y="177"/>
                    <a:pt x="402" y="177"/>
                  </a:cubicBezTo>
                  <a:cubicBezTo>
                    <a:pt x="402" y="169"/>
                    <a:pt x="395" y="161"/>
                    <a:pt x="387" y="161"/>
                  </a:cubicBezTo>
                  <a:close/>
                  <a:moveTo>
                    <a:pt x="364" y="342"/>
                  </a:moveTo>
                  <a:cubicBezTo>
                    <a:pt x="125" y="342"/>
                    <a:pt x="125" y="342"/>
                    <a:pt x="125" y="342"/>
                  </a:cubicBezTo>
                  <a:cubicBezTo>
                    <a:pt x="125" y="307"/>
                    <a:pt x="125" y="307"/>
                    <a:pt x="125" y="307"/>
                  </a:cubicBezTo>
                  <a:cubicBezTo>
                    <a:pt x="161" y="222"/>
                    <a:pt x="161" y="222"/>
                    <a:pt x="161" y="222"/>
                  </a:cubicBezTo>
                  <a:cubicBezTo>
                    <a:pt x="217" y="290"/>
                    <a:pt x="217" y="290"/>
                    <a:pt x="217" y="290"/>
                  </a:cubicBezTo>
                  <a:cubicBezTo>
                    <a:pt x="269" y="237"/>
                    <a:pt x="269" y="237"/>
                    <a:pt x="269" y="237"/>
                  </a:cubicBezTo>
                  <a:cubicBezTo>
                    <a:pt x="336" y="213"/>
                    <a:pt x="336" y="213"/>
                    <a:pt x="336" y="213"/>
                  </a:cubicBezTo>
                  <a:cubicBezTo>
                    <a:pt x="364" y="277"/>
                    <a:pt x="364" y="277"/>
                    <a:pt x="364" y="277"/>
                  </a:cubicBezTo>
                  <a:lnTo>
                    <a:pt x="364" y="34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sp>
          <p:nvSpPr>
            <p:cNvPr id="16" name="íślíḋè-Oval 14"/>
            <p:cNvSpPr/>
            <p:nvPr/>
          </p:nvSpPr>
          <p:spPr>
            <a:xfrm>
              <a:off x="5810280" y="3043976"/>
              <a:ext cx="648586" cy="648586"/>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7" name="íślíḋè-Freeform: Shape 15"/>
            <p:cNvSpPr/>
            <p:nvPr/>
          </p:nvSpPr>
          <p:spPr bwMode="auto">
            <a:xfrm>
              <a:off x="6022235" y="3267671"/>
              <a:ext cx="221862" cy="223974"/>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sp>
          <p:nvSpPr>
            <p:cNvPr id="18" name="íślíḋè-Oval 16"/>
            <p:cNvSpPr/>
            <p:nvPr/>
          </p:nvSpPr>
          <p:spPr>
            <a:xfrm>
              <a:off x="7724299" y="3043976"/>
              <a:ext cx="648586" cy="648586"/>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9" name="íślíḋè-Freeform: Shape 17"/>
            <p:cNvSpPr/>
            <p:nvPr/>
          </p:nvSpPr>
          <p:spPr bwMode="auto">
            <a:xfrm>
              <a:off x="7926040" y="3270016"/>
              <a:ext cx="245104" cy="196506"/>
            </a:xfrm>
            <a:custGeom>
              <a:avLst/>
              <a:gdLst>
                <a:gd name="T0" fmla="*/ 339 w 399"/>
                <a:gd name="T1" fmla="*/ 60 h 320"/>
                <a:gd name="T2" fmla="*/ 319 w 399"/>
                <a:gd name="T3" fmla="*/ 40 h 320"/>
                <a:gd name="T4" fmla="*/ 80 w 399"/>
                <a:gd name="T5" fmla="*/ 40 h 320"/>
                <a:gd name="T6" fmla="*/ 60 w 399"/>
                <a:gd name="T7" fmla="*/ 60 h 320"/>
                <a:gd name="T8" fmla="*/ 60 w 399"/>
                <a:gd name="T9" fmla="*/ 80 h 320"/>
                <a:gd name="T10" fmla="*/ 339 w 399"/>
                <a:gd name="T11" fmla="*/ 80 h 320"/>
                <a:gd name="T12" fmla="*/ 339 w 399"/>
                <a:gd name="T13" fmla="*/ 60 h 320"/>
                <a:gd name="T14" fmla="*/ 279 w 399"/>
                <a:gd name="T15" fmla="*/ 0 h 320"/>
                <a:gd name="T16" fmla="*/ 120 w 399"/>
                <a:gd name="T17" fmla="*/ 0 h 320"/>
                <a:gd name="T18" fmla="*/ 100 w 399"/>
                <a:gd name="T19" fmla="*/ 20 h 320"/>
                <a:gd name="T20" fmla="*/ 299 w 399"/>
                <a:gd name="T21" fmla="*/ 20 h 320"/>
                <a:gd name="T22" fmla="*/ 279 w 399"/>
                <a:gd name="T23" fmla="*/ 0 h 320"/>
                <a:gd name="T24" fmla="*/ 379 w 399"/>
                <a:gd name="T25" fmla="*/ 80 h 320"/>
                <a:gd name="T26" fmla="*/ 367 w 399"/>
                <a:gd name="T27" fmla="*/ 68 h 320"/>
                <a:gd name="T28" fmla="*/ 367 w 399"/>
                <a:gd name="T29" fmla="*/ 100 h 320"/>
                <a:gd name="T30" fmla="*/ 32 w 399"/>
                <a:gd name="T31" fmla="*/ 100 h 320"/>
                <a:gd name="T32" fmla="*/ 32 w 399"/>
                <a:gd name="T33" fmla="*/ 68 h 320"/>
                <a:gd name="T34" fmla="*/ 21 w 399"/>
                <a:gd name="T35" fmla="*/ 80 h 320"/>
                <a:gd name="T36" fmla="*/ 5 w 399"/>
                <a:gd name="T37" fmla="*/ 120 h 320"/>
                <a:gd name="T38" fmla="*/ 36 w 399"/>
                <a:gd name="T39" fmla="*/ 300 h 320"/>
                <a:gd name="T40" fmla="*/ 60 w 399"/>
                <a:gd name="T41" fmla="*/ 320 h 320"/>
                <a:gd name="T42" fmla="*/ 339 w 399"/>
                <a:gd name="T43" fmla="*/ 320 h 320"/>
                <a:gd name="T44" fmla="*/ 363 w 399"/>
                <a:gd name="T45" fmla="*/ 300 h 320"/>
                <a:gd name="T46" fmla="*/ 394 w 399"/>
                <a:gd name="T47" fmla="*/ 120 h 320"/>
                <a:gd name="T48" fmla="*/ 379 w 399"/>
                <a:gd name="T49" fmla="*/ 80 h 320"/>
                <a:gd name="T50" fmla="*/ 279 w 399"/>
                <a:gd name="T51" fmla="*/ 188 h 320"/>
                <a:gd name="T52" fmla="*/ 259 w 399"/>
                <a:gd name="T53" fmla="*/ 208 h 320"/>
                <a:gd name="T54" fmla="*/ 140 w 399"/>
                <a:gd name="T55" fmla="*/ 208 h 320"/>
                <a:gd name="T56" fmla="*/ 120 w 399"/>
                <a:gd name="T57" fmla="*/ 188 h 320"/>
                <a:gd name="T58" fmla="*/ 120 w 399"/>
                <a:gd name="T59" fmla="*/ 148 h 320"/>
                <a:gd name="T60" fmla="*/ 148 w 399"/>
                <a:gd name="T61" fmla="*/ 148 h 320"/>
                <a:gd name="T62" fmla="*/ 148 w 399"/>
                <a:gd name="T63" fmla="*/ 180 h 320"/>
                <a:gd name="T64" fmla="*/ 251 w 399"/>
                <a:gd name="T65" fmla="*/ 180 h 320"/>
                <a:gd name="T66" fmla="*/ 251 w 399"/>
                <a:gd name="T67" fmla="*/ 148 h 320"/>
                <a:gd name="T68" fmla="*/ 279 w 399"/>
                <a:gd name="T69" fmla="*/ 148 h 320"/>
                <a:gd name="T70" fmla="*/ 279 w 399"/>
                <a:gd name="T71" fmla="*/ 18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9" h="320">
                  <a:moveTo>
                    <a:pt x="339" y="60"/>
                  </a:moveTo>
                  <a:cubicBezTo>
                    <a:pt x="339" y="40"/>
                    <a:pt x="319" y="40"/>
                    <a:pt x="319" y="40"/>
                  </a:cubicBezTo>
                  <a:cubicBezTo>
                    <a:pt x="80" y="40"/>
                    <a:pt x="80" y="40"/>
                    <a:pt x="80" y="40"/>
                  </a:cubicBezTo>
                  <a:cubicBezTo>
                    <a:pt x="80" y="40"/>
                    <a:pt x="60" y="40"/>
                    <a:pt x="60" y="60"/>
                  </a:cubicBezTo>
                  <a:cubicBezTo>
                    <a:pt x="60" y="80"/>
                    <a:pt x="60" y="80"/>
                    <a:pt x="60" y="80"/>
                  </a:cubicBezTo>
                  <a:cubicBezTo>
                    <a:pt x="339" y="80"/>
                    <a:pt x="339" y="80"/>
                    <a:pt x="339" y="80"/>
                  </a:cubicBezTo>
                  <a:lnTo>
                    <a:pt x="339" y="60"/>
                  </a:lnTo>
                  <a:close/>
                  <a:moveTo>
                    <a:pt x="279" y="0"/>
                  </a:moveTo>
                  <a:cubicBezTo>
                    <a:pt x="120" y="0"/>
                    <a:pt x="120" y="0"/>
                    <a:pt x="120" y="0"/>
                  </a:cubicBezTo>
                  <a:cubicBezTo>
                    <a:pt x="120" y="0"/>
                    <a:pt x="100" y="0"/>
                    <a:pt x="100" y="20"/>
                  </a:cubicBezTo>
                  <a:cubicBezTo>
                    <a:pt x="299" y="20"/>
                    <a:pt x="299" y="20"/>
                    <a:pt x="299" y="20"/>
                  </a:cubicBezTo>
                  <a:cubicBezTo>
                    <a:pt x="299" y="0"/>
                    <a:pt x="279" y="0"/>
                    <a:pt x="279" y="0"/>
                  </a:cubicBezTo>
                  <a:close/>
                  <a:moveTo>
                    <a:pt x="379" y="80"/>
                  </a:moveTo>
                  <a:cubicBezTo>
                    <a:pt x="367" y="68"/>
                    <a:pt x="367" y="68"/>
                    <a:pt x="367" y="68"/>
                  </a:cubicBezTo>
                  <a:cubicBezTo>
                    <a:pt x="367" y="100"/>
                    <a:pt x="367" y="100"/>
                    <a:pt x="367" y="100"/>
                  </a:cubicBezTo>
                  <a:cubicBezTo>
                    <a:pt x="32" y="100"/>
                    <a:pt x="32" y="100"/>
                    <a:pt x="32" y="100"/>
                  </a:cubicBezTo>
                  <a:cubicBezTo>
                    <a:pt x="32" y="68"/>
                    <a:pt x="32" y="68"/>
                    <a:pt x="32" y="68"/>
                  </a:cubicBezTo>
                  <a:cubicBezTo>
                    <a:pt x="32" y="68"/>
                    <a:pt x="32" y="68"/>
                    <a:pt x="21" y="80"/>
                  </a:cubicBezTo>
                  <a:cubicBezTo>
                    <a:pt x="9" y="92"/>
                    <a:pt x="0" y="95"/>
                    <a:pt x="5" y="120"/>
                  </a:cubicBezTo>
                  <a:cubicBezTo>
                    <a:pt x="10" y="145"/>
                    <a:pt x="33" y="281"/>
                    <a:pt x="36" y="300"/>
                  </a:cubicBezTo>
                  <a:cubicBezTo>
                    <a:pt x="40" y="320"/>
                    <a:pt x="60" y="320"/>
                    <a:pt x="60" y="320"/>
                  </a:cubicBezTo>
                  <a:cubicBezTo>
                    <a:pt x="339" y="320"/>
                    <a:pt x="339" y="320"/>
                    <a:pt x="339" y="320"/>
                  </a:cubicBezTo>
                  <a:cubicBezTo>
                    <a:pt x="339" y="320"/>
                    <a:pt x="360" y="320"/>
                    <a:pt x="363" y="300"/>
                  </a:cubicBezTo>
                  <a:cubicBezTo>
                    <a:pt x="367" y="281"/>
                    <a:pt x="390" y="145"/>
                    <a:pt x="394" y="120"/>
                  </a:cubicBezTo>
                  <a:cubicBezTo>
                    <a:pt x="399" y="95"/>
                    <a:pt x="391" y="92"/>
                    <a:pt x="379" y="80"/>
                  </a:cubicBezTo>
                  <a:close/>
                  <a:moveTo>
                    <a:pt x="279" y="188"/>
                  </a:moveTo>
                  <a:cubicBezTo>
                    <a:pt x="279" y="188"/>
                    <a:pt x="279" y="208"/>
                    <a:pt x="259" y="208"/>
                  </a:cubicBezTo>
                  <a:cubicBezTo>
                    <a:pt x="140" y="208"/>
                    <a:pt x="140" y="208"/>
                    <a:pt x="140" y="208"/>
                  </a:cubicBezTo>
                  <a:cubicBezTo>
                    <a:pt x="120" y="208"/>
                    <a:pt x="120" y="188"/>
                    <a:pt x="120" y="188"/>
                  </a:cubicBezTo>
                  <a:cubicBezTo>
                    <a:pt x="120" y="148"/>
                    <a:pt x="120" y="148"/>
                    <a:pt x="120" y="148"/>
                  </a:cubicBezTo>
                  <a:cubicBezTo>
                    <a:pt x="148" y="148"/>
                    <a:pt x="148" y="148"/>
                    <a:pt x="148" y="148"/>
                  </a:cubicBezTo>
                  <a:cubicBezTo>
                    <a:pt x="148" y="180"/>
                    <a:pt x="148" y="180"/>
                    <a:pt x="148" y="180"/>
                  </a:cubicBezTo>
                  <a:cubicBezTo>
                    <a:pt x="251" y="180"/>
                    <a:pt x="251" y="180"/>
                    <a:pt x="251" y="180"/>
                  </a:cubicBezTo>
                  <a:cubicBezTo>
                    <a:pt x="251" y="148"/>
                    <a:pt x="251" y="148"/>
                    <a:pt x="251" y="148"/>
                  </a:cubicBezTo>
                  <a:cubicBezTo>
                    <a:pt x="279" y="148"/>
                    <a:pt x="279" y="148"/>
                    <a:pt x="279" y="148"/>
                  </a:cubicBezTo>
                  <a:lnTo>
                    <a:pt x="279" y="188"/>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sp>
          <p:nvSpPr>
            <p:cNvPr id="20" name="íślíḋè-Oval 18"/>
            <p:cNvSpPr/>
            <p:nvPr/>
          </p:nvSpPr>
          <p:spPr>
            <a:xfrm>
              <a:off x="9626376" y="3043976"/>
              <a:ext cx="648586" cy="648586"/>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1" name="íślíḋè-Freeform: Shape 19"/>
            <p:cNvSpPr/>
            <p:nvPr/>
          </p:nvSpPr>
          <p:spPr bwMode="auto">
            <a:xfrm>
              <a:off x="9828116" y="3271073"/>
              <a:ext cx="245104" cy="194393"/>
            </a:xfrm>
            <a:custGeom>
              <a:avLst/>
              <a:gdLst>
                <a:gd name="T0" fmla="*/ 200 w 400"/>
                <a:gd name="T1" fmla="*/ 120 h 320"/>
                <a:gd name="T2" fmla="*/ 140 w 400"/>
                <a:gd name="T3" fmla="*/ 180 h 320"/>
                <a:gd name="T4" fmla="*/ 200 w 400"/>
                <a:gd name="T5" fmla="*/ 240 h 320"/>
                <a:gd name="T6" fmla="*/ 260 w 400"/>
                <a:gd name="T7" fmla="*/ 180 h 320"/>
                <a:gd name="T8" fmla="*/ 200 w 400"/>
                <a:gd name="T9" fmla="*/ 120 h 320"/>
                <a:gd name="T10" fmla="*/ 360 w 400"/>
                <a:gd name="T11" fmla="*/ 60 h 320"/>
                <a:gd name="T12" fmla="*/ 312 w 400"/>
                <a:gd name="T13" fmla="*/ 60 h 320"/>
                <a:gd name="T14" fmla="*/ 296 w 400"/>
                <a:gd name="T15" fmla="*/ 49 h 320"/>
                <a:gd name="T16" fmla="*/ 284 w 400"/>
                <a:gd name="T17" fmla="*/ 11 h 320"/>
                <a:gd name="T18" fmla="*/ 268 w 400"/>
                <a:gd name="T19" fmla="*/ 0 h 320"/>
                <a:gd name="T20" fmla="*/ 132 w 400"/>
                <a:gd name="T21" fmla="*/ 0 h 320"/>
                <a:gd name="T22" fmla="*/ 116 w 400"/>
                <a:gd name="T23" fmla="*/ 11 h 320"/>
                <a:gd name="T24" fmla="*/ 104 w 400"/>
                <a:gd name="T25" fmla="*/ 49 h 320"/>
                <a:gd name="T26" fmla="*/ 88 w 400"/>
                <a:gd name="T27" fmla="*/ 60 h 320"/>
                <a:gd name="T28" fmla="*/ 40 w 400"/>
                <a:gd name="T29" fmla="*/ 60 h 320"/>
                <a:gd name="T30" fmla="*/ 0 w 400"/>
                <a:gd name="T31" fmla="*/ 100 h 320"/>
                <a:gd name="T32" fmla="*/ 0 w 400"/>
                <a:gd name="T33" fmla="*/ 280 h 320"/>
                <a:gd name="T34" fmla="*/ 40 w 400"/>
                <a:gd name="T35" fmla="*/ 320 h 320"/>
                <a:gd name="T36" fmla="*/ 360 w 400"/>
                <a:gd name="T37" fmla="*/ 320 h 320"/>
                <a:gd name="T38" fmla="*/ 400 w 400"/>
                <a:gd name="T39" fmla="*/ 280 h 320"/>
                <a:gd name="T40" fmla="*/ 400 w 400"/>
                <a:gd name="T41" fmla="*/ 100 h 320"/>
                <a:gd name="T42" fmla="*/ 360 w 400"/>
                <a:gd name="T43" fmla="*/ 60 h 320"/>
                <a:gd name="T44" fmla="*/ 200 w 400"/>
                <a:gd name="T45" fmla="*/ 280 h 320"/>
                <a:gd name="T46" fmla="*/ 100 w 400"/>
                <a:gd name="T47" fmla="*/ 180 h 320"/>
                <a:gd name="T48" fmla="*/ 200 w 400"/>
                <a:gd name="T49" fmla="*/ 80 h 320"/>
                <a:gd name="T50" fmla="*/ 300 w 400"/>
                <a:gd name="T51" fmla="*/ 180 h 320"/>
                <a:gd name="T52" fmla="*/ 200 w 400"/>
                <a:gd name="T53" fmla="*/ 280 h 320"/>
                <a:gd name="T54" fmla="*/ 346 w 400"/>
                <a:gd name="T55" fmla="*/ 128 h 320"/>
                <a:gd name="T56" fmla="*/ 332 w 400"/>
                <a:gd name="T57" fmla="*/ 114 h 320"/>
                <a:gd name="T58" fmla="*/ 346 w 400"/>
                <a:gd name="T59" fmla="*/ 100 h 320"/>
                <a:gd name="T60" fmla="*/ 360 w 400"/>
                <a:gd name="T61" fmla="*/ 114 h 320"/>
                <a:gd name="T62" fmla="*/ 346 w 400"/>
                <a:gd name="T63" fmla="*/ 12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320">
                  <a:moveTo>
                    <a:pt x="200" y="120"/>
                  </a:moveTo>
                  <a:cubicBezTo>
                    <a:pt x="167" y="120"/>
                    <a:pt x="140" y="147"/>
                    <a:pt x="140" y="180"/>
                  </a:cubicBezTo>
                  <a:cubicBezTo>
                    <a:pt x="140" y="213"/>
                    <a:pt x="167" y="240"/>
                    <a:pt x="200" y="240"/>
                  </a:cubicBezTo>
                  <a:cubicBezTo>
                    <a:pt x="233" y="240"/>
                    <a:pt x="260" y="213"/>
                    <a:pt x="260" y="180"/>
                  </a:cubicBezTo>
                  <a:cubicBezTo>
                    <a:pt x="260" y="147"/>
                    <a:pt x="233" y="120"/>
                    <a:pt x="200" y="120"/>
                  </a:cubicBezTo>
                  <a:close/>
                  <a:moveTo>
                    <a:pt x="360" y="60"/>
                  </a:moveTo>
                  <a:cubicBezTo>
                    <a:pt x="312" y="60"/>
                    <a:pt x="312" y="60"/>
                    <a:pt x="312" y="60"/>
                  </a:cubicBezTo>
                  <a:cubicBezTo>
                    <a:pt x="305" y="60"/>
                    <a:pt x="298" y="55"/>
                    <a:pt x="296" y="49"/>
                  </a:cubicBezTo>
                  <a:cubicBezTo>
                    <a:pt x="284" y="11"/>
                    <a:pt x="284" y="11"/>
                    <a:pt x="284" y="11"/>
                  </a:cubicBezTo>
                  <a:cubicBezTo>
                    <a:pt x="281" y="5"/>
                    <a:pt x="274" y="0"/>
                    <a:pt x="268" y="0"/>
                  </a:cubicBezTo>
                  <a:cubicBezTo>
                    <a:pt x="132" y="0"/>
                    <a:pt x="132" y="0"/>
                    <a:pt x="132" y="0"/>
                  </a:cubicBezTo>
                  <a:cubicBezTo>
                    <a:pt x="125" y="0"/>
                    <a:pt x="118" y="5"/>
                    <a:pt x="116" y="11"/>
                  </a:cubicBezTo>
                  <a:cubicBezTo>
                    <a:pt x="104" y="49"/>
                    <a:pt x="104" y="49"/>
                    <a:pt x="104" y="49"/>
                  </a:cubicBezTo>
                  <a:cubicBezTo>
                    <a:pt x="101" y="55"/>
                    <a:pt x="94" y="60"/>
                    <a:pt x="88" y="60"/>
                  </a:cubicBezTo>
                  <a:cubicBezTo>
                    <a:pt x="40" y="60"/>
                    <a:pt x="40" y="60"/>
                    <a:pt x="40" y="60"/>
                  </a:cubicBezTo>
                  <a:cubicBezTo>
                    <a:pt x="18" y="60"/>
                    <a:pt x="0" y="78"/>
                    <a:pt x="0" y="100"/>
                  </a:cubicBezTo>
                  <a:cubicBezTo>
                    <a:pt x="0" y="280"/>
                    <a:pt x="0" y="280"/>
                    <a:pt x="0" y="280"/>
                  </a:cubicBezTo>
                  <a:cubicBezTo>
                    <a:pt x="0" y="302"/>
                    <a:pt x="18" y="320"/>
                    <a:pt x="40" y="320"/>
                  </a:cubicBezTo>
                  <a:cubicBezTo>
                    <a:pt x="360" y="320"/>
                    <a:pt x="360" y="320"/>
                    <a:pt x="360" y="320"/>
                  </a:cubicBezTo>
                  <a:cubicBezTo>
                    <a:pt x="382" y="320"/>
                    <a:pt x="400" y="302"/>
                    <a:pt x="400" y="280"/>
                  </a:cubicBezTo>
                  <a:cubicBezTo>
                    <a:pt x="400" y="100"/>
                    <a:pt x="400" y="100"/>
                    <a:pt x="400" y="100"/>
                  </a:cubicBezTo>
                  <a:cubicBezTo>
                    <a:pt x="400" y="78"/>
                    <a:pt x="382" y="60"/>
                    <a:pt x="360" y="60"/>
                  </a:cubicBezTo>
                  <a:close/>
                  <a:moveTo>
                    <a:pt x="200" y="280"/>
                  </a:moveTo>
                  <a:cubicBezTo>
                    <a:pt x="145" y="280"/>
                    <a:pt x="100" y="235"/>
                    <a:pt x="100" y="180"/>
                  </a:cubicBezTo>
                  <a:cubicBezTo>
                    <a:pt x="100" y="125"/>
                    <a:pt x="145" y="80"/>
                    <a:pt x="200" y="80"/>
                  </a:cubicBezTo>
                  <a:cubicBezTo>
                    <a:pt x="255" y="80"/>
                    <a:pt x="300" y="125"/>
                    <a:pt x="300" y="180"/>
                  </a:cubicBezTo>
                  <a:cubicBezTo>
                    <a:pt x="300" y="235"/>
                    <a:pt x="255" y="280"/>
                    <a:pt x="200" y="280"/>
                  </a:cubicBezTo>
                  <a:close/>
                  <a:moveTo>
                    <a:pt x="346" y="128"/>
                  </a:moveTo>
                  <a:cubicBezTo>
                    <a:pt x="338" y="128"/>
                    <a:pt x="332" y="122"/>
                    <a:pt x="332" y="114"/>
                  </a:cubicBezTo>
                  <a:cubicBezTo>
                    <a:pt x="332" y="106"/>
                    <a:pt x="338" y="100"/>
                    <a:pt x="346" y="100"/>
                  </a:cubicBezTo>
                  <a:cubicBezTo>
                    <a:pt x="354" y="100"/>
                    <a:pt x="360" y="106"/>
                    <a:pt x="360" y="114"/>
                  </a:cubicBezTo>
                  <a:cubicBezTo>
                    <a:pt x="360" y="122"/>
                    <a:pt x="354" y="128"/>
                    <a:pt x="346" y="128"/>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grpSp>
      <p:grpSp>
        <p:nvGrpSpPr>
          <p:cNvPr id="22" name="Group 20"/>
          <p:cNvGrpSpPr/>
          <p:nvPr/>
        </p:nvGrpSpPr>
        <p:grpSpPr>
          <a:xfrm>
            <a:off x="719138" y="5039119"/>
            <a:ext cx="10753726" cy="857260"/>
            <a:chOff x="1446648" y="2161845"/>
            <a:chExt cx="11660559" cy="857260"/>
          </a:xfrm>
        </p:grpSpPr>
        <p:grpSp>
          <p:nvGrpSpPr>
            <p:cNvPr id="23" name="Group 21"/>
            <p:cNvGrpSpPr/>
            <p:nvPr/>
          </p:nvGrpSpPr>
          <p:grpSpPr>
            <a:xfrm>
              <a:off x="1446648" y="2161845"/>
              <a:ext cx="2213143" cy="857260"/>
              <a:chOff x="1732858" y="5001250"/>
              <a:chExt cx="2213143" cy="857260"/>
            </a:xfrm>
          </p:grpSpPr>
          <p:sp>
            <p:nvSpPr>
              <p:cNvPr id="36" name="íślíḋè-TextBox 34"/>
              <p:cNvSpPr txBox="1"/>
              <p:nvPr/>
            </p:nvSpPr>
            <p:spPr bwMode="auto">
              <a:xfrm>
                <a:off x="1732858" y="5001250"/>
                <a:ext cx="2213143"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marR="0" lvl="1"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srgbClr val="273A4F"/>
                    </a:solidFill>
                    <a:effectLst/>
                    <a:uLnTx/>
                    <a:uFillTx/>
                    <a:latin typeface="Arial" panose="020B0604020202020204"/>
                    <a:ea typeface="微软雅黑" panose="020B0503020204020204" pitchFamily="34" charset="-122"/>
                    <a:cs typeface="+mn-cs"/>
                  </a:rPr>
                  <a:t>标题文本预设</a:t>
                </a:r>
              </a:p>
            </p:txBody>
          </p:sp>
          <p:sp>
            <p:nvSpPr>
              <p:cNvPr id="37" name="íślíḋè-TextBox 35"/>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rPr>
                  <a:t>此部分内容作为文字排版占位显示 </a:t>
                </a:r>
                <a:br>
                  <a:rPr kumimoji="0" lang="zh-CN" altLang="en-US" sz="10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rPr>
                </a:br>
                <a:r>
                  <a:rPr kumimoji="0" lang="zh-CN" altLang="en-US" sz="10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rPr>
                  <a:t>（建议使用主题字体）</a:t>
                </a:r>
              </a:p>
            </p:txBody>
          </p:sp>
        </p:grpSp>
        <p:grpSp>
          <p:nvGrpSpPr>
            <p:cNvPr id="24" name="Group 22"/>
            <p:cNvGrpSpPr/>
            <p:nvPr/>
          </p:nvGrpSpPr>
          <p:grpSpPr>
            <a:xfrm>
              <a:off x="3808502" y="2161845"/>
              <a:ext cx="2213143" cy="857260"/>
              <a:chOff x="1732858" y="5001250"/>
              <a:chExt cx="2213143" cy="857260"/>
            </a:xfrm>
          </p:grpSpPr>
          <p:sp>
            <p:nvSpPr>
              <p:cNvPr id="34" name="íślíḋè-TextBox 32"/>
              <p:cNvSpPr txBox="1"/>
              <p:nvPr/>
            </p:nvSpPr>
            <p:spPr bwMode="auto">
              <a:xfrm>
                <a:off x="1732858" y="5001250"/>
                <a:ext cx="2213143"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marR="0" lvl="1"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srgbClr val="FFC32B"/>
                    </a:solidFill>
                    <a:effectLst/>
                    <a:uLnTx/>
                    <a:uFillTx/>
                    <a:latin typeface="Arial" panose="020B0604020202020204"/>
                    <a:ea typeface="微软雅黑" panose="020B0503020204020204" pitchFamily="34" charset="-122"/>
                    <a:cs typeface="+mn-cs"/>
                  </a:rPr>
                  <a:t>标题文本预设</a:t>
                </a:r>
              </a:p>
            </p:txBody>
          </p:sp>
          <p:sp>
            <p:nvSpPr>
              <p:cNvPr id="35" name="íślíḋè-TextBox 33"/>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rPr>
                  <a:t>此部分内容作为文字排版占位显示 </a:t>
                </a:r>
                <a:br>
                  <a:rPr kumimoji="0" lang="zh-CN" altLang="en-US" sz="10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rPr>
                </a:br>
                <a:r>
                  <a:rPr kumimoji="0" lang="zh-CN" altLang="en-US" sz="10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rPr>
                  <a:t>（建议使用主题字体）</a:t>
                </a:r>
              </a:p>
            </p:txBody>
          </p:sp>
        </p:grpSp>
        <p:grpSp>
          <p:nvGrpSpPr>
            <p:cNvPr id="25" name="Group 23"/>
            <p:cNvGrpSpPr/>
            <p:nvPr/>
          </p:nvGrpSpPr>
          <p:grpSpPr>
            <a:xfrm>
              <a:off x="6170356" y="2161845"/>
              <a:ext cx="2213143" cy="857260"/>
              <a:chOff x="1732858" y="5001250"/>
              <a:chExt cx="2213143" cy="857260"/>
            </a:xfrm>
          </p:grpSpPr>
          <p:sp>
            <p:nvSpPr>
              <p:cNvPr id="32" name="íślíḋè-TextBox 30"/>
              <p:cNvSpPr txBox="1"/>
              <p:nvPr/>
            </p:nvSpPr>
            <p:spPr bwMode="auto">
              <a:xfrm>
                <a:off x="1732858" y="5001250"/>
                <a:ext cx="2213143"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marR="0" lvl="1"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srgbClr val="273A4F"/>
                    </a:solidFill>
                    <a:effectLst/>
                    <a:uLnTx/>
                    <a:uFillTx/>
                    <a:latin typeface="Arial" panose="020B0604020202020204"/>
                    <a:ea typeface="微软雅黑" panose="020B0503020204020204" pitchFamily="34" charset="-122"/>
                    <a:cs typeface="+mn-cs"/>
                  </a:rPr>
                  <a:t>标题文本预设</a:t>
                </a:r>
              </a:p>
            </p:txBody>
          </p:sp>
          <p:sp>
            <p:nvSpPr>
              <p:cNvPr id="33" name="íślíḋè-TextBox 31"/>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rPr>
                  <a:t>此部分内容作为文字排版占位显示 </a:t>
                </a:r>
                <a:br>
                  <a:rPr kumimoji="0" lang="zh-CN" altLang="en-US" sz="10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rPr>
                </a:br>
                <a:r>
                  <a:rPr kumimoji="0" lang="zh-CN" altLang="en-US" sz="10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rPr>
                  <a:t>（建议使用主题字体）</a:t>
                </a:r>
              </a:p>
            </p:txBody>
          </p:sp>
        </p:grpSp>
        <p:grpSp>
          <p:nvGrpSpPr>
            <p:cNvPr id="26" name="Group 24"/>
            <p:cNvGrpSpPr/>
            <p:nvPr/>
          </p:nvGrpSpPr>
          <p:grpSpPr>
            <a:xfrm>
              <a:off x="8532210" y="2161845"/>
              <a:ext cx="2213143" cy="857260"/>
              <a:chOff x="1732858" y="5001250"/>
              <a:chExt cx="2213143" cy="857260"/>
            </a:xfrm>
          </p:grpSpPr>
          <p:sp>
            <p:nvSpPr>
              <p:cNvPr id="30" name="íślíḋè-TextBox 28"/>
              <p:cNvSpPr txBox="1"/>
              <p:nvPr/>
            </p:nvSpPr>
            <p:spPr bwMode="auto">
              <a:xfrm>
                <a:off x="1732858" y="5001250"/>
                <a:ext cx="2213143"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marR="0" lvl="1"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srgbClr val="FFC32B"/>
                    </a:solidFill>
                    <a:effectLst/>
                    <a:uLnTx/>
                    <a:uFillTx/>
                    <a:latin typeface="Arial" panose="020B0604020202020204"/>
                    <a:ea typeface="微软雅黑" panose="020B0503020204020204" pitchFamily="34" charset="-122"/>
                    <a:cs typeface="+mn-cs"/>
                  </a:rPr>
                  <a:t>标题文本预设</a:t>
                </a:r>
              </a:p>
            </p:txBody>
          </p:sp>
          <p:sp>
            <p:nvSpPr>
              <p:cNvPr id="31" name="íślíḋè-TextBox 29"/>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rPr>
                  <a:t>此部分内容作为文字排版占位显示 </a:t>
                </a:r>
                <a:br>
                  <a:rPr kumimoji="0" lang="zh-CN" altLang="en-US" sz="10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rPr>
                </a:br>
                <a:r>
                  <a:rPr kumimoji="0" lang="zh-CN" altLang="en-US" sz="10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rPr>
                  <a:t>（建议使用主题字体）</a:t>
                </a:r>
              </a:p>
            </p:txBody>
          </p:sp>
        </p:grpSp>
        <p:grpSp>
          <p:nvGrpSpPr>
            <p:cNvPr id="27" name="Group 25"/>
            <p:cNvGrpSpPr/>
            <p:nvPr/>
          </p:nvGrpSpPr>
          <p:grpSpPr>
            <a:xfrm>
              <a:off x="10894064" y="2161845"/>
              <a:ext cx="2213143" cy="857260"/>
              <a:chOff x="1732858" y="5001250"/>
              <a:chExt cx="2213143" cy="857260"/>
            </a:xfrm>
          </p:grpSpPr>
          <p:sp>
            <p:nvSpPr>
              <p:cNvPr id="28" name="íślíḋè-TextBox 26"/>
              <p:cNvSpPr txBox="1"/>
              <p:nvPr/>
            </p:nvSpPr>
            <p:spPr bwMode="auto">
              <a:xfrm>
                <a:off x="1732858" y="5001250"/>
                <a:ext cx="2213143"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marR="0" lvl="1"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273A4F"/>
                    </a:solidFill>
                    <a:effectLst/>
                    <a:uLnTx/>
                    <a:uFillTx/>
                    <a:latin typeface="Arial" panose="020B0604020202020204"/>
                    <a:ea typeface="微软雅黑" panose="020B0503020204020204" pitchFamily="34" charset="-122"/>
                    <a:cs typeface="+mn-cs"/>
                  </a:rPr>
                  <a:t>标题文本预设</a:t>
                </a:r>
              </a:p>
            </p:txBody>
          </p:sp>
          <p:sp>
            <p:nvSpPr>
              <p:cNvPr id="29" name="íślíḋè-TextBox 27"/>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rPr>
                  <a:t>此部分内容作为文字排版占位显示 </a:t>
                </a:r>
                <a:br>
                  <a:rPr kumimoji="0" lang="zh-CN" altLang="en-US" sz="10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rPr>
                </a:br>
                <a:r>
                  <a:rPr kumimoji="0" lang="zh-CN" altLang="en-US" sz="10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rPr>
                  <a:t>（建议使用主题字体）</a:t>
                </a:r>
              </a:p>
            </p:txBody>
          </p:sp>
        </p:gr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nut 4"/>
          <p:cNvSpPr/>
          <p:nvPr/>
        </p:nvSpPr>
        <p:spPr>
          <a:xfrm>
            <a:off x="6938339" y="-1124428"/>
            <a:ext cx="5897880" cy="5897880"/>
          </a:xfrm>
          <a:prstGeom prst="donut">
            <a:avLst>
              <a:gd name="adj" fmla="val 162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7722" y="-601227"/>
            <a:ext cx="3654278" cy="6028315"/>
          </a:xfrm>
          <a:prstGeom prst="rect">
            <a:avLst/>
          </a:prstGeom>
        </p:spPr>
      </p:pic>
      <p:sp>
        <p:nvSpPr>
          <p:cNvPr id="22" name="文本框 21"/>
          <p:cNvSpPr txBox="1"/>
          <p:nvPr/>
        </p:nvSpPr>
        <p:spPr>
          <a:xfrm>
            <a:off x="728496" y="511949"/>
            <a:ext cx="1281280" cy="338554"/>
          </a:xfrm>
          <a:prstGeom prst="rect">
            <a:avLst/>
          </a:prstGeom>
          <a:solidFill>
            <a:srgbClr val="FFC000"/>
          </a:solidFill>
        </p:spPr>
        <p:txBody>
          <a:bodyPr wrap="square" rtlCol="0">
            <a:spAutoFit/>
          </a:bodyPr>
          <a:lstStyle/>
          <a:p>
            <a:pPr algn="dist"/>
            <a:r>
              <a:rPr kumimoji="1" lang="en-US" altLang="zh-CN" sz="1600" dirty="0">
                <a:solidFill>
                  <a:schemeClr val="bg1"/>
                </a:solidFill>
                <a:latin typeface="+mj-lt"/>
              </a:rPr>
              <a:t>YOUR LOGO</a:t>
            </a:r>
            <a:endParaRPr kumimoji="1" lang="zh-CN" altLang="en-US" sz="1600" dirty="0">
              <a:solidFill>
                <a:schemeClr val="bg1"/>
              </a:solidFill>
              <a:latin typeface="+mj-lt"/>
            </a:endParaRPr>
          </a:p>
        </p:txBody>
      </p:sp>
      <p:sp>
        <p:nvSpPr>
          <p:cNvPr id="23" name="文本框 22"/>
          <p:cNvSpPr txBox="1"/>
          <p:nvPr/>
        </p:nvSpPr>
        <p:spPr>
          <a:xfrm>
            <a:off x="834739" y="3251859"/>
            <a:ext cx="4715161" cy="1107996"/>
          </a:xfrm>
          <a:prstGeom prst="rect">
            <a:avLst/>
          </a:prstGeom>
          <a:noFill/>
        </p:spPr>
        <p:txBody>
          <a:bodyPr wrap="square" rtlCol="0">
            <a:spAutoFit/>
          </a:bodyPr>
          <a:lstStyle/>
          <a:p>
            <a:pPr algn="dist"/>
            <a:r>
              <a:rPr lang="zh-CN" altLang="en-US" sz="6600" dirty="0">
                <a:solidFill>
                  <a:srgbClr val="FFC000"/>
                </a:solidFill>
                <a:latin typeface="站酷庆科黄油体" panose="02000803000000020004" pitchFamily="2" charset="-122"/>
                <a:ea typeface="站酷庆科黄油体" panose="02000803000000020004" pitchFamily="2" charset="-122"/>
              </a:rPr>
              <a:t>添加标题内容</a:t>
            </a:r>
          </a:p>
        </p:txBody>
      </p:sp>
      <p:sp>
        <p:nvSpPr>
          <p:cNvPr id="24" name="矩形 23"/>
          <p:cNvSpPr/>
          <p:nvPr/>
        </p:nvSpPr>
        <p:spPr>
          <a:xfrm>
            <a:off x="834739" y="4359855"/>
            <a:ext cx="7058764" cy="573170"/>
          </a:xfrm>
          <a:prstGeom prst="rect">
            <a:avLst/>
          </a:prstGeom>
        </p:spPr>
        <p:txBody>
          <a:bodyPr wrap="square">
            <a:spAutoFit/>
          </a:bodyPr>
          <a:lstStyle/>
          <a:p>
            <a:pPr>
              <a:lnSpc>
                <a:spcPct val="150000"/>
              </a:lnSpc>
              <a:defRPr/>
            </a:pPr>
            <a:r>
              <a:rPr lang="en-US" altLang="zh-CN" sz="1100" kern="0" dirty="0">
                <a:solidFill>
                  <a:srgbClr val="595959"/>
                </a:solidFill>
              </a:rPr>
              <a:t>PLEASE ENTER YOUR DETAILED TEXT HERE, THE CONTENT SHOULD BE CONCISE AND CLEAR, CONCISE AND CONCISE DO NOT NEED TOO MUCH TEXT MODIFICATION AND EXPRESSION</a:t>
            </a:r>
            <a:r>
              <a:rPr lang="zh-CN" altLang="en-US" sz="1100" kern="0" dirty="0">
                <a:solidFill>
                  <a:srgbClr val="595959"/>
                </a:solidFill>
              </a:rPr>
              <a:t>。</a:t>
            </a:r>
          </a:p>
        </p:txBody>
      </p:sp>
      <p:sp>
        <p:nvSpPr>
          <p:cNvPr id="25" name="文本框 24"/>
          <p:cNvSpPr txBox="1"/>
          <p:nvPr/>
        </p:nvSpPr>
        <p:spPr>
          <a:xfrm>
            <a:off x="834739" y="2419599"/>
            <a:ext cx="3862600" cy="769441"/>
          </a:xfrm>
          <a:prstGeom prst="rect">
            <a:avLst/>
          </a:prstGeom>
          <a:noFill/>
        </p:spPr>
        <p:txBody>
          <a:bodyPr wrap="square" rtlCol="0">
            <a:spAutoFit/>
          </a:bodyPr>
          <a:lstStyle/>
          <a:p>
            <a:r>
              <a:rPr lang="en-US" altLang="zh-CN" sz="4400" dirty="0">
                <a:solidFill>
                  <a:srgbClr val="595959"/>
                </a:solidFill>
                <a:latin typeface="思源黑体 CN Regular" panose="020B0500000000000000" pitchFamily="34" charset="-122"/>
                <a:ea typeface="思源黑体 CN Regular" panose="020B0500000000000000" pitchFamily="34" charset="-122"/>
              </a:rPr>
              <a:t>PART 03</a:t>
            </a:r>
            <a:endParaRPr lang="zh-CN" altLang="en-US" sz="4400" dirty="0">
              <a:solidFill>
                <a:srgbClr val="595959"/>
              </a:solidFill>
              <a:latin typeface="思源黑体 CN Regular" panose="020B0500000000000000" pitchFamily="34" charset="-122"/>
              <a:ea typeface="思源黑体 CN Regular" panose="020B0500000000000000" pitchFamily="3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íślíḋè-Rectangle 2"/>
          <p:cNvSpPr/>
          <p:nvPr/>
        </p:nvSpPr>
        <p:spPr bwMode="auto">
          <a:xfrm>
            <a:off x="719138" y="1784350"/>
            <a:ext cx="10753724" cy="2294227"/>
          </a:xfrm>
          <a:prstGeom prst="rect">
            <a:avLst/>
          </a:prstGeom>
          <a:blipFill dpi="0" rotWithShape="1">
            <a:blip r:embed="rId5"/>
            <a:srcRect/>
            <a:stretch>
              <a:fillRect t="-120626" b="-65964"/>
            </a:stretch>
          </a:blipFill>
          <a:ln w="127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cxnSp>
        <p:nvCxnSpPr>
          <p:cNvPr id="23" name="íślíḋè-Straight Connector 22"/>
          <p:cNvCxnSpPr/>
          <p:nvPr/>
        </p:nvCxnSpPr>
        <p:spPr>
          <a:xfrm>
            <a:off x="4470806" y="3325385"/>
            <a:ext cx="0" cy="31430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íślíḋè-Straight Connector 23"/>
          <p:cNvCxnSpPr/>
          <p:nvPr/>
        </p:nvCxnSpPr>
        <p:spPr>
          <a:xfrm>
            <a:off x="7721194" y="3325385"/>
            <a:ext cx="0" cy="31430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1998017" y="3482426"/>
            <a:ext cx="1735427" cy="2109512"/>
            <a:chOff x="912798" y="1811185"/>
            <a:chExt cx="1735427" cy="2109512"/>
          </a:xfrm>
        </p:grpSpPr>
        <p:sp>
          <p:nvSpPr>
            <p:cNvPr id="19" name="îṣļîḑé-Oval 18"/>
            <p:cNvSpPr/>
            <p:nvPr/>
          </p:nvSpPr>
          <p:spPr>
            <a:xfrm>
              <a:off x="1325633" y="1811185"/>
              <a:ext cx="909757" cy="909757"/>
            </a:xfrm>
            <a:prstGeom prst="ellipse">
              <a:avLst/>
            </a:prstGeom>
            <a:solidFill>
              <a:schemeClr val="accent1"/>
            </a:solidFill>
            <a:ln w="92075">
              <a:solidFill>
                <a:schemeClr val="bg1">
                  <a:alpha val="18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 name="îṣļîḑé-Freeform 13"/>
            <p:cNvSpPr/>
            <p:nvPr/>
          </p:nvSpPr>
          <p:spPr bwMode="auto">
            <a:xfrm>
              <a:off x="1563954" y="2031004"/>
              <a:ext cx="470119" cy="470120"/>
            </a:xfrm>
            <a:custGeom>
              <a:avLst/>
              <a:gdLst>
                <a:gd name="T0" fmla="*/ 2 w 59"/>
                <a:gd name="T1" fmla="*/ 0 h 59"/>
                <a:gd name="T2" fmla="*/ 0 w 59"/>
                <a:gd name="T3" fmla="*/ 57 h 59"/>
                <a:gd name="T4" fmla="*/ 14 w 59"/>
                <a:gd name="T5" fmla="*/ 59 h 59"/>
                <a:gd name="T6" fmla="*/ 15 w 59"/>
                <a:gd name="T7" fmla="*/ 57 h 59"/>
                <a:gd name="T8" fmla="*/ 45 w 59"/>
                <a:gd name="T9" fmla="*/ 53 h 59"/>
                <a:gd name="T10" fmla="*/ 44 w 59"/>
                <a:gd name="T11" fmla="*/ 57 h 59"/>
                <a:gd name="T12" fmla="*/ 58 w 59"/>
                <a:gd name="T13" fmla="*/ 59 h 59"/>
                <a:gd name="T14" fmla="*/ 59 w 59"/>
                <a:gd name="T15" fmla="*/ 2 h 59"/>
                <a:gd name="T16" fmla="*/ 3 w 59"/>
                <a:gd name="T17" fmla="*/ 5 h 59"/>
                <a:gd name="T18" fmla="*/ 14 w 59"/>
                <a:gd name="T19" fmla="*/ 11 h 59"/>
                <a:gd name="T20" fmla="*/ 10 w 59"/>
                <a:gd name="T21" fmla="*/ 35 h 59"/>
                <a:gd name="T22" fmla="*/ 3 w 59"/>
                <a:gd name="T23" fmla="*/ 5 h 59"/>
                <a:gd name="T24" fmla="*/ 3 w 59"/>
                <a:gd name="T25" fmla="*/ 56 h 59"/>
                <a:gd name="T26" fmla="*/ 10 w 59"/>
                <a:gd name="T27" fmla="*/ 38 h 59"/>
                <a:gd name="T28" fmla="*/ 3 w 59"/>
                <a:gd name="T29" fmla="*/ 56 h 59"/>
                <a:gd name="T30" fmla="*/ 28 w 59"/>
                <a:gd name="T31" fmla="*/ 48 h 59"/>
                <a:gd name="T32" fmla="*/ 13 w 59"/>
                <a:gd name="T33" fmla="*/ 37 h 59"/>
                <a:gd name="T34" fmla="*/ 28 w 59"/>
                <a:gd name="T35" fmla="*/ 14 h 59"/>
                <a:gd name="T36" fmla="*/ 15 w 59"/>
                <a:gd name="T37" fmla="*/ 9 h 59"/>
                <a:gd name="T38" fmla="*/ 5 w 59"/>
                <a:gd name="T39" fmla="*/ 3 h 59"/>
                <a:gd name="T40" fmla="*/ 44 w 59"/>
                <a:gd name="T41" fmla="*/ 9 h 59"/>
                <a:gd name="T42" fmla="*/ 15 w 59"/>
                <a:gd name="T43" fmla="*/ 9 h 59"/>
                <a:gd name="T44" fmla="*/ 45 w 59"/>
                <a:gd name="T45" fmla="*/ 48 h 59"/>
                <a:gd name="T46" fmla="*/ 31 w 59"/>
                <a:gd name="T47" fmla="*/ 14 h 59"/>
                <a:gd name="T48" fmla="*/ 47 w 59"/>
                <a:gd name="T49" fmla="*/ 37 h 59"/>
                <a:gd name="T50" fmla="*/ 56 w 59"/>
                <a:gd name="T51" fmla="*/ 56 h 59"/>
                <a:gd name="T52" fmla="*/ 47 w 59"/>
                <a:gd name="T53" fmla="*/ 56 h 59"/>
                <a:gd name="T54" fmla="*/ 56 w 59"/>
                <a:gd name="T55" fmla="*/ 38 h 59"/>
                <a:gd name="T56" fmla="*/ 56 w 59"/>
                <a:gd name="T57" fmla="*/ 35 h 59"/>
                <a:gd name="T58" fmla="*/ 49 w 59"/>
                <a:gd name="T59" fmla="*/ 35 h 59"/>
                <a:gd name="T60" fmla="*/ 45 w 59"/>
                <a:gd name="T61" fmla="*/ 11 h 59"/>
                <a:gd name="T62" fmla="*/ 56 w 59"/>
                <a:gd name="T63" fmla="*/ 3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 h="59">
                  <a:moveTo>
                    <a:pt x="58" y="0"/>
                  </a:moveTo>
                  <a:cubicBezTo>
                    <a:pt x="2" y="0"/>
                    <a:pt x="2" y="0"/>
                    <a:pt x="2" y="0"/>
                  </a:cubicBezTo>
                  <a:cubicBezTo>
                    <a:pt x="1" y="0"/>
                    <a:pt x="0" y="1"/>
                    <a:pt x="0" y="2"/>
                  </a:cubicBezTo>
                  <a:cubicBezTo>
                    <a:pt x="0" y="57"/>
                    <a:pt x="0" y="57"/>
                    <a:pt x="0" y="57"/>
                  </a:cubicBezTo>
                  <a:cubicBezTo>
                    <a:pt x="0" y="58"/>
                    <a:pt x="1" y="59"/>
                    <a:pt x="2" y="59"/>
                  </a:cubicBezTo>
                  <a:cubicBezTo>
                    <a:pt x="14" y="59"/>
                    <a:pt x="14" y="59"/>
                    <a:pt x="14" y="59"/>
                  </a:cubicBezTo>
                  <a:cubicBezTo>
                    <a:pt x="15" y="59"/>
                    <a:pt x="15" y="58"/>
                    <a:pt x="15" y="57"/>
                  </a:cubicBezTo>
                  <a:cubicBezTo>
                    <a:pt x="15" y="57"/>
                    <a:pt x="15" y="57"/>
                    <a:pt x="15" y="57"/>
                  </a:cubicBezTo>
                  <a:cubicBezTo>
                    <a:pt x="15" y="53"/>
                    <a:pt x="15" y="53"/>
                    <a:pt x="15" y="53"/>
                  </a:cubicBezTo>
                  <a:cubicBezTo>
                    <a:pt x="45" y="53"/>
                    <a:pt x="45" y="53"/>
                    <a:pt x="45" y="53"/>
                  </a:cubicBezTo>
                  <a:cubicBezTo>
                    <a:pt x="44" y="57"/>
                    <a:pt x="44" y="57"/>
                    <a:pt x="44" y="57"/>
                  </a:cubicBezTo>
                  <a:cubicBezTo>
                    <a:pt x="44" y="57"/>
                    <a:pt x="44" y="57"/>
                    <a:pt x="44" y="57"/>
                  </a:cubicBezTo>
                  <a:cubicBezTo>
                    <a:pt x="44" y="58"/>
                    <a:pt x="45" y="59"/>
                    <a:pt x="46" y="59"/>
                  </a:cubicBezTo>
                  <a:cubicBezTo>
                    <a:pt x="58" y="59"/>
                    <a:pt x="58" y="59"/>
                    <a:pt x="58" y="59"/>
                  </a:cubicBezTo>
                  <a:cubicBezTo>
                    <a:pt x="59" y="59"/>
                    <a:pt x="59" y="58"/>
                    <a:pt x="59" y="57"/>
                  </a:cubicBezTo>
                  <a:cubicBezTo>
                    <a:pt x="59" y="2"/>
                    <a:pt x="59" y="2"/>
                    <a:pt x="59" y="2"/>
                  </a:cubicBezTo>
                  <a:cubicBezTo>
                    <a:pt x="59" y="1"/>
                    <a:pt x="59" y="0"/>
                    <a:pt x="58" y="0"/>
                  </a:cubicBezTo>
                  <a:close/>
                  <a:moveTo>
                    <a:pt x="3" y="5"/>
                  </a:moveTo>
                  <a:cubicBezTo>
                    <a:pt x="3" y="5"/>
                    <a:pt x="3" y="5"/>
                    <a:pt x="3" y="5"/>
                  </a:cubicBezTo>
                  <a:cubicBezTo>
                    <a:pt x="6" y="8"/>
                    <a:pt x="10" y="10"/>
                    <a:pt x="14" y="11"/>
                  </a:cubicBezTo>
                  <a:cubicBezTo>
                    <a:pt x="16" y="12"/>
                    <a:pt x="18" y="13"/>
                    <a:pt x="20" y="13"/>
                  </a:cubicBezTo>
                  <a:cubicBezTo>
                    <a:pt x="18" y="24"/>
                    <a:pt x="12" y="33"/>
                    <a:pt x="10" y="35"/>
                  </a:cubicBezTo>
                  <a:cubicBezTo>
                    <a:pt x="3" y="35"/>
                    <a:pt x="3" y="35"/>
                    <a:pt x="3" y="35"/>
                  </a:cubicBezTo>
                  <a:cubicBezTo>
                    <a:pt x="3" y="5"/>
                    <a:pt x="3" y="5"/>
                    <a:pt x="3" y="5"/>
                  </a:cubicBezTo>
                  <a:close/>
                  <a:moveTo>
                    <a:pt x="3" y="56"/>
                  </a:moveTo>
                  <a:cubicBezTo>
                    <a:pt x="3" y="56"/>
                    <a:pt x="3" y="56"/>
                    <a:pt x="3" y="56"/>
                  </a:cubicBezTo>
                  <a:cubicBezTo>
                    <a:pt x="3" y="38"/>
                    <a:pt x="3" y="38"/>
                    <a:pt x="3" y="38"/>
                  </a:cubicBezTo>
                  <a:cubicBezTo>
                    <a:pt x="10" y="38"/>
                    <a:pt x="10" y="38"/>
                    <a:pt x="10" y="38"/>
                  </a:cubicBezTo>
                  <a:cubicBezTo>
                    <a:pt x="12" y="56"/>
                    <a:pt x="12" y="56"/>
                    <a:pt x="12" y="56"/>
                  </a:cubicBezTo>
                  <a:cubicBezTo>
                    <a:pt x="3" y="56"/>
                    <a:pt x="3" y="56"/>
                    <a:pt x="3" y="56"/>
                  </a:cubicBezTo>
                  <a:close/>
                  <a:moveTo>
                    <a:pt x="28" y="48"/>
                  </a:moveTo>
                  <a:cubicBezTo>
                    <a:pt x="28" y="48"/>
                    <a:pt x="28" y="48"/>
                    <a:pt x="28" y="48"/>
                  </a:cubicBezTo>
                  <a:cubicBezTo>
                    <a:pt x="14" y="48"/>
                    <a:pt x="14" y="48"/>
                    <a:pt x="14" y="48"/>
                  </a:cubicBezTo>
                  <a:cubicBezTo>
                    <a:pt x="13" y="37"/>
                    <a:pt x="13" y="37"/>
                    <a:pt x="13" y="37"/>
                  </a:cubicBezTo>
                  <a:cubicBezTo>
                    <a:pt x="14" y="35"/>
                    <a:pt x="21" y="25"/>
                    <a:pt x="23" y="14"/>
                  </a:cubicBezTo>
                  <a:cubicBezTo>
                    <a:pt x="25" y="14"/>
                    <a:pt x="26" y="14"/>
                    <a:pt x="28" y="14"/>
                  </a:cubicBezTo>
                  <a:cubicBezTo>
                    <a:pt x="28" y="48"/>
                    <a:pt x="28" y="48"/>
                    <a:pt x="28" y="48"/>
                  </a:cubicBezTo>
                  <a:close/>
                  <a:moveTo>
                    <a:pt x="15" y="9"/>
                  </a:moveTo>
                  <a:cubicBezTo>
                    <a:pt x="15" y="9"/>
                    <a:pt x="15" y="9"/>
                    <a:pt x="15" y="9"/>
                  </a:cubicBezTo>
                  <a:cubicBezTo>
                    <a:pt x="12" y="7"/>
                    <a:pt x="8" y="6"/>
                    <a:pt x="5" y="3"/>
                  </a:cubicBezTo>
                  <a:cubicBezTo>
                    <a:pt x="54" y="3"/>
                    <a:pt x="54" y="3"/>
                    <a:pt x="54" y="3"/>
                  </a:cubicBezTo>
                  <a:cubicBezTo>
                    <a:pt x="51" y="6"/>
                    <a:pt x="48" y="7"/>
                    <a:pt x="44" y="9"/>
                  </a:cubicBezTo>
                  <a:cubicBezTo>
                    <a:pt x="40" y="11"/>
                    <a:pt x="35" y="12"/>
                    <a:pt x="30" y="12"/>
                  </a:cubicBezTo>
                  <a:cubicBezTo>
                    <a:pt x="25" y="12"/>
                    <a:pt x="20" y="11"/>
                    <a:pt x="15" y="9"/>
                  </a:cubicBezTo>
                  <a:close/>
                  <a:moveTo>
                    <a:pt x="45" y="48"/>
                  </a:moveTo>
                  <a:cubicBezTo>
                    <a:pt x="45" y="48"/>
                    <a:pt x="45" y="48"/>
                    <a:pt x="45" y="48"/>
                  </a:cubicBezTo>
                  <a:cubicBezTo>
                    <a:pt x="31" y="48"/>
                    <a:pt x="31" y="48"/>
                    <a:pt x="31" y="48"/>
                  </a:cubicBezTo>
                  <a:cubicBezTo>
                    <a:pt x="31" y="14"/>
                    <a:pt x="31" y="14"/>
                    <a:pt x="31" y="14"/>
                  </a:cubicBezTo>
                  <a:cubicBezTo>
                    <a:pt x="33" y="14"/>
                    <a:pt x="35" y="14"/>
                    <a:pt x="37" y="14"/>
                  </a:cubicBezTo>
                  <a:cubicBezTo>
                    <a:pt x="39" y="25"/>
                    <a:pt x="45" y="35"/>
                    <a:pt x="47" y="37"/>
                  </a:cubicBezTo>
                  <a:cubicBezTo>
                    <a:pt x="45" y="48"/>
                    <a:pt x="45" y="48"/>
                    <a:pt x="45" y="48"/>
                  </a:cubicBezTo>
                  <a:close/>
                  <a:moveTo>
                    <a:pt x="56" y="56"/>
                  </a:moveTo>
                  <a:cubicBezTo>
                    <a:pt x="56" y="56"/>
                    <a:pt x="56" y="56"/>
                    <a:pt x="56" y="56"/>
                  </a:cubicBezTo>
                  <a:cubicBezTo>
                    <a:pt x="47" y="56"/>
                    <a:pt x="47" y="56"/>
                    <a:pt x="47" y="56"/>
                  </a:cubicBezTo>
                  <a:cubicBezTo>
                    <a:pt x="50" y="38"/>
                    <a:pt x="50" y="38"/>
                    <a:pt x="50" y="38"/>
                  </a:cubicBezTo>
                  <a:cubicBezTo>
                    <a:pt x="56" y="38"/>
                    <a:pt x="56" y="38"/>
                    <a:pt x="56" y="38"/>
                  </a:cubicBezTo>
                  <a:cubicBezTo>
                    <a:pt x="56" y="56"/>
                    <a:pt x="56" y="56"/>
                    <a:pt x="56" y="56"/>
                  </a:cubicBezTo>
                  <a:close/>
                  <a:moveTo>
                    <a:pt x="56" y="35"/>
                  </a:moveTo>
                  <a:cubicBezTo>
                    <a:pt x="56" y="35"/>
                    <a:pt x="56" y="35"/>
                    <a:pt x="56" y="35"/>
                  </a:cubicBezTo>
                  <a:cubicBezTo>
                    <a:pt x="49" y="35"/>
                    <a:pt x="49" y="35"/>
                    <a:pt x="49" y="35"/>
                  </a:cubicBezTo>
                  <a:cubicBezTo>
                    <a:pt x="48" y="33"/>
                    <a:pt x="42" y="24"/>
                    <a:pt x="40" y="13"/>
                  </a:cubicBezTo>
                  <a:cubicBezTo>
                    <a:pt x="42" y="13"/>
                    <a:pt x="44" y="12"/>
                    <a:pt x="45" y="11"/>
                  </a:cubicBezTo>
                  <a:cubicBezTo>
                    <a:pt x="49" y="10"/>
                    <a:pt x="53" y="8"/>
                    <a:pt x="56" y="5"/>
                  </a:cubicBezTo>
                  <a:cubicBezTo>
                    <a:pt x="56" y="35"/>
                    <a:pt x="56" y="35"/>
                    <a:pt x="56" y="35"/>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 name="îṣļîḑé-文本框 18"/>
            <p:cNvSpPr txBox="1"/>
            <p:nvPr/>
          </p:nvSpPr>
          <p:spPr>
            <a:xfrm>
              <a:off x="912799" y="2968640"/>
              <a:ext cx="173542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160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标题文本预设</a:t>
              </a:r>
            </a:p>
          </p:txBody>
        </p:sp>
        <p:sp>
          <p:nvSpPr>
            <p:cNvPr id="22" name="îṣļîḑé-文本框 19"/>
            <p:cNvSpPr txBox="1"/>
            <p:nvPr/>
          </p:nvSpPr>
          <p:spPr>
            <a:xfrm>
              <a:off x="912798" y="3394143"/>
              <a:ext cx="1735426" cy="52655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此部分内容作为文字排版占位显示（建议使用主题字体）</a:t>
              </a:r>
            </a:p>
          </p:txBody>
        </p:sp>
      </p:grpSp>
      <p:grpSp>
        <p:nvGrpSpPr>
          <p:cNvPr id="7" name="组合 6"/>
          <p:cNvGrpSpPr/>
          <p:nvPr/>
        </p:nvGrpSpPr>
        <p:grpSpPr>
          <a:xfrm>
            <a:off x="5228288" y="3482426"/>
            <a:ext cx="1735426" cy="2109512"/>
            <a:chOff x="3109086" y="1811185"/>
            <a:chExt cx="1735426" cy="2109512"/>
          </a:xfrm>
        </p:grpSpPr>
        <p:grpSp>
          <p:nvGrpSpPr>
            <p:cNvPr id="14" name="组合 13"/>
            <p:cNvGrpSpPr/>
            <p:nvPr/>
          </p:nvGrpSpPr>
          <p:grpSpPr>
            <a:xfrm>
              <a:off x="3521921" y="1811185"/>
              <a:ext cx="909757" cy="909757"/>
              <a:chOff x="3517217" y="1811185"/>
              <a:chExt cx="909757" cy="909757"/>
            </a:xfrm>
          </p:grpSpPr>
          <p:sp>
            <p:nvSpPr>
              <p:cNvPr id="17" name="îṣļîḑé-Oval 16"/>
              <p:cNvSpPr/>
              <p:nvPr/>
            </p:nvSpPr>
            <p:spPr>
              <a:xfrm>
                <a:off x="3517217" y="1811185"/>
                <a:ext cx="909757" cy="909757"/>
              </a:xfrm>
              <a:prstGeom prst="ellipse">
                <a:avLst/>
              </a:prstGeom>
              <a:solidFill>
                <a:schemeClr val="accent2"/>
              </a:solidFill>
              <a:ln w="92075">
                <a:solidFill>
                  <a:schemeClr val="bg1">
                    <a:alpha val="18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8" name="îṣļîḑé-Freeform 5"/>
              <p:cNvSpPr/>
              <p:nvPr/>
            </p:nvSpPr>
            <p:spPr bwMode="auto">
              <a:xfrm>
                <a:off x="3727223" y="2030081"/>
                <a:ext cx="492711" cy="478430"/>
              </a:xfrm>
              <a:custGeom>
                <a:avLst/>
                <a:gdLst>
                  <a:gd name="T0" fmla="*/ 89 w 144"/>
                  <a:gd name="T1" fmla="*/ 129 h 140"/>
                  <a:gd name="T2" fmla="*/ 82 w 144"/>
                  <a:gd name="T3" fmla="*/ 11 h 140"/>
                  <a:gd name="T4" fmla="*/ 11 w 144"/>
                  <a:gd name="T5" fmla="*/ 129 h 140"/>
                  <a:gd name="T6" fmla="*/ 27 w 144"/>
                  <a:gd name="T7" fmla="*/ 107 h 140"/>
                  <a:gd name="T8" fmla="*/ 72 w 144"/>
                  <a:gd name="T9" fmla="*/ 113 h 140"/>
                  <a:gd name="T10" fmla="*/ 82 w 144"/>
                  <a:gd name="T11" fmla="*/ 129 h 140"/>
                  <a:gd name="T12" fmla="*/ 103 w 144"/>
                  <a:gd name="T13" fmla="*/ 68 h 140"/>
                  <a:gd name="T14" fmla="*/ 119 w 144"/>
                  <a:gd name="T15" fmla="*/ 61 h 140"/>
                  <a:gd name="T16" fmla="*/ 103 w 144"/>
                  <a:gd name="T17" fmla="*/ 68 h 140"/>
                  <a:gd name="T18" fmla="*/ 100 w 144"/>
                  <a:gd name="T19" fmla="*/ 82 h 140"/>
                  <a:gd name="T20" fmla="*/ 122 w 144"/>
                  <a:gd name="T21" fmla="*/ 82 h 140"/>
                  <a:gd name="T22" fmla="*/ 103 w 144"/>
                  <a:gd name="T23" fmla="*/ 103 h 140"/>
                  <a:gd name="T24" fmla="*/ 103 w 144"/>
                  <a:gd name="T25" fmla="*/ 96 h 140"/>
                  <a:gd name="T26" fmla="*/ 119 w 144"/>
                  <a:gd name="T27" fmla="*/ 103 h 140"/>
                  <a:gd name="T28" fmla="*/ 103 w 144"/>
                  <a:gd name="T29" fmla="*/ 121 h 140"/>
                  <a:gd name="T30" fmla="*/ 119 w 144"/>
                  <a:gd name="T31" fmla="*/ 114 h 140"/>
                  <a:gd name="T32" fmla="*/ 103 w 144"/>
                  <a:gd name="T33" fmla="*/ 121 h 140"/>
                  <a:gd name="T34" fmla="*/ 18 w 144"/>
                  <a:gd name="T35" fmla="*/ 24 h 140"/>
                  <a:gd name="T36" fmla="*/ 40 w 144"/>
                  <a:gd name="T37" fmla="*/ 24 h 140"/>
                  <a:gd name="T38" fmla="*/ 57 w 144"/>
                  <a:gd name="T39" fmla="*/ 27 h 140"/>
                  <a:gd name="T40" fmla="*/ 57 w 144"/>
                  <a:gd name="T41" fmla="*/ 21 h 140"/>
                  <a:gd name="T42" fmla="*/ 72 w 144"/>
                  <a:gd name="T43" fmla="*/ 27 h 140"/>
                  <a:gd name="T44" fmla="*/ 21 w 144"/>
                  <a:gd name="T45" fmla="*/ 45 h 140"/>
                  <a:gd name="T46" fmla="*/ 37 w 144"/>
                  <a:gd name="T47" fmla="*/ 38 h 140"/>
                  <a:gd name="T48" fmla="*/ 21 w 144"/>
                  <a:gd name="T49" fmla="*/ 45 h 140"/>
                  <a:gd name="T50" fmla="*/ 53 w 144"/>
                  <a:gd name="T51" fmla="*/ 42 h 140"/>
                  <a:gd name="T52" fmla="*/ 75 w 144"/>
                  <a:gd name="T53" fmla="*/ 42 h 140"/>
                  <a:gd name="T54" fmla="*/ 21 w 144"/>
                  <a:gd name="T55" fmla="*/ 63 h 140"/>
                  <a:gd name="T56" fmla="*/ 21 w 144"/>
                  <a:gd name="T57" fmla="*/ 56 h 140"/>
                  <a:gd name="T58" fmla="*/ 37 w 144"/>
                  <a:gd name="T59" fmla="*/ 63 h 140"/>
                  <a:gd name="T60" fmla="*/ 57 w 144"/>
                  <a:gd name="T61" fmla="*/ 63 h 140"/>
                  <a:gd name="T62" fmla="*/ 72 w 144"/>
                  <a:gd name="T63" fmla="*/ 56 h 140"/>
                  <a:gd name="T64" fmla="*/ 57 w 144"/>
                  <a:gd name="T65" fmla="*/ 63 h 140"/>
                  <a:gd name="T66" fmla="*/ 18 w 144"/>
                  <a:gd name="T67" fmla="*/ 77 h 140"/>
                  <a:gd name="T68" fmla="*/ 40 w 144"/>
                  <a:gd name="T69" fmla="*/ 77 h 140"/>
                  <a:gd name="T70" fmla="*/ 57 w 144"/>
                  <a:gd name="T71" fmla="*/ 80 h 140"/>
                  <a:gd name="T72" fmla="*/ 57 w 144"/>
                  <a:gd name="T73" fmla="*/ 74 h 140"/>
                  <a:gd name="T74" fmla="*/ 72 w 144"/>
                  <a:gd name="T75" fmla="*/ 80 h 140"/>
                  <a:gd name="T76" fmla="*/ 21 w 144"/>
                  <a:gd name="T77" fmla="*/ 98 h 140"/>
                  <a:gd name="T78" fmla="*/ 37 w 144"/>
                  <a:gd name="T79" fmla="*/ 91 h 140"/>
                  <a:gd name="T80" fmla="*/ 21 w 144"/>
                  <a:gd name="T81" fmla="*/ 98 h 140"/>
                  <a:gd name="T82" fmla="*/ 53 w 144"/>
                  <a:gd name="T83" fmla="*/ 95 h 140"/>
                  <a:gd name="T84" fmla="*/ 75 w 144"/>
                  <a:gd name="T85" fmla="*/ 95 h 140"/>
                  <a:gd name="T86" fmla="*/ 93 w 144"/>
                  <a:gd name="T87" fmla="*/ 41 h 140"/>
                  <a:gd name="T88" fmla="*/ 138 w 144"/>
                  <a:gd name="T89" fmla="*/ 41 h 140"/>
                  <a:gd name="T90" fmla="*/ 144 w 144"/>
                  <a:gd name="T91" fmla="*/ 135 h 140"/>
                  <a:gd name="T92" fmla="*/ 67 w 144"/>
                  <a:gd name="T93" fmla="*/ 140 h 140"/>
                  <a:gd name="T94" fmla="*/ 61 w 144"/>
                  <a:gd name="T95" fmla="*/ 118 h 140"/>
                  <a:gd name="T96" fmla="*/ 32 w 144"/>
                  <a:gd name="T97" fmla="*/ 135 h 140"/>
                  <a:gd name="T98" fmla="*/ 6 w 144"/>
                  <a:gd name="T99" fmla="*/ 140 h 140"/>
                  <a:gd name="T100" fmla="*/ 0 w 144"/>
                  <a:gd name="T101" fmla="*/ 6 h 140"/>
                  <a:gd name="T102" fmla="*/ 88 w 144"/>
                  <a:gd name="T10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4" h="140">
                    <a:moveTo>
                      <a:pt x="133" y="52"/>
                    </a:moveTo>
                    <a:cubicBezTo>
                      <a:pt x="89" y="52"/>
                      <a:pt x="89" y="52"/>
                      <a:pt x="89" y="52"/>
                    </a:cubicBezTo>
                    <a:cubicBezTo>
                      <a:pt x="89" y="129"/>
                      <a:pt x="89" y="129"/>
                      <a:pt x="89" y="129"/>
                    </a:cubicBezTo>
                    <a:cubicBezTo>
                      <a:pt x="133" y="129"/>
                      <a:pt x="133" y="129"/>
                      <a:pt x="133" y="129"/>
                    </a:cubicBezTo>
                    <a:cubicBezTo>
                      <a:pt x="133" y="52"/>
                      <a:pt x="133" y="52"/>
                      <a:pt x="133" y="52"/>
                    </a:cubicBezTo>
                    <a:close/>
                    <a:moveTo>
                      <a:pt x="82" y="11"/>
                    </a:moveTo>
                    <a:cubicBezTo>
                      <a:pt x="82" y="11"/>
                      <a:pt x="82" y="11"/>
                      <a:pt x="82" y="11"/>
                    </a:cubicBezTo>
                    <a:cubicBezTo>
                      <a:pt x="11" y="11"/>
                      <a:pt x="11" y="11"/>
                      <a:pt x="11" y="11"/>
                    </a:cubicBezTo>
                    <a:cubicBezTo>
                      <a:pt x="11" y="129"/>
                      <a:pt x="11" y="129"/>
                      <a:pt x="11" y="129"/>
                    </a:cubicBezTo>
                    <a:cubicBezTo>
                      <a:pt x="21" y="129"/>
                      <a:pt x="21" y="129"/>
                      <a:pt x="21" y="129"/>
                    </a:cubicBezTo>
                    <a:cubicBezTo>
                      <a:pt x="21" y="113"/>
                      <a:pt x="21" y="113"/>
                      <a:pt x="21" y="113"/>
                    </a:cubicBezTo>
                    <a:cubicBezTo>
                      <a:pt x="21" y="110"/>
                      <a:pt x="24" y="107"/>
                      <a:pt x="27" y="107"/>
                    </a:cubicBezTo>
                    <a:cubicBezTo>
                      <a:pt x="27" y="107"/>
                      <a:pt x="27" y="107"/>
                      <a:pt x="27" y="107"/>
                    </a:cubicBezTo>
                    <a:cubicBezTo>
                      <a:pt x="67" y="107"/>
                      <a:pt x="67" y="107"/>
                      <a:pt x="67" y="107"/>
                    </a:cubicBezTo>
                    <a:cubicBezTo>
                      <a:pt x="70" y="107"/>
                      <a:pt x="72" y="110"/>
                      <a:pt x="72" y="113"/>
                    </a:cubicBezTo>
                    <a:cubicBezTo>
                      <a:pt x="72" y="113"/>
                      <a:pt x="72" y="113"/>
                      <a:pt x="72" y="113"/>
                    </a:cubicBezTo>
                    <a:cubicBezTo>
                      <a:pt x="72" y="129"/>
                      <a:pt x="72" y="129"/>
                      <a:pt x="72" y="129"/>
                    </a:cubicBezTo>
                    <a:cubicBezTo>
                      <a:pt x="82" y="129"/>
                      <a:pt x="82" y="129"/>
                      <a:pt x="82" y="129"/>
                    </a:cubicBezTo>
                    <a:cubicBezTo>
                      <a:pt x="82" y="90"/>
                      <a:pt x="82" y="51"/>
                      <a:pt x="82" y="11"/>
                    </a:cubicBezTo>
                    <a:close/>
                    <a:moveTo>
                      <a:pt x="103" y="68"/>
                    </a:moveTo>
                    <a:cubicBezTo>
                      <a:pt x="103" y="68"/>
                      <a:pt x="103" y="68"/>
                      <a:pt x="103" y="68"/>
                    </a:cubicBezTo>
                    <a:cubicBezTo>
                      <a:pt x="101" y="68"/>
                      <a:pt x="100" y="66"/>
                      <a:pt x="100" y="64"/>
                    </a:cubicBezTo>
                    <a:cubicBezTo>
                      <a:pt x="100" y="62"/>
                      <a:pt x="101" y="61"/>
                      <a:pt x="103" y="61"/>
                    </a:cubicBezTo>
                    <a:cubicBezTo>
                      <a:pt x="119" y="61"/>
                      <a:pt x="119" y="61"/>
                      <a:pt x="119" y="61"/>
                    </a:cubicBezTo>
                    <a:cubicBezTo>
                      <a:pt x="120" y="61"/>
                      <a:pt x="122" y="62"/>
                      <a:pt x="122" y="64"/>
                    </a:cubicBezTo>
                    <a:cubicBezTo>
                      <a:pt x="122" y="66"/>
                      <a:pt x="120" y="68"/>
                      <a:pt x="119" y="68"/>
                    </a:cubicBezTo>
                    <a:cubicBezTo>
                      <a:pt x="103" y="68"/>
                      <a:pt x="103" y="68"/>
                      <a:pt x="103" y="68"/>
                    </a:cubicBezTo>
                    <a:close/>
                    <a:moveTo>
                      <a:pt x="103" y="85"/>
                    </a:moveTo>
                    <a:cubicBezTo>
                      <a:pt x="103" y="85"/>
                      <a:pt x="103" y="85"/>
                      <a:pt x="103" y="85"/>
                    </a:cubicBezTo>
                    <a:cubicBezTo>
                      <a:pt x="101" y="85"/>
                      <a:pt x="100" y="84"/>
                      <a:pt x="100" y="82"/>
                    </a:cubicBezTo>
                    <a:cubicBezTo>
                      <a:pt x="100" y="80"/>
                      <a:pt x="101" y="79"/>
                      <a:pt x="103" y="79"/>
                    </a:cubicBezTo>
                    <a:cubicBezTo>
                      <a:pt x="119" y="79"/>
                      <a:pt x="119" y="79"/>
                      <a:pt x="119" y="79"/>
                    </a:cubicBezTo>
                    <a:cubicBezTo>
                      <a:pt x="120" y="79"/>
                      <a:pt x="122" y="80"/>
                      <a:pt x="122" y="82"/>
                    </a:cubicBezTo>
                    <a:cubicBezTo>
                      <a:pt x="122" y="84"/>
                      <a:pt x="120" y="85"/>
                      <a:pt x="119" y="85"/>
                    </a:cubicBezTo>
                    <a:cubicBezTo>
                      <a:pt x="103" y="85"/>
                      <a:pt x="103" y="85"/>
                      <a:pt x="103" y="85"/>
                    </a:cubicBezTo>
                    <a:close/>
                    <a:moveTo>
                      <a:pt x="103" y="103"/>
                    </a:moveTo>
                    <a:cubicBezTo>
                      <a:pt x="103" y="103"/>
                      <a:pt x="103" y="103"/>
                      <a:pt x="103" y="103"/>
                    </a:cubicBezTo>
                    <a:cubicBezTo>
                      <a:pt x="101" y="103"/>
                      <a:pt x="100" y="101"/>
                      <a:pt x="100" y="100"/>
                    </a:cubicBezTo>
                    <a:cubicBezTo>
                      <a:pt x="100" y="98"/>
                      <a:pt x="101" y="96"/>
                      <a:pt x="103" y="96"/>
                    </a:cubicBezTo>
                    <a:cubicBezTo>
                      <a:pt x="119" y="96"/>
                      <a:pt x="119" y="96"/>
                      <a:pt x="119" y="96"/>
                    </a:cubicBezTo>
                    <a:cubicBezTo>
                      <a:pt x="120" y="96"/>
                      <a:pt x="122" y="98"/>
                      <a:pt x="122" y="100"/>
                    </a:cubicBezTo>
                    <a:cubicBezTo>
                      <a:pt x="122" y="101"/>
                      <a:pt x="120" y="103"/>
                      <a:pt x="119" y="103"/>
                    </a:cubicBezTo>
                    <a:cubicBezTo>
                      <a:pt x="103" y="103"/>
                      <a:pt x="103" y="103"/>
                      <a:pt x="103" y="103"/>
                    </a:cubicBezTo>
                    <a:close/>
                    <a:moveTo>
                      <a:pt x="103" y="121"/>
                    </a:moveTo>
                    <a:cubicBezTo>
                      <a:pt x="103" y="121"/>
                      <a:pt x="103" y="121"/>
                      <a:pt x="103" y="121"/>
                    </a:cubicBezTo>
                    <a:cubicBezTo>
                      <a:pt x="101" y="121"/>
                      <a:pt x="100" y="119"/>
                      <a:pt x="100" y="117"/>
                    </a:cubicBezTo>
                    <a:cubicBezTo>
                      <a:pt x="100" y="116"/>
                      <a:pt x="101" y="114"/>
                      <a:pt x="103" y="114"/>
                    </a:cubicBezTo>
                    <a:cubicBezTo>
                      <a:pt x="119" y="114"/>
                      <a:pt x="119" y="114"/>
                      <a:pt x="119" y="114"/>
                    </a:cubicBezTo>
                    <a:cubicBezTo>
                      <a:pt x="120" y="114"/>
                      <a:pt x="122" y="116"/>
                      <a:pt x="122" y="117"/>
                    </a:cubicBezTo>
                    <a:cubicBezTo>
                      <a:pt x="122" y="119"/>
                      <a:pt x="120" y="121"/>
                      <a:pt x="119" y="121"/>
                    </a:cubicBezTo>
                    <a:cubicBezTo>
                      <a:pt x="103" y="121"/>
                      <a:pt x="103" y="121"/>
                      <a:pt x="103" y="121"/>
                    </a:cubicBezTo>
                    <a:close/>
                    <a:moveTo>
                      <a:pt x="21" y="27"/>
                    </a:moveTo>
                    <a:cubicBezTo>
                      <a:pt x="21" y="27"/>
                      <a:pt x="21" y="27"/>
                      <a:pt x="21" y="27"/>
                    </a:cubicBezTo>
                    <a:cubicBezTo>
                      <a:pt x="19" y="27"/>
                      <a:pt x="18" y="26"/>
                      <a:pt x="18" y="24"/>
                    </a:cubicBezTo>
                    <a:cubicBezTo>
                      <a:pt x="18" y="22"/>
                      <a:pt x="19" y="21"/>
                      <a:pt x="21" y="21"/>
                    </a:cubicBezTo>
                    <a:cubicBezTo>
                      <a:pt x="37" y="21"/>
                      <a:pt x="37" y="21"/>
                      <a:pt x="37" y="21"/>
                    </a:cubicBezTo>
                    <a:cubicBezTo>
                      <a:pt x="39" y="21"/>
                      <a:pt x="40" y="22"/>
                      <a:pt x="40" y="24"/>
                    </a:cubicBezTo>
                    <a:cubicBezTo>
                      <a:pt x="40" y="26"/>
                      <a:pt x="39" y="27"/>
                      <a:pt x="37" y="27"/>
                    </a:cubicBezTo>
                    <a:cubicBezTo>
                      <a:pt x="21" y="27"/>
                      <a:pt x="21" y="27"/>
                      <a:pt x="21" y="27"/>
                    </a:cubicBezTo>
                    <a:close/>
                    <a:moveTo>
                      <a:pt x="57" y="27"/>
                    </a:moveTo>
                    <a:cubicBezTo>
                      <a:pt x="57" y="27"/>
                      <a:pt x="57" y="27"/>
                      <a:pt x="57" y="27"/>
                    </a:cubicBezTo>
                    <a:cubicBezTo>
                      <a:pt x="55" y="27"/>
                      <a:pt x="53" y="26"/>
                      <a:pt x="53" y="24"/>
                    </a:cubicBezTo>
                    <a:cubicBezTo>
                      <a:pt x="53" y="22"/>
                      <a:pt x="55" y="21"/>
                      <a:pt x="57" y="21"/>
                    </a:cubicBezTo>
                    <a:cubicBezTo>
                      <a:pt x="72" y="21"/>
                      <a:pt x="72" y="21"/>
                      <a:pt x="72" y="21"/>
                    </a:cubicBezTo>
                    <a:cubicBezTo>
                      <a:pt x="74" y="21"/>
                      <a:pt x="75" y="22"/>
                      <a:pt x="75" y="24"/>
                    </a:cubicBezTo>
                    <a:cubicBezTo>
                      <a:pt x="75" y="26"/>
                      <a:pt x="74" y="27"/>
                      <a:pt x="72" y="27"/>
                    </a:cubicBezTo>
                    <a:cubicBezTo>
                      <a:pt x="57" y="27"/>
                      <a:pt x="57" y="27"/>
                      <a:pt x="57" y="27"/>
                    </a:cubicBezTo>
                    <a:close/>
                    <a:moveTo>
                      <a:pt x="21" y="45"/>
                    </a:moveTo>
                    <a:cubicBezTo>
                      <a:pt x="21" y="45"/>
                      <a:pt x="21" y="45"/>
                      <a:pt x="21" y="45"/>
                    </a:cubicBezTo>
                    <a:cubicBezTo>
                      <a:pt x="19" y="45"/>
                      <a:pt x="18" y="44"/>
                      <a:pt x="18" y="42"/>
                    </a:cubicBezTo>
                    <a:cubicBezTo>
                      <a:pt x="18" y="40"/>
                      <a:pt x="19" y="38"/>
                      <a:pt x="21" y="38"/>
                    </a:cubicBezTo>
                    <a:cubicBezTo>
                      <a:pt x="37" y="38"/>
                      <a:pt x="37" y="38"/>
                      <a:pt x="37" y="38"/>
                    </a:cubicBezTo>
                    <a:cubicBezTo>
                      <a:pt x="39" y="38"/>
                      <a:pt x="40" y="40"/>
                      <a:pt x="40" y="42"/>
                    </a:cubicBezTo>
                    <a:cubicBezTo>
                      <a:pt x="40" y="44"/>
                      <a:pt x="39" y="45"/>
                      <a:pt x="37" y="45"/>
                    </a:cubicBezTo>
                    <a:cubicBezTo>
                      <a:pt x="21" y="45"/>
                      <a:pt x="21" y="45"/>
                      <a:pt x="21" y="45"/>
                    </a:cubicBezTo>
                    <a:close/>
                    <a:moveTo>
                      <a:pt x="57" y="45"/>
                    </a:moveTo>
                    <a:cubicBezTo>
                      <a:pt x="57" y="45"/>
                      <a:pt x="57" y="45"/>
                      <a:pt x="57" y="45"/>
                    </a:cubicBezTo>
                    <a:cubicBezTo>
                      <a:pt x="55" y="45"/>
                      <a:pt x="53" y="44"/>
                      <a:pt x="53" y="42"/>
                    </a:cubicBezTo>
                    <a:cubicBezTo>
                      <a:pt x="53" y="40"/>
                      <a:pt x="55" y="38"/>
                      <a:pt x="57" y="38"/>
                    </a:cubicBezTo>
                    <a:cubicBezTo>
                      <a:pt x="72" y="38"/>
                      <a:pt x="72" y="38"/>
                      <a:pt x="72" y="38"/>
                    </a:cubicBezTo>
                    <a:cubicBezTo>
                      <a:pt x="74" y="38"/>
                      <a:pt x="75" y="40"/>
                      <a:pt x="75" y="42"/>
                    </a:cubicBezTo>
                    <a:cubicBezTo>
                      <a:pt x="75" y="44"/>
                      <a:pt x="74" y="45"/>
                      <a:pt x="72" y="45"/>
                    </a:cubicBezTo>
                    <a:cubicBezTo>
                      <a:pt x="57" y="45"/>
                      <a:pt x="57" y="45"/>
                      <a:pt x="57" y="45"/>
                    </a:cubicBezTo>
                    <a:close/>
                    <a:moveTo>
                      <a:pt x="21" y="63"/>
                    </a:moveTo>
                    <a:cubicBezTo>
                      <a:pt x="21" y="63"/>
                      <a:pt x="21" y="63"/>
                      <a:pt x="21" y="63"/>
                    </a:cubicBezTo>
                    <a:cubicBezTo>
                      <a:pt x="19" y="63"/>
                      <a:pt x="18" y="61"/>
                      <a:pt x="18" y="59"/>
                    </a:cubicBezTo>
                    <a:cubicBezTo>
                      <a:pt x="18" y="58"/>
                      <a:pt x="19" y="56"/>
                      <a:pt x="21" y="56"/>
                    </a:cubicBezTo>
                    <a:cubicBezTo>
                      <a:pt x="37" y="56"/>
                      <a:pt x="37" y="56"/>
                      <a:pt x="37" y="56"/>
                    </a:cubicBezTo>
                    <a:cubicBezTo>
                      <a:pt x="39" y="56"/>
                      <a:pt x="40" y="58"/>
                      <a:pt x="40" y="59"/>
                    </a:cubicBezTo>
                    <a:cubicBezTo>
                      <a:pt x="40" y="61"/>
                      <a:pt x="39" y="63"/>
                      <a:pt x="37" y="63"/>
                    </a:cubicBezTo>
                    <a:cubicBezTo>
                      <a:pt x="21" y="63"/>
                      <a:pt x="21" y="63"/>
                      <a:pt x="21" y="63"/>
                    </a:cubicBezTo>
                    <a:close/>
                    <a:moveTo>
                      <a:pt x="57" y="63"/>
                    </a:moveTo>
                    <a:cubicBezTo>
                      <a:pt x="57" y="63"/>
                      <a:pt x="57" y="63"/>
                      <a:pt x="57" y="63"/>
                    </a:cubicBezTo>
                    <a:cubicBezTo>
                      <a:pt x="55" y="63"/>
                      <a:pt x="53" y="61"/>
                      <a:pt x="53" y="59"/>
                    </a:cubicBezTo>
                    <a:cubicBezTo>
                      <a:pt x="53" y="58"/>
                      <a:pt x="55" y="56"/>
                      <a:pt x="57" y="56"/>
                    </a:cubicBezTo>
                    <a:cubicBezTo>
                      <a:pt x="72" y="56"/>
                      <a:pt x="72" y="56"/>
                      <a:pt x="72" y="56"/>
                    </a:cubicBezTo>
                    <a:cubicBezTo>
                      <a:pt x="74" y="56"/>
                      <a:pt x="75" y="58"/>
                      <a:pt x="75" y="59"/>
                    </a:cubicBezTo>
                    <a:cubicBezTo>
                      <a:pt x="75" y="61"/>
                      <a:pt x="74" y="63"/>
                      <a:pt x="72" y="63"/>
                    </a:cubicBezTo>
                    <a:cubicBezTo>
                      <a:pt x="57" y="63"/>
                      <a:pt x="57" y="63"/>
                      <a:pt x="57" y="63"/>
                    </a:cubicBezTo>
                    <a:close/>
                    <a:moveTo>
                      <a:pt x="21" y="80"/>
                    </a:moveTo>
                    <a:cubicBezTo>
                      <a:pt x="21" y="80"/>
                      <a:pt x="21" y="80"/>
                      <a:pt x="21" y="80"/>
                    </a:cubicBezTo>
                    <a:cubicBezTo>
                      <a:pt x="19" y="80"/>
                      <a:pt x="18" y="79"/>
                      <a:pt x="18" y="77"/>
                    </a:cubicBezTo>
                    <a:cubicBezTo>
                      <a:pt x="18" y="75"/>
                      <a:pt x="19" y="74"/>
                      <a:pt x="21" y="74"/>
                    </a:cubicBezTo>
                    <a:cubicBezTo>
                      <a:pt x="37" y="74"/>
                      <a:pt x="37" y="74"/>
                      <a:pt x="37" y="74"/>
                    </a:cubicBezTo>
                    <a:cubicBezTo>
                      <a:pt x="39" y="74"/>
                      <a:pt x="40" y="75"/>
                      <a:pt x="40" y="77"/>
                    </a:cubicBezTo>
                    <a:cubicBezTo>
                      <a:pt x="40" y="79"/>
                      <a:pt x="39" y="80"/>
                      <a:pt x="37" y="80"/>
                    </a:cubicBezTo>
                    <a:cubicBezTo>
                      <a:pt x="21" y="80"/>
                      <a:pt x="21" y="80"/>
                      <a:pt x="21" y="80"/>
                    </a:cubicBezTo>
                    <a:close/>
                    <a:moveTo>
                      <a:pt x="57" y="80"/>
                    </a:moveTo>
                    <a:cubicBezTo>
                      <a:pt x="57" y="80"/>
                      <a:pt x="57" y="80"/>
                      <a:pt x="57" y="80"/>
                    </a:cubicBezTo>
                    <a:cubicBezTo>
                      <a:pt x="55" y="80"/>
                      <a:pt x="53" y="79"/>
                      <a:pt x="53" y="77"/>
                    </a:cubicBezTo>
                    <a:cubicBezTo>
                      <a:pt x="53" y="75"/>
                      <a:pt x="55" y="74"/>
                      <a:pt x="57" y="74"/>
                    </a:cubicBezTo>
                    <a:cubicBezTo>
                      <a:pt x="72" y="74"/>
                      <a:pt x="72" y="74"/>
                      <a:pt x="72" y="74"/>
                    </a:cubicBezTo>
                    <a:cubicBezTo>
                      <a:pt x="74" y="74"/>
                      <a:pt x="75" y="75"/>
                      <a:pt x="75" y="77"/>
                    </a:cubicBezTo>
                    <a:cubicBezTo>
                      <a:pt x="75" y="79"/>
                      <a:pt x="74" y="80"/>
                      <a:pt x="72" y="80"/>
                    </a:cubicBezTo>
                    <a:cubicBezTo>
                      <a:pt x="57" y="80"/>
                      <a:pt x="57" y="80"/>
                      <a:pt x="57" y="80"/>
                    </a:cubicBezTo>
                    <a:close/>
                    <a:moveTo>
                      <a:pt x="21" y="98"/>
                    </a:moveTo>
                    <a:cubicBezTo>
                      <a:pt x="21" y="98"/>
                      <a:pt x="21" y="98"/>
                      <a:pt x="21" y="98"/>
                    </a:cubicBezTo>
                    <a:cubicBezTo>
                      <a:pt x="19" y="98"/>
                      <a:pt x="18" y="97"/>
                      <a:pt x="18" y="95"/>
                    </a:cubicBezTo>
                    <a:cubicBezTo>
                      <a:pt x="18" y="93"/>
                      <a:pt x="19" y="91"/>
                      <a:pt x="21" y="91"/>
                    </a:cubicBezTo>
                    <a:cubicBezTo>
                      <a:pt x="37" y="91"/>
                      <a:pt x="37" y="91"/>
                      <a:pt x="37" y="91"/>
                    </a:cubicBezTo>
                    <a:cubicBezTo>
                      <a:pt x="39" y="91"/>
                      <a:pt x="40" y="93"/>
                      <a:pt x="40" y="95"/>
                    </a:cubicBezTo>
                    <a:cubicBezTo>
                      <a:pt x="40" y="97"/>
                      <a:pt x="39" y="98"/>
                      <a:pt x="37" y="98"/>
                    </a:cubicBezTo>
                    <a:cubicBezTo>
                      <a:pt x="21" y="98"/>
                      <a:pt x="21" y="98"/>
                      <a:pt x="21" y="98"/>
                    </a:cubicBezTo>
                    <a:close/>
                    <a:moveTo>
                      <a:pt x="57" y="98"/>
                    </a:moveTo>
                    <a:cubicBezTo>
                      <a:pt x="57" y="98"/>
                      <a:pt x="57" y="98"/>
                      <a:pt x="57" y="98"/>
                    </a:cubicBezTo>
                    <a:cubicBezTo>
                      <a:pt x="55" y="98"/>
                      <a:pt x="53" y="97"/>
                      <a:pt x="53" y="95"/>
                    </a:cubicBezTo>
                    <a:cubicBezTo>
                      <a:pt x="53" y="93"/>
                      <a:pt x="55" y="91"/>
                      <a:pt x="57" y="91"/>
                    </a:cubicBezTo>
                    <a:cubicBezTo>
                      <a:pt x="72" y="91"/>
                      <a:pt x="72" y="91"/>
                      <a:pt x="72" y="91"/>
                    </a:cubicBezTo>
                    <a:cubicBezTo>
                      <a:pt x="74" y="91"/>
                      <a:pt x="75" y="93"/>
                      <a:pt x="75" y="95"/>
                    </a:cubicBezTo>
                    <a:cubicBezTo>
                      <a:pt x="75" y="97"/>
                      <a:pt x="74" y="98"/>
                      <a:pt x="72" y="98"/>
                    </a:cubicBezTo>
                    <a:cubicBezTo>
                      <a:pt x="57" y="98"/>
                      <a:pt x="57" y="98"/>
                      <a:pt x="57" y="98"/>
                    </a:cubicBezTo>
                    <a:close/>
                    <a:moveTo>
                      <a:pt x="93" y="41"/>
                    </a:moveTo>
                    <a:cubicBezTo>
                      <a:pt x="93" y="41"/>
                      <a:pt x="93" y="41"/>
                      <a:pt x="93" y="41"/>
                    </a:cubicBezTo>
                    <a:cubicBezTo>
                      <a:pt x="138" y="41"/>
                      <a:pt x="138" y="41"/>
                      <a:pt x="138" y="41"/>
                    </a:cubicBezTo>
                    <a:cubicBezTo>
                      <a:pt x="138" y="41"/>
                      <a:pt x="138" y="41"/>
                      <a:pt x="138" y="41"/>
                    </a:cubicBezTo>
                    <a:cubicBezTo>
                      <a:pt x="141" y="41"/>
                      <a:pt x="144" y="44"/>
                      <a:pt x="144" y="47"/>
                    </a:cubicBezTo>
                    <a:cubicBezTo>
                      <a:pt x="144" y="135"/>
                      <a:pt x="144" y="135"/>
                      <a:pt x="144" y="135"/>
                    </a:cubicBezTo>
                    <a:cubicBezTo>
                      <a:pt x="144" y="135"/>
                      <a:pt x="144" y="135"/>
                      <a:pt x="144" y="135"/>
                    </a:cubicBezTo>
                    <a:cubicBezTo>
                      <a:pt x="144" y="138"/>
                      <a:pt x="141" y="140"/>
                      <a:pt x="138" y="140"/>
                    </a:cubicBezTo>
                    <a:cubicBezTo>
                      <a:pt x="88" y="140"/>
                      <a:pt x="88" y="140"/>
                      <a:pt x="88" y="140"/>
                    </a:cubicBezTo>
                    <a:cubicBezTo>
                      <a:pt x="67" y="140"/>
                      <a:pt x="67" y="140"/>
                      <a:pt x="67" y="140"/>
                    </a:cubicBezTo>
                    <a:cubicBezTo>
                      <a:pt x="67" y="140"/>
                      <a:pt x="67" y="140"/>
                      <a:pt x="67" y="140"/>
                    </a:cubicBezTo>
                    <a:cubicBezTo>
                      <a:pt x="64" y="140"/>
                      <a:pt x="61" y="138"/>
                      <a:pt x="61" y="135"/>
                    </a:cubicBezTo>
                    <a:cubicBezTo>
                      <a:pt x="61" y="118"/>
                      <a:pt x="61" y="118"/>
                      <a:pt x="61" y="118"/>
                    </a:cubicBezTo>
                    <a:cubicBezTo>
                      <a:pt x="32" y="118"/>
                      <a:pt x="32" y="118"/>
                      <a:pt x="32" y="118"/>
                    </a:cubicBezTo>
                    <a:cubicBezTo>
                      <a:pt x="32" y="135"/>
                      <a:pt x="32" y="135"/>
                      <a:pt x="32" y="135"/>
                    </a:cubicBezTo>
                    <a:cubicBezTo>
                      <a:pt x="32" y="135"/>
                      <a:pt x="32" y="135"/>
                      <a:pt x="32" y="135"/>
                    </a:cubicBezTo>
                    <a:cubicBezTo>
                      <a:pt x="32" y="138"/>
                      <a:pt x="30" y="140"/>
                      <a:pt x="27" y="140"/>
                    </a:cubicBezTo>
                    <a:cubicBezTo>
                      <a:pt x="6" y="140"/>
                      <a:pt x="6" y="140"/>
                      <a:pt x="6" y="140"/>
                    </a:cubicBezTo>
                    <a:cubicBezTo>
                      <a:pt x="6" y="140"/>
                      <a:pt x="6" y="140"/>
                      <a:pt x="6" y="140"/>
                    </a:cubicBezTo>
                    <a:cubicBezTo>
                      <a:pt x="3" y="140"/>
                      <a:pt x="0" y="138"/>
                      <a:pt x="0" y="135"/>
                    </a:cubicBezTo>
                    <a:cubicBezTo>
                      <a:pt x="0" y="6"/>
                      <a:pt x="0" y="6"/>
                      <a:pt x="0" y="6"/>
                    </a:cubicBezTo>
                    <a:cubicBezTo>
                      <a:pt x="0" y="6"/>
                      <a:pt x="0" y="6"/>
                      <a:pt x="0" y="6"/>
                    </a:cubicBezTo>
                    <a:cubicBezTo>
                      <a:pt x="0" y="2"/>
                      <a:pt x="3" y="0"/>
                      <a:pt x="6" y="0"/>
                    </a:cubicBezTo>
                    <a:cubicBezTo>
                      <a:pt x="88" y="0"/>
                      <a:pt x="88" y="0"/>
                      <a:pt x="88" y="0"/>
                    </a:cubicBezTo>
                    <a:cubicBezTo>
                      <a:pt x="88" y="0"/>
                      <a:pt x="88" y="0"/>
                      <a:pt x="88" y="0"/>
                    </a:cubicBezTo>
                    <a:cubicBezTo>
                      <a:pt x="91" y="0"/>
                      <a:pt x="93" y="2"/>
                      <a:pt x="93" y="6"/>
                    </a:cubicBezTo>
                    <a:cubicBezTo>
                      <a:pt x="93" y="41"/>
                      <a:pt x="93" y="41"/>
                      <a:pt x="93" y="41"/>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15" name="îṣļîḑé-文本框 12"/>
            <p:cNvSpPr txBox="1"/>
            <p:nvPr/>
          </p:nvSpPr>
          <p:spPr>
            <a:xfrm>
              <a:off x="3109086" y="2968640"/>
              <a:ext cx="173542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160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标题文本预设</a:t>
              </a:r>
            </a:p>
          </p:txBody>
        </p:sp>
        <p:sp>
          <p:nvSpPr>
            <p:cNvPr id="16" name="îṣļîḑé-文本框 13"/>
            <p:cNvSpPr txBox="1"/>
            <p:nvPr/>
          </p:nvSpPr>
          <p:spPr>
            <a:xfrm>
              <a:off x="3109086" y="3394143"/>
              <a:ext cx="1735426" cy="52655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此部分内容作为文字排版占位显示（建议使用主题字体）</a:t>
              </a:r>
            </a:p>
          </p:txBody>
        </p:sp>
      </p:grpSp>
      <p:grpSp>
        <p:nvGrpSpPr>
          <p:cNvPr id="8" name="组合 7"/>
          <p:cNvGrpSpPr/>
          <p:nvPr/>
        </p:nvGrpSpPr>
        <p:grpSpPr>
          <a:xfrm>
            <a:off x="8458558" y="3482426"/>
            <a:ext cx="1735426" cy="2109512"/>
            <a:chOff x="5305374" y="1811185"/>
            <a:chExt cx="1735426" cy="2109512"/>
          </a:xfrm>
        </p:grpSpPr>
        <p:grpSp>
          <p:nvGrpSpPr>
            <p:cNvPr id="9" name="组合 8"/>
            <p:cNvGrpSpPr/>
            <p:nvPr/>
          </p:nvGrpSpPr>
          <p:grpSpPr>
            <a:xfrm>
              <a:off x="5718209" y="1811185"/>
              <a:ext cx="909757" cy="909757"/>
              <a:chOff x="5690299" y="1811185"/>
              <a:chExt cx="909757" cy="909757"/>
            </a:xfrm>
          </p:grpSpPr>
          <p:sp>
            <p:nvSpPr>
              <p:cNvPr id="12" name="îṣļîḑé-Oval 11"/>
              <p:cNvSpPr/>
              <p:nvPr/>
            </p:nvSpPr>
            <p:spPr>
              <a:xfrm>
                <a:off x="5690299" y="1811185"/>
                <a:ext cx="909757" cy="909757"/>
              </a:xfrm>
              <a:prstGeom prst="ellipse">
                <a:avLst/>
              </a:prstGeom>
              <a:solidFill>
                <a:schemeClr val="accent3"/>
              </a:solidFill>
              <a:ln w="92075">
                <a:solidFill>
                  <a:schemeClr val="bg1">
                    <a:alpha val="18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3" name="îṣļîḑé-Freeform 9"/>
              <p:cNvSpPr/>
              <p:nvPr/>
            </p:nvSpPr>
            <p:spPr bwMode="auto">
              <a:xfrm>
                <a:off x="5889224" y="1991290"/>
                <a:ext cx="511907" cy="549547"/>
              </a:xfrm>
              <a:custGeom>
                <a:avLst/>
                <a:gdLst>
                  <a:gd name="T0" fmla="*/ 89 w 89"/>
                  <a:gd name="T1" fmla="*/ 24 h 96"/>
                  <a:gd name="T2" fmla="*/ 89 w 89"/>
                  <a:gd name="T3" fmla="*/ 83 h 96"/>
                  <a:gd name="T4" fmla="*/ 76 w 89"/>
                  <a:gd name="T5" fmla="*/ 96 h 96"/>
                  <a:gd name="T6" fmla="*/ 3 w 89"/>
                  <a:gd name="T7" fmla="*/ 92 h 96"/>
                  <a:gd name="T8" fmla="*/ 0 w 89"/>
                  <a:gd name="T9" fmla="*/ 28 h 96"/>
                  <a:gd name="T10" fmla="*/ 13 w 89"/>
                  <a:gd name="T11" fmla="*/ 15 h 96"/>
                  <a:gd name="T12" fmla="*/ 49 w 89"/>
                  <a:gd name="T13" fmla="*/ 6 h 96"/>
                  <a:gd name="T14" fmla="*/ 65 w 89"/>
                  <a:gd name="T15" fmla="*/ 0 h 96"/>
                  <a:gd name="T16" fmla="*/ 81 w 89"/>
                  <a:gd name="T17" fmla="*/ 6 h 96"/>
                  <a:gd name="T18" fmla="*/ 88 w 89"/>
                  <a:gd name="T19" fmla="*/ 22 h 96"/>
                  <a:gd name="T20" fmla="*/ 65 w 89"/>
                  <a:gd name="T21" fmla="*/ 11 h 96"/>
                  <a:gd name="T22" fmla="*/ 76 w 89"/>
                  <a:gd name="T23" fmla="*/ 22 h 96"/>
                  <a:gd name="T24" fmla="*/ 65 w 89"/>
                  <a:gd name="T25" fmla="*/ 33 h 96"/>
                  <a:gd name="T26" fmla="*/ 54 w 89"/>
                  <a:gd name="T27" fmla="*/ 22 h 96"/>
                  <a:gd name="T28" fmla="*/ 65 w 89"/>
                  <a:gd name="T29" fmla="*/ 11 h 96"/>
                  <a:gd name="T30" fmla="*/ 70 w 89"/>
                  <a:gd name="T31" fmla="*/ 17 h 96"/>
                  <a:gd name="T32" fmla="*/ 60 w 89"/>
                  <a:gd name="T33" fmla="*/ 17 h 96"/>
                  <a:gd name="T34" fmla="*/ 60 w 89"/>
                  <a:gd name="T35" fmla="*/ 27 h 96"/>
                  <a:gd name="T36" fmla="*/ 70 w 89"/>
                  <a:gd name="T37" fmla="*/ 27 h 96"/>
                  <a:gd name="T38" fmla="*/ 70 w 89"/>
                  <a:gd name="T39" fmla="*/ 17 h 96"/>
                  <a:gd name="T40" fmla="*/ 43 w 89"/>
                  <a:gd name="T41" fmla="*/ 22 h 96"/>
                  <a:gd name="T42" fmla="*/ 8 w 89"/>
                  <a:gd name="T43" fmla="*/ 24 h 96"/>
                  <a:gd name="T44" fmla="*/ 7 w 89"/>
                  <a:gd name="T45" fmla="*/ 83 h 96"/>
                  <a:gd name="T46" fmla="*/ 13 w 89"/>
                  <a:gd name="T47" fmla="*/ 89 h 96"/>
                  <a:gd name="T48" fmla="*/ 81 w 89"/>
                  <a:gd name="T49" fmla="*/ 87 h 96"/>
                  <a:gd name="T50" fmla="*/ 82 w 89"/>
                  <a:gd name="T51" fmla="*/ 37 h 96"/>
                  <a:gd name="T52" fmla="*/ 67 w 89"/>
                  <a:gd name="T53" fmla="*/ 52 h 96"/>
                  <a:gd name="T54" fmla="*/ 64 w 89"/>
                  <a:gd name="T55" fmla="*/ 52 h 96"/>
                  <a:gd name="T56" fmla="*/ 57 w 89"/>
                  <a:gd name="T57" fmla="*/ 43 h 96"/>
                  <a:gd name="T58" fmla="*/ 43 w 89"/>
                  <a:gd name="T59" fmla="*/ 22 h 96"/>
                  <a:gd name="T60" fmla="*/ 78 w 89"/>
                  <a:gd name="T61" fmla="*/ 9 h 96"/>
                  <a:gd name="T62" fmla="*/ 52 w 89"/>
                  <a:gd name="T63" fmla="*/ 9 h 96"/>
                  <a:gd name="T64" fmla="*/ 47 w 89"/>
                  <a:gd name="T65" fmla="*/ 22 h 96"/>
                  <a:gd name="T66" fmla="*/ 59 w 89"/>
                  <a:gd name="T67" fmla="*/ 40 h 96"/>
                  <a:gd name="T68" fmla="*/ 65 w 89"/>
                  <a:gd name="T69" fmla="*/ 47 h 96"/>
                  <a:gd name="T70" fmla="*/ 72 w 89"/>
                  <a:gd name="T71" fmla="*/ 40 h 96"/>
                  <a:gd name="T72" fmla="*/ 84 w 89"/>
                  <a:gd name="T73" fmla="*/ 22 h 96"/>
                  <a:gd name="T74" fmla="*/ 51 w 89"/>
                  <a:gd name="T75" fmla="*/ 48 h 96"/>
                  <a:gd name="T76" fmla="*/ 54 w 89"/>
                  <a:gd name="T77" fmla="*/ 48 h 96"/>
                  <a:gd name="T78" fmla="*/ 48 w 89"/>
                  <a:gd name="T79" fmla="*/ 57 h 96"/>
                  <a:gd name="T80" fmla="*/ 73 w 89"/>
                  <a:gd name="T81" fmla="*/ 55 h 96"/>
                  <a:gd name="T82" fmla="*/ 76 w 89"/>
                  <a:gd name="T83" fmla="*/ 58 h 96"/>
                  <a:gd name="T84" fmla="*/ 68 w 89"/>
                  <a:gd name="T85" fmla="*/ 76 h 96"/>
                  <a:gd name="T86" fmla="*/ 65 w 89"/>
                  <a:gd name="T87" fmla="*/ 79 h 96"/>
                  <a:gd name="T88" fmla="*/ 59 w 89"/>
                  <a:gd name="T89" fmla="*/ 73 h 96"/>
                  <a:gd name="T90" fmla="*/ 59 w 89"/>
                  <a:gd name="T91" fmla="*/ 73 h 96"/>
                  <a:gd name="T92" fmla="*/ 59 w 89"/>
                  <a:gd name="T93" fmla="*/ 73 h 96"/>
                  <a:gd name="T94" fmla="*/ 46 w 89"/>
                  <a:gd name="T95" fmla="*/ 60 h 96"/>
                  <a:gd name="T96" fmla="*/ 19 w 89"/>
                  <a:gd name="T97" fmla="*/ 83 h 96"/>
                  <a:gd name="T98" fmla="*/ 43 w 89"/>
                  <a:gd name="T99" fmla="*/ 57 h 96"/>
                  <a:gd name="T100" fmla="*/ 17 w 89"/>
                  <a:gd name="T101" fmla="*/ 63 h 96"/>
                  <a:gd name="T102" fmla="*/ 14 w 89"/>
                  <a:gd name="T103" fmla="*/ 60 h 96"/>
                  <a:gd name="T104" fmla="*/ 20 w 89"/>
                  <a:gd name="T105" fmla="*/ 34 h 96"/>
                  <a:gd name="T106" fmla="*/ 23 w 89"/>
                  <a:gd name="T107" fmla="*/ 31 h 96"/>
                  <a:gd name="T108" fmla="*/ 34 w 89"/>
                  <a:gd name="T109" fmla="*/ 43 h 96"/>
                  <a:gd name="T110" fmla="*/ 34 w 89"/>
                  <a:gd name="T111" fmla="*/ 43 h 96"/>
                  <a:gd name="T112" fmla="*/ 46 w 89"/>
                  <a:gd name="T113" fmla="*/ 5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6">
                    <a:moveTo>
                      <a:pt x="88" y="22"/>
                    </a:moveTo>
                    <a:cubicBezTo>
                      <a:pt x="88" y="23"/>
                      <a:pt x="88" y="24"/>
                      <a:pt x="89" y="24"/>
                    </a:cubicBezTo>
                    <a:cubicBezTo>
                      <a:pt x="89" y="26"/>
                      <a:pt x="89" y="27"/>
                      <a:pt x="89" y="28"/>
                    </a:cubicBezTo>
                    <a:cubicBezTo>
                      <a:pt x="89" y="83"/>
                      <a:pt x="89" y="83"/>
                      <a:pt x="89" y="83"/>
                    </a:cubicBezTo>
                    <a:cubicBezTo>
                      <a:pt x="89" y="87"/>
                      <a:pt x="88" y="90"/>
                      <a:pt x="85" y="92"/>
                    </a:cubicBezTo>
                    <a:cubicBezTo>
                      <a:pt x="83" y="95"/>
                      <a:pt x="80" y="96"/>
                      <a:pt x="76" y="96"/>
                    </a:cubicBezTo>
                    <a:cubicBezTo>
                      <a:pt x="13" y="96"/>
                      <a:pt x="13" y="96"/>
                      <a:pt x="13" y="96"/>
                    </a:cubicBezTo>
                    <a:cubicBezTo>
                      <a:pt x="9" y="96"/>
                      <a:pt x="6" y="95"/>
                      <a:pt x="3" y="92"/>
                    </a:cubicBezTo>
                    <a:cubicBezTo>
                      <a:pt x="1" y="90"/>
                      <a:pt x="0" y="87"/>
                      <a:pt x="0" y="83"/>
                    </a:cubicBezTo>
                    <a:cubicBezTo>
                      <a:pt x="0" y="28"/>
                      <a:pt x="0" y="28"/>
                      <a:pt x="0" y="28"/>
                    </a:cubicBezTo>
                    <a:cubicBezTo>
                      <a:pt x="0" y="25"/>
                      <a:pt x="1" y="21"/>
                      <a:pt x="3" y="19"/>
                    </a:cubicBezTo>
                    <a:cubicBezTo>
                      <a:pt x="6" y="17"/>
                      <a:pt x="9" y="15"/>
                      <a:pt x="13" y="15"/>
                    </a:cubicBezTo>
                    <a:cubicBezTo>
                      <a:pt x="44" y="15"/>
                      <a:pt x="44" y="15"/>
                      <a:pt x="44" y="15"/>
                    </a:cubicBezTo>
                    <a:cubicBezTo>
                      <a:pt x="45" y="12"/>
                      <a:pt x="47" y="9"/>
                      <a:pt x="49" y="6"/>
                    </a:cubicBezTo>
                    <a:cubicBezTo>
                      <a:pt x="49" y="6"/>
                      <a:pt x="49" y="6"/>
                      <a:pt x="49" y="6"/>
                    </a:cubicBezTo>
                    <a:cubicBezTo>
                      <a:pt x="53" y="2"/>
                      <a:pt x="59" y="0"/>
                      <a:pt x="65" y="0"/>
                    </a:cubicBezTo>
                    <a:cubicBezTo>
                      <a:pt x="71" y="0"/>
                      <a:pt x="77" y="2"/>
                      <a:pt x="81" y="6"/>
                    </a:cubicBezTo>
                    <a:cubicBezTo>
                      <a:pt x="81" y="6"/>
                      <a:pt x="81" y="6"/>
                      <a:pt x="81" y="6"/>
                    </a:cubicBezTo>
                    <a:cubicBezTo>
                      <a:pt x="85" y="10"/>
                      <a:pt x="88" y="16"/>
                      <a:pt x="88" y="22"/>
                    </a:cubicBezTo>
                    <a:cubicBezTo>
                      <a:pt x="88" y="22"/>
                      <a:pt x="88" y="22"/>
                      <a:pt x="88" y="22"/>
                    </a:cubicBezTo>
                    <a:close/>
                    <a:moveTo>
                      <a:pt x="65" y="11"/>
                    </a:moveTo>
                    <a:cubicBezTo>
                      <a:pt x="65" y="11"/>
                      <a:pt x="65" y="11"/>
                      <a:pt x="65" y="11"/>
                    </a:cubicBezTo>
                    <a:cubicBezTo>
                      <a:pt x="68" y="11"/>
                      <a:pt x="71" y="13"/>
                      <a:pt x="73" y="15"/>
                    </a:cubicBezTo>
                    <a:cubicBezTo>
                      <a:pt x="75" y="17"/>
                      <a:pt x="76" y="19"/>
                      <a:pt x="76" y="22"/>
                    </a:cubicBezTo>
                    <a:cubicBezTo>
                      <a:pt x="76" y="25"/>
                      <a:pt x="75" y="28"/>
                      <a:pt x="73" y="30"/>
                    </a:cubicBezTo>
                    <a:cubicBezTo>
                      <a:pt x="71" y="32"/>
                      <a:pt x="68" y="33"/>
                      <a:pt x="65" y="33"/>
                    </a:cubicBezTo>
                    <a:cubicBezTo>
                      <a:pt x="62" y="33"/>
                      <a:pt x="59" y="32"/>
                      <a:pt x="57" y="30"/>
                    </a:cubicBezTo>
                    <a:cubicBezTo>
                      <a:pt x="55" y="28"/>
                      <a:pt x="54" y="25"/>
                      <a:pt x="54" y="22"/>
                    </a:cubicBezTo>
                    <a:cubicBezTo>
                      <a:pt x="54" y="19"/>
                      <a:pt x="55" y="17"/>
                      <a:pt x="57" y="15"/>
                    </a:cubicBezTo>
                    <a:cubicBezTo>
                      <a:pt x="59" y="13"/>
                      <a:pt x="62" y="11"/>
                      <a:pt x="65" y="11"/>
                    </a:cubicBezTo>
                    <a:close/>
                    <a:moveTo>
                      <a:pt x="70" y="17"/>
                    </a:moveTo>
                    <a:cubicBezTo>
                      <a:pt x="70" y="17"/>
                      <a:pt x="70" y="17"/>
                      <a:pt x="70" y="17"/>
                    </a:cubicBezTo>
                    <a:cubicBezTo>
                      <a:pt x="69" y="16"/>
                      <a:pt x="67" y="15"/>
                      <a:pt x="65" y="15"/>
                    </a:cubicBezTo>
                    <a:cubicBezTo>
                      <a:pt x="63" y="15"/>
                      <a:pt x="62" y="16"/>
                      <a:pt x="60" y="17"/>
                    </a:cubicBezTo>
                    <a:cubicBezTo>
                      <a:pt x="59" y="19"/>
                      <a:pt x="58" y="20"/>
                      <a:pt x="58" y="22"/>
                    </a:cubicBezTo>
                    <a:cubicBezTo>
                      <a:pt x="58" y="24"/>
                      <a:pt x="59" y="26"/>
                      <a:pt x="60" y="27"/>
                    </a:cubicBezTo>
                    <a:cubicBezTo>
                      <a:pt x="62" y="29"/>
                      <a:pt x="63" y="29"/>
                      <a:pt x="65" y="29"/>
                    </a:cubicBezTo>
                    <a:cubicBezTo>
                      <a:pt x="67" y="29"/>
                      <a:pt x="69" y="29"/>
                      <a:pt x="70" y="27"/>
                    </a:cubicBezTo>
                    <a:cubicBezTo>
                      <a:pt x="71" y="26"/>
                      <a:pt x="72" y="24"/>
                      <a:pt x="72" y="22"/>
                    </a:cubicBezTo>
                    <a:cubicBezTo>
                      <a:pt x="72" y="20"/>
                      <a:pt x="71" y="19"/>
                      <a:pt x="70" y="17"/>
                    </a:cubicBezTo>
                    <a:close/>
                    <a:moveTo>
                      <a:pt x="43" y="22"/>
                    </a:moveTo>
                    <a:cubicBezTo>
                      <a:pt x="43" y="22"/>
                      <a:pt x="43" y="22"/>
                      <a:pt x="43" y="22"/>
                    </a:cubicBezTo>
                    <a:cubicBezTo>
                      <a:pt x="13" y="22"/>
                      <a:pt x="13" y="22"/>
                      <a:pt x="13" y="22"/>
                    </a:cubicBezTo>
                    <a:cubicBezTo>
                      <a:pt x="11" y="22"/>
                      <a:pt x="9" y="23"/>
                      <a:pt x="8" y="24"/>
                    </a:cubicBezTo>
                    <a:cubicBezTo>
                      <a:pt x="7" y="25"/>
                      <a:pt x="7" y="27"/>
                      <a:pt x="7" y="28"/>
                    </a:cubicBezTo>
                    <a:cubicBezTo>
                      <a:pt x="7" y="83"/>
                      <a:pt x="7" y="83"/>
                      <a:pt x="7" y="83"/>
                    </a:cubicBezTo>
                    <a:cubicBezTo>
                      <a:pt x="7" y="85"/>
                      <a:pt x="7" y="86"/>
                      <a:pt x="8" y="87"/>
                    </a:cubicBezTo>
                    <a:cubicBezTo>
                      <a:pt x="9" y="88"/>
                      <a:pt x="11" y="89"/>
                      <a:pt x="13" y="89"/>
                    </a:cubicBezTo>
                    <a:cubicBezTo>
                      <a:pt x="76" y="89"/>
                      <a:pt x="76" y="89"/>
                      <a:pt x="76" y="89"/>
                    </a:cubicBezTo>
                    <a:cubicBezTo>
                      <a:pt x="78" y="89"/>
                      <a:pt x="79" y="88"/>
                      <a:pt x="81" y="87"/>
                    </a:cubicBezTo>
                    <a:cubicBezTo>
                      <a:pt x="82" y="86"/>
                      <a:pt x="82" y="85"/>
                      <a:pt x="82" y="83"/>
                    </a:cubicBezTo>
                    <a:cubicBezTo>
                      <a:pt x="82" y="37"/>
                      <a:pt x="82" y="37"/>
                      <a:pt x="82" y="37"/>
                    </a:cubicBezTo>
                    <a:cubicBezTo>
                      <a:pt x="80" y="40"/>
                      <a:pt x="77" y="42"/>
                      <a:pt x="74" y="43"/>
                    </a:cubicBezTo>
                    <a:cubicBezTo>
                      <a:pt x="67" y="52"/>
                      <a:pt x="67" y="52"/>
                      <a:pt x="67" y="52"/>
                    </a:cubicBezTo>
                    <a:cubicBezTo>
                      <a:pt x="66" y="53"/>
                      <a:pt x="65" y="53"/>
                      <a:pt x="64" y="52"/>
                    </a:cubicBezTo>
                    <a:cubicBezTo>
                      <a:pt x="64" y="52"/>
                      <a:pt x="64" y="52"/>
                      <a:pt x="64" y="52"/>
                    </a:cubicBezTo>
                    <a:cubicBezTo>
                      <a:pt x="64" y="52"/>
                      <a:pt x="64" y="52"/>
                      <a:pt x="64" y="52"/>
                    </a:cubicBezTo>
                    <a:cubicBezTo>
                      <a:pt x="57" y="43"/>
                      <a:pt x="57" y="43"/>
                      <a:pt x="57" y="43"/>
                    </a:cubicBezTo>
                    <a:cubicBezTo>
                      <a:pt x="53" y="42"/>
                      <a:pt x="49" y="39"/>
                      <a:pt x="47" y="35"/>
                    </a:cubicBezTo>
                    <a:cubicBezTo>
                      <a:pt x="44" y="31"/>
                      <a:pt x="43" y="27"/>
                      <a:pt x="43" y="22"/>
                    </a:cubicBezTo>
                    <a:close/>
                    <a:moveTo>
                      <a:pt x="78" y="9"/>
                    </a:moveTo>
                    <a:cubicBezTo>
                      <a:pt x="78" y="9"/>
                      <a:pt x="78" y="9"/>
                      <a:pt x="78" y="9"/>
                    </a:cubicBezTo>
                    <a:cubicBezTo>
                      <a:pt x="75" y="6"/>
                      <a:pt x="70" y="4"/>
                      <a:pt x="65" y="4"/>
                    </a:cubicBezTo>
                    <a:cubicBezTo>
                      <a:pt x="60" y="4"/>
                      <a:pt x="56" y="6"/>
                      <a:pt x="52" y="9"/>
                    </a:cubicBezTo>
                    <a:cubicBezTo>
                      <a:pt x="52" y="9"/>
                      <a:pt x="52" y="9"/>
                      <a:pt x="52" y="9"/>
                    </a:cubicBezTo>
                    <a:cubicBezTo>
                      <a:pt x="49" y="13"/>
                      <a:pt x="47" y="17"/>
                      <a:pt x="47" y="22"/>
                    </a:cubicBezTo>
                    <a:cubicBezTo>
                      <a:pt x="47" y="26"/>
                      <a:pt x="48" y="30"/>
                      <a:pt x="50" y="33"/>
                    </a:cubicBezTo>
                    <a:cubicBezTo>
                      <a:pt x="52" y="36"/>
                      <a:pt x="55" y="38"/>
                      <a:pt x="59" y="40"/>
                    </a:cubicBezTo>
                    <a:cubicBezTo>
                      <a:pt x="59" y="40"/>
                      <a:pt x="59" y="40"/>
                      <a:pt x="60" y="40"/>
                    </a:cubicBezTo>
                    <a:cubicBezTo>
                      <a:pt x="65" y="47"/>
                      <a:pt x="65" y="47"/>
                      <a:pt x="65" y="47"/>
                    </a:cubicBezTo>
                    <a:cubicBezTo>
                      <a:pt x="71" y="40"/>
                      <a:pt x="71" y="40"/>
                      <a:pt x="71" y="40"/>
                    </a:cubicBezTo>
                    <a:cubicBezTo>
                      <a:pt x="71" y="40"/>
                      <a:pt x="71" y="40"/>
                      <a:pt x="72" y="40"/>
                    </a:cubicBezTo>
                    <a:cubicBezTo>
                      <a:pt x="75" y="38"/>
                      <a:pt x="78" y="36"/>
                      <a:pt x="80" y="33"/>
                    </a:cubicBezTo>
                    <a:cubicBezTo>
                      <a:pt x="82" y="30"/>
                      <a:pt x="84" y="26"/>
                      <a:pt x="84" y="22"/>
                    </a:cubicBezTo>
                    <a:cubicBezTo>
                      <a:pt x="84" y="17"/>
                      <a:pt x="82" y="13"/>
                      <a:pt x="78" y="9"/>
                    </a:cubicBezTo>
                    <a:close/>
                    <a:moveTo>
                      <a:pt x="51" y="48"/>
                    </a:moveTo>
                    <a:cubicBezTo>
                      <a:pt x="51" y="48"/>
                      <a:pt x="51" y="48"/>
                      <a:pt x="51" y="48"/>
                    </a:cubicBezTo>
                    <a:cubicBezTo>
                      <a:pt x="52" y="47"/>
                      <a:pt x="53" y="47"/>
                      <a:pt x="54" y="48"/>
                    </a:cubicBezTo>
                    <a:cubicBezTo>
                      <a:pt x="55" y="49"/>
                      <a:pt x="55" y="50"/>
                      <a:pt x="54" y="51"/>
                    </a:cubicBezTo>
                    <a:cubicBezTo>
                      <a:pt x="48" y="57"/>
                      <a:pt x="48" y="57"/>
                      <a:pt x="48" y="57"/>
                    </a:cubicBezTo>
                    <a:cubicBezTo>
                      <a:pt x="60" y="69"/>
                      <a:pt x="60" y="69"/>
                      <a:pt x="60" y="69"/>
                    </a:cubicBezTo>
                    <a:cubicBezTo>
                      <a:pt x="73" y="55"/>
                      <a:pt x="73" y="55"/>
                      <a:pt x="73" y="55"/>
                    </a:cubicBezTo>
                    <a:cubicBezTo>
                      <a:pt x="74" y="55"/>
                      <a:pt x="76" y="55"/>
                      <a:pt x="76" y="55"/>
                    </a:cubicBezTo>
                    <a:cubicBezTo>
                      <a:pt x="77" y="56"/>
                      <a:pt x="77" y="58"/>
                      <a:pt x="76" y="58"/>
                    </a:cubicBezTo>
                    <a:cubicBezTo>
                      <a:pt x="63" y="72"/>
                      <a:pt x="63" y="72"/>
                      <a:pt x="63" y="72"/>
                    </a:cubicBezTo>
                    <a:cubicBezTo>
                      <a:pt x="68" y="76"/>
                      <a:pt x="68" y="76"/>
                      <a:pt x="68" y="76"/>
                    </a:cubicBezTo>
                    <a:cubicBezTo>
                      <a:pt x="68" y="77"/>
                      <a:pt x="68" y="78"/>
                      <a:pt x="68" y="79"/>
                    </a:cubicBezTo>
                    <a:cubicBezTo>
                      <a:pt x="67" y="80"/>
                      <a:pt x="65" y="80"/>
                      <a:pt x="65" y="79"/>
                    </a:cubicBezTo>
                    <a:cubicBezTo>
                      <a:pt x="59" y="73"/>
                      <a:pt x="59" y="73"/>
                      <a:pt x="59" y="73"/>
                    </a:cubicBezTo>
                    <a:cubicBezTo>
                      <a:pt x="59" y="73"/>
                      <a:pt x="59" y="73"/>
                      <a:pt x="59" y="73"/>
                    </a:cubicBezTo>
                    <a:cubicBezTo>
                      <a:pt x="59" y="73"/>
                      <a:pt x="59" y="73"/>
                      <a:pt x="59" y="73"/>
                    </a:cubicBezTo>
                    <a:cubicBezTo>
                      <a:pt x="59" y="73"/>
                      <a:pt x="59" y="73"/>
                      <a:pt x="59" y="73"/>
                    </a:cubicBezTo>
                    <a:cubicBezTo>
                      <a:pt x="59" y="73"/>
                      <a:pt x="59" y="73"/>
                      <a:pt x="59" y="73"/>
                    </a:cubicBezTo>
                    <a:cubicBezTo>
                      <a:pt x="59" y="73"/>
                      <a:pt x="59" y="73"/>
                      <a:pt x="59" y="73"/>
                    </a:cubicBezTo>
                    <a:cubicBezTo>
                      <a:pt x="59" y="73"/>
                      <a:pt x="59" y="73"/>
                      <a:pt x="59" y="73"/>
                    </a:cubicBezTo>
                    <a:cubicBezTo>
                      <a:pt x="46" y="60"/>
                      <a:pt x="46" y="60"/>
                      <a:pt x="46" y="60"/>
                    </a:cubicBezTo>
                    <a:cubicBezTo>
                      <a:pt x="22" y="83"/>
                      <a:pt x="22" y="83"/>
                      <a:pt x="22" y="83"/>
                    </a:cubicBezTo>
                    <a:cubicBezTo>
                      <a:pt x="21" y="84"/>
                      <a:pt x="20" y="84"/>
                      <a:pt x="19" y="83"/>
                    </a:cubicBezTo>
                    <a:cubicBezTo>
                      <a:pt x="18" y="83"/>
                      <a:pt x="18" y="81"/>
                      <a:pt x="19" y="81"/>
                    </a:cubicBezTo>
                    <a:cubicBezTo>
                      <a:pt x="43" y="57"/>
                      <a:pt x="43" y="57"/>
                      <a:pt x="43" y="57"/>
                    </a:cubicBezTo>
                    <a:cubicBezTo>
                      <a:pt x="33" y="47"/>
                      <a:pt x="33" y="47"/>
                      <a:pt x="33" y="47"/>
                    </a:cubicBezTo>
                    <a:cubicBezTo>
                      <a:pt x="17" y="63"/>
                      <a:pt x="17" y="63"/>
                      <a:pt x="17" y="63"/>
                    </a:cubicBezTo>
                    <a:cubicBezTo>
                      <a:pt x="16" y="64"/>
                      <a:pt x="15" y="64"/>
                      <a:pt x="14" y="63"/>
                    </a:cubicBezTo>
                    <a:cubicBezTo>
                      <a:pt x="13" y="62"/>
                      <a:pt x="13" y="61"/>
                      <a:pt x="14" y="60"/>
                    </a:cubicBezTo>
                    <a:cubicBezTo>
                      <a:pt x="30" y="44"/>
                      <a:pt x="30" y="44"/>
                      <a:pt x="30" y="44"/>
                    </a:cubicBezTo>
                    <a:cubicBezTo>
                      <a:pt x="20" y="34"/>
                      <a:pt x="20" y="34"/>
                      <a:pt x="20" y="34"/>
                    </a:cubicBezTo>
                    <a:cubicBezTo>
                      <a:pt x="19" y="33"/>
                      <a:pt x="19" y="32"/>
                      <a:pt x="20" y="31"/>
                    </a:cubicBezTo>
                    <a:cubicBezTo>
                      <a:pt x="21" y="30"/>
                      <a:pt x="22" y="30"/>
                      <a:pt x="23" y="31"/>
                    </a:cubicBezTo>
                    <a:cubicBezTo>
                      <a:pt x="34" y="43"/>
                      <a:pt x="34" y="43"/>
                      <a:pt x="34" y="43"/>
                    </a:cubicBezTo>
                    <a:cubicBezTo>
                      <a:pt x="34" y="43"/>
                      <a:pt x="34" y="43"/>
                      <a:pt x="34" y="43"/>
                    </a:cubicBezTo>
                    <a:cubicBezTo>
                      <a:pt x="34" y="43"/>
                      <a:pt x="34" y="43"/>
                      <a:pt x="34" y="43"/>
                    </a:cubicBezTo>
                    <a:cubicBezTo>
                      <a:pt x="34" y="43"/>
                      <a:pt x="34" y="43"/>
                      <a:pt x="34" y="43"/>
                    </a:cubicBezTo>
                    <a:cubicBezTo>
                      <a:pt x="34" y="43"/>
                      <a:pt x="34" y="43"/>
                      <a:pt x="34" y="43"/>
                    </a:cubicBezTo>
                    <a:cubicBezTo>
                      <a:pt x="46" y="54"/>
                      <a:pt x="46" y="54"/>
                      <a:pt x="46" y="54"/>
                    </a:cubicBezTo>
                    <a:cubicBezTo>
                      <a:pt x="51" y="48"/>
                      <a:pt x="51" y="48"/>
                      <a:pt x="51" y="48"/>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10" name="îṣļîḑé-文本框 7"/>
            <p:cNvSpPr txBox="1"/>
            <p:nvPr/>
          </p:nvSpPr>
          <p:spPr>
            <a:xfrm>
              <a:off x="5305374" y="2968640"/>
              <a:ext cx="173542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160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标题文本预设</a:t>
              </a:r>
            </a:p>
          </p:txBody>
        </p:sp>
        <p:sp>
          <p:nvSpPr>
            <p:cNvPr id="11" name="îṣļîḑé-文本框 8"/>
            <p:cNvSpPr txBox="1"/>
            <p:nvPr/>
          </p:nvSpPr>
          <p:spPr>
            <a:xfrm>
              <a:off x="5305374" y="3394143"/>
              <a:ext cx="1735426" cy="52655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此部分内容作为文字排版占位显示（建议使用主题字体）</a:t>
              </a:r>
            </a:p>
          </p:txBody>
        </p:sp>
      </p:grpSp>
    </p:spTree>
    <p:custDataLst>
      <p:tags r:id="rId2"/>
    </p:custData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par>
                          <p:cTn id="15" fill="hold">
                            <p:stCondLst>
                              <p:cond delay="1500"/>
                            </p:stCondLst>
                            <p:childTnLst>
                              <p:par>
                                <p:cTn id="16" presetID="22" presetClass="entr" presetSubtype="1"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childTnLst>
                          </p:cTn>
                        </p:par>
                        <p:par>
                          <p:cTn id="19" fill="hold">
                            <p:stCondLst>
                              <p:cond delay="2000"/>
                            </p:stCondLst>
                            <p:childTnLst>
                              <p:par>
                                <p:cTn id="20" presetID="23" presetClass="entr" presetSubtype="16"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up)">
                                      <p:cBhvr>
                                        <p:cTn id="27" dur="500"/>
                                        <p:tgtEl>
                                          <p:spTgt spid="24"/>
                                        </p:tgtEl>
                                      </p:cBhvr>
                                    </p:animEffect>
                                  </p:childTnLst>
                                </p:cTn>
                              </p:par>
                            </p:childTnLst>
                          </p:cTn>
                        </p:par>
                        <p:par>
                          <p:cTn id="28" fill="hold">
                            <p:stCondLst>
                              <p:cond delay="3000"/>
                            </p:stCondLst>
                            <p:childTnLst>
                              <p:par>
                                <p:cTn id="29" presetID="23" presetClass="entr" presetSubtype="16"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4561682" y="2200808"/>
            <a:ext cx="3219450" cy="3757590"/>
            <a:chOff x="4561682" y="2200808"/>
            <a:chExt cx="3219450" cy="3757590"/>
          </a:xfrm>
        </p:grpSpPr>
        <p:sp>
          <p:nvSpPr>
            <p:cNvPr id="9" name="i$liḋe-Oval 12"/>
            <p:cNvSpPr/>
            <p:nvPr/>
          </p:nvSpPr>
          <p:spPr bwMode="auto">
            <a:xfrm>
              <a:off x="4996764" y="2200808"/>
              <a:ext cx="2284976" cy="2283619"/>
            </a:xfrm>
            <a:prstGeom prst="ellipse">
              <a:avLst/>
            </a:prstGeom>
            <a:solidFill>
              <a:schemeClr val="accent1"/>
            </a:solidFill>
            <a:ln w="50800">
              <a:solidFill>
                <a:schemeClr val="tx1">
                  <a:alpha val="0"/>
                </a:schemeClr>
              </a:solidFill>
              <a:miter lim="800000"/>
            </a:ln>
          </p:spPr>
          <p:txBody>
            <a:bodyPr wrap="none"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标题文本预设</a:t>
              </a:r>
            </a:p>
          </p:txBody>
        </p:sp>
        <p:sp>
          <p:nvSpPr>
            <p:cNvPr id="10" name="i$liḋe-Oval 14"/>
            <p:cNvSpPr/>
            <p:nvPr/>
          </p:nvSpPr>
          <p:spPr bwMode="auto">
            <a:xfrm>
              <a:off x="4561682" y="3048533"/>
              <a:ext cx="326312" cy="326231"/>
            </a:xfrm>
            <a:prstGeom prst="ellipse">
              <a:avLst/>
            </a:prstGeom>
            <a:solidFill>
              <a:schemeClr val="bg1">
                <a:lumMod val="75000"/>
                <a:alpha val="20000"/>
              </a:schemeClr>
            </a:solidFill>
            <a:ln w="50800">
              <a:solidFill>
                <a:schemeClr val="tx1">
                  <a:alpha val="0"/>
                </a:schemeClr>
              </a:solidFill>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 name="i$liḋe-Oval 15"/>
            <p:cNvSpPr/>
            <p:nvPr/>
          </p:nvSpPr>
          <p:spPr bwMode="auto">
            <a:xfrm>
              <a:off x="5878044" y="4354252"/>
              <a:ext cx="543853" cy="543719"/>
            </a:xfrm>
            <a:prstGeom prst="ellipse">
              <a:avLst/>
            </a:prstGeom>
            <a:solidFill>
              <a:schemeClr val="bg1">
                <a:lumMod val="75000"/>
                <a:alpha val="20000"/>
              </a:schemeClr>
            </a:solidFill>
            <a:ln w="50800">
              <a:solidFill>
                <a:schemeClr val="tx1">
                  <a:alpha val="0"/>
                </a:schemeClr>
              </a:solidFill>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2" name="i$liḋe-Oval 16"/>
            <p:cNvSpPr/>
            <p:nvPr/>
          </p:nvSpPr>
          <p:spPr bwMode="auto">
            <a:xfrm>
              <a:off x="6856979" y="2222239"/>
              <a:ext cx="173874" cy="173831"/>
            </a:xfrm>
            <a:prstGeom prst="ellipse">
              <a:avLst/>
            </a:prstGeom>
            <a:solidFill>
              <a:schemeClr val="bg1">
                <a:lumMod val="75000"/>
                <a:alpha val="20000"/>
              </a:schemeClr>
            </a:solidFill>
            <a:ln w="50800">
              <a:solidFill>
                <a:schemeClr val="tx1">
                  <a:alpha val="0"/>
                </a:schemeClr>
              </a:solidFill>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3" name="i$liḋe-Oval 17"/>
            <p:cNvSpPr/>
            <p:nvPr/>
          </p:nvSpPr>
          <p:spPr bwMode="auto">
            <a:xfrm>
              <a:off x="7118187" y="3908165"/>
              <a:ext cx="402530" cy="402431"/>
            </a:xfrm>
            <a:prstGeom prst="ellipse">
              <a:avLst/>
            </a:prstGeom>
            <a:solidFill>
              <a:schemeClr val="bg1">
                <a:lumMod val="75000"/>
                <a:alpha val="20000"/>
              </a:schemeClr>
            </a:solidFill>
            <a:ln w="50800">
              <a:solidFill>
                <a:schemeClr val="tx1">
                  <a:alpha val="0"/>
                </a:schemeClr>
              </a:solidFill>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4" name="i$liḋe-Oval 18"/>
            <p:cNvSpPr/>
            <p:nvPr/>
          </p:nvSpPr>
          <p:spPr bwMode="auto">
            <a:xfrm>
              <a:off x="7292061" y="2939789"/>
              <a:ext cx="489071" cy="489744"/>
            </a:xfrm>
            <a:prstGeom prst="ellipse">
              <a:avLst/>
            </a:prstGeom>
            <a:solidFill>
              <a:schemeClr val="bg1">
                <a:lumMod val="75000"/>
                <a:alpha val="20000"/>
              </a:schemeClr>
            </a:solidFill>
            <a:ln w="50800">
              <a:solidFill>
                <a:schemeClr val="tx1">
                  <a:alpha val="0"/>
                </a:schemeClr>
              </a:solidFill>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21" name="Group 30"/>
            <p:cNvGrpSpPr/>
            <p:nvPr/>
          </p:nvGrpSpPr>
          <p:grpSpPr>
            <a:xfrm>
              <a:off x="4996764" y="4484427"/>
              <a:ext cx="2386516" cy="1473971"/>
              <a:chOff x="2237030" y="4835638"/>
              <a:chExt cx="2386516" cy="1473971"/>
            </a:xfrm>
          </p:grpSpPr>
          <p:sp>
            <p:nvSpPr>
              <p:cNvPr id="28" name="îṣļîḑé-TextBox 33"/>
              <p:cNvSpPr txBox="1"/>
              <p:nvPr/>
            </p:nvSpPr>
            <p:spPr bwMode="auto">
              <a:xfrm>
                <a:off x="2237030" y="4835638"/>
                <a:ext cx="2386516" cy="636357"/>
              </a:xfrm>
              <a:prstGeom prst="rect">
                <a:avLst/>
              </a:prstGeom>
              <a:noFill/>
            </p:spPr>
            <p:txBody>
              <a:bodyPr wrap="none" lIns="0" tIns="0" rIns="0" bIns="0" anchor="b" anchorCtr="1">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a:ln>
                      <a:noFill/>
                    </a:ln>
                    <a:solidFill>
                      <a:srgbClr val="273A4F">
                        <a:lumMod val="10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标题文本预设</a:t>
                </a:r>
              </a:p>
            </p:txBody>
          </p:sp>
          <p:sp>
            <p:nvSpPr>
              <p:cNvPr id="29" name="îṣļîḑé-TextBox 36"/>
              <p:cNvSpPr txBox="1"/>
              <p:nvPr/>
            </p:nvSpPr>
            <p:spPr bwMode="auto">
              <a:xfrm>
                <a:off x="2237030" y="5471995"/>
                <a:ext cx="2386516" cy="837614"/>
              </a:xfrm>
              <a:prstGeom prst="rect">
                <a:avLst/>
              </a:prstGeom>
              <a:noFill/>
            </p:spPr>
            <p:txBody>
              <a:bodyPr wrap="square" lIns="90000" tIns="46800" rIns="90000" bIns="46800" anchor="ctr" anchorCtr="1">
                <a:norm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a:ln>
                      <a:noFill/>
                    </a:ln>
                    <a:solidFill>
                      <a:srgbClr val="000000">
                        <a:lumMod val="85000"/>
                        <a:lumOff val="15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此部分内容作为文字排版占位显示 </a:t>
                </a:r>
                <a:br>
                  <a:rPr kumimoji="0" lang="zh-CN" altLang="en-US" sz="1000" b="0" i="0" u="none" strike="noStrike" kern="1200" cap="none" spc="0" normalizeH="0" baseline="0" noProof="0">
                    <a:ln>
                      <a:noFill/>
                    </a:ln>
                    <a:solidFill>
                      <a:srgbClr val="000000">
                        <a:lumMod val="85000"/>
                        <a:lumOff val="15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br>
                <a:r>
                  <a:rPr kumimoji="0" lang="zh-CN" altLang="en-US" sz="1000" b="0" i="0" u="none" strike="noStrike" kern="1200" cap="none" spc="0" normalizeH="0" baseline="0" noProof="0">
                    <a:ln>
                      <a:noFill/>
                    </a:ln>
                    <a:solidFill>
                      <a:srgbClr val="000000">
                        <a:lumMod val="85000"/>
                        <a:lumOff val="15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（建议使用主题字体）</a:t>
                </a:r>
              </a:p>
            </p:txBody>
          </p:sp>
        </p:grpSp>
      </p:grpSp>
      <p:grpSp>
        <p:nvGrpSpPr>
          <p:cNvPr id="32" name="组合 31"/>
          <p:cNvGrpSpPr/>
          <p:nvPr/>
        </p:nvGrpSpPr>
        <p:grpSpPr>
          <a:xfrm>
            <a:off x="7981950" y="1522152"/>
            <a:ext cx="3551238" cy="4449740"/>
            <a:chOff x="7981950" y="1522152"/>
            <a:chExt cx="3551238" cy="4449740"/>
          </a:xfrm>
        </p:grpSpPr>
        <p:sp>
          <p:nvSpPr>
            <p:cNvPr id="15" name="i$liḋe-Oval 20"/>
            <p:cNvSpPr/>
            <p:nvPr/>
          </p:nvSpPr>
          <p:spPr bwMode="auto">
            <a:xfrm>
              <a:off x="8528050" y="2202396"/>
              <a:ext cx="2294732" cy="2295525"/>
            </a:xfrm>
            <a:prstGeom prst="ellipse">
              <a:avLst/>
            </a:prstGeom>
            <a:solidFill>
              <a:schemeClr val="accent2"/>
            </a:solidFill>
            <a:ln w="50800">
              <a:solidFill>
                <a:schemeClr val="tx1">
                  <a:alpha val="0"/>
                </a:schemeClr>
              </a:solidFill>
              <a:miter lim="800000"/>
            </a:ln>
          </p:spPr>
          <p:txBody>
            <a:bodyPr wrap="none"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标题文本预设</a:t>
              </a:r>
            </a:p>
          </p:txBody>
        </p:sp>
        <p:sp>
          <p:nvSpPr>
            <p:cNvPr id="16" name="i$liḋe-Oval 22"/>
            <p:cNvSpPr/>
            <p:nvPr/>
          </p:nvSpPr>
          <p:spPr bwMode="auto">
            <a:xfrm>
              <a:off x="7981950" y="3161246"/>
              <a:ext cx="491331" cy="491331"/>
            </a:xfrm>
            <a:prstGeom prst="ellipse">
              <a:avLst/>
            </a:prstGeom>
            <a:solidFill>
              <a:schemeClr val="bg1">
                <a:lumMod val="75000"/>
                <a:alpha val="29803"/>
              </a:schemeClr>
            </a:solidFill>
            <a:ln w="50800">
              <a:solidFill>
                <a:schemeClr val="tx1">
                  <a:alpha val="0"/>
                </a:schemeClr>
              </a:solidFill>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7" name="i$liḋe-Oval 23"/>
            <p:cNvSpPr/>
            <p:nvPr/>
          </p:nvSpPr>
          <p:spPr bwMode="auto">
            <a:xfrm>
              <a:off x="9205913" y="1522152"/>
              <a:ext cx="250825" cy="250825"/>
            </a:xfrm>
            <a:prstGeom prst="ellipse">
              <a:avLst/>
            </a:prstGeom>
            <a:solidFill>
              <a:schemeClr val="bg1">
                <a:lumMod val="75000"/>
                <a:alpha val="29803"/>
              </a:schemeClr>
            </a:solidFill>
            <a:ln w="50800">
              <a:solidFill>
                <a:schemeClr val="tx1">
                  <a:alpha val="0"/>
                </a:schemeClr>
              </a:solidFill>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8" name="îṣļîḑé-Oval 24"/>
            <p:cNvSpPr/>
            <p:nvPr/>
          </p:nvSpPr>
          <p:spPr bwMode="auto">
            <a:xfrm>
              <a:off x="10167144" y="3915308"/>
              <a:ext cx="623094" cy="623094"/>
            </a:xfrm>
            <a:prstGeom prst="ellipse">
              <a:avLst/>
            </a:prstGeom>
            <a:solidFill>
              <a:schemeClr val="bg1">
                <a:lumMod val="75000"/>
                <a:alpha val="29803"/>
              </a:schemeClr>
            </a:solidFill>
            <a:ln w="50800">
              <a:solidFill>
                <a:schemeClr val="tx1">
                  <a:alpha val="0"/>
                </a:schemeClr>
              </a:solidFill>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9" name="îṣļîḑé-Oval 25"/>
            <p:cNvSpPr/>
            <p:nvPr/>
          </p:nvSpPr>
          <p:spPr bwMode="auto">
            <a:xfrm>
              <a:off x="11358563" y="3477952"/>
              <a:ext cx="174625" cy="174625"/>
            </a:xfrm>
            <a:prstGeom prst="ellipse">
              <a:avLst/>
            </a:prstGeom>
            <a:solidFill>
              <a:schemeClr val="bg1">
                <a:lumMod val="75000"/>
                <a:alpha val="29803"/>
              </a:schemeClr>
            </a:solidFill>
            <a:ln w="50800">
              <a:solidFill>
                <a:schemeClr val="tx1">
                  <a:alpha val="0"/>
                </a:schemeClr>
              </a:solidFill>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 name="îṣļîḑé-Oval 26"/>
            <p:cNvSpPr/>
            <p:nvPr/>
          </p:nvSpPr>
          <p:spPr bwMode="auto">
            <a:xfrm>
              <a:off x="9752013" y="2035708"/>
              <a:ext cx="415131" cy="415131"/>
            </a:xfrm>
            <a:prstGeom prst="ellipse">
              <a:avLst/>
            </a:prstGeom>
            <a:solidFill>
              <a:schemeClr val="bg1">
                <a:lumMod val="75000"/>
                <a:alpha val="29803"/>
              </a:schemeClr>
            </a:solidFill>
            <a:ln w="50800">
              <a:solidFill>
                <a:schemeClr val="tx1">
                  <a:alpha val="0"/>
                </a:schemeClr>
              </a:solidFill>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22" name="Group 39"/>
            <p:cNvGrpSpPr/>
            <p:nvPr/>
          </p:nvGrpSpPr>
          <p:grpSpPr>
            <a:xfrm>
              <a:off x="8488254" y="4497921"/>
              <a:ext cx="2386516" cy="1473971"/>
              <a:chOff x="2237030" y="4835638"/>
              <a:chExt cx="2386516" cy="1473971"/>
            </a:xfrm>
          </p:grpSpPr>
          <p:sp>
            <p:nvSpPr>
              <p:cNvPr id="26" name="îṣļîḑé-TextBox 40"/>
              <p:cNvSpPr txBox="1"/>
              <p:nvPr/>
            </p:nvSpPr>
            <p:spPr bwMode="auto">
              <a:xfrm>
                <a:off x="2237030" y="4835638"/>
                <a:ext cx="2386516" cy="636357"/>
              </a:xfrm>
              <a:prstGeom prst="rect">
                <a:avLst/>
              </a:prstGeom>
              <a:noFill/>
            </p:spPr>
            <p:txBody>
              <a:bodyPr wrap="none" lIns="0" tIns="0" rIns="0" bIns="0" anchor="b" anchorCtr="1">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a:ln>
                      <a:noFill/>
                    </a:ln>
                    <a:solidFill>
                      <a:srgbClr val="FFC32B">
                        <a:lumMod val="10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标题文本预设</a:t>
                </a:r>
              </a:p>
            </p:txBody>
          </p:sp>
          <p:sp>
            <p:nvSpPr>
              <p:cNvPr id="27" name="îṣļîḑé-TextBox 41"/>
              <p:cNvSpPr txBox="1"/>
              <p:nvPr/>
            </p:nvSpPr>
            <p:spPr bwMode="auto">
              <a:xfrm>
                <a:off x="2237030" y="5471995"/>
                <a:ext cx="2386516" cy="837614"/>
              </a:xfrm>
              <a:prstGeom prst="rect">
                <a:avLst/>
              </a:prstGeom>
              <a:noFill/>
            </p:spPr>
            <p:txBody>
              <a:bodyPr wrap="square" lIns="90000" tIns="46800" rIns="90000" bIns="46800" anchor="ctr" anchorCtr="1">
                <a:norm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a:ln>
                      <a:noFill/>
                    </a:ln>
                    <a:solidFill>
                      <a:srgbClr val="000000">
                        <a:lumMod val="85000"/>
                        <a:lumOff val="15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此部分内容作为文字排版占位显示 </a:t>
                </a:r>
                <a:br>
                  <a:rPr kumimoji="0" lang="zh-CN" altLang="en-US" sz="1000" b="0" i="0" u="none" strike="noStrike" kern="1200" cap="none" spc="0" normalizeH="0" baseline="0" noProof="0">
                    <a:ln>
                      <a:noFill/>
                    </a:ln>
                    <a:solidFill>
                      <a:srgbClr val="000000">
                        <a:lumMod val="85000"/>
                        <a:lumOff val="15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br>
                <a:r>
                  <a:rPr kumimoji="0" lang="zh-CN" altLang="en-US" sz="1000" b="0" i="0" u="none" strike="noStrike" kern="1200" cap="none" spc="0" normalizeH="0" baseline="0" noProof="0">
                    <a:ln>
                      <a:noFill/>
                    </a:ln>
                    <a:solidFill>
                      <a:srgbClr val="000000">
                        <a:lumMod val="85000"/>
                        <a:lumOff val="15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（建议使用主题字体）</a:t>
                </a:r>
              </a:p>
            </p:txBody>
          </p:sp>
        </p:grpSp>
      </p:grpSp>
      <p:grpSp>
        <p:nvGrpSpPr>
          <p:cNvPr id="30" name="组合 29"/>
          <p:cNvGrpSpPr/>
          <p:nvPr/>
        </p:nvGrpSpPr>
        <p:grpSpPr>
          <a:xfrm>
            <a:off x="755650" y="1929345"/>
            <a:ext cx="3562350" cy="4042547"/>
            <a:chOff x="755650" y="1929345"/>
            <a:chExt cx="3562350" cy="4042547"/>
          </a:xfrm>
        </p:grpSpPr>
        <p:sp>
          <p:nvSpPr>
            <p:cNvPr id="3" name="i$liḋe-Oval 4"/>
            <p:cNvSpPr/>
            <p:nvPr/>
          </p:nvSpPr>
          <p:spPr bwMode="auto">
            <a:xfrm>
              <a:off x="1560731" y="2263601"/>
              <a:ext cx="2222500" cy="2223081"/>
            </a:xfrm>
            <a:prstGeom prst="ellipse">
              <a:avLst/>
            </a:prstGeom>
            <a:solidFill>
              <a:schemeClr val="accent4"/>
            </a:solidFill>
            <a:ln w="50800" cap="flat">
              <a:solidFill>
                <a:schemeClr val="tx1">
                  <a:alpha val="0"/>
                </a:schemeClr>
              </a:solidFill>
              <a:prstDash val="solid"/>
              <a:miter lim="800000"/>
              <a:headEnd type="none" w="med" len="med"/>
              <a:tailEnd type="none" w="med" len="med"/>
            </a:ln>
          </p:spPr>
          <p:txBody>
            <a:bodyPr wrap="none"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标题文本预设</a:t>
              </a:r>
            </a:p>
          </p:txBody>
        </p:sp>
        <p:sp>
          <p:nvSpPr>
            <p:cNvPr id="4" name="i$liḋe-Oval 6"/>
            <p:cNvSpPr/>
            <p:nvPr/>
          </p:nvSpPr>
          <p:spPr bwMode="auto">
            <a:xfrm>
              <a:off x="3967956" y="3601420"/>
              <a:ext cx="350044" cy="349341"/>
            </a:xfrm>
            <a:prstGeom prst="ellipse">
              <a:avLst/>
            </a:prstGeom>
            <a:solidFill>
              <a:schemeClr val="bg1">
                <a:lumMod val="75000"/>
                <a:alpha val="39999"/>
              </a:schemeClr>
            </a:solidFill>
            <a:ln w="508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 name="i$liḋe-Oval 7"/>
            <p:cNvSpPr/>
            <p:nvPr/>
          </p:nvSpPr>
          <p:spPr bwMode="auto">
            <a:xfrm>
              <a:off x="1524000" y="3834843"/>
              <a:ext cx="349250" cy="349341"/>
            </a:xfrm>
            <a:prstGeom prst="ellipse">
              <a:avLst/>
            </a:prstGeom>
            <a:solidFill>
              <a:schemeClr val="bg1">
                <a:lumMod val="75000"/>
                <a:alpha val="39999"/>
              </a:schemeClr>
            </a:solidFill>
            <a:ln w="508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 name="i$liḋe-Oval 8"/>
            <p:cNvSpPr/>
            <p:nvPr/>
          </p:nvSpPr>
          <p:spPr bwMode="auto">
            <a:xfrm>
              <a:off x="2010569" y="4363619"/>
              <a:ext cx="603250" cy="603408"/>
            </a:xfrm>
            <a:prstGeom prst="ellipse">
              <a:avLst/>
            </a:prstGeom>
            <a:solidFill>
              <a:schemeClr val="bg1">
                <a:lumMod val="75000"/>
                <a:alpha val="39999"/>
              </a:schemeClr>
            </a:solidFill>
            <a:ln w="508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 name="i$liḋe-Oval 9"/>
            <p:cNvSpPr/>
            <p:nvPr/>
          </p:nvSpPr>
          <p:spPr bwMode="auto">
            <a:xfrm>
              <a:off x="2486819" y="1929345"/>
              <a:ext cx="200819" cy="200871"/>
            </a:xfrm>
            <a:prstGeom prst="ellipse">
              <a:avLst/>
            </a:prstGeom>
            <a:solidFill>
              <a:schemeClr val="bg1">
                <a:lumMod val="75000"/>
                <a:alpha val="39999"/>
              </a:schemeClr>
            </a:solidFill>
            <a:ln w="508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 name="i$liḋe-Oval 10"/>
            <p:cNvSpPr/>
            <p:nvPr/>
          </p:nvSpPr>
          <p:spPr bwMode="auto">
            <a:xfrm>
              <a:off x="755650" y="3109960"/>
              <a:ext cx="433388" cy="435089"/>
            </a:xfrm>
            <a:prstGeom prst="ellipse">
              <a:avLst/>
            </a:prstGeom>
            <a:solidFill>
              <a:schemeClr val="bg1">
                <a:lumMod val="75000"/>
                <a:alpha val="39999"/>
              </a:schemeClr>
            </a:solidFill>
            <a:ln w="508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23" name="Group 42"/>
            <p:cNvGrpSpPr/>
            <p:nvPr/>
          </p:nvGrpSpPr>
          <p:grpSpPr>
            <a:xfrm>
              <a:off x="1478723" y="4497921"/>
              <a:ext cx="2386516" cy="1473971"/>
              <a:chOff x="2237030" y="4835638"/>
              <a:chExt cx="2386516" cy="1473971"/>
            </a:xfrm>
          </p:grpSpPr>
          <p:sp>
            <p:nvSpPr>
              <p:cNvPr id="24" name="îṣļîḑé-TextBox 43"/>
              <p:cNvSpPr txBox="1"/>
              <p:nvPr/>
            </p:nvSpPr>
            <p:spPr bwMode="auto">
              <a:xfrm>
                <a:off x="2237030" y="4835638"/>
                <a:ext cx="2386516" cy="636357"/>
              </a:xfrm>
              <a:prstGeom prst="rect">
                <a:avLst/>
              </a:prstGeom>
              <a:noFill/>
            </p:spPr>
            <p:txBody>
              <a:bodyPr wrap="none" lIns="0" tIns="0" rIns="0" bIns="0" anchor="b" anchorCtr="1">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a:ln>
                      <a:noFill/>
                    </a:ln>
                    <a:solidFill>
                      <a:srgbClr val="FFC32B">
                        <a:lumMod val="10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标题文本预设</a:t>
                </a:r>
              </a:p>
            </p:txBody>
          </p:sp>
          <p:sp>
            <p:nvSpPr>
              <p:cNvPr id="25" name="îṣļîḑé-TextBox 44"/>
              <p:cNvSpPr txBox="1"/>
              <p:nvPr/>
            </p:nvSpPr>
            <p:spPr bwMode="auto">
              <a:xfrm>
                <a:off x="2237030" y="5471995"/>
                <a:ext cx="2386516" cy="837614"/>
              </a:xfrm>
              <a:prstGeom prst="rect">
                <a:avLst/>
              </a:prstGeom>
              <a:noFill/>
            </p:spPr>
            <p:txBody>
              <a:bodyPr wrap="square" lIns="90000" tIns="46800" rIns="90000" bIns="46800" anchor="ctr" anchorCtr="1">
                <a:norm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a:ln>
                      <a:noFill/>
                    </a:ln>
                    <a:solidFill>
                      <a:srgbClr val="000000">
                        <a:lumMod val="85000"/>
                        <a:lumOff val="15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此部分内容作为文字排版占位显示 </a:t>
                </a:r>
                <a:br>
                  <a:rPr kumimoji="0" lang="zh-CN" altLang="en-US" sz="1000" b="0" i="0" u="none" strike="noStrike" kern="1200" cap="none" spc="0" normalizeH="0" baseline="0" noProof="0">
                    <a:ln>
                      <a:noFill/>
                    </a:ln>
                    <a:solidFill>
                      <a:srgbClr val="000000">
                        <a:lumMod val="85000"/>
                        <a:lumOff val="15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br>
                <a:r>
                  <a:rPr kumimoji="0" lang="zh-CN" altLang="en-US" sz="1000" b="0" i="0" u="none" strike="noStrike" kern="1200" cap="none" spc="0" normalizeH="0" baseline="0" noProof="0">
                    <a:ln>
                      <a:noFill/>
                    </a:ln>
                    <a:solidFill>
                      <a:srgbClr val="000000">
                        <a:lumMod val="85000"/>
                        <a:lumOff val="15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（建议使用主题字体）</a:t>
                </a:r>
              </a:p>
            </p:txBody>
          </p:sp>
        </p:gr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up)">
                                      <p:cBhvr>
                                        <p:cTn id="1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nut 4"/>
          <p:cNvSpPr/>
          <p:nvPr/>
        </p:nvSpPr>
        <p:spPr>
          <a:xfrm>
            <a:off x="6938339" y="-1124428"/>
            <a:ext cx="5897880" cy="5897880"/>
          </a:xfrm>
          <a:prstGeom prst="donut">
            <a:avLst>
              <a:gd name="adj" fmla="val 162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7722" y="-601227"/>
            <a:ext cx="3654278" cy="6028315"/>
          </a:xfrm>
          <a:prstGeom prst="rect">
            <a:avLst/>
          </a:prstGeom>
        </p:spPr>
      </p:pic>
      <p:sp>
        <p:nvSpPr>
          <p:cNvPr id="22" name="文本框 21"/>
          <p:cNvSpPr txBox="1"/>
          <p:nvPr/>
        </p:nvSpPr>
        <p:spPr>
          <a:xfrm>
            <a:off x="728496" y="511949"/>
            <a:ext cx="1281280" cy="338554"/>
          </a:xfrm>
          <a:prstGeom prst="rect">
            <a:avLst/>
          </a:prstGeom>
          <a:solidFill>
            <a:srgbClr val="FFC000"/>
          </a:solidFill>
        </p:spPr>
        <p:txBody>
          <a:bodyPr wrap="square" rtlCol="0">
            <a:spAutoFit/>
          </a:bodyPr>
          <a:lstStyle/>
          <a:p>
            <a:pPr algn="dist"/>
            <a:r>
              <a:rPr kumimoji="1" lang="en-US" altLang="zh-CN" sz="1600" dirty="0">
                <a:solidFill>
                  <a:schemeClr val="bg1"/>
                </a:solidFill>
                <a:latin typeface="+mj-lt"/>
              </a:rPr>
              <a:t>YOUR LOGO</a:t>
            </a:r>
            <a:endParaRPr kumimoji="1" lang="zh-CN" altLang="en-US" sz="1600" dirty="0">
              <a:solidFill>
                <a:schemeClr val="bg1"/>
              </a:solidFill>
              <a:latin typeface="+mj-lt"/>
            </a:endParaRPr>
          </a:p>
        </p:txBody>
      </p:sp>
      <p:sp>
        <p:nvSpPr>
          <p:cNvPr id="23" name="文本框 22"/>
          <p:cNvSpPr txBox="1"/>
          <p:nvPr/>
        </p:nvSpPr>
        <p:spPr>
          <a:xfrm>
            <a:off x="834739" y="3251859"/>
            <a:ext cx="4715161" cy="1107996"/>
          </a:xfrm>
          <a:prstGeom prst="rect">
            <a:avLst/>
          </a:prstGeom>
          <a:noFill/>
        </p:spPr>
        <p:txBody>
          <a:bodyPr wrap="square" rtlCol="0">
            <a:spAutoFit/>
          </a:bodyPr>
          <a:lstStyle/>
          <a:p>
            <a:pPr algn="dist"/>
            <a:r>
              <a:rPr lang="zh-CN" altLang="en-US" sz="6600" dirty="0">
                <a:solidFill>
                  <a:srgbClr val="FFC000"/>
                </a:solidFill>
                <a:latin typeface="站酷庆科黄油体" panose="02000803000000020004" pitchFamily="2" charset="-122"/>
                <a:ea typeface="站酷庆科黄油体" panose="02000803000000020004" pitchFamily="2" charset="-122"/>
              </a:rPr>
              <a:t>添加标题内容</a:t>
            </a:r>
          </a:p>
        </p:txBody>
      </p:sp>
      <p:sp>
        <p:nvSpPr>
          <p:cNvPr id="24" name="矩形 23"/>
          <p:cNvSpPr/>
          <p:nvPr/>
        </p:nvSpPr>
        <p:spPr>
          <a:xfrm>
            <a:off x="834739" y="4359855"/>
            <a:ext cx="7058764" cy="573170"/>
          </a:xfrm>
          <a:prstGeom prst="rect">
            <a:avLst/>
          </a:prstGeom>
        </p:spPr>
        <p:txBody>
          <a:bodyPr wrap="square">
            <a:spAutoFit/>
          </a:bodyPr>
          <a:lstStyle/>
          <a:p>
            <a:pPr>
              <a:lnSpc>
                <a:spcPct val="150000"/>
              </a:lnSpc>
              <a:defRPr/>
            </a:pPr>
            <a:r>
              <a:rPr lang="en-US" altLang="zh-CN" sz="1100" kern="0" dirty="0">
                <a:solidFill>
                  <a:srgbClr val="595959"/>
                </a:solidFill>
              </a:rPr>
              <a:t>PLEASE ENTER YOUR DETAILED TEXT HERE, THE CONTENT SHOULD BE CONCISE AND CLEAR, CONCISE AND CONCISE DO NOT NEED TOO MUCH TEXT MODIFICATION AND EXPRESSION</a:t>
            </a:r>
            <a:r>
              <a:rPr lang="zh-CN" altLang="en-US" sz="1100" kern="0" dirty="0">
                <a:solidFill>
                  <a:srgbClr val="595959"/>
                </a:solidFill>
              </a:rPr>
              <a:t>。</a:t>
            </a:r>
          </a:p>
        </p:txBody>
      </p:sp>
      <p:sp>
        <p:nvSpPr>
          <p:cNvPr id="25" name="文本框 24"/>
          <p:cNvSpPr txBox="1"/>
          <p:nvPr/>
        </p:nvSpPr>
        <p:spPr>
          <a:xfrm>
            <a:off x="834739" y="2419599"/>
            <a:ext cx="3862600" cy="769441"/>
          </a:xfrm>
          <a:prstGeom prst="rect">
            <a:avLst/>
          </a:prstGeom>
          <a:noFill/>
        </p:spPr>
        <p:txBody>
          <a:bodyPr wrap="square" rtlCol="0">
            <a:spAutoFit/>
          </a:bodyPr>
          <a:lstStyle/>
          <a:p>
            <a:r>
              <a:rPr lang="en-US" altLang="zh-CN" sz="4400" dirty="0">
                <a:solidFill>
                  <a:srgbClr val="595959"/>
                </a:solidFill>
                <a:latin typeface="思源黑体 CN Regular" panose="020B0500000000000000" pitchFamily="34" charset="-122"/>
                <a:ea typeface="思源黑体 CN Regular" panose="020B0500000000000000" pitchFamily="34" charset="-122"/>
              </a:rPr>
              <a:t>PART 04</a:t>
            </a:r>
            <a:endParaRPr lang="zh-CN" altLang="en-US" sz="4400" dirty="0">
              <a:solidFill>
                <a:srgbClr val="595959"/>
              </a:solidFill>
              <a:latin typeface="思源黑体 CN Regular" panose="020B0500000000000000" pitchFamily="34" charset="-122"/>
              <a:ea typeface="思源黑体 CN Regular" panose="020B0500000000000000" pitchFamily="3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2423eb35-cf63-4c82-bb56-a82ce45bbff5"/>
          <p:cNvGrpSpPr>
            <a:grpSpLocks noChangeAspect="1"/>
          </p:cNvGrpSpPr>
          <p:nvPr/>
        </p:nvGrpSpPr>
        <p:grpSpPr>
          <a:xfrm>
            <a:off x="822324" y="2171700"/>
            <a:ext cx="10547351" cy="3637602"/>
            <a:chOff x="822324" y="2171700"/>
            <a:chExt cx="10547351" cy="3637602"/>
          </a:xfrm>
        </p:grpSpPr>
        <p:sp>
          <p:nvSpPr>
            <p:cNvPr id="3" name="îṣļîḑé-Rectangle 2"/>
            <p:cNvSpPr/>
            <p:nvPr/>
          </p:nvSpPr>
          <p:spPr>
            <a:xfrm>
              <a:off x="4681585" y="2171700"/>
              <a:ext cx="2828830" cy="1981200"/>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 name="îṣļîḑé-Parallelogram 3"/>
            <p:cNvSpPr/>
            <p:nvPr/>
          </p:nvSpPr>
          <p:spPr>
            <a:xfrm rot="5400000">
              <a:off x="6567872" y="3114245"/>
              <a:ext cx="2400302" cy="515215"/>
            </a:xfrm>
            <a:prstGeom prst="parallelogram">
              <a:avLst>
                <a:gd name="adj" fmla="val 82178"/>
              </a:avLst>
            </a:prstGeom>
            <a:solidFill>
              <a:schemeClr val="accent2">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 name="îṣļîḑé-Parallelogram 4"/>
            <p:cNvSpPr/>
            <p:nvPr/>
          </p:nvSpPr>
          <p:spPr>
            <a:xfrm rot="16200000" flipV="1">
              <a:off x="3223826" y="3114245"/>
              <a:ext cx="2400302" cy="515215"/>
            </a:xfrm>
            <a:prstGeom prst="parallelogram">
              <a:avLst>
                <a:gd name="adj" fmla="val 82178"/>
              </a:avLst>
            </a:prstGeom>
            <a:solidFill>
              <a:schemeClr val="accent2">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 name="îṣļîḑé-Rectangle 5"/>
            <p:cNvSpPr/>
            <p:nvPr/>
          </p:nvSpPr>
          <p:spPr>
            <a:xfrm>
              <a:off x="8025629" y="2628903"/>
              <a:ext cx="2828830" cy="1943100"/>
            </a:xfrm>
            <a:prstGeom prst="rect">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 name="îṣļîḑé-Parallelogram 6"/>
            <p:cNvSpPr/>
            <p:nvPr/>
          </p:nvSpPr>
          <p:spPr>
            <a:xfrm rot="5400000">
              <a:off x="9911917" y="3571448"/>
              <a:ext cx="2400302" cy="515215"/>
            </a:xfrm>
            <a:prstGeom prst="parallelogram">
              <a:avLst>
                <a:gd name="adj" fmla="val 82178"/>
              </a:avLst>
            </a:prstGeom>
            <a:solidFill>
              <a:schemeClr val="accent3">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 name="îṣļîḑé-Rectangle 7"/>
            <p:cNvSpPr/>
            <p:nvPr/>
          </p:nvSpPr>
          <p:spPr>
            <a:xfrm>
              <a:off x="1337540" y="2628903"/>
              <a:ext cx="2828830" cy="1943100"/>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 name="îṣļîḑé-Parallelogram 8"/>
            <p:cNvSpPr/>
            <p:nvPr/>
          </p:nvSpPr>
          <p:spPr>
            <a:xfrm rot="16200000" flipV="1">
              <a:off x="-120219" y="3571448"/>
              <a:ext cx="2400302" cy="515215"/>
            </a:xfrm>
            <a:prstGeom prst="parallelogram">
              <a:avLst>
                <a:gd name="adj" fmla="val 82178"/>
              </a:avLst>
            </a:prstGeom>
            <a:solidFill>
              <a:schemeClr val="accent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 name="îṣļîḑé-文本框 10"/>
            <p:cNvSpPr txBox="1"/>
            <p:nvPr/>
          </p:nvSpPr>
          <p:spPr>
            <a:xfrm>
              <a:off x="5085513" y="3271936"/>
              <a:ext cx="2020975" cy="626646"/>
            </a:xfrm>
            <a:prstGeom prst="rect">
              <a:avLst/>
            </a:prstGeom>
            <a:noFill/>
          </p:spPr>
          <p:txBody>
            <a:bodyPr wrap="square" lIns="0" tIns="0" rIns="0" bIns="0" anchor="ctr" anchorCtr="1">
              <a:normAutofit/>
            </a:bodyPr>
            <a:lstStyle/>
            <a:p>
              <a:pPr marL="0" marR="0" lvl="0" indent="0" algn="ctr" defTabSz="914400" rtl="0" eaLnBrk="1" fontAlgn="auto" latinLnBrk="0" hangingPunct="1">
                <a:lnSpc>
                  <a:spcPct val="120000"/>
                </a:lnSpc>
                <a:spcBef>
                  <a:spcPct val="0"/>
                </a:spcBef>
                <a:spcAft>
                  <a:spcPts val="0"/>
                </a:spcAft>
                <a:buClrTx/>
                <a:buSzTx/>
                <a:buFontTx/>
                <a:buNone/>
                <a:defRPr/>
              </a:pPr>
              <a:r>
                <a:rPr kumimoji="0" lang="zh-CN" altLang="en-US" sz="10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此部分内容作为文字排版占位显示 （建议使用主题字体）</a:t>
              </a:r>
            </a:p>
          </p:txBody>
        </p:sp>
        <p:sp>
          <p:nvSpPr>
            <p:cNvPr id="11" name="îṣļîḑé-Rectangle 10"/>
            <p:cNvSpPr/>
            <p:nvPr/>
          </p:nvSpPr>
          <p:spPr>
            <a:xfrm>
              <a:off x="5085512" y="2970842"/>
              <a:ext cx="2020976" cy="325410"/>
            </a:xfrm>
            <a:prstGeom prst="rect">
              <a:avLst/>
            </a:prstGeom>
          </p:spPr>
          <p:txBody>
            <a:bodyPr wrap="none" lIns="0" tIns="0" rIns="0" bIns="0" anchor="ctr" anchorCtr="1">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标题文本预设</a:t>
              </a:r>
            </a:p>
          </p:txBody>
        </p:sp>
        <p:sp>
          <p:nvSpPr>
            <p:cNvPr id="12" name="îṣļîḑé-文本框 15"/>
            <p:cNvSpPr txBox="1"/>
            <p:nvPr/>
          </p:nvSpPr>
          <p:spPr>
            <a:xfrm>
              <a:off x="8514470" y="3730094"/>
              <a:ext cx="2020975" cy="626646"/>
            </a:xfrm>
            <a:prstGeom prst="rect">
              <a:avLst/>
            </a:prstGeom>
            <a:noFill/>
          </p:spPr>
          <p:txBody>
            <a:bodyPr wrap="square" lIns="0" tIns="0" rIns="0" bIns="0" anchor="ctr" anchorCtr="1">
              <a:normAutofit/>
            </a:bodyPr>
            <a:lstStyle/>
            <a:p>
              <a:pPr marL="0" marR="0" lvl="0" indent="0" algn="ctr" defTabSz="914400" rtl="0" eaLnBrk="1" fontAlgn="auto" latinLnBrk="0" hangingPunct="1">
                <a:lnSpc>
                  <a:spcPct val="120000"/>
                </a:lnSpc>
                <a:spcBef>
                  <a:spcPct val="0"/>
                </a:spcBef>
                <a:spcAft>
                  <a:spcPts val="0"/>
                </a:spcAft>
                <a:buClrTx/>
                <a:buSzTx/>
                <a:buFontTx/>
                <a:buNone/>
                <a:defRPr/>
              </a:pPr>
              <a:r>
                <a:rPr kumimoji="0" lang="zh-CN" altLang="en-US" sz="10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此部分内容作为文字排版占位显示 （建议使用主题字体）</a:t>
              </a:r>
            </a:p>
          </p:txBody>
        </p:sp>
        <p:sp>
          <p:nvSpPr>
            <p:cNvPr id="13" name="îṣļîḑé-Rectangle 12"/>
            <p:cNvSpPr/>
            <p:nvPr/>
          </p:nvSpPr>
          <p:spPr>
            <a:xfrm>
              <a:off x="8514469" y="3429000"/>
              <a:ext cx="2020976" cy="325410"/>
            </a:xfrm>
            <a:prstGeom prst="rect">
              <a:avLst/>
            </a:prstGeom>
          </p:spPr>
          <p:txBody>
            <a:bodyPr wrap="none" lIns="0" tIns="0" rIns="0" bIns="0" anchor="ctr" anchorCtr="1">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标题文本预设</a:t>
              </a:r>
            </a:p>
          </p:txBody>
        </p:sp>
        <p:sp>
          <p:nvSpPr>
            <p:cNvPr id="14" name="îṣļîḑé-Freeform 13"/>
            <p:cNvSpPr/>
            <p:nvPr/>
          </p:nvSpPr>
          <p:spPr bwMode="auto">
            <a:xfrm>
              <a:off x="2311609" y="2806094"/>
              <a:ext cx="601048" cy="494012"/>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5" name="îṣļîḑé-Freeform 14"/>
            <p:cNvSpPr>
              <a:spLocks noChangeAspect="1"/>
            </p:cNvSpPr>
            <p:nvPr/>
          </p:nvSpPr>
          <p:spPr bwMode="auto">
            <a:xfrm>
              <a:off x="5825723" y="2368512"/>
              <a:ext cx="540552" cy="539984"/>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6" name="îṣļîḑé-Freeform 15"/>
            <p:cNvSpPr/>
            <p:nvPr/>
          </p:nvSpPr>
          <p:spPr bwMode="auto">
            <a:xfrm>
              <a:off x="9279343" y="2809948"/>
              <a:ext cx="487208" cy="486304"/>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7" name="îṣļîḑé-文本框 17"/>
            <p:cNvSpPr txBox="1"/>
            <p:nvPr/>
          </p:nvSpPr>
          <p:spPr>
            <a:xfrm>
              <a:off x="1573324" y="3730094"/>
              <a:ext cx="2020975" cy="626646"/>
            </a:xfrm>
            <a:prstGeom prst="rect">
              <a:avLst/>
            </a:prstGeom>
            <a:noFill/>
          </p:spPr>
          <p:txBody>
            <a:bodyPr wrap="square" lIns="0" tIns="0" rIns="0" bIns="0" anchor="ctr" anchorCtr="1">
              <a:normAutofit/>
            </a:bodyPr>
            <a:lstStyle/>
            <a:p>
              <a:pPr marL="0" marR="0" lvl="0" indent="0" algn="ctr" defTabSz="914400" rtl="0" eaLnBrk="1" fontAlgn="auto" latinLnBrk="0" hangingPunct="1">
                <a:lnSpc>
                  <a:spcPct val="120000"/>
                </a:lnSpc>
                <a:spcBef>
                  <a:spcPct val="0"/>
                </a:spcBef>
                <a:spcAft>
                  <a:spcPts val="0"/>
                </a:spcAft>
                <a:buClrTx/>
                <a:buSzTx/>
                <a:buFontTx/>
                <a:buNone/>
                <a:defRPr/>
              </a:pPr>
              <a:r>
                <a:rPr kumimoji="0" lang="zh-CN" altLang="en-US" sz="10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此部分内容作为文字排版占位显示 （建议使用主题字体）</a:t>
              </a:r>
            </a:p>
          </p:txBody>
        </p:sp>
        <p:sp>
          <p:nvSpPr>
            <p:cNvPr id="18" name="îṣļîḑé-Rectangle 17"/>
            <p:cNvSpPr/>
            <p:nvPr/>
          </p:nvSpPr>
          <p:spPr>
            <a:xfrm>
              <a:off x="1573323" y="3429000"/>
              <a:ext cx="2020976" cy="325410"/>
            </a:xfrm>
            <a:prstGeom prst="rect">
              <a:avLst/>
            </a:prstGeom>
          </p:spPr>
          <p:txBody>
            <a:bodyPr wrap="none" lIns="0" tIns="0" rIns="0" bIns="0" anchor="ctr" anchorCtr="1">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标题文本预设</a:t>
              </a:r>
            </a:p>
          </p:txBody>
        </p:sp>
        <p:grpSp>
          <p:nvGrpSpPr>
            <p:cNvPr id="19" name="组合 18"/>
            <p:cNvGrpSpPr/>
            <p:nvPr/>
          </p:nvGrpSpPr>
          <p:grpSpPr>
            <a:xfrm>
              <a:off x="1770324" y="4952042"/>
              <a:ext cx="8651351" cy="857260"/>
              <a:chOff x="1768931" y="4705020"/>
              <a:chExt cx="8651351" cy="857260"/>
            </a:xfrm>
          </p:grpSpPr>
          <p:grpSp>
            <p:nvGrpSpPr>
              <p:cNvPr id="20" name="组合 19"/>
              <p:cNvGrpSpPr/>
              <p:nvPr/>
            </p:nvGrpSpPr>
            <p:grpSpPr>
              <a:xfrm>
                <a:off x="1768931" y="4705020"/>
                <a:ext cx="2213143" cy="857260"/>
                <a:chOff x="1732858" y="5001250"/>
                <a:chExt cx="2213143" cy="857260"/>
              </a:xfrm>
            </p:grpSpPr>
            <p:sp>
              <p:nvSpPr>
                <p:cNvPr id="27" name="îṣļîḑé-文本框 27"/>
                <p:cNvSpPr txBox="1"/>
                <p:nvPr/>
              </p:nvSpPr>
              <p:spPr bwMode="auto">
                <a:xfrm>
                  <a:off x="1732858" y="5001250"/>
                  <a:ext cx="2213143"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marR="0" lvl="1"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srgbClr val="273A4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标题文本预设</a:t>
                  </a:r>
                </a:p>
              </p:txBody>
            </p:sp>
            <p:sp>
              <p:nvSpPr>
                <p:cNvPr id="28" name="îṣļîḑé-文本框 28"/>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此部分内容作为文字排版占位显示 </a:t>
                  </a:r>
                  <a:br>
                    <a:rPr kumimoji="0" lang="zh-CN" altLang="en-US" sz="10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br>
                  <a:r>
                    <a:rPr kumimoji="0" lang="zh-CN" altLang="en-US" sz="10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（建议使用主题字体）</a:t>
                  </a:r>
                </a:p>
              </p:txBody>
            </p:sp>
          </p:grpSp>
          <p:grpSp>
            <p:nvGrpSpPr>
              <p:cNvPr id="21" name="组合 20"/>
              <p:cNvGrpSpPr/>
              <p:nvPr/>
            </p:nvGrpSpPr>
            <p:grpSpPr>
              <a:xfrm>
                <a:off x="4988035" y="4705020"/>
                <a:ext cx="2213143" cy="857260"/>
                <a:chOff x="1732858" y="5001250"/>
                <a:chExt cx="2213143" cy="857260"/>
              </a:xfrm>
            </p:grpSpPr>
            <p:sp>
              <p:nvSpPr>
                <p:cNvPr id="25" name="îṣļîḑé-文本框 25"/>
                <p:cNvSpPr txBox="1"/>
                <p:nvPr/>
              </p:nvSpPr>
              <p:spPr bwMode="auto">
                <a:xfrm>
                  <a:off x="1732858" y="5001250"/>
                  <a:ext cx="2213143"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marR="0" lvl="1"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srgbClr val="FFC32B"/>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标题文本预设</a:t>
                  </a:r>
                </a:p>
              </p:txBody>
            </p:sp>
            <p:sp>
              <p:nvSpPr>
                <p:cNvPr id="26" name="îṣļîḑé-文本框 26"/>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此部分内容作为文字排版占位显示 </a:t>
                  </a:r>
                  <a:br>
                    <a:rPr kumimoji="0" lang="zh-CN" altLang="en-US" sz="10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br>
                  <a:r>
                    <a:rPr kumimoji="0" lang="zh-CN" altLang="en-US" sz="10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（建议使用主题字体）</a:t>
                  </a:r>
                </a:p>
              </p:txBody>
            </p:sp>
          </p:grpSp>
          <p:grpSp>
            <p:nvGrpSpPr>
              <p:cNvPr id="22" name="组合 21"/>
              <p:cNvGrpSpPr/>
              <p:nvPr/>
            </p:nvGrpSpPr>
            <p:grpSpPr>
              <a:xfrm>
                <a:off x="8207139" y="4705020"/>
                <a:ext cx="2213143" cy="857260"/>
                <a:chOff x="1732858" y="5001250"/>
                <a:chExt cx="2213143" cy="857260"/>
              </a:xfrm>
            </p:grpSpPr>
            <p:sp>
              <p:nvSpPr>
                <p:cNvPr id="23" name="îṣļîḑé-文本框 23"/>
                <p:cNvSpPr txBox="1"/>
                <p:nvPr/>
              </p:nvSpPr>
              <p:spPr bwMode="auto">
                <a:xfrm>
                  <a:off x="1732858" y="5001250"/>
                  <a:ext cx="2213143"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marR="0" lvl="1"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273A4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标题文本预设</a:t>
                  </a:r>
                </a:p>
              </p:txBody>
            </p:sp>
            <p:sp>
              <p:nvSpPr>
                <p:cNvPr id="24" name="îṣļîḑé-文本框 24"/>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此部分内容作为文字排版占位显示 </a:t>
                  </a:r>
                  <a:br>
                    <a:rPr kumimoji="0" lang="zh-CN" altLang="en-US" sz="10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br>
                  <a:r>
                    <a:rPr kumimoji="0" lang="zh-CN" altLang="en-US" sz="10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（建议使用主题字体）</a:t>
                  </a:r>
                </a:p>
              </p:txBody>
            </p:sp>
          </p:grpSp>
        </p:grpSp>
      </p:grpSp>
    </p:spTree>
    <p:custDataLst>
      <p:tags r:id="rId2"/>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045159" y="2217316"/>
            <a:ext cx="2147157" cy="3336531"/>
            <a:chOff x="1045159" y="2217316"/>
            <a:chExt cx="2147157" cy="3336531"/>
          </a:xfrm>
        </p:grpSpPr>
        <p:sp>
          <p:nvSpPr>
            <p:cNvPr id="5" name="íṡľíḍè-Rectangle 22"/>
            <p:cNvSpPr/>
            <p:nvPr/>
          </p:nvSpPr>
          <p:spPr>
            <a:xfrm>
              <a:off x="1168053" y="2217316"/>
              <a:ext cx="1901372" cy="19013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 name="íṡľíḍè-Freeform: Shape 23"/>
            <p:cNvSpPr/>
            <p:nvPr/>
          </p:nvSpPr>
          <p:spPr>
            <a:xfrm rot="10800000">
              <a:off x="1168053" y="3988059"/>
              <a:ext cx="1901372" cy="370114"/>
            </a:xfrm>
            <a:custGeom>
              <a:avLst/>
              <a:gdLst>
                <a:gd name="connsiteX0" fmla="*/ 1901372 w 1901372"/>
                <a:gd name="connsiteY0" fmla="*/ 370114 h 370114"/>
                <a:gd name="connsiteX1" fmla="*/ 0 w 1901372"/>
                <a:gd name="connsiteY1" fmla="*/ 370114 h 370114"/>
                <a:gd name="connsiteX2" fmla="*/ 0 w 1901372"/>
                <a:gd name="connsiteY2" fmla="*/ 239486 h 370114"/>
                <a:gd name="connsiteX3" fmla="*/ 639355 w 1901372"/>
                <a:gd name="connsiteY3" fmla="*/ 239486 h 370114"/>
                <a:gd name="connsiteX4" fmla="*/ 950686 w 1901372"/>
                <a:gd name="connsiteY4" fmla="*/ 0 h 370114"/>
                <a:gd name="connsiteX5" fmla="*/ 1262017 w 1901372"/>
                <a:gd name="connsiteY5" fmla="*/ 239486 h 370114"/>
                <a:gd name="connsiteX6" fmla="*/ 1901372 w 1901372"/>
                <a:gd name="connsiteY6" fmla="*/ 239486 h 37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372" h="370114">
                  <a:moveTo>
                    <a:pt x="1901372" y="370114"/>
                  </a:moveTo>
                  <a:lnTo>
                    <a:pt x="0" y="370114"/>
                  </a:lnTo>
                  <a:lnTo>
                    <a:pt x="0" y="239486"/>
                  </a:lnTo>
                  <a:lnTo>
                    <a:pt x="639355" y="239486"/>
                  </a:lnTo>
                  <a:lnTo>
                    <a:pt x="950686" y="0"/>
                  </a:lnTo>
                  <a:lnTo>
                    <a:pt x="1262017" y="239486"/>
                  </a:lnTo>
                  <a:lnTo>
                    <a:pt x="1901372" y="239486"/>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 name="îŝḷîḓé-TextBox 33"/>
            <p:cNvSpPr txBox="1"/>
            <p:nvPr/>
          </p:nvSpPr>
          <p:spPr bwMode="auto">
            <a:xfrm>
              <a:off x="1580128" y="4660687"/>
              <a:ext cx="1077218" cy="172355"/>
            </a:xfrm>
            <a:prstGeom prst="rect">
              <a:avLst/>
            </a:prstGeom>
            <a:noFill/>
            <a:ln w="9525">
              <a:noFill/>
              <a:miter lim="800000"/>
            </a:ln>
          </p:spPr>
          <p:txBody>
            <a:bodyPr wrap="none" lIns="0" tIns="0" rIns="0" bIns="0" anchor="t" anchorCtr="0">
              <a:normAutofit fontScale="92500" lnSpcReduction="20000"/>
              <a:scene3d>
                <a:camera prst="orthographicFront"/>
                <a:lightRig rig="threePt" dir="t"/>
              </a:scene3d>
              <a:sp3d>
                <a:bevelT w="0" h="0"/>
              </a:sp3d>
            </a:bodyPr>
            <a:lstStyle/>
            <a:p>
              <a:pPr marL="0" marR="0" lvl="1"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srgbClr val="273A4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标题文本预设</a:t>
              </a:r>
            </a:p>
          </p:txBody>
        </p:sp>
        <p:sp>
          <p:nvSpPr>
            <p:cNvPr id="15" name="îŝḷîḓé-Rectangle 38"/>
            <p:cNvSpPr/>
            <p:nvPr/>
          </p:nvSpPr>
          <p:spPr>
            <a:xfrm>
              <a:off x="1045159" y="5027036"/>
              <a:ext cx="2147157" cy="526811"/>
            </a:xfrm>
            <a:prstGeom prst="rect">
              <a:avLst/>
            </a:prstGeom>
          </p:spPr>
          <p:txBody>
            <a:bodyPr wrap="square" lIns="0" tIns="0" rIns="0" bIns="0">
              <a:norm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a:ln>
                    <a:noFill/>
                  </a:ln>
                  <a:solidFill>
                    <a:srgbClr val="000000">
                      <a:lumMod val="10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此部分内容作为文字排版占位显示 </a:t>
              </a:r>
              <a:br>
                <a:rPr kumimoji="0" lang="zh-CN" altLang="en-US" sz="1000" b="0" i="0" u="none" strike="noStrike" kern="1200" cap="none" spc="0" normalizeH="0" baseline="0" noProof="0">
                  <a:ln>
                    <a:noFill/>
                  </a:ln>
                  <a:solidFill>
                    <a:srgbClr val="000000">
                      <a:lumMod val="10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br>
              <a:r>
                <a:rPr kumimoji="0" lang="zh-CN" altLang="en-US" sz="1000" b="0" i="0" u="none" strike="noStrike" kern="1200" cap="none" spc="0" normalizeH="0" baseline="0" noProof="0">
                  <a:ln>
                    <a:noFill/>
                  </a:ln>
                  <a:solidFill>
                    <a:srgbClr val="000000">
                      <a:lumMod val="10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（建议使用主题字体）</a:t>
              </a:r>
            </a:p>
          </p:txBody>
        </p:sp>
        <p:sp>
          <p:nvSpPr>
            <p:cNvPr id="19" name="îŝḷîḓé-Freeform: Shape 42"/>
            <p:cNvSpPr/>
            <p:nvPr/>
          </p:nvSpPr>
          <p:spPr bwMode="auto">
            <a:xfrm>
              <a:off x="1689856" y="2469349"/>
              <a:ext cx="944091" cy="944091"/>
            </a:xfrm>
            <a:custGeom>
              <a:avLst/>
              <a:gdLst>
                <a:gd name="T0" fmla="*/ 184 w 260"/>
                <a:gd name="T1" fmla="*/ 106 h 260"/>
                <a:gd name="T2" fmla="*/ 193 w 260"/>
                <a:gd name="T3" fmla="*/ 143 h 260"/>
                <a:gd name="T4" fmla="*/ 117 w 260"/>
                <a:gd name="T5" fmla="*/ 219 h 260"/>
                <a:gd name="T6" fmla="*/ 42 w 260"/>
                <a:gd name="T7" fmla="*/ 143 h 260"/>
                <a:gd name="T8" fmla="*/ 117 w 260"/>
                <a:gd name="T9" fmla="*/ 66 h 260"/>
                <a:gd name="T10" fmla="*/ 154 w 260"/>
                <a:gd name="T11" fmla="*/ 76 h 260"/>
                <a:gd name="T12" fmla="*/ 183 w 260"/>
                <a:gd name="T13" fmla="*/ 46 h 260"/>
                <a:gd name="T14" fmla="*/ 117 w 260"/>
                <a:gd name="T15" fmla="*/ 25 h 260"/>
                <a:gd name="T16" fmla="*/ 0 w 260"/>
                <a:gd name="T17" fmla="*/ 143 h 260"/>
                <a:gd name="T18" fmla="*/ 117 w 260"/>
                <a:gd name="T19" fmla="*/ 260 h 260"/>
                <a:gd name="T20" fmla="*/ 233 w 260"/>
                <a:gd name="T21" fmla="*/ 143 h 260"/>
                <a:gd name="T22" fmla="*/ 213 w 260"/>
                <a:gd name="T23" fmla="*/ 77 h 260"/>
                <a:gd name="T24" fmla="*/ 184 w 260"/>
                <a:gd name="T25" fmla="*/ 106 h 260"/>
                <a:gd name="T26" fmla="*/ 225 w 260"/>
                <a:gd name="T27" fmla="*/ 35 h 260"/>
                <a:gd name="T28" fmla="*/ 225 w 260"/>
                <a:gd name="T29" fmla="*/ 35 h 260"/>
                <a:gd name="T30" fmla="*/ 225 w 260"/>
                <a:gd name="T31" fmla="*/ 0 h 260"/>
                <a:gd name="T32" fmla="*/ 203 w 260"/>
                <a:gd name="T33" fmla="*/ 23 h 260"/>
                <a:gd name="T34" fmla="*/ 203 w 260"/>
                <a:gd name="T35" fmla="*/ 46 h 260"/>
                <a:gd name="T36" fmla="*/ 139 w 260"/>
                <a:gd name="T37" fmla="*/ 111 h 260"/>
                <a:gd name="T38" fmla="*/ 117 w 260"/>
                <a:gd name="T39" fmla="*/ 104 h 260"/>
                <a:gd name="T40" fmla="*/ 79 w 260"/>
                <a:gd name="T41" fmla="*/ 143 h 260"/>
                <a:gd name="T42" fmla="*/ 117 w 260"/>
                <a:gd name="T43" fmla="*/ 181 h 260"/>
                <a:gd name="T44" fmla="*/ 155 w 260"/>
                <a:gd name="T45" fmla="*/ 143 h 260"/>
                <a:gd name="T46" fmla="*/ 150 w 260"/>
                <a:gd name="T47" fmla="*/ 123 h 260"/>
                <a:gd name="T48" fmla="*/ 215 w 260"/>
                <a:gd name="T49" fmla="*/ 58 h 260"/>
                <a:gd name="T50" fmla="*/ 237 w 260"/>
                <a:gd name="T51" fmla="*/ 58 h 260"/>
                <a:gd name="T52" fmla="*/ 260 w 260"/>
                <a:gd name="T53" fmla="*/ 35 h 260"/>
                <a:gd name="T54" fmla="*/ 225 w 260"/>
                <a:gd name="T55" fmla="*/ 3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0" h="260">
                  <a:moveTo>
                    <a:pt x="184" y="106"/>
                  </a:moveTo>
                  <a:cubicBezTo>
                    <a:pt x="190" y="117"/>
                    <a:pt x="193" y="129"/>
                    <a:pt x="193" y="143"/>
                  </a:cubicBezTo>
                  <a:cubicBezTo>
                    <a:pt x="193" y="185"/>
                    <a:pt x="159" y="219"/>
                    <a:pt x="117" y="219"/>
                  </a:cubicBezTo>
                  <a:cubicBezTo>
                    <a:pt x="76" y="219"/>
                    <a:pt x="42" y="185"/>
                    <a:pt x="42" y="143"/>
                  </a:cubicBezTo>
                  <a:cubicBezTo>
                    <a:pt x="42" y="100"/>
                    <a:pt x="76" y="66"/>
                    <a:pt x="117" y="66"/>
                  </a:cubicBezTo>
                  <a:cubicBezTo>
                    <a:pt x="131" y="66"/>
                    <a:pt x="143" y="70"/>
                    <a:pt x="154" y="76"/>
                  </a:cubicBezTo>
                  <a:cubicBezTo>
                    <a:pt x="183" y="46"/>
                    <a:pt x="183" y="46"/>
                    <a:pt x="183" y="46"/>
                  </a:cubicBezTo>
                  <a:cubicBezTo>
                    <a:pt x="165" y="33"/>
                    <a:pt x="141" y="25"/>
                    <a:pt x="117" y="25"/>
                  </a:cubicBezTo>
                  <a:cubicBezTo>
                    <a:pt x="52" y="25"/>
                    <a:pt x="0" y="78"/>
                    <a:pt x="0" y="143"/>
                  </a:cubicBezTo>
                  <a:cubicBezTo>
                    <a:pt x="0" y="207"/>
                    <a:pt x="52" y="260"/>
                    <a:pt x="117" y="260"/>
                  </a:cubicBezTo>
                  <a:cubicBezTo>
                    <a:pt x="181" y="260"/>
                    <a:pt x="233" y="207"/>
                    <a:pt x="233" y="143"/>
                  </a:cubicBezTo>
                  <a:cubicBezTo>
                    <a:pt x="233" y="118"/>
                    <a:pt x="226" y="96"/>
                    <a:pt x="213" y="77"/>
                  </a:cubicBezTo>
                  <a:cubicBezTo>
                    <a:pt x="184" y="106"/>
                    <a:pt x="184" y="106"/>
                    <a:pt x="184" y="106"/>
                  </a:cubicBezTo>
                  <a:close/>
                  <a:moveTo>
                    <a:pt x="225" y="35"/>
                  </a:moveTo>
                  <a:cubicBezTo>
                    <a:pt x="225" y="35"/>
                    <a:pt x="225" y="35"/>
                    <a:pt x="225" y="35"/>
                  </a:cubicBezTo>
                  <a:cubicBezTo>
                    <a:pt x="225" y="0"/>
                    <a:pt x="225" y="0"/>
                    <a:pt x="225" y="0"/>
                  </a:cubicBezTo>
                  <a:cubicBezTo>
                    <a:pt x="203" y="23"/>
                    <a:pt x="203" y="23"/>
                    <a:pt x="203" y="23"/>
                  </a:cubicBezTo>
                  <a:cubicBezTo>
                    <a:pt x="203" y="46"/>
                    <a:pt x="203" y="46"/>
                    <a:pt x="203" y="46"/>
                  </a:cubicBezTo>
                  <a:cubicBezTo>
                    <a:pt x="139" y="111"/>
                    <a:pt x="139" y="111"/>
                    <a:pt x="139" y="111"/>
                  </a:cubicBezTo>
                  <a:cubicBezTo>
                    <a:pt x="133" y="106"/>
                    <a:pt x="125" y="104"/>
                    <a:pt x="117" y="104"/>
                  </a:cubicBezTo>
                  <a:cubicBezTo>
                    <a:pt x="96" y="104"/>
                    <a:pt x="79" y="121"/>
                    <a:pt x="79" y="143"/>
                  </a:cubicBezTo>
                  <a:cubicBezTo>
                    <a:pt x="79" y="164"/>
                    <a:pt x="96" y="181"/>
                    <a:pt x="117" y="181"/>
                  </a:cubicBezTo>
                  <a:cubicBezTo>
                    <a:pt x="138" y="181"/>
                    <a:pt x="155" y="164"/>
                    <a:pt x="155" y="143"/>
                  </a:cubicBezTo>
                  <a:cubicBezTo>
                    <a:pt x="155" y="136"/>
                    <a:pt x="154" y="129"/>
                    <a:pt x="150" y="123"/>
                  </a:cubicBezTo>
                  <a:cubicBezTo>
                    <a:pt x="215" y="58"/>
                    <a:pt x="215" y="58"/>
                    <a:pt x="215" y="58"/>
                  </a:cubicBezTo>
                  <a:cubicBezTo>
                    <a:pt x="237" y="58"/>
                    <a:pt x="237" y="58"/>
                    <a:pt x="237" y="58"/>
                  </a:cubicBezTo>
                  <a:cubicBezTo>
                    <a:pt x="260" y="35"/>
                    <a:pt x="260" y="35"/>
                    <a:pt x="260" y="35"/>
                  </a:cubicBezTo>
                  <a:cubicBezTo>
                    <a:pt x="225" y="35"/>
                    <a:pt x="225" y="35"/>
                    <a:pt x="225" y="35"/>
                  </a:cubicBez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26" name="组合 25"/>
          <p:cNvGrpSpPr/>
          <p:nvPr/>
        </p:nvGrpSpPr>
        <p:grpSpPr>
          <a:xfrm>
            <a:off x="9148192" y="2217316"/>
            <a:ext cx="2147157" cy="3336531"/>
            <a:chOff x="9148192" y="2217316"/>
            <a:chExt cx="2147157" cy="3336531"/>
          </a:xfrm>
        </p:grpSpPr>
        <p:sp>
          <p:nvSpPr>
            <p:cNvPr id="9" name="íṡľíḍè-Rectangle 30"/>
            <p:cNvSpPr/>
            <p:nvPr/>
          </p:nvSpPr>
          <p:spPr>
            <a:xfrm>
              <a:off x="9271095" y="2217316"/>
              <a:ext cx="1901372" cy="19013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 name="íṡľíḍè-Freeform: Shape 31"/>
            <p:cNvSpPr/>
            <p:nvPr/>
          </p:nvSpPr>
          <p:spPr>
            <a:xfrm rot="10800000">
              <a:off x="9271092" y="4027973"/>
              <a:ext cx="1901372" cy="370114"/>
            </a:xfrm>
            <a:custGeom>
              <a:avLst/>
              <a:gdLst>
                <a:gd name="connsiteX0" fmla="*/ 1901372 w 1901372"/>
                <a:gd name="connsiteY0" fmla="*/ 370114 h 370114"/>
                <a:gd name="connsiteX1" fmla="*/ 0 w 1901372"/>
                <a:gd name="connsiteY1" fmla="*/ 370114 h 370114"/>
                <a:gd name="connsiteX2" fmla="*/ 0 w 1901372"/>
                <a:gd name="connsiteY2" fmla="*/ 239486 h 370114"/>
                <a:gd name="connsiteX3" fmla="*/ 639355 w 1901372"/>
                <a:gd name="connsiteY3" fmla="*/ 239486 h 370114"/>
                <a:gd name="connsiteX4" fmla="*/ 950686 w 1901372"/>
                <a:gd name="connsiteY4" fmla="*/ 0 h 370114"/>
                <a:gd name="connsiteX5" fmla="*/ 1262017 w 1901372"/>
                <a:gd name="connsiteY5" fmla="*/ 239486 h 370114"/>
                <a:gd name="connsiteX6" fmla="*/ 1901372 w 1901372"/>
                <a:gd name="connsiteY6" fmla="*/ 239486 h 37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372" h="370114">
                  <a:moveTo>
                    <a:pt x="1901372" y="370114"/>
                  </a:moveTo>
                  <a:lnTo>
                    <a:pt x="0" y="370114"/>
                  </a:lnTo>
                  <a:lnTo>
                    <a:pt x="0" y="239486"/>
                  </a:lnTo>
                  <a:lnTo>
                    <a:pt x="639355" y="239486"/>
                  </a:lnTo>
                  <a:lnTo>
                    <a:pt x="950686" y="0"/>
                  </a:lnTo>
                  <a:lnTo>
                    <a:pt x="1262017" y="239486"/>
                  </a:lnTo>
                  <a:lnTo>
                    <a:pt x="1901372" y="239486"/>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4" name="îŝḷîḓé-TextBox 36"/>
            <p:cNvSpPr txBox="1"/>
            <p:nvPr/>
          </p:nvSpPr>
          <p:spPr bwMode="auto">
            <a:xfrm>
              <a:off x="9683161" y="4660687"/>
              <a:ext cx="1077218" cy="172355"/>
            </a:xfrm>
            <a:prstGeom prst="rect">
              <a:avLst/>
            </a:prstGeom>
            <a:noFill/>
            <a:ln w="9525">
              <a:noFill/>
              <a:miter lim="800000"/>
            </a:ln>
          </p:spPr>
          <p:txBody>
            <a:bodyPr wrap="none" lIns="0" tIns="0" rIns="0" bIns="0" anchor="t" anchorCtr="0">
              <a:normAutofit fontScale="92500" lnSpcReduction="20000"/>
              <a:scene3d>
                <a:camera prst="orthographicFront"/>
                <a:lightRig rig="threePt" dir="t"/>
              </a:scene3d>
              <a:sp3d>
                <a:bevelT w="0" h="0"/>
              </a:sp3d>
            </a:bodyPr>
            <a:lstStyle/>
            <a:p>
              <a:pPr marL="0" marR="0" lvl="1"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srgbClr val="FFC32B"/>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标题文本预设</a:t>
              </a:r>
            </a:p>
          </p:txBody>
        </p:sp>
        <p:sp>
          <p:nvSpPr>
            <p:cNvPr id="18" name="îŝḷîḓé-Rectangle 41"/>
            <p:cNvSpPr/>
            <p:nvPr/>
          </p:nvSpPr>
          <p:spPr>
            <a:xfrm>
              <a:off x="9148192" y="5027036"/>
              <a:ext cx="2147157" cy="526811"/>
            </a:xfrm>
            <a:prstGeom prst="rect">
              <a:avLst/>
            </a:prstGeom>
          </p:spPr>
          <p:txBody>
            <a:bodyPr wrap="square" lIns="0" tIns="0" rIns="0" bIns="0">
              <a:norm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a:ln>
                    <a:noFill/>
                  </a:ln>
                  <a:solidFill>
                    <a:srgbClr val="000000">
                      <a:lumMod val="10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此部分内容作为文字排版占位显示 </a:t>
              </a:r>
              <a:br>
                <a:rPr kumimoji="0" lang="zh-CN" altLang="en-US" sz="1000" b="0" i="0" u="none" strike="noStrike" kern="1200" cap="none" spc="0" normalizeH="0" baseline="0" noProof="0">
                  <a:ln>
                    <a:noFill/>
                  </a:ln>
                  <a:solidFill>
                    <a:srgbClr val="000000">
                      <a:lumMod val="10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br>
              <a:r>
                <a:rPr kumimoji="0" lang="zh-CN" altLang="en-US" sz="1000" b="0" i="0" u="none" strike="noStrike" kern="1200" cap="none" spc="0" normalizeH="0" baseline="0" noProof="0">
                  <a:ln>
                    <a:noFill/>
                  </a:ln>
                  <a:solidFill>
                    <a:srgbClr val="000000">
                      <a:lumMod val="10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（建议使用主题字体）</a:t>
              </a:r>
            </a:p>
          </p:txBody>
        </p:sp>
        <p:sp>
          <p:nvSpPr>
            <p:cNvPr id="20" name="îŝḷîḓé-Freeform: Shape 43"/>
            <p:cNvSpPr/>
            <p:nvPr/>
          </p:nvSpPr>
          <p:spPr bwMode="auto">
            <a:xfrm>
              <a:off x="9762537" y="2560407"/>
              <a:ext cx="838616" cy="838616"/>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24" name="组合 23"/>
          <p:cNvGrpSpPr/>
          <p:nvPr/>
        </p:nvGrpSpPr>
        <p:grpSpPr>
          <a:xfrm>
            <a:off x="3746170" y="2217316"/>
            <a:ext cx="2147157" cy="3336531"/>
            <a:chOff x="3746170" y="2217316"/>
            <a:chExt cx="2147157" cy="3336531"/>
          </a:xfrm>
        </p:grpSpPr>
        <p:sp>
          <p:nvSpPr>
            <p:cNvPr id="3" name="íṡľíḍè-Rectangle 18"/>
            <p:cNvSpPr/>
            <p:nvPr/>
          </p:nvSpPr>
          <p:spPr>
            <a:xfrm>
              <a:off x="3869067" y="2217316"/>
              <a:ext cx="1901372" cy="19013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 name="íṡľíḍè-Freeform: Shape 19"/>
            <p:cNvSpPr/>
            <p:nvPr/>
          </p:nvSpPr>
          <p:spPr>
            <a:xfrm rot="10800000">
              <a:off x="3869067" y="3991687"/>
              <a:ext cx="1901372" cy="370114"/>
            </a:xfrm>
            <a:custGeom>
              <a:avLst/>
              <a:gdLst>
                <a:gd name="connsiteX0" fmla="*/ 1901372 w 1901372"/>
                <a:gd name="connsiteY0" fmla="*/ 370114 h 370114"/>
                <a:gd name="connsiteX1" fmla="*/ 0 w 1901372"/>
                <a:gd name="connsiteY1" fmla="*/ 370114 h 370114"/>
                <a:gd name="connsiteX2" fmla="*/ 0 w 1901372"/>
                <a:gd name="connsiteY2" fmla="*/ 239486 h 370114"/>
                <a:gd name="connsiteX3" fmla="*/ 639355 w 1901372"/>
                <a:gd name="connsiteY3" fmla="*/ 239486 h 370114"/>
                <a:gd name="connsiteX4" fmla="*/ 950686 w 1901372"/>
                <a:gd name="connsiteY4" fmla="*/ 0 h 370114"/>
                <a:gd name="connsiteX5" fmla="*/ 1262017 w 1901372"/>
                <a:gd name="connsiteY5" fmla="*/ 239486 h 370114"/>
                <a:gd name="connsiteX6" fmla="*/ 1901372 w 1901372"/>
                <a:gd name="connsiteY6" fmla="*/ 239486 h 37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372" h="370114">
                  <a:moveTo>
                    <a:pt x="1901372" y="370114"/>
                  </a:moveTo>
                  <a:lnTo>
                    <a:pt x="0" y="370114"/>
                  </a:lnTo>
                  <a:lnTo>
                    <a:pt x="0" y="239486"/>
                  </a:lnTo>
                  <a:lnTo>
                    <a:pt x="639355" y="239486"/>
                  </a:lnTo>
                  <a:lnTo>
                    <a:pt x="950686" y="0"/>
                  </a:lnTo>
                  <a:lnTo>
                    <a:pt x="1262017" y="239486"/>
                  </a:lnTo>
                  <a:lnTo>
                    <a:pt x="1901372" y="23948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2" name="îŝḷîḓé-TextBox 34"/>
            <p:cNvSpPr txBox="1"/>
            <p:nvPr/>
          </p:nvSpPr>
          <p:spPr bwMode="auto">
            <a:xfrm>
              <a:off x="4281139" y="4660687"/>
              <a:ext cx="1077218" cy="172355"/>
            </a:xfrm>
            <a:prstGeom prst="rect">
              <a:avLst/>
            </a:prstGeom>
            <a:noFill/>
            <a:ln w="9525">
              <a:noFill/>
              <a:miter lim="800000"/>
            </a:ln>
          </p:spPr>
          <p:txBody>
            <a:bodyPr wrap="none" lIns="0" tIns="0" rIns="0" bIns="0" anchor="t" anchorCtr="0">
              <a:normAutofit fontScale="92500" lnSpcReduction="20000"/>
              <a:scene3d>
                <a:camera prst="orthographicFront"/>
                <a:lightRig rig="threePt" dir="t"/>
              </a:scene3d>
              <a:sp3d>
                <a:bevelT w="0" h="0"/>
              </a:sp3d>
            </a:bodyPr>
            <a:lstStyle/>
            <a:p>
              <a:pPr marL="0" marR="0" lvl="1"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srgbClr val="FFC32B"/>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标题文本预设</a:t>
              </a:r>
            </a:p>
          </p:txBody>
        </p:sp>
        <p:sp>
          <p:nvSpPr>
            <p:cNvPr id="16" name="îŝḷîḓé-Rectangle 39"/>
            <p:cNvSpPr/>
            <p:nvPr/>
          </p:nvSpPr>
          <p:spPr>
            <a:xfrm>
              <a:off x="3746170" y="5027036"/>
              <a:ext cx="2147157" cy="526811"/>
            </a:xfrm>
            <a:prstGeom prst="rect">
              <a:avLst/>
            </a:prstGeom>
          </p:spPr>
          <p:txBody>
            <a:bodyPr wrap="square" lIns="0" tIns="0" rIns="0" bIns="0">
              <a:norm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a:ln>
                    <a:noFill/>
                  </a:ln>
                  <a:solidFill>
                    <a:srgbClr val="000000">
                      <a:lumMod val="10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此部分内容作为文字排版占位显示 </a:t>
              </a:r>
              <a:br>
                <a:rPr kumimoji="0" lang="zh-CN" altLang="en-US" sz="1000" b="0" i="0" u="none" strike="noStrike" kern="1200" cap="none" spc="0" normalizeH="0" baseline="0" noProof="0">
                  <a:ln>
                    <a:noFill/>
                  </a:ln>
                  <a:solidFill>
                    <a:srgbClr val="000000">
                      <a:lumMod val="10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br>
              <a:r>
                <a:rPr kumimoji="0" lang="zh-CN" altLang="en-US" sz="1000" b="0" i="0" u="none" strike="noStrike" kern="1200" cap="none" spc="0" normalizeH="0" baseline="0" noProof="0">
                  <a:ln>
                    <a:noFill/>
                  </a:ln>
                  <a:solidFill>
                    <a:srgbClr val="000000">
                      <a:lumMod val="10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（建议使用主题字体）</a:t>
              </a:r>
            </a:p>
          </p:txBody>
        </p:sp>
        <p:sp>
          <p:nvSpPr>
            <p:cNvPr id="21" name="îŝḷîḓé-Freeform: Shape 44"/>
            <p:cNvSpPr/>
            <p:nvPr/>
          </p:nvSpPr>
          <p:spPr bwMode="auto">
            <a:xfrm>
              <a:off x="4388791" y="2568071"/>
              <a:ext cx="850930" cy="850930"/>
            </a:xfrm>
            <a:custGeom>
              <a:avLst/>
              <a:gdLst>
                <a:gd name="T0" fmla="*/ 187 w 228"/>
                <a:gd name="T1" fmla="*/ 114 h 240"/>
                <a:gd name="T2" fmla="*/ 114 w 228"/>
                <a:gd name="T3" fmla="*/ 40 h 240"/>
                <a:gd name="T4" fmla="*/ 40 w 228"/>
                <a:gd name="T5" fmla="*/ 114 h 240"/>
                <a:gd name="T6" fmla="*/ 68 w 228"/>
                <a:gd name="T7" fmla="*/ 171 h 240"/>
                <a:gd name="T8" fmla="*/ 74 w 228"/>
                <a:gd name="T9" fmla="*/ 173 h 240"/>
                <a:gd name="T10" fmla="*/ 81 w 228"/>
                <a:gd name="T11" fmla="*/ 169 h 240"/>
                <a:gd name="T12" fmla="*/ 79 w 228"/>
                <a:gd name="T13" fmla="*/ 156 h 240"/>
                <a:gd name="T14" fmla="*/ 59 w 228"/>
                <a:gd name="T15" fmla="*/ 114 h 240"/>
                <a:gd name="T16" fmla="*/ 114 w 228"/>
                <a:gd name="T17" fmla="*/ 59 h 240"/>
                <a:gd name="T18" fmla="*/ 169 w 228"/>
                <a:gd name="T19" fmla="*/ 114 h 240"/>
                <a:gd name="T20" fmla="*/ 152 w 228"/>
                <a:gd name="T21" fmla="*/ 153 h 240"/>
                <a:gd name="T22" fmla="*/ 151 w 228"/>
                <a:gd name="T23" fmla="*/ 166 h 240"/>
                <a:gd name="T24" fmla="*/ 165 w 228"/>
                <a:gd name="T25" fmla="*/ 167 h 240"/>
                <a:gd name="T26" fmla="*/ 187 w 228"/>
                <a:gd name="T27" fmla="*/ 114 h 240"/>
                <a:gd name="T28" fmla="*/ 116 w 228"/>
                <a:gd name="T29" fmla="*/ 79 h 240"/>
                <a:gd name="T30" fmla="*/ 81 w 228"/>
                <a:gd name="T31" fmla="*/ 114 h 240"/>
                <a:gd name="T32" fmla="*/ 101 w 228"/>
                <a:gd name="T33" fmla="*/ 144 h 240"/>
                <a:gd name="T34" fmla="*/ 101 w 228"/>
                <a:gd name="T35" fmla="*/ 226 h 240"/>
                <a:gd name="T36" fmla="*/ 115 w 228"/>
                <a:gd name="T37" fmla="*/ 240 h 240"/>
                <a:gd name="T38" fmla="*/ 129 w 228"/>
                <a:gd name="T39" fmla="*/ 226 h 240"/>
                <a:gd name="T40" fmla="*/ 129 w 228"/>
                <a:gd name="T41" fmla="*/ 145 h 240"/>
                <a:gd name="T42" fmla="*/ 150 w 228"/>
                <a:gd name="T43" fmla="*/ 114 h 240"/>
                <a:gd name="T44" fmla="*/ 116 w 228"/>
                <a:gd name="T45" fmla="*/ 79 h 240"/>
                <a:gd name="T46" fmla="*/ 114 w 228"/>
                <a:gd name="T47" fmla="*/ 0 h 240"/>
                <a:gd name="T48" fmla="*/ 0 w 228"/>
                <a:gd name="T49" fmla="*/ 114 h 240"/>
                <a:gd name="T50" fmla="*/ 52 w 228"/>
                <a:gd name="T51" fmla="*/ 209 h 240"/>
                <a:gd name="T52" fmla="*/ 57 w 228"/>
                <a:gd name="T53" fmla="*/ 211 h 240"/>
                <a:gd name="T54" fmla="*/ 65 w 228"/>
                <a:gd name="T55" fmla="*/ 206 h 240"/>
                <a:gd name="T56" fmla="*/ 62 w 228"/>
                <a:gd name="T57" fmla="*/ 193 h 240"/>
                <a:gd name="T58" fmla="*/ 19 w 228"/>
                <a:gd name="T59" fmla="*/ 114 h 240"/>
                <a:gd name="T60" fmla="*/ 114 w 228"/>
                <a:gd name="T61" fmla="*/ 18 h 240"/>
                <a:gd name="T62" fmla="*/ 209 w 228"/>
                <a:gd name="T63" fmla="*/ 114 h 240"/>
                <a:gd name="T64" fmla="*/ 168 w 228"/>
                <a:gd name="T65" fmla="*/ 192 h 240"/>
                <a:gd name="T66" fmla="*/ 165 w 228"/>
                <a:gd name="T67" fmla="*/ 205 h 240"/>
                <a:gd name="T68" fmla="*/ 178 w 228"/>
                <a:gd name="T69" fmla="*/ 208 h 240"/>
                <a:gd name="T70" fmla="*/ 228 w 228"/>
                <a:gd name="T71" fmla="*/ 114 h 240"/>
                <a:gd name="T72" fmla="*/ 114 w 228"/>
                <a:gd name="T73"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8" h="240">
                  <a:moveTo>
                    <a:pt x="187" y="114"/>
                  </a:moveTo>
                  <a:cubicBezTo>
                    <a:pt x="187" y="73"/>
                    <a:pt x="154" y="40"/>
                    <a:pt x="114" y="40"/>
                  </a:cubicBezTo>
                  <a:cubicBezTo>
                    <a:pt x="73" y="40"/>
                    <a:pt x="40" y="73"/>
                    <a:pt x="40" y="114"/>
                  </a:cubicBezTo>
                  <a:cubicBezTo>
                    <a:pt x="40" y="136"/>
                    <a:pt x="50" y="157"/>
                    <a:pt x="68" y="171"/>
                  </a:cubicBezTo>
                  <a:cubicBezTo>
                    <a:pt x="69" y="172"/>
                    <a:pt x="71" y="173"/>
                    <a:pt x="74" y="173"/>
                  </a:cubicBezTo>
                  <a:cubicBezTo>
                    <a:pt x="76" y="173"/>
                    <a:pt x="79" y="171"/>
                    <a:pt x="81" y="169"/>
                  </a:cubicBezTo>
                  <a:cubicBezTo>
                    <a:pt x="84" y="165"/>
                    <a:pt x="83" y="159"/>
                    <a:pt x="79" y="156"/>
                  </a:cubicBezTo>
                  <a:cubicBezTo>
                    <a:pt x="67" y="146"/>
                    <a:pt x="59" y="130"/>
                    <a:pt x="59" y="114"/>
                  </a:cubicBezTo>
                  <a:cubicBezTo>
                    <a:pt x="59" y="83"/>
                    <a:pt x="84" y="59"/>
                    <a:pt x="114" y="59"/>
                  </a:cubicBezTo>
                  <a:cubicBezTo>
                    <a:pt x="144" y="59"/>
                    <a:pt x="169" y="83"/>
                    <a:pt x="169" y="114"/>
                  </a:cubicBezTo>
                  <a:cubicBezTo>
                    <a:pt x="169" y="129"/>
                    <a:pt x="163" y="143"/>
                    <a:pt x="152" y="153"/>
                  </a:cubicBezTo>
                  <a:cubicBezTo>
                    <a:pt x="148" y="157"/>
                    <a:pt x="148" y="163"/>
                    <a:pt x="151" y="166"/>
                  </a:cubicBezTo>
                  <a:cubicBezTo>
                    <a:pt x="155" y="170"/>
                    <a:pt x="161" y="170"/>
                    <a:pt x="165" y="167"/>
                  </a:cubicBezTo>
                  <a:cubicBezTo>
                    <a:pt x="179" y="153"/>
                    <a:pt x="187" y="134"/>
                    <a:pt x="187" y="114"/>
                  </a:cubicBezTo>
                  <a:close/>
                  <a:moveTo>
                    <a:pt x="116" y="79"/>
                  </a:moveTo>
                  <a:cubicBezTo>
                    <a:pt x="97" y="79"/>
                    <a:pt x="81" y="95"/>
                    <a:pt x="81" y="114"/>
                  </a:cubicBezTo>
                  <a:cubicBezTo>
                    <a:pt x="81" y="127"/>
                    <a:pt x="89" y="139"/>
                    <a:pt x="101" y="144"/>
                  </a:cubicBezTo>
                  <a:cubicBezTo>
                    <a:pt x="101" y="226"/>
                    <a:pt x="101" y="226"/>
                    <a:pt x="101" y="226"/>
                  </a:cubicBezTo>
                  <a:cubicBezTo>
                    <a:pt x="101" y="233"/>
                    <a:pt x="107" y="240"/>
                    <a:pt x="115" y="240"/>
                  </a:cubicBezTo>
                  <a:cubicBezTo>
                    <a:pt x="123" y="240"/>
                    <a:pt x="129" y="233"/>
                    <a:pt x="129" y="226"/>
                  </a:cubicBezTo>
                  <a:cubicBezTo>
                    <a:pt x="129" y="145"/>
                    <a:pt x="129" y="145"/>
                    <a:pt x="129" y="145"/>
                  </a:cubicBezTo>
                  <a:cubicBezTo>
                    <a:pt x="141" y="140"/>
                    <a:pt x="150" y="128"/>
                    <a:pt x="150" y="114"/>
                  </a:cubicBezTo>
                  <a:cubicBezTo>
                    <a:pt x="150" y="95"/>
                    <a:pt x="134" y="79"/>
                    <a:pt x="116" y="79"/>
                  </a:cubicBezTo>
                  <a:close/>
                  <a:moveTo>
                    <a:pt x="114" y="0"/>
                  </a:moveTo>
                  <a:cubicBezTo>
                    <a:pt x="51" y="0"/>
                    <a:pt x="0" y="51"/>
                    <a:pt x="0" y="114"/>
                  </a:cubicBezTo>
                  <a:cubicBezTo>
                    <a:pt x="0" y="152"/>
                    <a:pt x="19" y="188"/>
                    <a:pt x="52" y="209"/>
                  </a:cubicBezTo>
                  <a:cubicBezTo>
                    <a:pt x="54" y="210"/>
                    <a:pt x="55" y="211"/>
                    <a:pt x="57" y="211"/>
                  </a:cubicBezTo>
                  <a:cubicBezTo>
                    <a:pt x="60" y="211"/>
                    <a:pt x="63" y="209"/>
                    <a:pt x="65" y="206"/>
                  </a:cubicBezTo>
                  <a:cubicBezTo>
                    <a:pt x="68" y="202"/>
                    <a:pt x="67" y="196"/>
                    <a:pt x="62" y="193"/>
                  </a:cubicBezTo>
                  <a:cubicBezTo>
                    <a:pt x="35" y="176"/>
                    <a:pt x="19" y="146"/>
                    <a:pt x="19" y="114"/>
                  </a:cubicBezTo>
                  <a:cubicBezTo>
                    <a:pt x="19" y="61"/>
                    <a:pt x="61" y="18"/>
                    <a:pt x="114" y="18"/>
                  </a:cubicBezTo>
                  <a:cubicBezTo>
                    <a:pt x="166" y="18"/>
                    <a:pt x="209" y="61"/>
                    <a:pt x="209" y="114"/>
                  </a:cubicBezTo>
                  <a:cubicBezTo>
                    <a:pt x="209" y="145"/>
                    <a:pt x="194" y="174"/>
                    <a:pt x="168" y="192"/>
                  </a:cubicBezTo>
                  <a:cubicBezTo>
                    <a:pt x="163" y="195"/>
                    <a:pt x="162" y="201"/>
                    <a:pt x="165" y="205"/>
                  </a:cubicBezTo>
                  <a:cubicBezTo>
                    <a:pt x="168" y="209"/>
                    <a:pt x="174" y="211"/>
                    <a:pt x="178" y="208"/>
                  </a:cubicBezTo>
                  <a:cubicBezTo>
                    <a:pt x="209" y="186"/>
                    <a:pt x="228" y="151"/>
                    <a:pt x="228" y="114"/>
                  </a:cubicBezTo>
                  <a:cubicBezTo>
                    <a:pt x="228" y="51"/>
                    <a:pt x="177" y="0"/>
                    <a:pt x="114" y="0"/>
                  </a:cubicBez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25" name="组合 24"/>
          <p:cNvGrpSpPr/>
          <p:nvPr/>
        </p:nvGrpSpPr>
        <p:grpSpPr>
          <a:xfrm>
            <a:off x="6447181" y="2217316"/>
            <a:ext cx="2147157" cy="3336531"/>
            <a:chOff x="6447181" y="2217316"/>
            <a:chExt cx="2147157" cy="3336531"/>
          </a:xfrm>
        </p:grpSpPr>
        <p:sp>
          <p:nvSpPr>
            <p:cNvPr id="7" name="íṡľíḍè-Rectangle 26"/>
            <p:cNvSpPr/>
            <p:nvPr/>
          </p:nvSpPr>
          <p:spPr>
            <a:xfrm>
              <a:off x="6570081" y="2217316"/>
              <a:ext cx="1901372" cy="19013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 name="íṡľíḍè-Freeform: Shape 27"/>
            <p:cNvSpPr/>
            <p:nvPr/>
          </p:nvSpPr>
          <p:spPr>
            <a:xfrm rot="10800000">
              <a:off x="6570080" y="3988059"/>
              <a:ext cx="1901372" cy="370114"/>
            </a:xfrm>
            <a:custGeom>
              <a:avLst/>
              <a:gdLst>
                <a:gd name="connsiteX0" fmla="*/ 1901372 w 1901372"/>
                <a:gd name="connsiteY0" fmla="*/ 370114 h 370114"/>
                <a:gd name="connsiteX1" fmla="*/ 0 w 1901372"/>
                <a:gd name="connsiteY1" fmla="*/ 370114 h 370114"/>
                <a:gd name="connsiteX2" fmla="*/ 0 w 1901372"/>
                <a:gd name="connsiteY2" fmla="*/ 239486 h 370114"/>
                <a:gd name="connsiteX3" fmla="*/ 639355 w 1901372"/>
                <a:gd name="connsiteY3" fmla="*/ 239486 h 370114"/>
                <a:gd name="connsiteX4" fmla="*/ 950686 w 1901372"/>
                <a:gd name="connsiteY4" fmla="*/ 0 h 370114"/>
                <a:gd name="connsiteX5" fmla="*/ 1262017 w 1901372"/>
                <a:gd name="connsiteY5" fmla="*/ 239486 h 370114"/>
                <a:gd name="connsiteX6" fmla="*/ 1901372 w 1901372"/>
                <a:gd name="connsiteY6" fmla="*/ 239486 h 37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1372" h="370114">
                  <a:moveTo>
                    <a:pt x="1901372" y="370114"/>
                  </a:moveTo>
                  <a:lnTo>
                    <a:pt x="0" y="370114"/>
                  </a:lnTo>
                  <a:lnTo>
                    <a:pt x="0" y="239486"/>
                  </a:lnTo>
                  <a:lnTo>
                    <a:pt x="639355" y="239486"/>
                  </a:lnTo>
                  <a:lnTo>
                    <a:pt x="950686" y="0"/>
                  </a:lnTo>
                  <a:lnTo>
                    <a:pt x="1262017" y="239486"/>
                  </a:lnTo>
                  <a:lnTo>
                    <a:pt x="1901372" y="23948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3" name="îŝḷîḓé-TextBox 35"/>
            <p:cNvSpPr txBox="1"/>
            <p:nvPr/>
          </p:nvSpPr>
          <p:spPr bwMode="auto">
            <a:xfrm>
              <a:off x="6982150" y="4660687"/>
              <a:ext cx="1077218" cy="172355"/>
            </a:xfrm>
            <a:prstGeom prst="rect">
              <a:avLst/>
            </a:prstGeom>
            <a:noFill/>
            <a:ln w="9525">
              <a:noFill/>
              <a:miter lim="800000"/>
            </a:ln>
          </p:spPr>
          <p:txBody>
            <a:bodyPr wrap="none" lIns="0" tIns="0" rIns="0" bIns="0" anchor="t" anchorCtr="0">
              <a:normAutofit fontScale="92500" lnSpcReduction="20000"/>
              <a:scene3d>
                <a:camera prst="orthographicFront"/>
                <a:lightRig rig="threePt" dir="t"/>
              </a:scene3d>
              <a:sp3d>
                <a:bevelT w="0" h="0"/>
              </a:sp3d>
            </a:bodyPr>
            <a:lstStyle/>
            <a:p>
              <a:pPr marL="0" marR="0" lvl="1"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a:ln>
                    <a:noFill/>
                  </a:ln>
                  <a:solidFill>
                    <a:srgbClr val="273A4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标题文本预设</a:t>
              </a:r>
            </a:p>
          </p:txBody>
        </p:sp>
        <p:sp>
          <p:nvSpPr>
            <p:cNvPr id="17" name="îŝḷîḓé-Rectangle 40"/>
            <p:cNvSpPr/>
            <p:nvPr/>
          </p:nvSpPr>
          <p:spPr>
            <a:xfrm>
              <a:off x="6447181" y="5027036"/>
              <a:ext cx="2147157" cy="526811"/>
            </a:xfrm>
            <a:prstGeom prst="rect">
              <a:avLst/>
            </a:prstGeom>
          </p:spPr>
          <p:txBody>
            <a:bodyPr wrap="square" lIns="0" tIns="0" rIns="0" bIns="0">
              <a:norm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a:ln>
                    <a:noFill/>
                  </a:ln>
                  <a:solidFill>
                    <a:srgbClr val="000000">
                      <a:lumMod val="10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此部分内容作为文字排版占位显示 </a:t>
              </a:r>
              <a:br>
                <a:rPr kumimoji="0" lang="zh-CN" altLang="en-US" sz="1000" b="0" i="0" u="none" strike="noStrike" kern="1200" cap="none" spc="0" normalizeH="0" baseline="0" noProof="0">
                  <a:ln>
                    <a:noFill/>
                  </a:ln>
                  <a:solidFill>
                    <a:srgbClr val="000000">
                      <a:lumMod val="10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br>
              <a:r>
                <a:rPr kumimoji="0" lang="zh-CN" altLang="en-US" sz="1000" b="0" i="0" u="none" strike="noStrike" kern="1200" cap="none" spc="0" normalizeH="0" baseline="0" noProof="0">
                  <a:ln>
                    <a:noFill/>
                  </a:ln>
                  <a:solidFill>
                    <a:srgbClr val="000000">
                      <a:lumMod val="10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（建议使用主题字体）</a:t>
              </a:r>
            </a:p>
          </p:txBody>
        </p:sp>
        <p:sp>
          <p:nvSpPr>
            <p:cNvPr id="22" name="îŝḷîḓé-Freeform: Shape 45"/>
            <p:cNvSpPr/>
            <p:nvPr/>
          </p:nvSpPr>
          <p:spPr bwMode="auto">
            <a:xfrm>
              <a:off x="7092879" y="2560407"/>
              <a:ext cx="850930" cy="850930"/>
            </a:xfrm>
            <a:custGeom>
              <a:avLst/>
              <a:gdLst>
                <a:gd name="T0" fmla="*/ 74 w 236"/>
                <a:gd name="T1" fmla="*/ 160 h 236"/>
                <a:gd name="T2" fmla="*/ 93 w 236"/>
                <a:gd name="T3" fmla="*/ 160 h 236"/>
                <a:gd name="T4" fmla="*/ 93 w 236"/>
                <a:gd name="T5" fmla="*/ 103 h 236"/>
                <a:gd name="T6" fmla="*/ 74 w 236"/>
                <a:gd name="T7" fmla="*/ 103 h 236"/>
                <a:gd name="T8" fmla="*/ 74 w 236"/>
                <a:gd name="T9" fmla="*/ 160 h 236"/>
                <a:gd name="T10" fmla="*/ 140 w 236"/>
                <a:gd name="T11" fmla="*/ 102 h 236"/>
                <a:gd name="T12" fmla="*/ 122 w 236"/>
                <a:gd name="T13" fmla="*/ 111 h 236"/>
                <a:gd name="T14" fmla="*/ 122 w 236"/>
                <a:gd name="T15" fmla="*/ 103 h 236"/>
                <a:gd name="T16" fmla="*/ 103 w 236"/>
                <a:gd name="T17" fmla="*/ 103 h 236"/>
                <a:gd name="T18" fmla="*/ 103 w 236"/>
                <a:gd name="T19" fmla="*/ 160 h 236"/>
                <a:gd name="T20" fmla="*/ 122 w 236"/>
                <a:gd name="T21" fmla="*/ 160 h 236"/>
                <a:gd name="T22" fmla="*/ 122 w 236"/>
                <a:gd name="T23" fmla="*/ 128 h 236"/>
                <a:gd name="T24" fmla="*/ 123 w 236"/>
                <a:gd name="T25" fmla="*/ 124 h 236"/>
                <a:gd name="T26" fmla="*/ 133 w 236"/>
                <a:gd name="T27" fmla="*/ 117 h 236"/>
                <a:gd name="T28" fmla="*/ 142 w 236"/>
                <a:gd name="T29" fmla="*/ 130 h 236"/>
                <a:gd name="T30" fmla="*/ 142 w 236"/>
                <a:gd name="T31" fmla="*/ 160 h 236"/>
                <a:gd name="T32" fmla="*/ 161 w 236"/>
                <a:gd name="T33" fmla="*/ 160 h 236"/>
                <a:gd name="T34" fmla="*/ 161 w 236"/>
                <a:gd name="T35" fmla="*/ 160 h 236"/>
                <a:gd name="T36" fmla="*/ 161 w 236"/>
                <a:gd name="T37" fmla="*/ 127 h 236"/>
                <a:gd name="T38" fmla="*/ 140 w 236"/>
                <a:gd name="T39" fmla="*/ 102 h 236"/>
                <a:gd name="T40" fmla="*/ 122 w 236"/>
                <a:gd name="T41" fmla="*/ 111 h 236"/>
                <a:gd name="T42" fmla="*/ 122 w 236"/>
                <a:gd name="T43" fmla="*/ 111 h 236"/>
                <a:gd name="T44" fmla="*/ 122 w 236"/>
                <a:gd name="T45" fmla="*/ 111 h 236"/>
                <a:gd name="T46" fmla="*/ 83 w 236"/>
                <a:gd name="T47" fmla="*/ 75 h 236"/>
                <a:gd name="T48" fmla="*/ 73 w 236"/>
                <a:gd name="T49" fmla="*/ 85 h 236"/>
                <a:gd name="T50" fmla="*/ 83 w 236"/>
                <a:gd name="T51" fmla="*/ 95 h 236"/>
                <a:gd name="T52" fmla="*/ 83 w 236"/>
                <a:gd name="T53" fmla="*/ 95 h 236"/>
                <a:gd name="T54" fmla="*/ 94 w 236"/>
                <a:gd name="T55" fmla="*/ 85 h 236"/>
                <a:gd name="T56" fmla="*/ 83 w 236"/>
                <a:gd name="T57" fmla="*/ 75 h 236"/>
                <a:gd name="T58" fmla="*/ 118 w 236"/>
                <a:gd name="T59" fmla="*/ 0 h 236"/>
                <a:gd name="T60" fmla="*/ 0 w 236"/>
                <a:gd name="T61" fmla="*/ 118 h 236"/>
                <a:gd name="T62" fmla="*/ 118 w 236"/>
                <a:gd name="T63" fmla="*/ 236 h 236"/>
                <a:gd name="T64" fmla="*/ 236 w 236"/>
                <a:gd name="T65" fmla="*/ 118 h 236"/>
                <a:gd name="T66" fmla="*/ 118 w 236"/>
                <a:gd name="T67" fmla="*/ 0 h 236"/>
                <a:gd name="T68" fmla="*/ 181 w 236"/>
                <a:gd name="T69" fmla="*/ 172 h 236"/>
                <a:gd name="T70" fmla="*/ 171 w 236"/>
                <a:gd name="T71" fmla="*/ 181 h 236"/>
                <a:gd name="T72" fmla="*/ 64 w 236"/>
                <a:gd name="T73" fmla="*/ 181 h 236"/>
                <a:gd name="T74" fmla="*/ 55 w 236"/>
                <a:gd name="T75" fmla="*/ 172 h 236"/>
                <a:gd name="T76" fmla="*/ 55 w 236"/>
                <a:gd name="T77" fmla="*/ 63 h 236"/>
                <a:gd name="T78" fmla="*/ 64 w 236"/>
                <a:gd name="T79" fmla="*/ 54 h 236"/>
                <a:gd name="T80" fmla="*/ 171 w 236"/>
                <a:gd name="T81" fmla="*/ 54 h 236"/>
                <a:gd name="T82" fmla="*/ 181 w 236"/>
                <a:gd name="T83" fmla="*/ 63 h 236"/>
                <a:gd name="T84" fmla="*/ 181 w 236"/>
                <a:gd name="T85" fmla="*/ 17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6" h="236">
                  <a:moveTo>
                    <a:pt x="74" y="160"/>
                  </a:moveTo>
                  <a:cubicBezTo>
                    <a:pt x="93" y="160"/>
                    <a:pt x="93" y="160"/>
                    <a:pt x="93" y="160"/>
                  </a:cubicBezTo>
                  <a:cubicBezTo>
                    <a:pt x="93" y="103"/>
                    <a:pt x="93" y="103"/>
                    <a:pt x="93" y="103"/>
                  </a:cubicBezTo>
                  <a:cubicBezTo>
                    <a:pt x="74" y="103"/>
                    <a:pt x="74" y="103"/>
                    <a:pt x="74" y="103"/>
                  </a:cubicBezTo>
                  <a:lnTo>
                    <a:pt x="74" y="160"/>
                  </a:lnTo>
                  <a:close/>
                  <a:moveTo>
                    <a:pt x="140" y="102"/>
                  </a:moveTo>
                  <a:cubicBezTo>
                    <a:pt x="129" y="102"/>
                    <a:pt x="125" y="107"/>
                    <a:pt x="122" y="111"/>
                  </a:cubicBezTo>
                  <a:cubicBezTo>
                    <a:pt x="122" y="103"/>
                    <a:pt x="122" y="103"/>
                    <a:pt x="122" y="103"/>
                  </a:cubicBezTo>
                  <a:cubicBezTo>
                    <a:pt x="103" y="103"/>
                    <a:pt x="103" y="103"/>
                    <a:pt x="103" y="103"/>
                  </a:cubicBezTo>
                  <a:cubicBezTo>
                    <a:pt x="104" y="108"/>
                    <a:pt x="103" y="160"/>
                    <a:pt x="103" y="160"/>
                  </a:cubicBezTo>
                  <a:cubicBezTo>
                    <a:pt x="122" y="160"/>
                    <a:pt x="122" y="160"/>
                    <a:pt x="122" y="160"/>
                  </a:cubicBezTo>
                  <a:cubicBezTo>
                    <a:pt x="122" y="128"/>
                    <a:pt x="122" y="128"/>
                    <a:pt x="122" y="128"/>
                  </a:cubicBezTo>
                  <a:cubicBezTo>
                    <a:pt x="122" y="127"/>
                    <a:pt x="123" y="125"/>
                    <a:pt x="123" y="124"/>
                  </a:cubicBezTo>
                  <a:cubicBezTo>
                    <a:pt x="124" y="120"/>
                    <a:pt x="128" y="117"/>
                    <a:pt x="133" y="117"/>
                  </a:cubicBezTo>
                  <a:cubicBezTo>
                    <a:pt x="140" y="117"/>
                    <a:pt x="142" y="122"/>
                    <a:pt x="142" y="130"/>
                  </a:cubicBezTo>
                  <a:cubicBezTo>
                    <a:pt x="142" y="160"/>
                    <a:pt x="142" y="160"/>
                    <a:pt x="142" y="160"/>
                  </a:cubicBezTo>
                  <a:cubicBezTo>
                    <a:pt x="161" y="160"/>
                    <a:pt x="161" y="160"/>
                    <a:pt x="161" y="160"/>
                  </a:cubicBezTo>
                  <a:cubicBezTo>
                    <a:pt x="161" y="160"/>
                    <a:pt x="161" y="160"/>
                    <a:pt x="161" y="160"/>
                  </a:cubicBezTo>
                  <a:cubicBezTo>
                    <a:pt x="161" y="127"/>
                    <a:pt x="161" y="127"/>
                    <a:pt x="161" y="127"/>
                  </a:cubicBezTo>
                  <a:cubicBezTo>
                    <a:pt x="161" y="110"/>
                    <a:pt x="152" y="102"/>
                    <a:pt x="140" y="102"/>
                  </a:cubicBezTo>
                  <a:close/>
                  <a:moveTo>
                    <a:pt x="122" y="111"/>
                  </a:moveTo>
                  <a:cubicBezTo>
                    <a:pt x="122" y="111"/>
                    <a:pt x="122" y="111"/>
                    <a:pt x="122" y="111"/>
                  </a:cubicBezTo>
                  <a:cubicBezTo>
                    <a:pt x="122" y="111"/>
                    <a:pt x="122" y="111"/>
                    <a:pt x="122" y="111"/>
                  </a:cubicBezTo>
                  <a:close/>
                  <a:moveTo>
                    <a:pt x="83" y="75"/>
                  </a:moveTo>
                  <a:cubicBezTo>
                    <a:pt x="77" y="75"/>
                    <a:pt x="73" y="80"/>
                    <a:pt x="73" y="85"/>
                  </a:cubicBezTo>
                  <a:cubicBezTo>
                    <a:pt x="73" y="91"/>
                    <a:pt x="77" y="95"/>
                    <a:pt x="83" y="95"/>
                  </a:cubicBezTo>
                  <a:cubicBezTo>
                    <a:pt x="83" y="95"/>
                    <a:pt x="83" y="95"/>
                    <a:pt x="83" y="95"/>
                  </a:cubicBezTo>
                  <a:cubicBezTo>
                    <a:pt x="90" y="95"/>
                    <a:pt x="94" y="91"/>
                    <a:pt x="94" y="85"/>
                  </a:cubicBezTo>
                  <a:cubicBezTo>
                    <a:pt x="94" y="80"/>
                    <a:pt x="90" y="75"/>
                    <a:pt x="83" y="75"/>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1" y="172"/>
                  </a:moveTo>
                  <a:cubicBezTo>
                    <a:pt x="181" y="177"/>
                    <a:pt x="176" y="181"/>
                    <a:pt x="171" y="181"/>
                  </a:cubicBezTo>
                  <a:cubicBezTo>
                    <a:pt x="64" y="181"/>
                    <a:pt x="64" y="181"/>
                    <a:pt x="64" y="181"/>
                  </a:cubicBezTo>
                  <a:cubicBezTo>
                    <a:pt x="59" y="181"/>
                    <a:pt x="55" y="177"/>
                    <a:pt x="55" y="172"/>
                  </a:cubicBezTo>
                  <a:cubicBezTo>
                    <a:pt x="55" y="63"/>
                    <a:pt x="55" y="63"/>
                    <a:pt x="55" y="63"/>
                  </a:cubicBezTo>
                  <a:cubicBezTo>
                    <a:pt x="55" y="58"/>
                    <a:pt x="59" y="54"/>
                    <a:pt x="64" y="54"/>
                  </a:cubicBezTo>
                  <a:cubicBezTo>
                    <a:pt x="171" y="54"/>
                    <a:pt x="171" y="54"/>
                    <a:pt x="171" y="54"/>
                  </a:cubicBezTo>
                  <a:cubicBezTo>
                    <a:pt x="176" y="54"/>
                    <a:pt x="181" y="58"/>
                    <a:pt x="181" y="63"/>
                  </a:cubicBezTo>
                  <a:cubicBezTo>
                    <a:pt x="181" y="172"/>
                    <a:pt x="181" y="172"/>
                    <a:pt x="181" y="172"/>
                  </a:cubicBez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Tree>
    <p:custDataLst>
      <p:tags r:id="rId2"/>
    </p:custData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04d5f7cc-512c-484a-a96f-27485b77b350"/>
          <p:cNvGrpSpPr>
            <a:grpSpLocks noChangeAspect="1"/>
          </p:cNvGrpSpPr>
          <p:nvPr/>
        </p:nvGrpSpPr>
        <p:grpSpPr>
          <a:xfrm>
            <a:off x="711509" y="1595426"/>
            <a:ext cx="10768982" cy="4339961"/>
            <a:chOff x="711509" y="1595426"/>
            <a:chExt cx="10768982" cy="4339961"/>
          </a:xfrm>
        </p:grpSpPr>
        <p:grpSp>
          <p:nvGrpSpPr>
            <p:cNvPr id="3" name="Group 10"/>
            <p:cNvGrpSpPr/>
            <p:nvPr/>
          </p:nvGrpSpPr>
          <p:grpSpPr>
            <a:xfrm>
              <a:off x="4103340" y="1595426"/>
              <a:ext cx="3949088" cy="3404387"/>
              <a:chOff x="3201302" y="899607"/>
              <a:chExt cx="5868190" cy="5058785"/>
            </a:xfrm>
          </p:grpSpPr>
          <p:sp>
            <p:nvSpPr>
              <p:cNvPr id="35" name="îṣļîḑé-Hexagon 23"/>
              <p:cNvSpPr/>
              <p:nvPr/>
            </p:nvSpPr>
            <p:spPr>
              <a:xfrm>
                <a:off x="3201302" y="899607"/>
                <a:ext cx="5868190" cy="5058785"/>
              </a:xfrm>
              <a:prstGeom prst="hexagon">
                <a:avLst/>
              </a:prstGeom>
              <a:gradFill>
                <a:gsLst>
                  <a:gs pos="0">
                    <a:schemeClr val="bg1">
                      <a:lumMod val="50000"/>
                    </a:schemeClr>
                  </a:gs>
                  <a:gs pos="100000">
                    <a:schemeClr val="bg1">
                      <a:lumMod val="9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6" name="îṣļîḑé-Hexagon 24"/>
              <p:cNvSpPr/>
              <p:nvPr/>
            </p:nvSpPr>
            <p:spPr>
              <a:xfrm>
                <a:off x="3261655" y="954122"/>
                <a:ext cx="5741712" cy="4949753"/>
              </a:xfrm>
              <a:prstGeom prst="hexagon">
                <a:avLst/>
              </a:prstGeom>
              <a:solidFill>
                <a:schemeClr val="accent2"/>
              </a:solidFill>
              <a:ln>
                <a:noFill/>
              </a:ln>
              <a:effectLst>
                <a:innerShdw blurRad="279400">
                  <a:prstClr val="black">
                    <a:alpha val="1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7" name="îṣļîḑé-Hexagon 25"/>
              <p:cNvSpPr/>
              <p:nvPr/>
            </p:nvSpPr>
            <p:spPr>
              <a:xfrm>
                <a:off x="3835952" y="1449206"/>
                <a:ext cx="4593122" cy="3959588"/>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38" name="Group 26"/>
              <p:cNvGrpSpPr/>
              <p:nvPr/>
            </p:nvGrpSpPr>
            <p:grpSpPr>
              <a:xfrm>
                <a:off x="4456573" y="1977072"/>
                <a:ext cx="3351879" cy="2889551"/>
                <a:chOff x="6542627" y="2673048"/>
                <a:chExt cx="3351879" cy="2889551"/>
              </a:xfrm>
            </p:grpSpPr>
            <p:sp>
              <p:nvSpPr>
                <p:cNvPr id="50" name="îṣļîḑé-Hexagon 38"/>
                <p:cNvSpPr/>
                <p:nvPr/>
              </p:nvSpPr>
              <p:spPr>
                <a:xfrm>
                  <a:off x="6542627" y="2673048"/>
                  <a:ext cx="3351879" cy="2889551"/>
                </a:xfrm>
                <a:prstGeom prst="hexagon">
                  <a:avLst/>
                </a:prstGeom>
                <a:gradFill flip="none" rotWithShape="1">
                  <a:gsLst>
                    <a:gs pos="0">
                      <a:schemeClr val="bg1">
                        <a:lumMod val="75000"/>
                      </a:schemeClr>
                    </a:gs>
                    <a:gs pos="100000">
                      <a:schemeClr val="bg1">
                        <a:lumMod val="9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1" name="îṣļîḑé-Hexagon 39"/>
                <p:cNvSpPr/>
                <p:nvPr/>
              </p:nvSpPr>
              <p:spPr>
                <a:xfrm>
                  <a:off x="6590331" y="2714174"/>
                  <a:ext cx="3256469" cy="2807303"/>
                </a:xfrm>
                <a:prstGeom prst="hexagon">
                  <a:avLst/>
                </a:prstGeom>
                <a:gradFill flip="none" rotWithShape="1">
                  <a:gsLst>
                    <a:gs pos="0">
                      <a:schemeClr val="bg1"/>
                    </a:gs>
                    <a:gs pos="100000">
                      <a:srgbClr val="BABABA"/>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39" name="íṩľíḍè-Freeform: Shape 27"/>
              <p:cNvSpPr/>
              <p:nvPr/>
            </p:nvSpPr>
            <p:spPr>
              <a:xfrm>
                <a:off x="4826000" y="4866622"/>
                <a:ext cx="2609850" cy="542172"/>
              </a:xfrm>
              <a:custGeom>
                <a:avLst/>
                <a:gdLst>
                  <a:gd name="connsiteX0" fmla="*/ 0 w 1917700"/>
                  <a:gd name="connsiteY0" fmla="*/ 0 h 496524"/>
                  <a:gd name="connsiteX1" fmla="*/ 1917700 w 1917700"/>
                  <a:gd name="connsiteY1" fmla="*/ 0 h 496524"/>
                  <a:gd name="connsiteX2" fmla="*/ 1917700 w 1917700"/>
                  <a:gd name="connsiteY2" fmla="*/ 496524 h 496524"/>
                  <a:gd name="connsiteX3" fmla="*/ 0 w 1917700"/>
                  <a:gd name="connsiteY3" fmla="*/ 496524 h 496524"/>
                  <a:gd name="connsiteX4" fmla="*/ 0 w 1917700"/>
                  <a:gd name="connsiteY4" fmla="*/ 0 h 496524"/>
                  <a:gd name="connsiteX0-1" fmla="*/ 0 w 2241550"/>
                  <a:gd name="connsiteY0-2" fmla="*/ 0 h 496524"/>
                  <a:gd name="connsiteX1-3" fmla="*/ 1917700 w 2241550"/>
                  <a:gd name="connsiteY1-4" fmla="*/ 0 h 496524"/>
                  <a:gd name="connsiteX2-5" fmla="*/ 2241550 w 2241550"/>
                  <a:gd name="connsiteY2-6" fmla="*/ 496524 h 496524"/>
                  <a:gd name="connsiteX3-7" fmla="*/ 0 w 2241550"/>
                  <a:gd name="connsiteY3-8" fmla="*/ 496524 h 496524"/>
                  <a:gd name="connsiteX4-9" fmla="*/ 0 w 2241550"/>
                  <a:gd name="connsiteY4-10" fmla="*/ 0 h 496524"/>
                  <a:gd name="connsiteX0-11" fmla="*/ 330200 w 2571750"/>
                  <a:gd name="connsiteY0-12" fmla="*/ 0 h 496524"/>
                  <a:gd name="connsiteX1-13" fmla="*/ 2247900 w 2571750"/>
                  <a:gd name="connsiteY1-14" fmla="*/ 0 h 496524"/>
                  <a:gd name="connsiteX2-15" fmla="*/ 2571750 w 2571750"/>
                  <a:gd name="connsiteY2-16" fmla="*/ 496524 h 496524"/>
                  <a:gd name="connsiteX3-17" fmla="*/ 0 w 2571750"/>
                  <a:gd name="connsiteY3-18" fmla="*/ 496524 h 496524"/>
                  <a:gd name="connsiteX4-19" fmla="*/ 330200 w 2571750"/>
                  <a:gd name="connsiteY4-20" fmla="*/ 0 h 496524"/>
                  <a:gd name="connsiteX0-21" fmla="*/ 330200 w 2571750"/>
                  <a:gd name="connsiteY0-22" fmla="*/ 0 h 496524"/>
                  <a:gd name="connsiteX1-23" fmla="*/ 2241550 w 2571750"/>
                  <a:gd name="connsiteY1-24" fmla="*/ 3175 h 496524"/>
                  <a:gd name="connsiteX2-25" fmla="*/ 2571750 w 2571750"/>
                  <a:gd name="connsiteY2-26" fmla="*/ 496524 h 496524"/>
                  <a:gd name="connsiteX3-27" fmla="*/ 0 w 2571750"/>
                  <a:gd name="connsiteY3-28" fmla="*/ 496524 h 496524"/>
                  <a:gd name="connsiteX4-29" fmla="*/ 330200 w 2571750"/>
                  <a:gd name="connsiteY4-30" fmla="*/ 0 h 496524"/>
                  <a:gd name="connsiteX0-31" fmla="*/ 330200 w 2590800"/>
                  <a:gd name="connsiteY0-32" fmla="*/ 0 h 496524"/>
                  <a:gd name="connsiteX1-33" fmla="*/ 2241550 w 2590800"/>
                  <a:gd name="connsiteY1-34" fmla="*/ 3175 h 496524"/>
                  <a:gd name="connsiteX2-35" fmla="*/ 2590800 w 2590800"/>
                  <a:gd name="connsiteY2-36" fmla="*/ 496524 h 496524"/>
                  <a:gd name="connsiteX3-37" fmla="*/ 0 w 2590800"/>
                  <a:gd name="connsiteY3-38" fmla="*/ 496524 h 496524"/>
                  <a:gd name="connsiteX4-39" fmla="*/ 330200 w 2590800"/>
                  <a:gd name="connsiteY4-40" fmla="*/ 0 h 496524"/>
                  <a:gd name="connsiteX0-41" fmla="*/ 330200 w 2590800"/>
                  <a:gd name="connsiteY0-42" fmla="*/ 0 h 496524"/>
                  <a:gd name="connsiteX1-43" fmla="*/ 2241550 w 2590800"/>
                  <a:gd name="connsiteY1-44" fmla="*/ 0 h 496524"/>
                  <a:gd name="connsiteX2-45" fmla="*/ 2590800 w 2590800"/>
                  <a:gd name="connsiteY2-46" fmla="*/ 496524 h 496524"/>
                  <a:gd name="connsiteX3-47" fmla="*/ 0 w 2590800"/>
                  <a:gd name="connsiteY3-48" fmla="*/ 496524 h 496524"/>
                  <a:gd name="connsiteX4-49" fmla="*/ 330200 w 2590800"/>
                  <a:gd name="connsiteY4-50" fmla="*/ 0 h 496524"/>
                  <a:gd name="connsiteX0-51" fmla="*/ 349250 w 2609850"/>
                  <a:gd name="connsiteY0-52" fmla="*/ 0 h 496524"/>
                  <a:gd name="connsiteX1-53" fmla="*/ 2260600 w 2609850"/>
                  <a:gd name="connsiteY1-54" fmla="*/ 0 h 496524"/>
                  <a:gd name="connsiteX2-55" fmla="*/ 2609850 w 2609850"/>
                  <a:gd name="connsiteY2-56" fmla="*/ 496524 h 496524"/>
                  <a:gd name="connsiteX3-57" fmla="*/ 0 w 2609850"/>
                  <a:gd name="connsiteY3-58" fmla="*/ 496524 h 496524"/>
                  <a:gd name="connsiteX4-59" fmla="*/ 349250 w 2609850"/>
                  <a:gd name="connsiteY4-60" fmla="*/ 0 h 49652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09850" h="496524">
                    <a:moveTo>
                      <a:pt x="349250" y="0"/>
                    </a:moveTo>
                    <a:lnTo>
                      <a:pt x="2260600" y="0"/>
                    </a:lnTo>
                    <a:lnTo>
                      <a:pt x="2609850" y="496524"/>
                    </a:lnTo>
                    <a:lnTo>
                      <a:pt x="0" y="496524"/>
                    </a:lnTo>
                    <a:lnTo>
                      <a:pt x="34925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0" name="íṩľíḍè-Freeform: Shape 28"/>
              <p:cNvSpPr/>
              <p:nvPr/>
            </p:nvSpPr>
            <p:spPr>
              <a:xfrm rot="10800000">
                <a:off x="4827588" y="1449203"/>
                <a:ext cx="2609850" cy="535020"/>
              </a:xfrm>
              <a:custGeom>
                <a:avLst/>
                <a:gdLst>
                  <a:gd name="connsiteX0" fmla="*/ 0 w 1917700"/>
                  <a:gd name="connsiteY0" fmla="*/ 0 h 496524"/>
                  <a:gd name="connsiteX1" fmla="*/ 1917700 w 1917700"/>
                  <a:gd name="connsiteY1" fmla="*/ 0 h 496524"/>
                  <a:gd name="connsiteX2" fmla="*/ 1917700 w 1917700"/>
                  <a:gd name="connsiteY2" fmla="*/ 496524 h 496524"/>
                  <a:gd name="connsiteX3" fmla="*/ 0 w 1917700"/>
                  <a:gd name="connsiteY3" fmla="*/ 496524 h 496524"/>
                  <a:gd name="connsiteX4" fmla="*/ 0 w 1917700"/>
                  <a:gd name="connsiteY4" fmla="*/ 0 h 496524"/>
                  <a:gd name="connsiteX0-1" fmla="*/ 0 w 2241550"/>
                  <a:gd name="connsiteY0-2" fmla="*/ 0 h 496524"/>
                  <a:gd name="connsiteX1-3" fmla="*/ 1917700 w 2241550"/>
                  <a:gd name="connsiteY1-4" fmla="*/ 0 h 496524"/>
                  <a:gd name="connsiteX2-5" fmla="*/ 2241550 w 2241550"/>
                  <a:gd name="connsiteY2-6" fmla="*/ 496524 h 496524"/>
                  <a:gd name="connsiteX3-7" fmla="*/ 0 w 2241550"/>
                  <a:gd name="connsiteY3-8" fmla="*/ 496524 h 496524"/>
                  <a:gd name="connsiteX4-9" fmla="*/ 0 w 2241550"/>
                  <a:gd name="connsiteY4-10" fmla="*/ 0 h 496524"/>
                  <a:gd name="connsiteX0-11" fmla="*/ 330200 w 2571750"/>
                  <a:gd name="connsiteY0-12" fmla="*/ 0 h 496524"/>
                  <a:gd name="connsiteX1-13" fmla="*/ 2247900 w 2571750"/>
                  <a:gd name="connsiteY1-14" fmla="*/ 0 h 496524"/>
                  <a:gd name="connsiteX2-15" fmla="*/ 2571750 w 2571750"/>
                  <a:gd name="connsiteY2-16" fmla="*/ 496524 h 496524"/>
                  <a:gd name="connsiteX3-17" fmla="*/ 0 w 2571750"/>
                  <a:gd name="connsiteY3-18" fmla="*/ 496524 h 496524"/>
                  <a:gd name="connsiteX4-19" fmla="*/ 330200 w 2571750"/>
                  <a:gd name="connsiteY4-20" fmla="*/ 0 h 496524"/>
                  <a:gd name="connsiteX0-21" fmla="*/ 330200 w 2571750"/>
                  <a:gd name="connsiteY0-22" fmla="*/ 0 h 496524"/>
                  <a:gd name="connsiteX1-23" fmla="*/ 2241550 w 2571750"/>
                  <a:gd name="connsiteY1-24" fmla="*/ 3175 h 496524"/>
                  <a:gd name="connsiteX2-25" fmla="*/ 2571750 w 2571750"/>
                  <a:gd name="connsiteY2-26" fmla="*/ 496524 h 496524"/>
                  <a:gd name="connsiteX3-27" fmla="*/ 0 w 2571750"/>
                  <a:gd name="connsiteY3-28" fmla="*/ 496524 h 496524"/>
                  <a:gd name="connsiteX4-29" fmla="*/ 330200 w 2571750"/>
                  <a:gd name="connsiteY4-30" fmla="*/ 0 h 496524"/>
                  <a:gd name="connsiteX0-31" fmla="*/ 330200 w 2590800"/>
                  <a:gd name="connsiteY0-32" fmla="*/ 0 h 496524"/>
                  <a:gd name="connsiteX1-33" fmla="*/ 2241550 w 2590800"/>
                  <a:gd name="connsiteY1-34" fmla="*/ 3175 h 496524"/>
                  <a:gd name="connsiteX2-35" fmla="*/ 2590800 w 2590800"/>
                  <a:gd name="connsiteY2-36" fmla="*/ 496524 h 496524"/>
                  <a:gd name="connsiteX3-37" fmla="*/ 0 w 2590800"/>
                  <a:gd name="connsiteY3-38" fmla="*/ 496524 h 496524"/>
                  <a:gd name="connsiteX4-39" fmla="*/ 330200 w 2590800"/>
                  <a:gd name="connsiteY4-40" fmla="*/ 0 h 496524"/>
                  <a:gd name="connsiteX0-41" fmla="*/ 330200 w 2590800"/>
                  <a:gd name="connsiteY0-42" fmla="*/ 0 h 496524"/>
                  <a:gd name="connsiteX1-43" fmla="*/ 2241550 w 2590800"/>
                  <a:gd name="connsiteY1-44" fmla="*/ 0 h 496524"/>
                  <a:gd name="connsiteX2-45" fmla="*/ 2590800 w 2590800"/>
                  <a:gd name="connsiteY2-46" fmla="*/ 496524 h 496524"/>
                  <a:gd name="connsiteX3-47" fmla="*/ 0 w 2590800"/>
                  <a:gd name="connsiteY3-48" fmla="*/ 496524 h 496524"/>
                  <a:gd name="connsiteX4-49" fmla="*/ 330200 w 2590800"/>
                  <a:gd name="connsiteY4-50" fmla="*/ 0 h 496524"/>
                  <a:gd name="connsiteX0-51" fmla="*/ 349250 w 2609850"/>
                  <a:gd name="connsiteY0-52" fmla="*/ 0 h 496524"/>
                  <a:gd name="connsiteX1-53" fmla="*/ 2260600 w 2609850"/>
                  <a:gd name="connsiteY1-54" fmla="*/ 0 h 496524"/>
                  <a:gd name="connsiteX2-55" fmla="*/ 2609850 w 2609850"/>
                  <a:gd name="connsiteY2-56" fmla="*/ 496524 h 496524"/>
                  <a:gd name="connsiteX3-57" fmla="*/ 0 w 2609850"/>
                  <a:gd name="connsiteY3-58" fmla="*/ 496524 h 496524"/>
                  <a:gd name="connsiteX4-59" fmla="*/ 349250 w 2609850"/>
                  <a:gd name="connsiteY4-60" fmla="*/ 0 h 49652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09850" h="496524">
                    <a:moveTo>
                      <a:pt x="349250" y="0"/>
                    </a:moveTo>
                    <a:lnTo>
                      <a:pt x="2260600" y="0"/>
                    </a:lnTo>
                    <a:lnTo>
                      <a:pt x="2609850" y="496524"/>
                    </a:lnTo>
                    <a:lnTo>
                      <a:pt x="0" y="496524"/>
                    </a:lnTo>
                    <a:lnTo>
                      <a:pt x="34925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1" name="íṩľíḍè-Freeform: Shape 29"/>
              <p:cNvSpPr/>
              <p:nvPr/>
            </p:nvSpPr>
            <p:spPr>
              <a:xfrm rot="17784389">
                <a:off x="6571574" y="4011542"/>
                <a:ext cx="2221547" cy="566920"/>
              </a:xfrm>
              <a:custGeom>
                <a:avLst/>
                <a:gdLst>
                  <a:gd name="connsiteX0" fmla="*/ 0 w 1917700"/>
                  <a:gd name="connsiteY0" fmla="*/ 0 h 496524"/>
                  <a:gd name="connsiteX1" fmla="*/ 1917700 w 1917700"/>
                  <a:gd name="connsiteY1" fmla="*/ 0 h 496524"/>
                  <a:gd name="connsiteX2" fmla="*/ 1917700 w 1917700"/>
                  <a:gd name="connsiteY2" fmla="*/ 496524 h 496524"/>
                  <a:gd name="connsiteX3" fmla="*/ 0 w 1917700"/>
                  <a:gd name="connsiteY3" fmla="*/ 496524 h 496524"/>
                  <a:gd name="connsiteX4" fmla="*/ 0 w 1917700"/>
                  <a:gd name="connsiteY4" fmla="*/ 0 h 496524"/>
                  <a:gd name="connsiteX0-1" fmla="*/ 0 w 2241550"/>
                  <a:gd name="connsiteY0-2" fmla="*/ 0 h 496524"/>
                  <a:gd name="connsiteX1-3" fmla="*/ 1917700 w 2241550"/>
                  <a:gd name="connsiteY1-4" fmla="*/ 0 h 496524"/>
                  <a:gd name="connsiteX2-5" fmla="*/ 2241550 w 2241550"/>
                  <a:gd name="connsiteY2-6" fmla="*/ 496524 h 496524"/>
                  <a:gd name="connsiteX3-7" fmla="*/ 0 w 2241550"/>
                  <a:gd name="connsiteY3-8" fmla="*/ 496524 h 496524"/>
                  <a:gd name="connsiteX4-9" fmla="*/ 0 w 2241550"/>
                  <a:gd name="connsiteY4-10" fmla="*/ 0 h 496524"/>
                  <a:gd name="connsiteX0-11" fmla="*/ 330200 w 2571750"/>
                  <a:gd name="connsiteY0-12" fmla="*/ 0 h 496524"/>
                  <a:gd name="connsiteX1-13" fmla="*/ 2247900 w 2571750"/>
                  <a:gd name="connsiteY1-14" fmla="*/ 0 h 496524"/>
                  <a:gd name="connsiteX2-15" fmla="*/ 2571750 w 2571750"/>
                  <a:gd name="connsiteY2-16" fmla="*/ 496524 h 496524"/>
                  <a:gd name="connsiteX3-17" fmla="*/ 0 w 2571750"/>
                  <a:gd name="connsiteY3-18" fmla="*/ 496524 h 496524"/>
                  <a:gd name="connsiteX4-19" fmla="*/ 330200 w 2571750"/>
                  <a:gd name="connsiteY4-20" fmla="*/ 0 h 496524"/>
                  <a:gd name="connsiteX0-21" fmla="*/ 330200 w 2571750"/>
                  <a:gd name="connsiteY0-22" fmla="*/ 0 h 496524"/>
                  <a:gd name="connsiteX1-23" fmla="*/ 2241550 w 2571750"/>
                  <a:gd name="connsiteY1-24" fmla="*/ 3175 h 496524"/>
                  <a:gd name="connsiteX2-25" fmla="*/ 2571750 w 2571750"/>
                  <a:gd name="connsiteY2-26" fmla="*/ 496524 h 496524"/>
                  <a:gd name="connsiteX3-27" fmla="*/ 0 w 2571750"/>
                  <a:gd name="connsiteY3-28" fmla="*/ 496524 h 496524"/>
                  <a:gd name="connsiteX4-29" fmla="*/ 330200 w 2571750"/>
                  <a:gd name="connsiteY4-30" fmla="*/ 0 h 496524"/>
                  <a:gd name="connsiteX0-31" fmla="*/ 330200 w 2590800"/>
                  <a:gd name="connsiteY0-32" fmla="*/ 0 h 496524"/>
                  <a:gd name="connsiteX1-33" fmla="*/ 2241550 w 2590800"/>
                  <a:gd name="connsiteY1-34" fmla="*/ 3175 h 496524"/>
                  <a:gd name="connsiteX2-35" fmla="*/ 2590800 w 2590800"/>
                  <a:gd name="connsiteY2-36" fmla="*/ 496524 h 496524"/>
                  <a:gd name="connsiteX3-37" fmla="*/ 0 w 2590800"/>
                  <a:gd name="connsiteY3-38" fmla="*/ 496524 h 496524"/>
                  <a:gd name="connsiteX4-39" fmla="*/ 330200 w 2590800"/>
                  <a:gd name="connsiteY4-40" fmla="*/ 0 h 496524"/>
                  <a:gd name="connsiteX0-41" fmla="*/ 330200 w 2590800"/>
                  <a:gd name="connsiteY0-42" fmla="*/ 0 h 496524"/>
                  <a:gd name="connsiteX1-43" fmla="*/ 2241550 w 2590800"/>
                  <a:gd name="connsiteY1-44" fmla="*/ 0 h 496524"/>
                  <a:gd name="connsiteX2-45" fmla="*/ 2590800 w 2590800"/>
                  <a:gd name="connsiteY2-46" fmla="*/ 496524 h 496524"/>
                  <a:gd name="connsiteX3-47" fmla="*/ 0 w 2590800"/>
                  <a:gd name="connsiteY3-48" fmla="*/ 496524 h 496524"/>
                  <a:gd name="connsiteX4-49" fmla="*/ 330200 w 2590800"/>
                  <a:gd name="connsiteY4-50" fmla="*/ 0 h 496524"/>
                  <a:gd name="connsiteX0-51" fmla="*/ 349250 w 2609850"/>
                  <a:gd name="connsiteY0-52" fmla="*/ 0 h 496524"/>
                  <a:gd name="connsiteX1-53" fmla="*/ 2260600 w 2609850"/>
                  <a:gd name="connsiteY1-54" fmla="*/ 0 h 496524"/>
                  <a:gd name="connsiteX2-55" fmla="*/ 2609850 w 2609850"/>
                  <a:gd name="connsiteY2-56" fmla="*/ 496524 h 496524"/>
                  <a:gd name="connsiteX3-57" fmla="*/ 0 w 2609850"/>
                  <a:gd name="connsiteY3-58" fmla="*/ 496524 h 496524"/>
                  <a:gd name="connsiteX4-59" fmla="*/ 349250 w 2609850"/>
                  <a:gd name="connsiteY4-60" fmla="*/ 0 h 496524"/>
                  <a:gd name="connsiteX0-61" fmla="*/ 420325 w 2609850"/>
                  <a:gd name="connsiteY0-62" fmla="*/ 0 h 500318"/>
                  <a:gd name="connsiteX1-63" fmla="*/ 2260600 w 2609850"/>
                  <a:gd name="connsiteY1-64" fmla="*/ 3794 h 500318"/>
                  <a:gd name="connsiteX2-65" fmla="*/ 2609850 w 2609850"/>
                  <a:gd name="connsiteY2-66" fmla="*/ 500318 h 500318"/>
                  <a:gd name="connsiteX3-67" fmla="*/ 0 w 2609850"/>
                  <a:gd name="connsiteY3-68" fmla="*/ 500318 h 500318"/>
                  <a:gd name="connsiteX4-69" fmla="*/ 420325 w 2609850"/>
                  <a:gd name="connsiteY4-70" fmla="*/ 0 h 500318"/>
                  <a:gd name="connsiteX0-71" fmla="*/ 388546 w 2578071"/>
                  <a:gd name="connsiteY0-72" fmla="*/ 0 h 522131"/>
                  <a:gd name="connsiteX1-73" fmla="*/ 2228821 w 2578071"/>
                  <a:gd name="connsiteY1-74" fmla="*/ 3794 h 522131"/>
                  <a:gd name="connsiteX2-75" fmla="*/ 2578071 w 2578071"/>
                  <a:gd name="connsiteY2-76" fmla="*/ 500318 h 522131"/>
                  <a:gd name="connsiteX3-77" fmla="*/ 1 w 2578071"/>
                  <a:gd name="connsiteY3-78" fmla="*/ 522131 h 522131"/>
                  <a:gd name="connsiteX4-79" fmla="*/ 388546 w 2578071"/>
                  <a:gd name="connsiteY4-80" fmla="*/ 0 h 522131"/>
                  <a:gd name="connsiteX0-81" fmla="*/ 383637 w 2578070"/>
                  <a:gd name="connsiteY0-82" fmla="*/ 0 h 520165"/>
                  <a:gd name="connsiteX1-83" fmla="*/ 2228820 w 2578070"/>
                  <a:gd name="connsiteY1-84" fmla="*/ 1828 h 520165"/>
                  <a:gd name="connsiteX2-85" fmla="*/ 2578070 w 2578070"/>
                  <a:gd name="connsiteY2-86" fmla="*/ 498352 h 520165"/>
                  <a:gd name="connsiteX3-87" fmla="*/ 0 w 2578070"/>
                  <a:gd name="connsiteY3-88" fmla="*/ 520165 h 520165"/>
                  <a:gd name="connsiteX4-89" fmla="*/ 383637 w 2578070"/>
                  <a:gd name="connsiteY4-90" fmla="*/ 0 h 520165"/>
                  <a:gd name="connsiteX0-91" fmla="*/ 373856 w 2568289"/>
                  <a:gd name="connsiteY0-92" fmla="*/ 0 h 526117"/>
                  <a:gd name="connsiteX1-93" fmla="*/ 2219039 w 2568289"/>
                  <a:gd name="connsiteY1-94" fmla="*/ 1828 h 526117"/>
                  <a:gd name="connsiteX2-95" fmla="*/ 2568289 w 2568289"/>
                  <a:gd name="connsiteY2-96" fmla="*/ 498352 h 526117"/>
                  <a:gd name="connsiteX3-97" fmla="*/ 0 w 2568289"/>
                  <a:gd name="connsiteY3-98" fmla="*/ 526117 h 526117"/>
                  <a:gd name="connsiteX4-99" fmla="*/ 373856 w 2568289"/>
                  <a:gd name="connsiteY4-100" fmla="*/ 0 h 526117"/>
                  <a:gd name="connsiteX0-101" fmla="*/ 381201 w 2575634"/>
                  <a:gd name="connsiteY0-102" fmla="*/ 0 h 524124"/>
                  <a:gd name="connsiteX1-103" fmla="*/ 2226384 w 2575634"/>
                  <a:gd name="connsiteY1-104" fmla="*/ 1828 h 524124"/>
                  <a:gd name="connsiteX2-105" fmla="*/ 2575634 w 2575634"/>
                  <a:gd name="connsiteY2-106" fmla="*/ 498352 h 524124"/>
                  <a:gd name="connsiteX3-107" fmla="*/ 0 w 2575634"/>
                  <a:gd name="connsiteY3-108" fmla="*/ 524124 h 524124"/>
                  <a:gd name="connsiteX4-109" fmla="*/ 381201 w 2575634"/>
                  <a:gd name="connsiteY4-110" fmla="*/ 0 h 524124"/>
                  <a:gd name="connsiteX0-111" fmla="*/ 375057 w 2575634"/>
                  <a:gd name="connsiteY0-112" fmla="*/ 3099 h 522296"/>
                  <a:gd name="connsiteX1-113" fmla="*/ 2226384 w 2575634"/>
                  <a:gd name="connsiteY1-114" fmla="*/ 0 h 522296"/>
                  <a:gd name="connsiteX2-115" fmla="*/ 2575634 w 2575634"/>
                  <a:gd name="connsiteY2-116" fmla="*/ 496524 h 522296"/>
                  <a:gd name="connsiteX3-117" fmla="*/ 0 w 2575634"/>
                  <a:gd name="connsiteY3-118" fmla="*/ 522296 h 522296"/>
                  <a:gd name="connsiteX4-119" fmla="*/ 375057 w 2575634"/>
                  <a:gd name="connsiteY4-120" fmla="*/ 3099 h 522296"/>
                  <a:gd name="connsiteX0-121" fmla="*/ 376277 w 2576854"/>
                  <a:gd name="connsiteY0-122" fmla="*/ 3099 h 520316"/>
                  <a:gd name="connsiteX1-123" fmla="*/ 2227604 w 2576854"/>
                  <a:gd name="connsiteY1-124" fmla="*/ 0 h 520316"/>
                  <a:gd name="connsiteX2-125" fmla="*/ 2576854 w 2576854"/>
                  <a:gd name="connsiteY2-126" fmla="*/ 496524 h 520316"/>
                  <a:gd name="connsiteX3-127" fmla="*/ 1 w 2576854"/>
                  <a:gd name="connsiteY3-128" fmla="*/ 520316 h 520316"/>
                  <a:gd name="connsiteX4-129" fmla="*/ 376277 w 2576854"/>
                  <a:gd name="connsiteY4-130" fmla="*/ 3099 h 520316"/>
                  <a:gd name="connsiteX0-131" fmla="*/ 375040 w 2575617"/>
                  <a:gd name="connsiteY0-132" fmla="*/ 3099 h 517355"/>
                  <a:gd name="connsiteX1-133" fmla="*/ 2226367 w 2575617"/>
                  <a:gd name="connsiteY1-134" fmla="*/ 0 h 517355"/>
                  <a:gd name="connsiteX2-135" fmla="*/ 2575617 w 2575617"/>
                  <a:gd name="connsiteY2-136" fmla="*/ 496524 h 517355"/>
                  <a:gd name="connsiteX3-137" fmla="*/ 0 w 2575617"/>
                  <a:gd name="connsiteY3-138" fmla="*/ 517355 h 517355"/>
                  <a:gd name="connsiteX4-139" fmla="*/ 375040 w 2575617"/>
                  <a:gd name="connsiteY4-140" fmla="*/ 3099 h 517355"/>
                  <a:gd name="connsiteX0-141" fmla="*/ 375040 w 2557137"/>
                  <a:gd name="connsiteY0-142" fmla="*/ 3099 h 526131"/>
                  <a:gd name="connsiteX1-143" fmla="*/ 2226367 w 2557137"/>
                  <a:gd name="connsiteY1-144" fmla="*/ 0 h 526131"/>
                  <a:gd name="connsiteX2-145" fmla="*/ 2557137 w 2557137"/>
                  <a:gd name="connsiteY2-146" fmla="*/ 526131 h 526131"/>
                  <a:gd name="connsiteX3-147" fmla="*/ 0 w 2557137"/>
                  <a:gd name="connsiteY3-148" fmla="*/ 517355 h 526131"/>
                  <a:gd name="connsiteX4-149" fmla="*/ 375040 w 2557137"/>
                  <a:gd name="connsiteY4-150" fmla="*/ 3099 h 526131"/>
                  <a:gd name="connsiteX0-151" fmla="*/ 373820 w 2555917"/>
                  <a:gd name="connsiteY0-152" fmla="*/ 3099 h 526131"/>
                  <a:gd name="connsiteX1-153" fmla="*/ 2225147 w 2555917"/>
                  <a:gd name="connsiteY1-154" fmla="*/ 0 h 526131"/>
                  <a:gd name="connsiteX2-155" fmla="*/ 2555917 w 2555917"/>
                  <a:gd name="connsiteY2-156" fmla="*/ 526131 h 526131"/>
                  <a:gd name="connsiteX3-157" fmla="*/ -1 w 2555917"/>
                  <a:gd name="connsiteY3-158" fmla="*/ 519334 h 526131"/>
                  <a:gd name="connsiteX4-159" fmla="*/ 373820 w 2555917"/>
                  <a:gd name="connsiteY4-160" fmla="*/ 3099 h 52613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55917" h="526131">
                    <a:moveTo>
                      <a:pt x="373820" y="3099"/>
                    </a:moveTo>
                    <a:lnTo>
                      <a:pt x="2225147" y="0"/>
                    </a:lnTo>
                    <a:lnTo>
                      <a:pt x="2555917" y="526131"/>
                    </a:lnTo>
                    <a:lnTo>
                      <a:pt x="-1" y="519334"/>
                    </a:lnTo>
                    <a:lnTo>
                      <a:pt x="373820" y="309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2" name="íṩľíḍè-Freeform: Shape 30"/>
              <p:cNvSpPr/>
              <p:nvPr/>
            </p:nvSpPr>
            <p:spPr>
              <a:xfrm rot="3802620">
                <a:off x="3469479" y="4015237"/>
                <a:ext cx="2218358" cy="558429"/>
              </a:xfrm>
              <a:custGeom>
                <a:avLst/>
                <a:gdLst>
                  <a:gd name="connsiteX0" fmla="*/ 0 w 1917700"/>
                  <a:gd name="connsiteY0" fmla="*/ 0 h 496524"/>
                  <a:gd name="connsiteX1" fmla="*/ 1917700 w 1917700"/>
                  <a:gd name="connsiteY1" fmla="*/ 0 h 496524"/>
                  <a:gd name="connsiteX2" fmla="*/ 1917700 w 1917700"/>
                  <a:gd name="connsiteY2" fmla="*/ 496524 h 496524"/>
                  <a:gd name="connsiteX3" fmla="*/ 0 w 1917700"/>
                  <a:gd name="connsiteY3" fmla="*/ 496524 h 496524"/>
                  <a:gd name="connsiteX4" fmla="*/ 0 w 1917700"/>
                  <a:gd name="connsiteY4" fmla="*/ 0 h 496524"/>
                  <a:gd name="connsiteX0-1" fmla="*/ 0 w 2241550"/>
                  <a:gd name="connsiteY0-2" fmla="*/ 0 h 496524"/>
                  <a:gd name="connsiteX1-3" fmla="*/ 1917700 w 2241550"/>
                  <a:gd name="connsiteY1-4" fmla="*/ 0 h 496524"/>
                  <a:gd name="connsiteX2-5" fmla="*/ 2241550 w 2241550"/>
                  <a:gd name="connsiteY2-6" fmla="*/ 496524 h 496524"/>
                  <a:gd name="connsiteX3-7" fmla="*/ 0 w 2241550"/>
                  <a:gd name="connsiteY3-8" fmla="*/ 496524 h 496524"/>
                  <a:gd name="connsiteX4-9" fmla="*/ 0 w 2241550"/>
                  <a:gd name="connsiteY4-10" fmla="*/ 0 h 496524"/>
                  <a:gd name="connsiteX0-11" fmla="*/ 330200 w 2571750"/>
                  <a:gd name="connsiteY0-12" fmla="*/ 0 h 496524"/>
                  <a:gd name="connsiteX1-13" fmla="*/ 2247900 w 2571750"/>
                  <a:gd name="connsiteY1-14" fmla="*/ 0 h 496524"/>
                  <a:gd name="connsiteX2-15" fmla="*/ 2571750 w 2571750"/>
                  <a:gd name="connsiteY2-16" fmla="*/ 496524 h 496524"/>
                  <a:gd name="connsiteX3-17" fmla="*/ 0 w 2571750"/>
                  <a:gd name="connsiteY3-18" fmla="*/ 496524 h 496524"/>
                  <a:gd name="connsiteX4-19" fmla="*/ 330200 w 2571750"/>
                  <a:gd name="connsiteY4-20" fmla="*/ 0 h 496524"/>
                  <a:gd name="connsiteX0-21" fmla="*/ 330200 w 2571750"/>
                  <a:gd name="connsiteY0-22" fmla="*/ 0 h 496524"/>
                  <a:gd name="connsiteX1-23" fmla="*/ 2241550 w 2571750"/>
                  <a:gd name="connsiteY1-24" fmla="*/ 3175 h 496524"/>
                  <a:gd name="connsiteX2-25" fmla="*/ 2571750 w 2571750"/>
                  <a:gd name="connsiteY2-26" fmla="*/ 496524 h 496524"/>
                  <a:gd name="connsiteX3-27" fmla="*/ 0 w 2571750"/>
                  <a:gd name="connsiteY3-28" fmla="*/ 496524 h 496524"/>
                  <a:gd name="connsiteX4-29" fmla="*/ 330200 w 2571750"/>
                  <a:gd name="connsiteY4-30" fmla="*/ 0 h 496524"/>
                  <a:gd name="connsiteX0-31" fmla="*/ 330200 w 2590800"/>
                  <a:gd name="connsiteY0-32" fmla="*/ 0 h 496524"/>
                  <a:gd name="connsiteX1-33" fmla="*/ 2241550 w 2590800"/>
                  <a:gd name="connsiteY1-34" fmla="*/ 3175 h 496524"/>
                  <a:gd name="connsiteX2-35" fmla="*/ 2590800 w 2590800"/>
                  <a:gd name="connsiteY2-36" fmla="*/ 496524 h 496524"/>
                  <a:gd name="connsiteX3-37" fmla="*/ 0 w 2590800"/>
                  <a:gd name="connsiteY3-38" fmla="*/ 496524 h 496524"/>
                  <a:gd name="connsiteX4-39" fmla="*/ 330200 w 2590800"/>
                  <a:gd name="connsiteY4-40" fmla="*/ 0 h 496524"/>
                  <a:gd name="connsiteX0-41" fmla="*/ 330200 w 2590800"/>
                  <a:gd name="connsiteY0-42" fmla="*/ 0 h 496524"/>
                  <a:gd name="connsiteX1-43" fmla="*/ 2241550 w 2590800"/>
                  <a:gd name="connsiteY1-44" fmla="*/ 0 h 496524"/>
                  <a:gd name="connsiteX2-45" fmla="*/ 2590800 w 2590800"/>
                  <a:gd name="connsiteY2-46" fmla="*/ 496524 h 496524"/>
                  <a:gd name="connsiteX3-47" fmla="*/ 0 w 2590800"/>
                  <a:gd name="connsiteY3-48" fmla="*/ 496524 h 496524"/>
                  <a:gd name="connsiteX4-49" fmla="*/ 330200 w 2590800"/>
                  <a:gd name="connsiteY4-50" fmla="*/ 0 h 496524"/>
                  <a:gd name="connsiteX0-51" fmla="*/ 349250 w 2609850"/>
                  <a:gd name="connsiteY0-52" fmla="*/ 0 h 496524"/>
                  <a:gd name="connsiteX1-53" fmla="*/ 2260600 w 2609850"/>
                  <a:gd name="connsiteY1-54" fmla="*/ 0 h 496524"/>
                  <a:gd name="connsiteX2-55" fmla="*/ 2609850 w 2609850"/>
                  <a:gd name="connsiteY2-56" fmla="*/ 496524 h 496524"/>
                  <a:gd name="connsiteX3-57" fmla="*/ 0 w 2609850"/>
                  <a:gd name="connsiteY3-58" fmla="*/ 496524 h 496524"/>
                  <a:gd name="connsiteX4-59" fmla="*/ 349250 w 2609850"/>
                  <a:gd name="connsiteY4-60" fmla="*/ 0 h 496524"/>
                  <a:gd name="connsiteX0-61" fmla="*/ 420325 w 2609850"/>
                  <a:gd name="connsiteY0-62" fmla="*/ 0 h 500318"/>
                  <a:gd name="connsiteX1-63" fmla="*/ 2260600 w 2609850"/>
                  <a:gd name="connsiteY1-64" fmla="*/ 3794 h 500318"/>
                  <a:gd name="connsiteX2-65" fmla="*/ 2609850 w 2609850"/>
                  <a:gd name="connsiteY2-66" fmla="*/ 500318 h 500318"/>
                  <a:gd name="connsiteX3-67" fmla="*/ 0 w 2609850"/>
                  <a:gd name="connsiteY3-68" fmla="*/ 500318 h 500318"/>
                  <a:gd name="connsiteX4-69" fmla="*/ 420325 w 2609850"/>
                  <a:gd name="connsiteY4-70" fmla="*/ 0 h 500318"/>
                  <a:gd name="connsiteX0-71" fmla="*/ 388546 w 2578071"/>
                  <a:gd name="connsiteY0-72" fmla="*/ 0 h 522131"/>
                  <a:gd name="connsiteX1-73" fmla="*/ 2228821 w 2578071"/>
                  <a:gd name="connsiteY1-74" fmla="*/ 3794 h 522131"/>
                  <a:gd name="connsiteX2-75" fmla="*/ 2578071 w 2578071"/>
                  <a:gd name="connsiteY2-76" fmla="*/ 500318 h 522131"/>
                  <a:gd name="connsiteX3-77" fmla="*/ 1 w 2578071"/>
                  <a:gd name="connsiteY3-78" fmla="*/ 522131 h 522131"/>
                  <a:gd name="connsiteX4-79" fmla="*/ 388546 w 2578071"/>
                  <a:gd name="connsiteY4-80" fmla="*/ 0 h 522131"/>
                  <a:gd name="connsiteX0-81" fmla="*/ 383637 w 2578070"/>
                  <a:gd name="connsiteY0-82" fmla="*/ 0 h 520165"/>
                  <a:gd name="connsiteX1-83" fmla="*/ 2228820 w 2578070"/>
                  <a:gd name="connsiteY1-84" fmla="*/ 1828 h 520165"/>
                  <a:gd name="connsiteX2-85" fmla="*/ 2578070 w 2578070"/>
                  <a:gd name="connsiteY2-86" fmla="*/ 498352 h 520165"/>
                  <a:gd name="connsiteX3-87" fmla="*/ 0 w 2578070"/>
                  <a:gd name="connsiteY3-88" fmla="*/ 520165 h 520165"/>
                  <a:gd name="connsiteX4-89" fmla="*/ 383637 w 2578070"/>
                  <a:gd name="connsiteY4-90" fmla="*/ 0 h 520165"/>
                  <a:gd name="connsiteX0-91" fmla="*/ 373856 w 2568289"/>
                  <a:gd name="connsiteY0-92" fmla="*/ 0 h 526117"/>
                  <a:gd name="connsiteX1-93" fmla="*/ 2219039 w 2568289"/>
                  <a:gd name="connsiteY1-94" fmla="*/ 1828 h 526117"/>
                  <a:gd name="connsiteX2-95" fmla="*/ 2568289 w 2568289"/>
                  <a:gd name="connsiteY2-96" fmla="*/ 498352 h 526117"/>
                  <a:gd name="connsiteX3-97" fmla="*/ 0 w 2568289"/>
                  <a:gd name="connsiteY3-98" fmla="*/ 526117 h 526117"/>
                  <a:gd name="connsiteX4-99" fmla="*/ 373856 w 2568289"/>
                  <a:gd name="connsiteY4-100" fmla="*/ 0 h 526117"/>
                  <a:gd name="connsiteX0-101" fmla="*/ 381201 w 2575634"/>
                  <a:gd name="connsiteY0-102" fmla="*/ 0 h 524124"/>
                  <a:gd name="connsiteX1-103" fmla="*/ 2226384 w 2575634"/>
                  <a:gd name="connsiteY1-104" fmla="*/ 1828 h 524124"/>
                  <a:gd name="connsiteX2-105" fmla="*/ 2575634 w 2575634"/>
                  <a:gd name="connsiteY2-106" fmla="*/ 498352 h 524124"/>
                  <a:gd name="connsiteX3-107" fmla="*/ 0 w 2575634"/>
                  <a:gd name="connsiteY3-108" fmla="*/ 524124 h 524124"/>
                  <a:gd name="connsiteX4-109" fmla="*/ 381201 w 2575634"/>
                  <a:gd name="connsiteY4-110" fmla="*/ 0 h 524124"/>
                  <a:gd name="connsiteX0-111" fmla="*/ 375057 w 2575634"/>
                  <a:gd name="connsiteY0-112" fmla="*/ 3099 h 522296"/>
                  <a:gd name="connsiteX1-113" fmla="*/ 2226384 w 2575634"/>
                  <a:gd name="connsiteY1-114" fmla="*/ 0 h 522296"/>
                  <a:gd name="connsiteX2-115" fmla="*/ 2575634 w 2575634"/>
                  <a:gd name="connsiteY2-116" fmla="*/ 496524 h 522296"/>
                  <a:gd name="connsiteX3-117" fmla="*/ 0 w 2575634"/>
                  <a:gd name="connsiteY3-118" fmla="*/ 522296 h 522296"/>
                  <a:gd name="connsiteX4-119" fmla="*/ 375057 w 2575634"/>
                  <a:gd name="connsiteY4-120" fmla="*/ 3099 h 522296"/>
                  <a:gd name="connsiteX0-121" fmla="*/ 376277 w 2576854"/>
                  <a:gd name="connsiteY0-122" fmla="*/ 3099 h 520316"/>
                  <a:gd name="connsiteX1-123" fmla="*/ 2227604 w 2576854"/>
                  <a:gd name="connsiteY1-124" fmla="*/ 0 h 520316"/>
                  <a:gd name="connsiteX2-125" fmla="*/ 2576854 w 2576854"/>
                  <a:gd name="connsiteY2-126" fmla="*/ 496524 h 520316"/>
                  <a:gd name="connsiteX3-127" fmla="*/ 1 w 2576854"/>
                  <a:gd name="connsiteY3-128" fmla="*/ 520316 h 520316"/>
                  <a:gd name="connsiteX4-129" fmla="*/ 376277 w 2576854"/>
                  <a:gd name="connsiteY4-130" fmla="*/ 3099 h 520316"/>
                  <a:gd name="connsiteX0-131" fmla="*/ 375040 w 2575617"/>
                  <a:gd name="connsiteY0-132" fmla="*/ 3099 h 517355"/>
                  <a:gd name="connsiteX1-133" fmla="*/ 2226367 w 2575617"/>
                  <a:gd name="connsiteY1-134" fmla="*/ 0 h 517355"/>
                  <a:gd name="connsiteX2-135" fmla="*/ 2575617 w 2575617"/>
                  <a:gd name="connsiteY2-136" fmla="*/ 496524 h 517355"/>
                  <a:gd name="connsiteX3-137" fmla="*/ 0 w 2575617"/>
                  <a:gd name="connsiteY3-138" fmla="*/ 517355 h 517355"/>
                  <a:gd name="connsiteX4-139" fmla="*/ 375040 w 2575617"/>
                  <a:gd name="connsiteY4-140" fmla="*/ 3099 h 517355"/>
                  <a:gd name="connsiteX0-141" fmla="*/ 375040 w 2557137"/>
                  <a:gd name="connsiteY0-142" fmla="*/ 3099 h 526131"/>
                  <a:gd name="connsiteX1-143" fmla="*/ 2226367 w 2557137"/>
                  <a:gd name="connsiteY1-144" fmla="*/ 0 h 526131"/>
                  <a:gd name="connsiteX2-145" fmla="*/ 2557137 w 2557137"/>
                  <a:gd name="connsiteY2-146" fmla="*/ 526131 h 526131"/>
                  <a:gd name="connsiteX3-147" fmla="*/ 0 w 2557137"/>
                  <a:gd name="connsiteY3-148" fmla="*/ 517355 h 526131"/>
                  <a:gd name="connsiteX4-149" fmla="*/ 375040 w 2557137"/>
                  <a:gd name="connsiteY4-150" fmla="*/ 3099 h 526131"/>
                  <a:gd name="connsiteX0-151" fmla="*/ 373820 w 2555917"/>
                  <a:gd name="connsiteY0-152" fmla="*/ 3099 h 526131"/>
                  <a:gd name="connsiteX1-153" fmla="*/ 2225147 w 2555917"/>
                  <a:gd name="connsiteY1-154" fmla="*/ 0 h 526131"/>
                  <a:gd name="connsiteX2-155" fmla="*/ 2555917 w 2555917"/>
                  <a:gd name="connsiteY2-156" fmla="*/ 526131 h 526131"/>
                  <a:gd name="connsiteX3-157" fmla="*/ -1 w 2555917"/>
                  <a:gd name="connsiteY3-158" fmla="*/ 519334 h 526131"/>
                  <a:gd name="connsiteX4-159" fmla="*/ 373820 w 2555917"/>
                  <a:gd name="connsiteY4-160" fmla="*/ 3099 h 526131"/>
                  <a:gd name="connsiteX0-161" fmla="*/ 337069 w 2555918"/>
                  <a:gd name="connsiteY0-162" fmla="*/ 0 h 528004"/>
                  <a:gd name="connsiteX1-163" fmla="*/ 2225148 w 2555918"/>
                  <a:gd name="connsiteY1-164" fmla="*/ 1873 h 528004"/>
                  <a:gd name="connsiteX2-165" fmla="*/ 2555918 w 2555918"/>
                  <a:gd name="connsiteY2-166" fmla="*/ 528004 h 528004"/>
                  <a:gd name="connsiteX3-167" fmla="*/ 0 w 2555918"/>
                  <a:gd name="connsiteY3-168" fmla="*/ 521207 h 528004"/>
                  <a:gd name="connsiteX4-169" fmla="*/ 337069 w 2555918"/>
                  <a:gd name="connsiteY4-170" fmla="*/ 0 h 528004"/>
                  <a:gd name="connsiteX0-171" fmla="*/ 327265 w 2546114"/>
                  <a:gd name="connsiteY0-172" fmla="*/ 0 h 528004"/>
                  <a:gd name="connsiteX1-173" fmla="*/ 2215344 w 2546114"/>
                  <a:gd name="connsiteY1-174" fmla="*/ 1873 h 528004"/>
                  <a:gd name="connsiteX2-175" fmla="*/ 2546114 w 2546114"/>
                  <a:gd name="connsiteY2-176" fmla="*/ 528004 h 528004"/>
                  <a:gd name="connsiteX3-177" fmla="*/ 0 w 2546114"/>
                  <a:gd name="connsiteY3-178" fmla="*/ 520226 h 528004"/>
                  <a:gd name="connsiteX4-179" fmla="*/ 327265 w 2546114"/>
                  <a:gd name="connsiteY4-180" fmla="*/ 0 h 528004"/>
                  <a:gd name="connsiteX0-181" fmla="*/ 322366 w 2541215"/>
                  <a:gd name="connsiteY0-182" fmla="*/ 0 h 528004"/>
                  <a:gd name="connsiteX1-183" fmla="*/ 2210445 w 2541215"/>
                  <a:gd name="connsiteY1-184" fmla="*/ 1873 h 528004"/>
                  <a:gd name="connsiteX2-185" fmla="*/ 2541215 w 2541215"/>
                  <a:gd name="connsiteY2-186" fmla="*/ 528004 h 528004"/>
                  <a:gd name="connsiteX3-187" fmla="*/ 0 w 2541215"/>
                  <a:gd name="connsiteY3-188" fmla="*/ 522206 h 528004"/>
                  <a:gd name="connsiteX4-189" fmla="*/ 322366 w 2541215"/>
                  <a:gd name="connsiteY4-190" fmla="*/ 0 h 528004"/>
                  <a:gd name="connsiteX0-191" fmla="*/ 322366 w 2541215"/>
                  <a:gd name="connsiteY0-192" fmla="*/ 0 h 528004"/>
                  <a:gd name="connsiteX1-193" fmla="*/ 2179816 w 2541215"/>
                  <a:gd name="connsiteY1-194" fmla="*/ 1848 h 528004"/>
                  <a:gd name="connsiteX2-195" fmla="*/ 2541215 w 2541215"/>
                  <a:gd name="connsiteY2-196" fmla="*/ 528004 h 528004"/>
                  <a:gd name="connsiteX3-197" fmla="*/ 0 w 2541215"/>
                  <a:gd name="connsiteY3-198" fmla="*/ 522206 h 528004"/>
                  <a:gd name="connsiteX4-199" fmla="*/ 322366 w 2541215"/>
                  <a:gd name="connsiteY4-200" fmla="*/ 0 h 528004"/>
                  <a:gd name="connsiteX0-201" fmla="*/ 322366 w 2555935"/>
                  <a:gd name="connsiteY0-202" fmla="*/ 0 h 522206"/>
                  <a:gd name="connsiteX1-203" fmla="*/ 2179816 w 2555935"/>
                  <a:gd name="connsiteY1-204" fmla="*/ 1848 h 522206"/>
                  <a:gd name="connsiteX2-205" fmla="*/ 2555935 w 2555935"/>
                  <a:gd name="connsiteY2-206" fmla="*/ 514180 h 522206"/>
                  <a:gd name="connsiteX3-207" fmla="*/ 0 w 2555935"/>
                  <a:gd name="connsiteY3-208" fmla="*/ 522206 h 522206"/>
                  <a:gd name="connsiteX4-209" fmla="*/ 322366 w 2555935"/>
                  <a:gd name="connsiteY4-210" fmla="*/ 0 h 522206"/>
                  <a:gd name="connsiteX0-211" fmla="*/ 322366 w 2555935"/>
                  <a:gd name="connsiteY0-212" fmla="*/ 0 h 522206"/>
                  <a:gd name="connsiteX1-213" fmla="*/ 2183493 w 2555935"/>
                  <a:gd name="connsiteY1-214" fmla="*/ 862 h 522206"/>
                  <a:gd name="connsiteX2-215" fmla="*/ 2555935 w 2555935"/>
                  <a:gd name="connsiteY2-216" fmla="*/ 514180 h 522206"/>
                  <a:gd name="connsiteX3-217" fmla="*/ 0 w 2555935"/>
                  <a:gd name="connsiteY3-218" fmla="*/ 522206 h 522206"/>
                  <a:gd name="connsiteX4-219" fmla="*/ 322366 w 2555935"/>
                  <a:gd name="connsiteY4-220" fmla="*/ 0 h 522206"/>
                  <a:gd name="connsiteX0-221" fmla="*/ 322366 w 2559599"/>
                  <a:gd name="connsiteY0-222" fmla="*/ 0 h 523253"/>
                  <a:gd name="connsiteX1-223" fmla="*/ 2183493 w 2559599"/>
                  <a:gd name="connsiteY1-224" fmla="*/ 862 h 523253"/>
                  <a:gd name="connsiteX2-225" fmla="*/ 2559599 w 2559599"/>
                  <a:gd name="connsiteY2-226" fmla="*/ 523253 h 523253"/>
                  <a:gd name="connsiteX3-227" fmla="*/ 0 w 2559599"/>
                  <a:gd name="connsiteY3-228" fmla="*/ 522206 h 523253"/>
                  <a:gd name="connsiteX4-229" fmla="*/ 322366 w 2559599"/>
                  <a:gd name="connsiteY4-230" fmla="*/ 0 h 523253"/>
                  <a:gd name="connsiteX0-231" fmla="*/ 322366 w 2548575"/>
                  <a:gd name="connsiteY0-232" fmla="*/ 0 h 522206"/>
                  <a:gd name="connsiteX1-233" fmla="*/ 2183493 w 2548575"/>
                  <a:gd name="connsiteY1-234" fmla="*/ 862 h 522206"/>
                  <a:gd name="connsiteX2-235" fmla="*/ 2548575 w 2548575"/>
                  <a:gd name="connsiteY2-236" fmla="*/ 521228 h 522206"/>
                  <a:gd name="connsiteX3-237" fmla="*/ 0 w 2548575"/>
                  <a:gd name="connsiteY3-238" fmla="*/ 522206 h 522206"/>
                  <a:gd name="connsiteX4-239" fmla="*/ 322366 w 2548575"/>
                  <a:gd name="connsiteY4-240" fmla="*/ 0 h 522206"/>
                  <a:gd name="connsiteX0-241" fmla="*/ 322366 w 2552247"/>
                  <a:gd name="connsiteY0-242" fmla="*/ 0 h 525262"/>
                  <a:gd name="connsiteX1-243" fmla="*/ 2183493 w 2552247"/>
                  <a:gd name="connsiteY1-244" fmla="*/ 862 h 525262"/>
                  <a:gd name="connsiteX2-245" fmla="*/ 2552247 w 2552247"/>
                  <a:gd name="connsiteY2-246" fmla="*/ 525262 h 525262"/>
                  <a:gd name="connsiteX3-247" fmla="*/ 0 w 2552247"/>
                  <a:gd name="connsiteY3-248" fmla="*/ 522206 h 525262"/>
                  <a:gd name="connsiteX4-249" fmla="*/ 322366 w 2552247"/>
                  <a:gd name="connsiteY4-250" fmla="*/ 0 h 5252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52247" h="525262">
                    <a:moveTo>
                      <a:pt x="322366" y="0"/>
                    </a:moveTo>
                    <a:lnTo>
                      <a:pt x="2183493" y="862"/>
                    </a:lnTo>
                    <a:lnTo>
                      <a:pt x="2552247" y="525262"/>
                    </a:lnTo>
                    <a:lnTo>
                      <a:pt x="0" y="522206"/>
                    </a:lnTo>
                    <a:lnTo>
                      <a:pt x="322366"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3" name="íṩľíḍè-Freeform: Shape 31"/>
              <p:cNvSpPr/>
              <p:nvPr/>
            </p:nvSpPr>
            <p:spPr>
              <a:xfrm rot="14644702">
                <a:off x="6575886" y="2270565"/>
                <a:ext cx="2231104" cy="575834"/>
              </a:xfrm>
              <a:custGeom>
                <a:avLst/>
                <a:gdLst>
                  <a:gd name="connsiteX0" fmla="*/ 0 w 1917700"/>
                  <a:gd name="connsiteY0" fmla="*/ 0 h 496524"/>
                  <a:gd name="connsiteX1" fmla="*/ 1917700 w 1917700"/>
                  <a:gd name="connsiteY1" fmla="*/ 0 h 496524"/>
                  <a:gd name="connsiteX2" fmla="*/ 1917700 w 1917700"/>
                  <a:gd name="connsiteY2" fmla="*/ 496524 h 496524"/>
                  <a:gd name="connsiteX3" fmla="*/ 0 w 1917700"/>
                  <a:gd name="connsiteY3" fmla="*/ 496524 h 496524"/>
                  <a:gd name="connsiteX4" fmla="*/ 0 w 1917700"/>
                  <a:gd name="connsiteY4" fmla="*/ 0 h 496524"/>
                  <a:gd name="connsiteX0-1" fmla="*/ 0 w 2241550"/>
                  <a:gd name="connsiteY0-2" fmla="*/ 0 h 496524"/>
                  <a:gd name="connsiteX1-3" fmla="*/ 1917700 w 2241550"/>
                  <a:gd name="connsiteY1-4" fmla="*/ 0 h 496524"/>
                  <a:gd name="connsiteX2-5" fmla="*/ 2241550 w 2241550"/>
                  <a:gd name="connsiteY2-6" fmla="*/ 496524 h 496524"/>
                  <a:gd name="connsiteX3-7" fmla="*/ 0 w 2241550"/>
                  <a:gd name="connsiteY3-8" fmla="*/ 496524 h 496524"/>
                  <a:gd name="connsiteX4-9" fmla="*/ 0 w 2241550"/>
                  <a:gd name="connsiteY4-10" fmla="*/ 0 h 496524"/>
                  <a:gd name="connsiteX0-11" fmla="*/ 330200 w 2571750"/>
                  <a:gd name="connsiteY0-12" fmla="*/ 0 h 496524"/>
                  <a:gd name="connsiteX1-13" fmla="*/ 2247900 w 2571750"/>
                  <a:gd name="connsiteY1-14" fmla="*/ 0 h 496524"/>
                  <a:gd name="connsiteX2-15" fmla="*/ 2571750 w 2571750"/>
                  <a:gd name="connsiteY2-16" fmla="*/ 496524 h 496524"/>
                  <a:gd name="connsiteX3-17" fmla="*/ 0 w 2571750"/>
                  <a:gd name="connsiteY3-18" fmla="*/ 496524 h 496524"/>
                  <a:gd name="connsiteX4-19" fmla="*/ 330200 w 2571750"/>
                  <a:gd name="connsiteY4-20" fmla="*/ 0 h 496524"/>
                  <a:gd name="connsiteX0-21" fmla="*/ 330200 w 2571750"/>
                  <a:gd name="connsiteY0-22" fmla="*/ 0 h 496524"/>
                  <a:gd name="connsiteX1-23" fmla="*/ 2241550 w 2571750"/>
                  <a:gd name="connsiteY1-24" fmla="*/ 3175 h 496524"/>
                  <a:gd name="connsiteX2-25" fmla="*/ 2571750 w 2571750"/>
                  <a:gd name="connsiteY2-26" fmla="*/ 496524 h 496524"/>
                  <a:gd name="connsiteX3-27" fmla="*/ 0 w 2571750"/>
                  <a:gd name="connsiteY3-28" fmla="*/ 496524 h 496524"/>
                  <a:gd name="connsiteX4-29" fmla="*/ 330200 w 2571750"/>
                  <a:gd name="connsiteY4-30" fmla="*/ 0 h 496524"/>
                  <a:gd name="connsiteX0-31" fmla="*/ 330200 w 2590800"/>
                  <a:gd name="connsiteY0-32" fmla="*/ 0 h 496524"/>
                  <a:gd name="connsiteX1-33" fmla="*/ 2241550 w 2590800"/>
                  <a:gd name="connsiteY1-34" fmla="*/ 3175 h 496524"/>
                  <a:gd name="connsiteX2-35" fmla="*/ 2590800 w 2590800"/>
                  <a:gd name="connsiteY2-36" fmla="*/ 496524 h 496524"/>
                  <a:gd name="connsiteX3-37" fmla="*/ 0 w 2590800"/>
                  <a:gd name="connsiteY3-38" fmla="*/ 496524 h 496524"/>
                  <a:gd name="connsiteX4-39" fmla="*/ 330200 w 2590800"/>
                  <a:gd name="connsiteY4-40" fmla="*/ 0 h 496524"/>
                  <a:gd name="connsiteX0-41" fmla="*/ 330200 w 2590800"/>
                  <a:gd name="connsiteY0-42" fmla="*/ 0 h 496524"/>
                  <a:gd name="connsiteX1-43" fmla="*/ 2241550 w 2590800"/>
                  <a:gd name="connsiteY1-44" fmla="*/ 0 h 496524"/>
                  <a:gd name="connsiteX2-45" fmla="*/ 2590800 w 2590800"/>
                  <a:gd name="connsiteY2-46" fmla="*/ 496524 h 496524"/>
                  <a:gd name="connsiteX3-47" fmla="*/ 0 w 2590800"/>
                  <a:gd name="connsiteY3-48" fmla="*/ 496524 h 496524"/>
                  <a:gd name="connsiteX4-49" fmla="*/ 330200 w 2590800"/>
                  <a:gd name="connsiteY4-50" fmla="*/ 0 h 496524"/>
                  <a:gd name="connsiteX0-51" fmla="*/ 349250 w 2609850"/>
                  <a:gd name="connsiteY0-52" fmla="*/ 0 h 496524"/>
                  <a:gd name="connsiteX1-53" fmla="*/ 2260600 w 2609850"/>
                  <a:gd name="connsiteY1-54" fmla="*/ 0 h 496524"/>
                  <a:gd name="connsiteX2-55" fmla="*/ 2609850 w 2609850"/>
                  <a:gd name="connsiteY2-56" fmla="*/ 496524 h 496524"/>
                  <a:gd name="connsiteX3-57" fmla="*/ 0 w 2609850"/>
                  <a:gd name="connsiteY3-58" fmla="*/ 496524 h 496524"/>
                  <a:gd name="connsiteX4-59" fmla="*/ 349250 w 2609850"/>
                  <a:gd name="connsiteY4-60" fmla="*/ 0 h 496524"/>
                  <a:gd name="connsiteX0-61" fmla="*/ 420325 w 2609850"/>
                  <a:gd name="connsiteY0-62" fmla="*/ 0 h 500318"/>
                  <a:gd name="connsiteX1-63" fmla="*/ 2260600 w 2609850"/>
                  <a:gd name="connsiteY1-64" fmla="*/ 3794 h 500318"/>
                  <a:gd name="connsiteX2-65" fmla="*/ 2609850 w 2609850"/>
                  <a:gd name="connsiteY2-66" fmla="*/ 500318 h 500318"/>
                  <a:gd name="connsiteX3-67" fmla="*/ 0 w 2609850"/>
                  <a:gd name="connsiteY3-68" fmla="*/ 500318 h 500318"/>
                  <a:gd name="connsiteX4-69" fmla="*/ 420325 w 2609850"/>
                  <a:gd name="connsiteY4-70" fmla="*/ 0 h 500318"/>
                  <a:gd name="connsiteX0-71" fmla="*/ 388546 w 2578071"/>
                  <a:gd name="connsiteY0-72" fmla="*/ 0 h 522131"/>
                  <a:gd name="connsiteX1-73" fmla="*/ 2228821 w 2578071"/>
                  <a:gd name="connsiteY1-74" fmla="*/ 3794 h 522131"/>
                  <a:gd name="connsiteX2-75" fmla="*/ 2578071 w 2578071"/>
                  <a:gd name="connsiteY2-76" fmla="*/ 500318 h 522131"/>
                  <a:gd name="connsiteX3-77" fmla="*/ 1 w 2578071"/>
                  <a:gd name="connsiteY3-78" fmla="*/ 522131 h 522131"/>
                  <a:gd name="connsiteX4-79" fmla="*/ 388546 w 2578071"/>
                  <a:gd name="connsiteY4-80" fmla="*/ 0 h 522131"/>
                  <a:gd name="connsiteX0-81" fmla="*/ 383637 w 2578070"/>
                  <a:gd name="connsiteY0-82" fmla="*/ 0 h 520165"/>
                  <a:gd name="connsiteX1-83" fmla="*/ 2228820 w 2578070"/>
                  <a:gd name="connsiteY1-84" fmla="*/ 1828 h 520165"/>
                  <a:gd name="connsiteX2-85" fmla="*/ 2578070 w 2578070"/>
                  <a:gd name="connsiteY2-86" fmla="*/ 498352 h 520165"/>
                  <a:gd name="connsiteX3-87" fmla="*/ 0 w 2578070"/>
                  <a:gd name="connsiteY3-88" fmla="*/ 520165 h 520165"/>
                  <a:gd name="connsiteX4-89" fmla="*/ 383637 w 2578070"/>
                  <a:gd name="connsiteY4-90" fmla="*/ 0 h 520165"/>
                  <a:gd name="connsiteX0-91" fmla="*/ 373856 w 2568289"/>
                  <a:gd name="connsiteY0-92" fmla="*/ 0 h 526117"/>
                  <a:gd name="connsiteX1-93" fmla="*/ 2219039 w 2568289"/>
                  <a:gd name="connsiteY1-94" fmla="*/ 1828 h 526117"/>
                  <a:gd name="connsiteX2-95" fmla="*/ 2568289 w 2568289"/>
                  <a:gd name="connsiteY2-96" fmla="*/ 498352 h 526117"/>
                  <a:gd name="connsiteX3-97" fmla="*/ 0 w 2568289"/>
                  <a:gd name="connsiteY3-98" fmla="*/ 526117 h 526117"/>
                  <a:gd name="connsiteX4-99" fmla="*/ 373856 w 2568289"/>
                  <a:gd name="connsiteY4-100" fmla="*/ 0 h 526117"/>
                  <a:gd name="connsiteX0-101" fmla="*/ 381201 w 2575634"/>
                  <a:gd name="connsiteY0-102" fmla="*/ 0 h 524124"/>
                  <a:gd name="connsiteX1-103" fmla="*/ 2226384 w 2575634"/>
                  <a:gd name="connsiteY1-104" fmla="*/ 1828 h 524124"/>
                  <a:gd name="connsiteX2-105" fmla="*/ 2575634 w 2575634"/>
                  <a:gd name="connsiteY2-106" fmla="*/ 498352 h 524124"/>
                  <a:gd name="connsiteX3-107" fmla="*/ 0 w 2575634"/>
                  <a:gd name="connsiteY3-108" fmla="*/ 524124 h 524124"/>
                  <a:gd name="connsiteX4-109" fmla="*/ 381201 w 2575634"/>
                  <a:gd name="connsiteY4-110" fmla="*/ 0 h 524124"/>
                  <a:gd name="connsiteX0-111" fmla="*/ 375057 w 2575634"/>
                  <a:gd name="connsiteY0-112" fmla="*/ 3099 h 522296"/>
                  <a:gd name="connsiteX1-113" fmla="*/ 2226384 w 2575634"/>
                  <a:gd name="connsiteY1-114" fmla="*/ 0 h 522296"/>
                  <a:gd name="connsiteX2-115" fmla="*/ 2575634 w 2575634"/>
                  <a:gd name="connsiteY2-116" fmla="*/ 496524 h 522296"/>
                  <a:gd name="connsiteX3-117" fmla="*/ 0 w 2575634"/>
                  <a:gd name="connsiteY3-118" fmla="*/ 522296 h 522296"/>
                  <a:gd name="connsiteX4-119" fmla="*/ 375057 w 2575634"/>
                  <a:gd name="connsiteY4-120" fmla="*/ 3099 h 522296"/>
                  <a:gd name="connsiteX0-121" fmla="*/ 376277 w 2576854"/>
                  <a:gd name="connsiteY0-122" fmla="*/ 3099 h 520316"/>
                  <a:gd name="connsiteX1-123" fmla="*/ 2227604 w 2576854"/>
                  <a:gd name="connsiteY1-124" fmla="*/ 0 h 520316"/>
                  <a:gd name="connsiteX2-125" fmla="*/ 2576854 w 2576854"/>
                  <a:gd name="connsiteY2-126" fmla="*/ 496524 h 520316"/>
                  <a:gd name="connsiteX3-127" fmla="*/ 1 w 2576854"/>
                  <a:gd name="connsiteY3-128" fmla="*/ 520316 h 520316"/>
                  <a:gd name="connsiteX4-129" fmla="*/ 376277 w 2576854"/>
                  <a:gd name="connsiteY4-130" fmla="*/ 3099 h 520316"/>
                  <a:gd name="connsiteX0-131" fmla="*/ 375040 w 2575617"/>
                  <a:gd name="connsiteY0-132" fmla="*/ 3099 h 517355"/>
                  <a:gd name="connsiteX1-133" fmla="*/ 2226367 w 2575617"/>
                  <a:gd name="connsiteY1-134" fmla="*/ 0 h 517355"/>
                  <a:gd name="connsiteX2-135" fmla="*/ 2575617 w 2575617"/>
                  <a:gd name="connsiteY2-136" fmla="*/ 496524 h 517355"/>
                  <a:gd name="connsiteX3-137" fmla="*/ 0 w 2575617"/>
                  <a:gd name="connsiteY3-138" fmla="*/ 517355 h 517355"/>
                  <a:gd name="connsiteX4-139" fmla="*/ 375040 w 2575617"/>
                  <a:gd name="connsiteY4-140" fmla="*/ 3099 h 517355"/>
                  <a:gd name="connsiteX0-141" fmla="*/ 375040 w 2557137"/>
                  <a:gd name="connsiteY0-142" fmla="*/ 3099 h 526131"/>
                  <a:gd name="connsiteX1-143" fmla="*/ 2226367 w 2557137"/>
                  <a:gd name="connsiteY1-144" fmla="*/ 0 h 526131"/>
                  <a:gd name="connsiteX2-145" fmla="*/ 2557137 w 2557137"/>
                  <a:gd name="connsiteY2-146" fmla="*/ 526131 h 526131"/>
                  <a:gd name="connsiteX3-147" fmla="*/ 0 w 2557137"/>
                  <a:gd name="connsiteY3-148" fmla="*/ 517355 h 526131"/>
                  <a:gd name="connsiteX4-149" fmla="*/ 375040 w 2557137"/>
                  <a:gd name="connsiteY4-150" fmla="*/ 3099 h 526131"/>
                  <a:gd name="connsiteX0-151" fmla="*/ 373820 w 2555917"/>
                  <a:gd name="connsiteY0-152" fmla="*/ 3099 h 526131"/>
                  <a:gd name="connsiteX1-153" fmla="*/ 2225147 w 2555917"/>
                  <a:gd name="connsiteY1-154" fmla="*/ 0 h 526131"/>
                  <a:gd name="connsiteX2-155" fmla="*/ 2555917 w 2555917"/>
                  <a:gd name="connsiteY2-156" fmla="*/ 526131 h 526131"/>
                  <a:gd name="connsiteX3-157" fmla="*/ -1 w 2555917"/>
                  <a:gd name="connsiteY3-158" fmla="*/ 519334 h 526131"/>
                  <a:gd name="connsiteX4-159" fmla="*/ 373820 w 2555917"/>
                  <a:gd name="connsiteY4-160" fmla="*/ 3099 h 526131"/>
                  <a:gd name="connsiteX0-161" fmla="*/ 373821 w 2555918"/>
                  <a:gd name="connsiteY0-162" fmla="*/ 3173 h 526205"/>
                  <a:gd name="connsiteX1-163" fmla="*/ 2233316 w 2555918"/>
                  <a:gd name="connsiteY1-164" fmla="*/ 0 h 526205"/>
                  <a:gd name="connsiteX2-165" fmla="*/ 2555918 w 2555918"/>
                  <a:gd name="connsiteY2-166" fmla="*/ 526205 h 526205"/>
                  <a:gd name="connsiteX3-167" fmla="*/ 0 w 2555918"/>
                  <a:gd name="connsiteY3-168" fmla="*/ 519408 h 526205"/>
                  <a:gd name="connsiteX4-169" fmla="*/ 373821 w 2555918"/>
                  <a:gd name="connsiteY4-170" fmla="*/ 3173 h 526205"/>
                  <a:gd name="connsiteX0-171" fmla="*/ 373821 w 2612907"/>
                  <a:gd name="connsiteY0-172" fmla="*/ 3173 h 519408"/>
                  <a:gd name="connsiteX1-173" fmla="*/ 2233316 w 2612907"/>
                  <a:gd name="connsiteY1-174" fmla="*/ 0 h 519408"/>
                  <a:gd name="connsiteX2-175" fmla="*/ 2612907 w 2612907"/>
                  <a:gd name="connsiteY2-176" fmla="*/ 512510 h 519408"/>
                  <a:gd name="connsiteX3-177" fmla="*/ 0 w 2612907"/>
                  <a:gd name="connsiteY3-178" fmla="*/ 519408 h 519408"/>
                  <a:gd name="connsiteX4-179" fmla="*/ 373821 w 2612907"/>
                  <a:gd name="connsiteY4-180" fmla="*/ 3173 h 519408"/>
                  <a:gd name="connsiteX0-181" fmla="*/ 313180 w 2552266"/>
                  <a:gd name="connsiteY0-182" fmla="*/ 3173 h 533354"/>
                  <a:gd name="connsiteX1-183" fmla="*/ 2172675 w 2552266"/>
                  <a:gd name="connsiteY1-184" fmla="*/ 0 h 533354"/>
                  <a:gd name="connsiteX2-185" fmla="*/ 2552266 w 2552266"/>
                  <a:gd name="connsiteY2-186" fmla="*/ 512510 h 533354"/>
                  <a:gd name="connsiteX3-187" fmla="*/ 0 w 2552266"/>
                  <a:gd name="connsiteY3-188" fmla="*/ 533354 h 533354"/>
                  <a:gd name="connsiteX4-189" fmla="*/ 313180 w 2552266"/>
                  <a:gd name="connsiteY4-190" fmla="*/ 3173 h 533354"/>
                  <a:gd name="connsiteX0-191" fmla="*/ 327827 w 2566913"/>
                  <a:gd name="connsiteY0-192" fmla="*/ 3173 h 537441"/>
                  <a:gd name="connsiteX1-193" fmla="*/ 2187322 w 2566913"/>
                  <a:gd name="connsiteY1-194" fmla="*/ 0 h 537441"/>
                  <a:gd name="connsiteX2-195" fmla="*/ 2566913 w 2566913"/>
                  <a:gd name="connsiteY2-196" fmla="*/ 512510 h 537441"/>
                  <a:gd name="connsiteX3-197" fmla="*/ 0 w 2566913"/>
                  <a:gd name="connsiteY3-198" fmla="*/ 537441 h 537441"/>
                  <a:gd name="connsiteX4-199" fmla="*/ 327827 w 2566913"/>
                  <a:gd name="connsiteY4-200" fmla="*/ 3173 h 5374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66913" h="537441">
                    <a:moveTo>
                      <a:pt x="327827" y="3173"/>
                    </a:moveTo>
                    <a:lnTo>
                      <a:pt x="2187322" y="0"/>
                    </a:lnTo>
                    <a:lnTo>
                      <a:pt x="2566913" y="512510"/>
                    </a:lnTo>
                    <a:lnTo>
                      <a:pt x="0" y="537441"/>
                    </a:lnTo>
                    <a:lnTo>
                      <a:pt x="327827" y="317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4" name="íṩľíḍè-Freeform: Shape 32"/>
              <p:cNvSpPr/>
              <p:nvPr/>
            </p:nvSpPr>
            <p:spPr>
              <a:xfrm rot="7047957">
                <a:off x="3464215" y="2272221"/>
                <a:ext cx="2224598" cy="581887"/>
              </a:xfrm>
              <a:custGeom>
                <a:avLst/>
                <a:gdLst>
                  <a:gd name="connsiteX0" fmla="*/ 0 w 1917700"/>
                  <a:gd name="connsiteY0" fmla="*/ 0 h 496524"/>
                  <a:gd name="connsiteX1" fmla="*/ 1917700 w 1917700"/>
                  <a:gd name="connsiteY1" fmla="*/ 0 h 496524"/>
                  <a:gd name="connsiteX2" fmla="*/ 1917700 w 1917700"/>
                  <a:gd name="connsiteY2" fmla="*/ 496524 h 496524"/>
                  <a:gd name="connsiteX3" fmla="*/ 0 w 1917700"/>
                  <a:gd name="connsiteY3" fmla="*/ 496524 h 496524"/>
                  <a:gd name="connsiteX4" fmla="*/ 0 w 1917700"/>
                  <a:gd name="connsiteY4" fmla="*/ 0 h 496524"/>
                  <a:gd name="connsiteX0-1" fmla="*/ 0 w 2241550"/>
                  <a:gd name="connsiteY0-2" fmla="*/ 0 h 496524"/>
                  <a:gd name="connsiteX1-3" fmla="*/ 1917700 w 2241550"/>
                  <a:gd name="connsiteY1-4" fmla="*/ 0 h 496524"/>
                  <a:gd name="connsiteX2-5" fmla="*/ 2241550 w 2241550"/>
                  <a:gd name="connsiteY2-6" fmla="*/ 496524 h 496524"/>
                  <a:gd name="connsiteX3-7" fmla="*/ 0 w 2241550"/>
                  <a:gd name="connsiteY3-8" fmla="*/ 496524 h 496524"/>
                  <a:gd name="connsiteX4-9" fmla="*/ 0 w 2241550"/>
                  <a:gd name="connsiteY4-10" fmla="*/ 0 h 496524"/>
                  <a:gd name="connsiteX0-11" fmla="*/ 330200 w 2571750"/>
                  <a:gd name="connsiteY0-12" fmla="*/ 0 h 496524"/>
                  <a:gd name="connsiteX1-13" fmla="*/ 2247900 w 2571750"/>
                  <a:gd name="connsiteY1-14" fmla="*/ 0 h 496524"/>
                  <a:gd name="connsiteX2-15" fmla="*/ 2571750 w 2571750"/>
                  <a:gd name="connsiteY2-16" fmla="*/ 496524 h 496524"/>
                  <a:gd name="connsiteX3-17" fmla="*/ 0 w 2571750"/>
                  <a:gd name="connsiteY3-18" fmla="*/ 496524 h 496524"/>
                  <a:gd name="connsiteX4-19" fmla="*/ 330200 w 2571750"/>
                  <a:gd name="connsiteY4-20" fmla="*/ 0 h 496524"/>
                  <a:gd name="connsiteX0-21" fmla="*/ 330200 w 2571750"/>
                  <a:gd name="connsiteY0-22" fmla="*/ 0 h 496524"/>
                  <a:gd name="connsiteX1-23" fmla="*/ 2241550 w 2571750"/>
                  <a:gd name="connsiteY1-24" fmla="*/ 3175 h 496524"/>
                  <a:gd name="connsiteX2-25" fmla="*/ 2571750 w 2571750"/>
                  <a:gd name="connsiteY2-26" fmla="*/ 496524 h 496524"/>
                  <a:gd name="connsiteX3-27" fmla="*/ 0 w 2571750"/>
                  <a:gd name="connsiteY3-28" fmla="*/ 496524 h 496524"/>
                  <a:gd name="connsiteX4-29" fmla="*/ 330200 w 2571750"/>
                  <a:gd name="connsiteY4-30" fmla="*/ 0 h 496524"/>
                  <a:gd name="connsiteX0-31" fmla="*/ 330200 w 2590800"/>
                  <a:gd name="connsiteY0-32" fmla="*/ 0 h 496524"/>
                  <a:gd name="connsiteX1-33" fmla="*/ 2241550 w 2590800"/>
                  <a:gd name="connsiteY1-34" fmla="*/ 3175 h 496524"/>
                  <a:gd name="connsiteX2-35" fmla="*/ 2590800 w 2590800"/>
                  <a:gd name="connsiteY2-36" fmla="*/ 496524 h 496524"/>
                  <a:gd name="connsiteX3-37" fmla="*/ 0 w 2590800"/>
                  <a:gd name="connsiteY3-38" fmla="*/ 496524 h 496524"/>
                  <a:gd name="connsiteX4-39" fmla="*/ 330200 w 2590800"/>
                  <a:gd name="connsiteY4-40" fmla="*/ 0 h 496524"/>
                  <a:gd name="connsiteX0-41" fmla="*/ 330200 w 2590800"/>
                  <a:gd name="connsiteY0-42" fmla="*/ 0 h 496524"/>
                  <a:gd name="connsiteX1-43" fmla="*/ 2241550 w 2590800"/>
                  <a:gd name="connsiteY1-44" fmla="*/ 0 h 496524"/>
                  <a:gd name="connsiteX2-45" fmla="*/ 2590800 w 2590800"/>
                  <a:gd name="connsiteY2-46" fmla="*/ 496524 h 496524"/>
                  <a:gd name="connsiteX3-47" fmla="*/ 0 w 2590800"/>
                  <a:gd name="connsiteY3-48" fmla="*/ 496524 h 496524"/>
                  <a:gd name="connsiteX4-49" fmla="*/ 330200 w 2590800"/>
                  <a:gd name="connsiteY4-50" fmla="*/ 0 h 496524"/>
                  <a:gd name="connsiteX0-51" fmla="*/ 349250 w 2609850"/>
                  <a:gd name="connsiteY0-52" fmla="*/ 0 h 496524"/>
                  <a:gd name="connsiteX1-53" fmla="*/ 2260600 w 2609850"/>
                  <a:gd name="connsiteY1-54" fmla="*/ 0 h 496524"/>
                  <a:gd name="connsiteX2-55" fmla="*/ 2609850 w 2609850"/>
                  <a:gd name="connsiteY2-56" fmla="*/ 496524 h 496524"/>
                  <a:gd name="connsiteX3-57" fmla="*/ 0 w 2609850"/>
                  <a:gd name="connsiteY3-58" fmla="*/ 496524 h 496524"/>
                  <a:gd name="connsiteX4-59" fmla="*/ 349250 w 2609850"/>
                  <a:gd name="connsiteY4-60" fmla="*/ 0 h 496524"/>
                  <a:gd name="connsiteX0-61" fmla="*/ 420325 w 2609850"/>
                  <a:gd name="connsiteY0-62" fmla="*/ 0 h 500318"/>
                  <a:gd name="connsiteX1-63" fmla="*/ 2260600 w 2609850"/>
                  <a:gd name="connsiteY1-64" fmla="*/ 3794 h 500318"/>
                  <a:gd name="connsiteX2-65" fmla="*/ 2609850 w 2609850"/>
                  <a:gd name="connsiteY2-66" fmla="*/ 500318 h 500318"/>
                  <a:gd name="connsiteX3-67" fmla="*/ 0 w 2609850"/>
                  <a:gd name="connsiteY3-68" fmla="*/ 500318 h 500318"/>
                  <a:gd name="connsiteX4-69" fmla="*/ 420325 w 2609850"/>
                  <a:gd name="connsiteY4-70" fmla="*/ 0 h 500318"/>
                  <a:gd name="connsiteX0-71" fmla="*/ 388546 w 2578071"/>
                  <a:gd name="connsiteY0-72" fmla="*/ 0 h 522131"/>
                  <a:gd name="connsiteX1-73" fmla="*/ 2228821 w 2578071"/>
                  <a:gd name="connsiteY1-74" fmla="*/ 3794 h 522131"/>
                  <a:gd name="connsiteX2-75" fmla="*/ 2578071 w 2578071"/>
                  <a:gd name="connsiteY2-76" fmla="*/ 500318 h 522131"/>
                  <a:gd name="connsiteX3-77" fmla="*/ 1 w 2578071"/>
                  <a:gd name="connsiteY3-78" fmla="*/ 522131 h 522131"/>
                  <a:gd name="connsiteX4-79" fmla="*/ 388546 w 2578071"/>
                  <a:gd name="connsiteY4-80" fmla="*/ 0 h 522131"/>
                  <a:gd name="connsiteX0-81" fmla="*/ 383637 w 2578070"/>
                  <a:gd name="connsiteY0-82" fmla="*/ 0 h 520165"/>
                  <a:gd name="connsiteX1-83" fmla="*/ 2228820 w 2578070"/>
                  <a:gd name="connsiteY1-84" fmla="*/ 1828 h 520165"/>
                  <a:gd name="connsiteX2-85" fmla="*/ 2578070 w 2578070"/>
                  <a:gd name="connsiteY2-86" fmla="*/ 498352 h 520165"/>
                  <a:gd name="connsiteX3-87" fmla="*/ 0 w 2578070"/>
                  <a:gd name="connsiteY3-88" fmla="*/ 520165 h 520165"/>
                  <a:gd name="connsiteX4-89" fmla="*/ 383637 w 2578070"/>
                  <a:gd name="connsiteY4-90" fmla="*/ 0 h 520165"/>
                  <a:gd name="connsiteX0-91" fmla="*/ 373856 w 2568289"/>
                  <a:gd name="connsiteY0-92" fmla="*/ 0 h 526117"/>
                  <a:gd name="connsiteX1-93" fmla="*/ 2219039 w 2568289"/>
                  <a:gd name="connsiteY1-94" fmla="*/ 1828 h 526117"/>
                  <a:gd name="connsiteX2-95" fmla="*/ 2568289 w 2568289"/>
                  <a:gd name="connsiteY2-96" fmla="*/ 498352 h 526117"/>
                  <a:gd name="connsiteX3-97" fmla="*/ 0 w 2568289"/>
                  <a:gd name="connsiteY3-98" fmla="*/ 526117 h 526117"/>
                  <a:gd name="connsiteX4-99" fmla="*/ 373856 w 2568289"/>
                  <a:gd name="connsiteY4-100" fmla="*/ 0 h 526117"/>
                  <a:gd name="connsiteX0-101" fmla="*/ 381201 w 2575634"/>
                  <a:gd name="connsiteY0-102" fmla="*/ 0 h 524124"/>
                  <a:gd name="connsiteX1-103" fmla="*/ 2226384 w 2575634"/>
                  <a:gd name="connsiteY1-104" fmla="*/ 1828 h 524124"/>
                  <a:gd name="connsiteX2-105" fmla="*/ 2575634 w 2575634"/>
                  <a:gd name="connsiteY2-106" fmla="*/ 498352 h 524124"/>
                  <a:gd name="connsiteX3-107" fmla="*/ 0 w 2575634"/>
                  <a:gd name="connsiteY3-108" fmla="*/ 524124 h 524124"/>
                  <a:gd name="connsiteX4-109" fmla="*/ 381201 w 2575634"/>
                  <a:gd name="connsiteY4-110" fmla="*/ 0 h 524124"/>
                  <a:gd name="connsiteX0-111" fmla="*/ 375057 w 2575634"/>
                  <a:gd name="connsiteY0-112" fmla="*/ 3099 h 522296"/>
                  <a:gd name="connsiteX1-113" fmla="*/ 2226384 w 2575634"/>
                  <a:gd name="connsiteY1-114" fmla="*/ 0 h 522296"/>
                  <a:gd name="connsiteX2-115" fmla="*/ 2575634 w 2575634"/>
                  <a:gd name="connsiteY2-116" fmla="*/ 496524 h 522296"/>
                  <a:gd name="connsiteX3-117" fmla="*/ 0 w 2575634"/>
                  <a:gd name="connsiteY3-118" fmla="*/ 522296 h 522296"/>
                  <a:gd name="connsiteX4-119" fmla="*/ 375057 w 2575634"/>
                  <a:gd name="connsiteY4-120" fmla="*/ 3099 h 522296"/>
                  <a:gd name="connsiteX0-121" fmla="*/ 376277 w 2576854"/>
                  <a:gd name="connsiteY0-122" fmla="*/ 3099 h 520316"/>
                  <a:gd name="connsiteX1-123" fmla="*/ 2227604 w 2576854"/>
                  <a:gd name="connsiteY1-124" fmla="*/ 0 h 520316"/>
                  <a:gd name="connsiteX2-125" fmla="*/ 2576854 w 2576854"/>
                  <a:gd name="connsiteY2-126" fmla="*/ 496524 h 520316"/>
                  <a:gd name="connsiteX3-127" fmla="*/ 1 w 2576854"/>
                  <a:gd name="connsiteY3-128" fmla="*/ 520316 h 520316"/>
                  <a:gd name="connsiteX4-129" fmla="*/ 376277 w 2576854"/>
                  <a:gd name="connsiteY4-130" fmla="*/ 3099 h 520316"/>
                  <a:gd name="connsiteX0-131" fmla="*/ 375040 w 2575617"/>
                  <a:gd name="connsiteY0-132" fmla="*/ 3099 h 517355"/>
                  <a:gd name="connsiteX1-133" fmla="*/ 2226367 w 2575617"/>
                  <a:gd name="connsiteY1-134" fmla="*/ 0 h 517355"/>
                  <a:gd name="connsiteX2-135" fmla="*/ 2575617 w 2575617"/>
                  <a:gd name="connsiteY2-136" fmla="*/ 496524 h 517355"/>
                  <a:gd name="connsiteX3-137" fmla="*/ 0 w 2575617"/>
                  <a:gd name="connsiteY3-138" fmla="*/ 517355 h 517355"/>
                  <a:gd name="connsiteX4-139" fmla="*/ 375040 w 2575617"/>
                  <a:gd name="connsiteY4-140" fmla="*/ 3099 h 517355"/>
                  <a:gd name="connsiteX0-141" fmla="*/ 375040 w 2557137"/>
                  <a:gd name="connsiteY0-142" fmla="*/ 3099 h 526131"/>
                  <a:gd name="connsiteX1-143" fmla="*/ 2226367 w 2557137"/>
                  <a:gd name="connsiteY1-144" fmla="*/ 0 h 526131"/>
                  <a:gd name="connsiteX2-145" fmla="*/ 2557137 w 2557137"/>
                  <a:gd name="connsiteY2-146" fmla="*/ 526131 h 526131"/>
                  <a:gd name="connsiteX3-147" fmla="*/ 0 w 2557137"/>
                  <a:gd name="connsiteY3-148" fmla="*/ 517355 h 526131"/>
                  <a:gd name="connsiteX4-149" fmla="*/ 375040 w 2557137"/>
                  <a:gd name="connsiteY4-150" fmla="*/ 3099 h 526131"/>
                  <a:gd name="connsiteX0-151" fmla="*/ 373820 w 2555917"/>
                  <a:gd name="connsiteY0-152" fmla="*/ 3099 h 526131"/>
                  <a:gd name="connsiteX1-153" fmla="*/ 2225147 w 2555917"/>
                  <a:gd name="connsiteY1-154" fmla="*/ 0 h 526131"/>
                  <a:gd name="connsiteX2-155" fmla="*/ 2555917 w 2555917"/>
                  <a:gd name="connsiteY2-156" fmla="*/ 526131 h 526131"/>
                  <a:gd name="connsiteX3-157" fmla="*/ -1 w 2555917"/>
                  <a:gd name="connsiteY3-158" fmla="*/ 519334 h 526131"/>
                  <a:gd name="connsiteX4-159" fmla="*/ 373820 w 2555917"/>
                  <a:gd name="connsiteY4-160" fmla="*/ 3099 h 526131"/>
                  <a:gd name="connsiteX0-161" fmla="*/ 373821 w 2555918"/>
                  <a:gd name="connsiteY0-162" fmla="*/ 3173 h 526205"/>
                  <a:gd name="connsiteX1-163" fmla="*/ 2233316 w 2555918"/>
                  <a:gd name="connsiteY1-164" fmla="*/ 0 h 526205"/>
                  <a:gd name="connsiteX2-165" fmla="*/ 2555918 w 2555918"/>
                  <a:gd name="connsiteY2-166" fmla="*/ 526205 h 526205"/>
                  <a:gd name="connsiteX3-167" fmla="*/ 0 w 2555918"/>
                  <a:gd name="connsiteY3-168" fmla="*/ 519408 h 526205"/>
                  <a:gd name="connsiteX4-169" fmla="*/ 373821 w 2555918"/>
                  <a:gd name="connsiteY4-170" fmla="*/ 3173 h 526205"/>
                  <a:gd name="connsiteX0-171" fmla="*/ 373821 w 2612907"/>
                  <a:gd name="connsiteY0-172" fmla="*/ 3173 h 519408"/>
                  <a:gd name="connsiteX1-173" fmla="*/ 2233316 w 2612907"/>
                  <a:gd name="connsiteY1-174" fmla="*/ 0 h 519408"/>
                  <a:gd name="connsiteX2-175" fmla="*/ 2612907 w 2612907"/>
                  <a:gd name="connsiteY2-176" fmla="*/ 512510 h 519408"/>
                  <a:gd name="connsiteX3-177" fmla="*/ 0 w 2612907"/>
                  <a:gd name="connsiteY3-178" fmla="*/ 519408 h 519408"/>
                  <a:gd name="connsiteX4-179" fmla="*/ 373821 w 2612907"/>
                  <a:gd name="connsiteY4-180" fmla="*/ 3173 h 519408"/>
                  <a:gd name="connsiteX0-181" fmla="*/ 313180 w 2552266"/>
                  <a:gd name="connsiteY0-182" fmla="*/ 3173 h 533354"/>
                  <a:gd name="connsiteX1-183" fmla="*/ 2172675 w 2552266"/>
                  <a:gd name="connsiteY1-184" fmla="*/ 0 h 533354"/>
                  <a:gd name="connsiteX2-185" fmla="*/ 2552266 w 2552266"/>
                  <a:gd name="connsiteY2-186" fmla="*/ 512510 h 533354"/>
                  <a:gd name="connsiteX3-187" fmla="*/ 0 w 2552266"/>
                  <a:gd name="connsiteY3-188" fmla="*/ 533354 h 533354"/>
                  <a:gd name="connsiteX4-189" fmla="*/ 313180 w 2552266"/>
                  <a:gd name="connsiteY4-190" fmla="*/ 3173 h 533354"/>
                  <a:gd name="connsiteX0-191" fmla="*/ 327827 w 2566913"/>
                  <a:gd name="connsiteY0-192" fmla="*/ 3173 h 537441"/>
                  <a:gd name="connsiteX1-193" fmla="*/ 2187322 w 2566913"/>
                  <a:gd name="connsiteY1-194" fmla="*/ 0 h 537441"/>
                  <a:gd name="connsiteX2-195" fmla="*/ 2566913 w 2566913"/>
                  <a:gd name="connsiteY2-196" fmla="*/ 512510 h 537441"/>
                  <a:gd name="connsiteX3-197" fmla="*/ 0 w 2566913"/>
                  <a:gd name="connsiteY3-198" fmla="*/ 537441 h 537441"/>
                  <a:gd name="connsiteX4-199" fmla="*/ 327827 w 2566913"/>
                  <a:gd name="connsiteY4-200" fmla="*/ 3173 h 537441"/>
                  <a:gd name="connsiteX0-201" fmla="*/ 327827 w 2566913"/>
                  <a:gd name="connsiteY0-202" fmla="*/ 23014 h 557282"/>
                  <a:gd name="connsiteX1-203" fmla="*/ 2193063 w 2566913"/>
                  <a:gd name="connsiteY1-204" fmla="*/ 0 h 557282"/>
                  <a:gd name="connsiteX2-205" fmla="*/ 2566913 w 2566913"/>
                  <a:gd name="connsiteY2-206" fmla="*/ 532351 h 557282"/>
                  <a:gd name="connsiteX3-207" fmla="*/ 0 w 2566913"/>
                  <a:gd name="connsiteY3-208" fmla="*/ 557282 h 557282"/>
                  <a:gd name="connsiteX4-209" fmla="*/ 327827 w 2566913"/>
                  <a:gd name="connsiteY4-210" fmla="*/ 23014 h 557282"/>
                  <a:gd name="connsiteX0-211" fmla="*/ 327827 w 2511110"/>
                  <a:gd name="connsiteY0-212" fmla="*/ 23014 h 557282"/>
                  <a:gd name="connsiteX1-213" fmla="*/ 2193063 w 2511110"/>
                  <a:gd name="connsiteY1-214" fmla="*/ 0 h 557282"/>
                  <a:gd name="connsiteX2-215" fmla="*/ 2511110 w 2511110"/>
                  <a:gd name="connsiteY2-216" fmla="*/ 498464 h 557282"/>
                  <a:gd name="connsiteX3-217" fmla="*/ 0 w 2511110"/>
                  <a:gd name="connsiteY3-218" fmla="*/ 557282 h 557282"/>
                  <a:gd name="connsiteX4-219" fmla="*/ 327827 w 2511110"/>
                  <a:gd name="connsiteY4-220" fmla="*/ 23014 h 557282"/>
                  <a:gd name="connsiteX0-221" fmla="*/ 327827 w 2517427"/>
                  <a:gd name="connsiteY0-222" fmla="*/ 23014 h 557282"/>
                  <a:gd name="connsiteX1-223" fmla="*/ 2193063 w 2517427"/>
                  <a:gd name="connsiteY1-224" fmla="*/ 0 h 557282"/>
                  <a:gd name="connsiteX2-225" fmla="*/ 2517428 w 2517427"/>
                  <a:gd name="connsiteY2-226" fmla="*/ 508268 h 557282"/>
                  <a:gd name="connsiteX3-227" fmla="*/ 0 w 2517427"/>
                  <a:gd name="connsiteY3-228" fmla="*/ 557282 h 557282"/>
                  <a:gd name="connsiteX4-229" fmla="*/ 327827 w 2517427"/>
                  <a:gd name="connsiteY4-230" fmla="*/ 23014 h 557282"/>
                  <a:gd name="connsiteX0-231" fmla="*/ 367299 w 2556900"/>
                  <a:gd name="connsiteY0-232" fmla="*/ 23014 h 543944"/>
                  <a:gd name="connsiteX1-233" fmla="*/ 2232535 w 2556900"/>
                  <a:gd name="connsiteY1-234" fmla="*/ 0 h 543944"/>
                  <a:gd name="connsiteX2-235" fmla="*/ 2556900 w 2556900"/>
                  <a:gd name="connsiteY2-236" fmla="*/ 508268 h 543944"/>
                  <a:gd name="connsiteX3-237" fmla="*/ 0 w 2556900"/>
                  <a:gd name="connsiteY3-238" fmla="*/ 543944 h 543944"/>
                  <a:gd name="connsiteX4-239" fmla="*/ 367299 w 2556900"/>
                  <a:gd name="connsiteY4-240" fmla="*/ 23014 h 543944"/>
                  <a:gd name="connsiteX0-241" fmla="*/ 369826 w 2559427"/>
                  <a:gd name="connsiteY0-242" fmla="*/ 23014 h 540021"/>
                  <a:gd name="connsiteX1-243" fmla="*/ 2235062 w 2559427"/>
                  <a:gd name="connsiteY1-244" fmla="*/ 0 h 540021"/>
                  <a:gd name="connsiteX2-245" fmla="*/ 2559427 w 2559427"/>
                  <a:gd name="connsiteY2-246" fmla="*/ 508268 h 540021"/>
                  <a:gd name="connsiteX3-247" fmla="*/ 0 w 2559427"/>
                  <a:gd name="connsiteY3-248" fmla="*/ 540021 h 540021"/>
                  <a:gd name="connsiteX4-249" fmla="*/ 369826 w 2559427"/>
                  <a:gd name="connsiteY4-250" fmla="*/ 23014 h 5400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59427" h="540021">
                    <a:moveTo>
                      <a:pt x="369826" y="23014"/>
                    </a:moveTo>
                    <a:lnTo>
                      <a:pt x="2235062" y="0"/>
                    </a:lnTo>
                    <a:lnTo>
                      <a:pt x="2559427" y="508268"/>
                    </a:lnTo>
                    <a:lnTo>
                      <a:pt x="0" y="540021"/>
                    </a:lnTo>
                    <a:lnTo>
                      <a:pt x="369826" y="23014"/>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5" name="íṩľíḍè-Freeform: Shape 33"/>
              <p:cNvSpPr/>
              <p:nvPr/>
            </p:nvSpPr>
            <p:spPr>
              <a:xfrm>
                <a:off x="4500562" y="5408794"/>
                <a:ext cx="3268663" cy="497463"/>
              </a:xfrm>
              <a:custGeom>
                <a:avLst/>
                <a:gdLst>
                  <a:gd name="connsiteX0" fmla="*/ 0 w 1917700"/>
                  <a:gd name="connsiteY0" fmla="*/ 0 h 496524"/>
                  <a:gd name="connsiteX1" fmla="*/ 1917700 w 1917700"/>
                  <a:gd name="connsiteY1" fmla="*/ 0 h 496524"/>
                  <a:gd name="connsiteX2" fmla="*/ 1917700 w 1917700"/>
                  <a:gd name="connsiteY2" fmla="*/ 496524 h 496524"/>
                  <a:gd name="connsiteX3" fmla="*/ 0 w 1917700"/>
                  <a:gd name="connsiteY3" fmla="*/ 496524 h 496524"/>
                  <a:gd name="connsiteX4" fmla="*/ 0 w 1917700"/>
                  <a:gd name="connsiteY4" fmla="*/ 0 h 496524"/>
                  <a:gd name="connsiteX0-1" fmla="*/ 0 w 2241550"/>
                  <a:gd name="connsiteY0-2" fmla="*/ 0 h 496524"/>
                  <a:gd name="connsiteX1-3" fmla="*/ 1917700 w 2241550"/>
                  <a:gd name="connsiteY1-4" fmla="*/ 0 h 496524"/>
                  <a:gd name="connsiteX2-5" fmla="*/ 2241550 w 2241550"/>
                  <a:gd name="connsiteY2-6" fmla="*/ 496524 h 496524"/>
                  <a:gd name="connsiteX3-7" fmla="*/ 0 w 2241550"/>
                  <a:gd name="connsiteY3-8" fmla="*/ 496524 h 496524"/>
                  <a:gd name="connsiteX4-9" fmla="*/ 0 w 2241550"/>
                  <a:gd name="connsiteY4-10" fmla="*/ 0 h 496524"/>
                  <a:gd name="connsiteX0-11" fmla="*/ 330200 w 2571750"/>
                  <a:gd name="connsiteY0-12" fmla="*/ 0 h 496524"/>
                  <a:gd name="connsiteX1-13" fmla="*/ 2247900 w 2571750"/>
                  <a:gd name="connsiteY1-14" fmla="*/ 0 h 496524"/>
                  <a:gd name="connsiteX2-15" fmla="*/ 2571750 w 2571750"/>
                  <a:gd name="connsiteY2-16" fmla="*/ 496524 h 496524"/>
                  <a:gd name="connsiteX3-17" fmla="*/ 0 w 2571750"/>
                  <a:gd name="connsiteY3-18" fmla="*/ 496524 h 496524"/>
                  <a:gd name="connsiteX4-19" fmla="*/ 330200 w 2571750"/>
                  <a:gd name="connsiteY4-20" fmla="*/ 0 h 496524"/>
                  <a:gd name="connsiteX0-21" fmla="*/ 330200 w 2571750"/>
                  <a:gd name="connsiteY0-22" fmla="*/ 0 h 496524"/>
                  <a:gd name="connsiteX1-23" fmla="*/ 2241550 w 2571750"/>
                  <a:gd name="connsiteY1-24" fmla="*/ 3175 h 496524"/>
                  <a:gd name="connsiteX2-25" fmla="*/ 2571750 w 2571750"/>
                  <a:gd name="connsiteY2-26" fmla="*/ 496524 h 496524"/>
                  <a:gd name="connsiteX3-27" fmla="*/ 0 w 2571750"/>
                  <a:gd name="connsiteY3-28" fmla="*/ 496524 h 496524"/>
                  <a:gd name="connsiteX4-29" fmla="*/ 330200 w 2571750"/>
                  <a:gd name="connsiteY4-30" fmla="*/ 0 h 496524"/>
                  <a:gd name="connsiteX0-31" fmla="*/ 330200 w 2590800"/>
                  <a:gd name="connsiteY0-32" fmla="*/ 0 h 496524"/>
                  <a:gd name="connsiteX1-33" fmla="*/ 2241550 w 2590800"/>
                  <a:gd name="connsiteY1-34" fmla="*/ 3175 h 496524"/>
                  <a:gd name="connsiteX2-35" fmla="*/ 2590800 w 2590800"/>
                  <a:gd name="connsiteY2-36" fmla="*/ 496524 h 496524"/>
                  <a:gd name="connsiteX3-37" fmla="*/ 0 w 2590800"/>
                  <a:gd name="connsiteY3-38" fmla="*/ 496524 h 496524"/>
                  <a:gd name="connsiteX4-39" fmla="*/ 330200 w 2590800"/>
                  <a:gd name="connsiteY4-40" fmla="*/ 0 h 496524"/>
                  <a:gd name="connsiteX0-41" fmla="*/ 330200 w 2590800"/>
                  <a:gd name="connsiteY0-42" fmla="*/ 0 h 496524"/>
                  <a:gd name="connsiteX1-43" fmla="*/ 2241550 w 2590800"/>
                  <a:gd name="connsiteY1-44" fmla="*/ 0 h 496524"/>
                  <a:gd name="connsiteX2-45" fmla="*/ 2590800 w 2590800"/>
                  <a:gd name="connsiteY2-46" fmla="*/ 496524 h 496524"/>
                  <a:gd name="connsiteX3-47" fmla="*/ 0 w 2590800"/>
                  <a:gd name="connsiteY3-48" fmla="*/ 496524 h 496524"/>
                  <a:gd name="connsiteX4-49" fmla="*/ 330200 w 2590800"/>
                  <a:gd name="connsiteY4-50" fmla="*/ 0 h 496524"/>
                  <a:gd name="connsiteX0-51" fmla="*/ 349250 w 2609850"/>
                  <a:gd name="connsiteY0-52" fmla="*/ 0 h 496524"/>
                  <a:gd name="connsiteX1-53" fmla="*/ 2260600 w 2609850"/>
                  <a:gd name="connsiteY1-54" fmla="*/ 0 h 496524"/>
                  <a:gd name="connsiteX2-55" fmla="*/ 2609850 w 2609850"/>
                  <a:gd name="connsiteY2-56" fmla="*/ 496524 h 496524"/>
                  <a:gd name="connsiteX3-57" fmla="*/ 0 w 2609850"/>
                  <a:gd name="connsiteY3-58" fmla="*/ 496524 h 496524"/>
                  <a:gd name="connsiteX4-59" fmla="*/ 349250 w 2609850"/>
                  <a:gd name="connsiteY4-60" fmla="*/ 0 h 496524"/>
                  <a:gd name="connsiteX0-61" fmla="*/ 275892 w 2536492"/>
                  <a:gd name="connsiteY0-62" fmla="*/ 0 h 496524"/>
                  <a:gd name="connsiteX1-63" fmla="*/ 2187242 w 2536492"/>
                  <a:gd name="connsiteY1-64" fmla="*/ 0 h 496524"/>
                  <a:gd name="connsiteX2-65" fmla="*/ 2536492 w 2536492"/>
                  <a:gd name="connsiteY2-66" fmla="*/ 496524 h 496524"/>
                  <a:gd name="connsiteX3-67" fmla="*/ 0 w 2536492"/>
                  <a:gd name="connsiteY3-68" fmla="*/ 496524 h 496524"/>
                  <a:gd name="connsiteX4-69" fmla="*/ 275892 w 2536492"/>
                  <a:gd name="connsiteY4-70" fmla="*/ 0 h 496524"/>
                  <a:gd name="connsiteX0-71" fmla="*/ 222216 w 2482816"/>
                  <a:gd name="connsiteY0-72" fmla="*/ 0 h 496524"/>
                  <a:gd name="connsiteX1-73" fmla="*/ 2133566 w 2482816"/>
                  <a:gd name="connsiteY1-74" fmla="*/ 0 h 496524"/>
                  <a:gd name="connsiteX2-75" fmla="*/ 2482816 w 2482816"/>
                  <a:gd name="connsiteY2-76" fmla="*/ 496524 h 496524"/>
                  <a:gd name="connsiteX3-77" fmla="*/ 0 w 2482816"/>
                  <a:gd name="connsiteY3-78" fmla="*/ 486971 h 496524"/>
                  <a:gd name="connsiteX4-79" fmla="*/ 222216 w 2482816"/>
                  <a:gd name="connsiteY4-80" fmla="*/ 0 h 496524"/>
                  <a:gd name="connsiteX0-81" fmla="*/ 243686 w 2504286"/>
                  <a:gd name="connsiteY0-82" fmla="*/ 0 h 496524"/>
                  <a:gd name="connsiteX1-83" fmla="*/ 2155036 w 2504286"/>
                  <a:gd name="connsiteY1-84" fmla="*/ 0 h 496524"/>
                  <a:gd name="connsiteX2-85" fmla="*/ 2504286 w 2504286"/>
                  <a:gd name="connsiteY2-86" fmla="*/ 496524 h 496524"/>
                  <a:gd name="connsiteX3-87" fmla="*/ 0 w 2504286"/>
                  <a:gd name="connsiteY3-88" fmla="*/ 494136 h 496524"/>
                  <a:gd name="connsiteX4-89" fmla="*/ 243686 w 2504286"/>
                  <a:gd name="connsiteY4-90" fmla="*/ 0 h 496524"/>
                  <a:gd name="connsiteX0-91" fmla="*/ 245476 w 2506076"/>
                  <a:gd name="connsiteY0-92" fmla="*/ 0 h 496524"/>
                  <a:gd name="connsiteX1-93" fmla="*/ 2156826 w 2506076"/>
                  <a:gd name="connsiteY1-94" fmla="*/ 0 h 496524"/>
                  <a:gd name="connsiteX2-95" fmla="*/ 2506076 w 2506076"/>
                  <a:gd name="connsiteY2-96" fmla="*/ 496524 h 496524"/>
                  <a:gd name="connsiteX3-97" fmla="*/ 0 w 2506076"/>
                  <a:gd name="connsiteY3-98" fmla="*/ 494136 h 496524"/>
                  <a:gd name="connsiteX4-99" fmla="*/ 245476 w 2506076"/>
                  <a:gd name="connsiteY4-100" fmla="*/ 0 h 496524"/>
                  <a:gd name="connsiteX0-101" fmla="*/ 245476 w 2506076"/>
                  <a:gd name="connsiteY0-102" fmla="*/ 0 h 498913"/>
                  <a:gd name="connsiteX1-103" fmla="*/ 2156826 w 2506076"/>
                  <a:gd name="connsiteY1-104" fmla="*/ 0 h 498913"/>
                  <a:gd name="connsiteX2-105" fmla="*/ 2506076 w 2506076"/>
                  <a:gd name="connsiteY2-106" fmla="*/ 496524 h 498913"/>
                  <a:gd name="connsiteX3-107" fmla="*/ 0 w 2506076"/>
                  <a:gd name="connsiteY3-108" fmla="*/ 498913 h 498913"/>
                  <a:gd name="connsiteX4-109" fmla="*/ 245476 w 2506076"/>
                  <a:gd name="connsiteY4-110" fmla="*/ 0 h 498913"/>
                  <a:gd name="connsiteX0-111" fmla="*/ 245476 w 2457768"/>
                  <a:gd name="connsiteY0-112" fmla="*/ 0 h 498913"/>
                  <a:gd name="connsiteX1-113" fmla="*/ 2156826 w 2457768"/>
                  <a:gd name="connsiteY1-114" fmla="*/ 0 h 498913"/>
                  <a:gd name="connsiteX2-115" fmla="*/ 2457768 w 2457768"/>
                  <a:gd name="connsiteY2-116" fmla="*/ 496524 h 498913"/>
                  <a:gd name="connsiteX3-117" fmla="*/ 0 w 2457768"/>
                  <a:gd name="connsiteY3-118" fmla="*/ 498913 h 498913"/>
                  <a:gd name="connsiteX4-119" fmla="*/ 245476 w 2457768"/>
                  <a:gd name="connsiteY4-120" fmla="*/ 0 h 498913"/>
                  <a:gd name="connsiteX0-121" fmla="*/ 245476 w 2457768"/>
                  <a:gd name="connsiteY0-122" fmla="*/ 0 h 498913"/>
                  <a:gd name="connsiteX1-123" fmla="*/ 2203345 w 2457768"/>
                  <a:gd name="connsiteY1-124" fmla="*/ 0 h 498913"/>
                  <a:gd name="connsiteX2-125" fmla="*/ 2457768 w 2457768"/>
                  <a:gd name="connsiteY2-126" fmla="*/ 496524 h 498913"/>
                  <a:gd name="connsiteX3-127" fmla="*/ 0 w 2457768"/>
                  <a:gd name="connsiteY3-128" fmla="*/ 498913 h 498913"/>
                  <a:gd name="connsiteX4-129" fmla="*/ 245476 w 2457768"/>
                  <a:gd name="connsiteY4-130" fmla="*/ 0 h 498913"/>
                  <a:gd name="connsiteX0-131" fmla="*/ 245476 w 2457768"/>
                  <a:gd name="connsiteY0-132" fmla="*/ 0 h 498913"/>
                  <a:gd name="connsiteX1-133" fmla="*/ 2206923 w 2457768"/>
                  <a:gd name="connsiteY1-134" fmla="*/ 0 h 498913"/>
                  <a:gd name="connsiteX2-135" fmla="*/ 2457768 w 2457768"/>
                  <a:gd name="connsiteY2-136" fmla="*/ 496524 h 498913"/>
                  <a:gd name="connsiteX3-137" fmla="*/ 0 w 2457768"/>
                  <a:gd name="connsiteY3-138" fmla="*/ 498913 h 498913"/>
                  <a:gd name="connsiteX4-139" fmla="*/ 245476 w 2457768"/>
                  <a:gd name="connsiteY4-140" fmla="*/ 0 h 498913"/>
                  <a:gd name="connsiteX0-141" fmla="*/ 245476 w 2455979"/>
                  <a:gd name="connsiteY0-142" fmla="*/ 0 h 498913"/>
                  <a:gd name="connsiteX1-143" fmla="*/ 2206923 w 2455979"/>
                  <a:gd name="connsiteY1-144" fmla="*/ 0 h 498913"/>
                  <a:gd name="connsiteX2-145" fmla="*/ 2455979 w 2455979"/>
                  <a:gd name="connsiteY2-146" fmla="*/ 496524 h 498913"/>
                  <a:gd name="connsiteX3-147" fmla="*/ 0 w 2455979"/>
                  <a:gd name="connsiteY3-148" fmla="*/ 498913 h 498913"/>
                  <a:gd name="connsiteX4-149" fmla="*/ 245476 w 2455979"/>
                  <a:gd name="connsiteY4-150" fmla="*/ 0 h 498913"/>
                  <a:gd name="connsiteX0-151" fmla="*/ 245476 w 2455979"/>
                  <a:gd name="connsiteY0-152" fmla="*/ 0 h 498913"/>
                  <a:gd name="connsiteX1-153" fmla="*/ 2203345 w 2455979"/>
                  <a:gd name="connsiteY1-154" fmla="*/ 0 h 498913"/>
                  <a:gd name="connsiteX2-155" fmla="*/ 2455979 w 2455979"/>
                  <a:gd name="connsiteY2-156" fmla="*/ 496524 h 498913"/>
                  <a:gd name="connsiteX3-157" fmla="*/ 0 w 2455979"/>
                  <a:gd name="connsiteY3-158" fmla="*/ 498913 h 498913"/>
                  <a:gd name="connsiteX4-159" fmla="*/ 245476 w 2455979"/>
                  <a:gd name="connsiteY4-160" fmla="*/ 0 h 49891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55979" h="498913">
                    <a:moveTo>
                      <a:pt x="245476" y="0"/>
                    </a:moveTo>
                    <a:lnTo>
                      <a:pt x="2203345" y="0"/>
                    </a:lnTo>
                    <a:lnTo>
                      <a:pt x="2455979" y="496524"/>
                    </a:lnTo>
                    <a:lnTo>
                      <a:pt x="0" y="498913"/>
                    </a:lnTo>
                    <a:lnTo>
                      <a:pt x="245476" y="0"/>
                    </a:lnTo>
                    <a:close/>
                  </a:path>
                </a:pathLst>
              </a:custGeom>
              <a:solidFill>
                <a:schemeClr val="accent4"/>
              </a:solidFill>
              <a:ln>
                <a:noFill/>
              </a:ln>
              <a:effectLst>
                <a:innerShdw blurRad="279400" dist="50800" dir="5400000">
                  <a:prstClr val="black">
                    <a:alpha val="1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6" name="íṩľíḍè-Freeform: Shape 34"/>
              <p:cNvSpPr/>
              <p:nvPr/>
            </p:nvSpPr>
            <p:spPr>
              <a:xfrm rot="17784389">
                <a:off x="6767957" y="4292452"/>
                <a:ext cx="2767991" cy="525349"/>
              </a:xfrm>
              <a:custGeom>
                <a:avLst/>
                <a:gdLst>
                  <a:gd name="connsiteX0" fmla="*/ 0 w 1917700"/>
                  <a:gd name="connsiteY0" fmla="*/ 0 h 496524"/>
                  <a:gd name="connsiteX1" fmla="*/ 1917700 w 1917700"/>
                  <a:gd name="connsiteY1" fmla="*/ 0 h 496524"/>
                  <a:gd name="connsiteX2" fmla="*/ 1917700 w 1917700"/>
                  <a:gd name="connsiteY2" fmla="*/ 496524 h 496524"/>
                  <a:gd name="connsiteX3" fmla="*/ 0 w 1917700"/>
                  <a:gd name="connsiteY3" fmla="*/ 496524 h 496524"/>
                  <a:gd name="connsiteX4" fmla="*/ 0 w 1917700"/>
                  <a:gd name="connsiteY4" fmla="*/ 0 h 496524"/>
                  <a:gd name="connsiteX0-1" fmla="*/ 0 w 2241550"/>
                  <a:gd name="connsiteY0-2" fmla="*/ 0 h 496524"/>
                  <a:gd name="connsiteX1-3" fmla="*/ 1917700 w 2241550"/>
                  <a:gd name="connsiteY1-4" fmla="*/ 0 h 496524"/>
                  <a:gd name="connsiteX2-5" fmla="*/ 2241550 w 2241550"/>
                  <a:gd name="connsiteY2-6" fmla="*/ 496524 h 496524"/>
                  <a:gd name="connsiteX3-7" fmla="*/ 0 w 2241550"/>
                  <a:gd name="connsiteY3-8" fmla="*/ 496524 h 496524"/>
                  <a:gd name="connsiteX4-9" fmla="*/ 0 w 2241550"/>
                  <a:gd name="connsiteY4-10" fmla="*/ 0 h 496524"/>
                  <a:gd name="connsiteX0-11" fmla="*/ 330200 w 2571750"/>
                  <a:gd name="connsiteY0-12" fmla="*/ 0 h 496524"/>
                  <a:gd name="connsiteX1-13" fmla="*/ 2247900 w 2571750"/>
                  <a:gd name="connsiteY1-14" fmla="*/ 0 h 496524"/>
                  <a:gd name="connsiteX2-15" fmla="*/ 2571750 w 2571750"/>
                  <a:gd name="connsiteY2-16" fmla="*/ 496524 h 496524"/>
                  <a:gd name="connsiteX3-17" fmla="*/ 0 w 2571750"/>
                  <a:gd name="connsiteY3-18" fmla="*/ 496524 h 496524"/>
                  <a:gd name="connsiteX4-19" fmla="*/ 330200 w 2571750"/>
                  <a:gd name="connsiteY4-20" fmla="*/ 0 h 496524"/>
                  <a:gd name="connsiteX0-21" fmla="*/ 330200 w 2571750"/>
                  <a:gd name="connsiteY0-22" fmla="*/ 0 h 496524"/>
                  <a:gd name="connsiteX1-23" fmla="*/ 2241550 w 2571750"/>
                  <a:gd name="connsiteY1-24" fmla="*/ 3175 h 496524"/>
                  <a:gd name="connsiteX2-25" fmla="*/ 2571750 w 2571750"/>
                  <a:gd name="connsiteY2-26" fmla="*/ 496524 h 496524"/>
                  <a:gd name="connsiteX3-27" fmla="*/ 0 w 2571750"/>
                  <a:gd name="connsiteY3-28" fmla="*/ 496524 h 496524"/>
                  <a:gd name="connsiteX4-29" fmla="*/ 330200 w 2571750"/>
                  <a:gd name="connsiteY4-30" fmla="*/ 0 h 496524"/>
                  <a:gd name="connsiteX0-31" fmla="*/ 330200 w 2590800"/>
                  <a:gd name="connsiteY0-32" fmla="*/ 0 h 496524"/>
                  <a:gd name="connsiteX1-33" fmla="*/ 2241550 w 2590800"/>
                  <a:gd name="connsiteY1-34" fmla="*/ 3175 h 496524"/>
                  <a:gd name="connsiteX2-35" fmla="*/ 2590800 w 2590800"/>
                  <a:gd name="connsiteY2-36" fmla="*/ 496524 h 496524"/>
                  <a:gd name="connsiteX3-37" fmla="*/ 0 w 2590800"/>
                  <a:gd name="connsiteY3-38" fmla="*/ 496524 h 496524"/>
                  <a:gd name="connsiteX4-39" fmla="*/ 330200 w 2590800"/>
                  <a:gd name="connsiteY4-40" fmla="*/ 0 h 496524"/>
                  <a:gd name="connsiteX0-41" fmla="*/ 330200 w 2590800"/>
                  <a:gd name="connsiteY0-42" fmla="*/ 0 h 496524"/>
                  <a:gd name="connsiteX1-43" fmla="*/ 2241550 w 2590800"/>
                  <a:gd name="connsiteY1-44" fmla="*/ 0 h 496524"/>
                  <a:gd name="connsiteX2-45" fmla="*/ 2590800 w 2590800"/>
                  <a:gd name="connsiteY2-46" fmla="*/ 496524 h 496524"/>
                  <a:gd name="connsiteX3-47" fmla="*/ 0 w 2590800"/>
                  <a:gd name="connsiteY3-48" fmla="*/ 496524 h 496524"/>
                  <a:gd name="connsiteX4-49" fmla="*/ 330200 w 2590800"/>
                  <a:gd name="connsiteY4-50" fmla="*/ 0 h 496524"/>
                  <a:gd name="connsiteX0-51" fmla="*/ 349250 w 2609850"/>
                  <a:gd name="connsiteY0-52" fmla="*/ 0 h 496524"/>
                  <a:gd name="connsiteX1-53" fmla="*/ 2260600 w 2609850"/>
                  <a:gd name="connsiteY1-54" fmla="*/ 0 h 496524"/>
                  <a:gd name="connsiteX2-55" fmla="*/ 2609850 w 2609850"/>
                  <a:gd name="connsiteY2-56" fmla="*/ 496524 h 496524"/>
                  <a:gd name="connsiteX3-57" fmla="*/ 0 w 2609850"/>
                  <a:gd name="connsiteY3-58" fmla="*/ 496524 h 496524"/>
                  <a:gd name="connsiteX4-59" fmla="*/ 349250 w 2609850"/>
                  <a:gd name="connsiteY4-60" fmla="*/ 0 h 496524"/>
                  <a:gd name="connsiteX0-61" fmla="*/ 420325 w 2609850"/>
                  <a:gd name="connsiteY0-62" fmla="*/ 0 h 500318"/>
                  <a:gd name="connsiteX1-63" fmla="*/ 2260600 w 2609850"/>
                  <a:gd name="connsiteY1-64" fmla="*/ 3794 h 500318"/>
                  <a:gd name="connsiteX2-65" fmla="*/ 2609850 w 2609850"/>
                  <a:gd name="connsiteY2-66" fmla="*/ 500318 h 500318"/>
                  <a:gd name="connsiteX3-67" fmla="*/ 0 w 2609850"/>
                  <a:gd name="connsiteY3-68" fmla="*/ 500318 h 500318"/>
                  <a:gd name="connsiteX4-69" fmla="*/ 420325 w 2609850"/>
                  <a:gd name="connsiteY4-70" fmla="*/ 0 h 500318"/>
                  <a:gd name="connsiteX0-71" fmla="*/ 388546 w 2578071"/>
                  <a:gd name="connsiteY0-72" fmla="*/ 0 h 522131"/>
                  <a:gd name="connsiteX1-73" fmla="*/ 2228821 w 2578071"/>
                  <a:gd name="connsiteY1-74" fmla="*/ 3794 h 522131"/>
                  <a:gd name="connsiteX2-75" fmla="*/ 2578071 w 2578071"/>
                  <a:gd name="connsiteY2-76" fmla="*/ 500318 h 522131"/>
                  <a:gd name="connsiteX3-77" fmla="*/ 1 w 2578071"/>
                  <a:gd name="connsiteY3-78" fmla="*/ 522131 h 522131"/>
                  <a:gd name="connsiteX4-79" fmla="*/ 388546 w 2578071"/>
                  <a:gd name="connsiteY4-80" fmla="*/ 0 h 522131"/>
                  <a:gd name="connsiteX0-81" fmla="*/ 383637 w 2578070"/>
                  <a:gd name="connsiteY0-82" fmla="*/ 0 h 520165"/>
                  <a:gd name="connsiteX1-83" fmla="*/ 2228820 w 2578070"/>
                  <a:gd name="connsiteY1-84" fmla="*/ 1828 h 520165"/>
                  <a:gd name="connsiteX2-85" fmla="*/ 2578070 w 2578070"/>
                  <a:gd name="connsiteY2-86" fmla="*/ 498352 h 520165"/>
                  <a:gd name="connsiteX3-87" fmla="*/ 0 w 2578070"/>
                  <a:gd name="connsiteY3-88" fmla="*/ 520165 h 520165"/>
                  <a:gd name="connsiteX4-89" fmla="*/ 383637 w 2578070"/>
                  <a:gd name="connsiteY4-90" fmla="*/ 0 h 520165"/>
                  <a:gd name="connsiteX0-91" fmla="*/ 373856 w 2568289"/>
                  <a:gd name="connsiteY0-92" fmla="*/ 0 h 526117"/>
                  <a:gd name="connsiteX1-93" fmla="*/ 2219039 w 2568289"/>
                  <a:gd name="connsiteY1-94" fmla="*/ 1828 h 526117"/>
                  <a:gd name="connsiteX2-95" fmla="*/ 2568289 w 2568289"/>
                  <a:gd name="connsiteY2-96" fmla="*/ 498352 h 526117"/>
                  <a:gd name="connsiteX3-97" fmla="*/ 0 w 2568289"/>
                  <a:gd name="connsiteY3-98" fmla="*/ 526117 h 526117"/>
                  <a:gd name="connsiteX4-99" fmla="*/ 373856 w 2568289"/>
                  <a:gd name="connsiteY4-100" fmla="*/ 0 h 526117"/>
                  <a:gd name="connsiteX0-101" fmla="*/ 381201 w 2575634"/>
                  <a:gd name="connsiteY0-102" fmla="*/ 0 h 524124"/>
                  <a:gd name="connsiteX1-103" fmla="*/ 2226384 w 2575634"/>
                  <a:gd name="connsiteY1-104" fmla="*/ 1828 h 524124"/>
                  <a:gd name="connsiteX2-105" fmla="*/ 2575634 w 2575634"/>
                  <a:gd name="connsiteY2-106" fmla="*/ 498352 h 524124"/>
                  <a:gd name="connsiteX3-107" fmla="*/ 0 w 2575634"/>
                  <a:gd name="connsiteY3-108" fmla="*/ 524124 h 524124"/>
                  <a:gd name="connsiteX4-109" fmla="*/ 381201 w 2575634"/>
                  <a:gd name="connsiteY4-110" fmla="*/ 0 h 524124"/>
                  <a:gd name="connsiteX0-111" fmla="*/ 375057 w 2575634"/>
                  <a:gd name="connsiteY0-112" fmla="*/ 3099 h 522296"/>
                  <a:gd name="connsiteX1-113" fmla="*/ 2226384 w 2575634"/>
                  <a:gd name="connsiteY1-114" fmla="*/ 0 h 522296"/>
                  <a:gd name="connsiteX2-115" fmla="*/ 2575634 w 2575634"/>
                  <a:gd name="connsiteY2-116" fmla="*/ 496524 h 522296"/>
                  <a:gd name="connsiteX3-117" fmla="*/ 0 w 2575634"/>
                  <a:gd name="connsiteY3-118" fmla="*/ 522296 h 522296"/>
                  <a:gd name="connsiteX4-119" fmla="*/ 375057 w 2575634"/>
                  <a:gd name="connsiteY4-120" fmla="*/ 3099 h 522296"/>
                  <a:gd name="connsiteX0-121" fmla="*/ 376277 w 2576854"/>
                  <a:gd name="connsiteY0-122" fmla="*/ 3099 h 520316"/>
                  <a:gd name="connsiteX1-123" fmla="*/ 2227604 w 2576854"/>
                  <a:gd name="connsiteY1-124" fmla="*/ 0 h 520316"/>
                  <a:gd name="connsiteX2-125" fmla="*/ 2576854 w 2576854"/>
                  <a:gd name="connsiteY2-126" fmla="*/ 496524 h 520316"/>
                  <a:gd name="connsiteX3-127" fmla="*/ 1 w 2576854"/>
                  <a:gd name="connsiteY3-128" fmla="*/ 520316 h 520316"/>
                  <a:gd name="connsiteX4-129" fmla="*/ 376277 w 2576854"/>
                  <a:gd name="connsiteY4-130" fmla="*/ 3099 h 520316"/>
                  <a:gd name="connsiteX0-131" fmla="*/ 375040 w 2575617"/>
                  <a:gd name="connsiteY0-132" fmla="*/ 3099 h 517355"/>
                  <a:gd name="connsiteX1-133" fmla="*/ 2226367 w 2575617"/>
                  <a:gd name="connsiteY1-134" fmla="*/ 0 h 517355"/>
                  <a:gd name="connsiteX2-135" fmla="*/ 2575617 w 2575617"/>
                  <a:gd name="connsiteY2-136" fmla="*/ 496524 h 517355"/>
                  <a:gd name="connsiteX3-137" fmla="*/ 0 w 2575617"/>
                  <a:gd name="connsiteY3-138" fmla="*/ 517355 h 517355"/>
                  <a:gd name="connsiteX4-139" fmla="*/ 375040 w 2575617"/>
                  <a:gd name="connsiteY4-140" fmla="*/ 3099 h 517355"/>
                  <a:gd name="connsiteX0-141" fmla="*/ 375040 w 2557137"/>
                  <a:gd name="connsiteY0-142" fmla="*/ 3099 h 526131"/>
                  <a:gd name="connsiteX1-143" fmla="*/ 2226367 w 2557137"/>
                  <a:gd name="connsiteY1-144" fmla="*/ 0 h 526131"/>
                  <a:gd name="connsiteX2-145" fmla="*/ 2557137 w 2557137"/>
                  <a:gd name="connsiteY2-146" fmla="*/ 526131 h 526131"/>
                  <a:gd name="connsiteX3-147" fmla="*/ 0 w 2557137"/>
                  <a:gd name="connsiteY3-148" fmla="*/ 517355 h 526131"/>
                  <a:gd name="connsiteX4-149" fmla="*/ 375040 w 2557137"/>
                  <a:gd name="connsiteY4-150" fmla="*/ 3099 h 526131"/>
                  <a:gd name="connsiteX0-151" fmla="*/ 373820 w 2555917"/>
                  <a:gd name="connsiteY0-152" fmla="*/ 3099 h 526131"/>
                  <a:gd name="connsiteX1-153" fmla="*/ 2225147 w 2555917"/>
                  <a:gd name="connsiteY1-154" fmla="*/ 0 h 526131"/>
                  <a:gd name="connsiteX2-155" fmla="*/ 2555917 w 2555917"/>
                  <a:gd name="connsiteY2-156" fmla="*/ 526131 h 526131"/>
                  <a:gd name="connsiteX3-157" fmla="*/ -1 w 2555917"/>
                  <a:gd name="connsiteY3-158" fmla="*/ 519334 h 526131"/>
                  <a:gd name="connsiteX4-159" fmla="*/ 373820 w 2555917"/>
                  <a:gd name="connsiteY4-160" fmla="*/ 3099 h 526131"/>
                  <a:gd name="connsiteX0-161" fmla="*/ 240185 w 2422282"/>
                  <a:gd name="connsiteY0-162" fmla="*/ 3099 h 526131"/>
                  <a:gd name="connsiteX1-163" fmla="*/ 2091512 w 2422282"/>
                  <a:gd name="connsiteY1-164" fmla="*/ 0 h 526131"/>
                  <a:gd name="connsiteX2-165" fmla="*/ 2422282 w 2422282"/>
                  <a:gd name="connsiteY2-166" fmla="*/ 526131 h 526131"/>
                  <a:gd name="connsiteX3-167" fmla="*/ 0 w 2422282"/>
                  <a:gd name="connsiteY3-168" fmla="*/ 474659 h 526131"/>
                  <a:gd name="connsiteX4-169" fmla="*/ 240185 w 2422282"/>
                  <a:gd name="connsiteY4-170" fmla="*/ 3099 h 526131"/>
                  <a:gd name="connsiteX0-171" fmla="*/ 258661 w 2440758"/>
                  <a:gd name="connsiteY0-172" fmla="*/ 3099 h 526131"/>
                  <a:gd name="connsiteX1-173" fmla="*/ 2109988 w 2440758"/>
                  <a:gd name="connsiteY1-174" fmla="*/ 0 h 526131"/>
                  <a:gd name="connsiteX2-175" fmla="*/ 2440758 w 2440758"/>
                  <a:gd name="connsiteY2-176" fmla="*/ 526131 h 526131"/>
                  <a:gd name="connsiteX3-177" fmla="*/ 0 w 2440758"/>
                  <a:gd name="connsiteY3-178" fmla="*/ 516882 h 526131"/>
                  <a:gd name="connsiteX4-179" fmla="*/ 258661 w 2440758"/>
                  <a:gd name="connsiteY4-180" fmla="*/ 3099 h 526131"/>
                  <a:gd name="connsiteX0-181" fmla="*/ 258661 w 2440758"/>
                  <a:gd name="connsiteY0-182" fmla="*/ 0 h 523032"/>
                  <a:gd name="connsiteX1-183" fmla="*/ 2163878 w 2440758"/>
                  <a:gd name="connsiteY1-184" fmla="*/ 1300 h 523032"/>
                  <a:gd name="connsiteX2-185" fmla="*/ 2440758 w 2440758"/>
                  <a:gd name="connsiteY2-186" fmla="*/ 523032 h 523032"/>
                  <a:gd name="connsiteX3-187" fmla="*/ 0 w 2440758"/>
                  <a:gd name="connsiteY3-188" fmla="*/ 513783 h 523032"/>
                  <a:gd name="connsiteX4-189" fmla="*/ 258661 w 2440758"/>
                  <a:gd name="connsiteY4-190" fmla="*/ 0 h 523032"/>
                  <a:gd name="connsiteX0-191" fmla="*/ 258661 w 2384432"/>
                  <a:gd name="connsiteY0-192" fmla="*/ 0 h 513783"/>
                  <a:gd name="connsiteX1-193" fmla="*/ 2163878 w 2384432"/>
                  <a:gd name="connsiteY1-194" fmla="*/ 1300 h 513783"/>
                  <a:gd name="connsiteX2-195" fmla="*/ 2384432 w 2384432"/>
                  <a:gd name="connsiteY2-196" fmla="*/ 512987 h 513783"/>
                  <a:gd name="connsiteX3-197" fmla="*/ 0 w 2384432"/>
                  <a:gd name="connsiteY3-198" fmla="*/ 513783 h 513783"/>
                  <a:gd name="connsiteX4-199" fmla="*/ 258661 w 2384432"/>
                  <a:gd name="connsiteY4-200" fmla="*/ 0 h 513783"/>
                  <a:gd name="connsiteX0-201" fmla="*/ 258661 w 2388087"/>
                  <a:gd name="connsiteY0-202" fmla="*/ 0 h 521454"/>
                  <a:gd name="connsiteX1-203" fmla="*/ 2163878 w 2388087"/>
                  <a:gd name="connsiteY1-204" fmla="*/ 1300 h 521454"/>
                  <a:gd name="connsiteX2-205" fmla="*/ 2388087 w 2388087"/>
                  <a:gd name="connsiteY2-206" fmla="*/ 521454 h 521454"/>
                  <a:gd name="connsiteX3-207" fmla="*/ 0 w 2388087"/>
                  <a:gd name="connsiteY3-208" fmla="*/ 513783 h 521454"/>
                  <a:gd name="connsiteX4-209" fmla="*/ 258661 w 2388087"/>
                  <a:gd name="connsiteY4-210" fmla="*/ 0 h 521454"/>
                  <a:gd name="connsiteX0-211" fmla="*/ 258661 w 2388088"/>
                  <a:gd name="connsiteY0-212" fmla="*/ 0 h 521454"/>
                  <a:gd name="connsiteX1-213" fmla="*/ 2163878 w 2388088"/>
                  <a:gd name="connsiteY1-214" fmla="*/ 1300 h 521454"/>
                  <a:gd name="connsiteX2-215" fmla="*/ 2388088 w 2388088"/>
                  <a:gd name="connsiteY2-216" fmla="*/ 521454 h 521454"/>
                  <a:gd name="connsiteX3-217" fmla="*/ 0 w 2388088"/>
                  <a:gd name="connsiteY3-218" fmla="*/ 513783 h 521454"/>
                  <a:gd name="connsiteX4-219" fmla="*/ 258661 w 2388088"/>
                  <a:gd name="connsiteY4-220" fmla="*/ 0 h 52145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88088" h="521454">
                    <a:moveTo>
                      <a:pt x="258661" y="0"/>
                    </a:moveTo>
                    <a:lnTo>
                      <a:pt x="2163878" y="1300"/>
                    </a:lnTo>
                    <a:lnTo>
                      <a:pt x="2388088" y="521454"/>
                    </a:lnTo>
                    <a:lnTo>
                      <a:pt x="0" y="513783"/>
                    </a:lnTo>
                    <a:lnTo>
                      <a:pt x="258661" y="0"/>
                    </a:lnTo>
                    <a:close/>
                  </a:path>
                </a:pathLst>
              </a:custGeom>
              <a:solidFill>
                <a:schemeClr val="accent3"/>
              </a:solidFill>
              <a:ln>
                <a:noFill/>
              </a:ln>
              <a:effectLst>
                <a:innerShdw blurRad="279400" dist="50800" dir="2700000">
                  <a:prstClr val="black">
                    <a:alpha val="1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7" name="íṩľíḍè-Freeform: Shape 35"/>
              <p:cNvSpPr/>
              <p:nvPr/>
            </p:nvSpPr>
            <p:spPr>
              <a:xfrm rot="3802620">
                <a:off x="2726743" y="4291144"/>
                <a:ext cx="2762753" cy="518588"/>
              </a:xfrm>
              <a:custGeom>
                <a:avLst/>
                <a:gdLst>
                  <a:gd name="connsiteX0" fmla="*/ 0 w 1917700"/>
                  <a:gd name="connsiteY0" fmla="*/ 0 h 496524"/>
                  <a:gd name="connsiteX1" fmla="*/ 1917700 w 1917700"/>
                  <a:gd name="connsiteY1" fmla="*/ 0 h 496524"/>
                  <a:gd name="connsiteX2" fmla="*/ 1917700 w 1917700"/>
                  <a:gd name="connsiteY2" fmla="*/ 496524 h 496524"/>
                  <a:gd name="connsiteX3" fmla="*/ 0 w 1917700"/>
                  <a:gd name="connsiteY3" fmla="*/ 496524 h 496524"/>
                  <a:gd name="connsiteX4" fmla="*/ 0 w 1917700"/>
                  <a:gd name="connsiteY4" fmla="*/ 0 h 496524"/>
                  <a:gd name="connsiteX0-1" fmla="*/ 0 w 2241550"/>
                  <a:gd name="connsiteY0-2" fmla="*/ 0 h 496524"/>
                  <a:gd name="connsiteX1-3" fmla="*/ 1917700 w 2241550"/>
                  <a:gd name="connsiteY1-4" fmla="*/ 0 h 496524"/>
                  <a:gd name="connsiteX2-5" fmla="*/ 2241550 w 2241550"/>
                  <a:gd name="connsiteY2-6" fmla="*/ 496524 h 496524"/>
                  <a:gd name="connsiteX3-7" fmla="*/ 0 w 2241550"/>
                  <a:gd name="connsiteY3-8" fmla="*/ 496524 h 496524"/>
                  <a:gd name="connsiteX4-9" fmla="*/ 0 w 2241550"/>
                  <a:gd name="connsiteY4-10" fmla="*/ 0 h 496524"/>
                  <a:gd name="connsiteX0-11" fmla="*/ 330200 w 2571750"/>
                  <a:gd name="connsiteY0-12" fmla="*/ 0 h 496524"/>
                  <a:gd name="connsiteX1-13" fmla="*/ 2247900 w 2571750"/>
                  <a:gd name="connsiteY1-14" fmla="*/ 0 h 496524"/>
                  <a:gd name="connsiteX2-15" fmla="*/ 2571750 w 2571750"/>
                  <a:gd name="connsiteY2-16" fmla="*/ 496524 h 496524"/>
                  <a:gd name="connsiteX3-17" fmla="*/ 0 w 2571750"/>
                  <a:gd name="connsiteY3-18" fmla="*/ 496524 h 496524"/>
                  <a:gd name="connsiteX4-19" fmla="*/ 330200 w 2571750"/>
                  <a:gd name="connsiteY4-20" fmla="*/ 0 h 496524"/>
                  <a:gd name="connsiteX0-21" fmla="*/ 330200 w 2571750"/>
                  <a:gd name="connsiteY0-22" fmla="*/ 0 h 496524"/>
                  <a:gd name="connsiteX1-23" fmla="*/ 2241550 w 2571750"/>
                  <a:gd name="connsiteY1-24" fmla="*/ 3175 h 496524"/>
                  <a:gd name="connsiteX2-25" fmla="*/ 2571750 w 2571750"/>
                  <a:gd name="connsiteY2-26" fmla="*/ 496524 h 496524"/>
                  <a:gd name="connsiteX3-27" fmla="*/ 0 w 2571750"/>
                  <a:gd name="connsiteY3-28" fmla="*/ 496524 h 496524"/>
                  <a:gd name="connsiteX4-29" fmla="*/ 330200 w 2571750"/>
                  <a:gd name="connsiteY4-30" fmla="*/ 0 h 496524"/>
                  <a:gd name="connsiteX0-31" fmla="*/ 330200 w 2590800"/>
                  <a:gd name="connsiteY0-32" fmla="*/ 0 h 496524"/>
                  <a:gd name="connsiteX1-33" fmla="*/ 2241550 w 2590800"/>
                  <a:gd name="connsiteY1-34" fmla="*/ 3175 h 496524"/>
                  <a:gd name="connsiteX2-35" fmla="*/ 2590800 w 2590800"/>
                  <a:gd name="connsiteY2-36" fmla="*/ 496524 h 496524"/>
                  <a:gd name="connsiteX3-37" fmla="*/ 0 w 2590800"/>
                  <a:gd name="connsiteY3-38" fmla="*/ 496524 h 496524"/>
                  <a:gd name="connsiteX4-39" fmla="*/ 330200 w 2590800"/>
                  <a:gd name="connsiteY4-40" fmla="*/ 0 h 496524"/>
                  <a:gd name="connsiteX0-41" fmla="*/ 330200 w 2590800"/>
                  <a:gd name="connsiteY0-42" fmla="*/ 0 h 496524"/>
                  <a:gd name="connsiteX1-43" fmla="*/ 2241550 w 2590800"/>
                  <a:gd name="connsiteY1-44" fmla="*/ 0 h 496524"/>
                  <a:gd name="connsiteX2-45" fmla="*/ 2590800 w 2590800"/>
                  <a:gd name="connsiteY2-46" fmla="*/ 496524 h 496524"/>
                  <a:gd name="connsiteX3-47" fmla="*/ 0 w 2590800"/>
                  <a:gd name="connsiteY3-48" fmla="*/ 496524 h 496524"/>
                  <a:gd name="connsiteX4-49" fmla="*/ 330200 w 2590800"/>
                  <a:gd name="connsiteY4-50" fmla="*/ 0 h 496524"/>
                  <a:gd name="connsiteX0-51" fmla="*/ 349250 w 2609850"/>
                  <a:gd name="connsiteY0-52" fmla="*/ 0 h 496524"/>
                  <a:gd name="connsiteX1-53" fmla="*/ 2260600 w 2609850"/>
                  <a:gd name="connsiteY1-54" fmla="*/ 0 h 496524"/>
                  <a:gd name="connsiteX2-55" fmla="*/ 2609850 w 2609850"/>
                  <a:gd name="connsiteY2-56" fmla="*/ 496524 h 496524"/>
                  <a:gd name="connsiteX3-57" fmla="*/ 0 w 2609850"/>
                  <a:gd name="connsiteY3-58" fmla="*/ 496524 h 496524"/>
                  <a:gd name="connsiteX4-59" fmla="*/ 349250 w 2609850"/>
                  <a:gd name="connsiteY4-60" fmla="*/ 0 h 496524"/>
                  <a:gd name="connsiteX0-61" fmla="*/ 420325 w 2609850"/>
                  <a:gd name="connsiteY0-62" fmla="*/ 0 h 500318"/>
                  <a:gd name="connsiteX1-63" fmla="*/ 2260600 w 2609850"/>
                  <a:gd name="connsiteY1-64" fmla="*/ 3794 h 500318"/>
                  <a:gd name="connsiteX2-65" fmla="*/ 2609850 w 2609850"/>
                  <a:gd name="connsiteY2-66" fmla="*/ 500318 h 500318"/>
                  <a:gd name="connsiteX3-67" fmla="*/ 0 w 2609850"/>
                  <a:gd name="connsiteY3-68" fmla="*/ 500318 h 500318"/>
                  <a:gd name="connsiteX4-69" fmla="*/ 420325 w 2609850"/>
                  <a:gd name="connsiteY4-70" fmla="*/ 0 h 500318"/>
                  <a:gd name="connsiteX0-71" fmla="*/ 388546 w 2578071"/>
                  <a:gd name="connsiteY0-72" fmla="*/ 0 h 522131"/>
                  <a:gd name="connsiteX1-73" fmla="*/ 2228821 w 2578071"/>
                  <a:gd name="connsiteY1-74" fmla="*/ 3794 h 522131"/>
                  <a:gd name="connsiteX2-75" fmla="*/ 2578071 w 2578071"/>
                  <a:gd name="connsiteY2-76" fmla="*/ 500318 h 522131"/>
                  <a:gd name="connsiteX3-77" fmla="*/ 1 w 2578071"/>
                  <a:gd name="connsiteY3-78" fmla="*/ 522131 h 522131"/>
                  <a:gd name="connsiteX4-79" fmla="*/ 388546 w 2578071"/>
                  <a:gd name="connsiteY4-80" fmla="*/ 0 h 522131"/>
                  <a:gd name="connsiteX0-81" fmla="*/ 383637 w 2578070"/>
                  <a:gd name="connsiteY0-82" fmla="*/ 0 h 520165"/>
                  <a:gd name="connsiteX1-83" fmla="*/ 2228820 w 2578070"/>
                  <a:gd name="connsiteY1-84" fmla="*/ 1828 h 520165"/>
                  <a:gd name="connsiteX2-85" fmla="*/ 2578070 w 2578070"/>
                  <a:gd name="connsiteY2-86" fmla="*/ 498352 h 520165"/>
                  <a:gd name="connsiteX3-87" fmla="*/ 0 w 2578070"/>
                  <a:gd name="connsiteY3-88" fmla="*/ 520165 h 520165"/>
                  <a:gd name="connsiteX4-89" fmla="*/ 383637 w 2578070"/>
                  <a:gd name="connsiteY4-90" fmla="*/ 0 h 520165"/>
                  <a:gd name="connsiteX0-91" fmla="*/ 373856 w 2568289"/>
                  <a:gd name="connsiteY0-92" fmla="*/ 0 h 526117"/>
                  <a:gd name="connsiteX1-93" fmla="*/ 2219039 w 2568289"/>
                  <a:gd name="connsiteY1-94" fmla="*/ 1828 h 526117"/>
                  <a:gd name="connsiteX2-95" fmla="*/ 2568289 w 2568289"/>
                  <a:gd name="connsiteY2-96" fmla="*/ 498352 h 526117"/>
                  <a:gd name="connsiteX3-97" fmla="*/ 0 w 2568289"/>
                  <a:gd name="connsiteY3-98" fmla="*/ 526117 h 526117"/>
                  <a:gd name="connsiteX4-99" fmla="*/ 373856 w 2568289"/>
                  <a:gd name="connsiteY4-100" fmla="*/ 0 h 526117"/>
                  <a:gd name="connsiteX0-101" fmla="*/ 381201 w 2575634"/>
                  <a:gd name="connsiteY0-102" fmla="*/ 0 h 524124"/>
                  <a:gd name="connsiteX1-103" fmla="*/ 2226384 w 2575634"/>
                  <a:gd name="connsiteY1-104" fmla="*/ 1828 h 524124"/>
                  <a:gd name="connsiteX2-105" fmla="*/ 2575634 w 2575634"/>
                  <a:gd name="connsiteY2-106" fmla="*/ 498352 h 524124"/>
                  <a:gd name="connsiteX3-107" fmla="*/ 0 w 2575634"/>
                  <a:gd name="connsiteY3-108" fmla="*/ 524124 h 524124"/>
                  <a:gd name="connsiteX4-109" fmla="*/ 381201 w 2575634"/>
                  <a:gd name="connsiteY4-110" fmla="*/ 0 h 524124"/>
                  <a:gd name="connsiteX0-111" fmla="*/ 375057 w 2575634"/>
                  <a:gd name="connsiteY0-112" fmla="*/ 3099 h 522296"/>
                  <a:gd name="connsiteX1-113" fmla="*/ 2226384 w 2575634"/>
                  <a:gd name="connsiteY1-114" fmla="*/ 0 h 522296"/>
                  <a:gd name="connsiteX2-115" fmla="*/ 2575634 w 2575634"/>
                  <a:gd name="connsiteY2-116" fmla="*/ 496524 h 522296"/>
                  <a:gd name="connsiteX3-117" fmla="*/ 0 w 2575634"/>
                  <a:gd name="connsiteY3-118" fmla="*/ 522296 h 522296"/>
                  <a:gd name="connsiteX4-119" fmla="*/ 375057 w 2575634"/>
                  <a:gd name="connsiteY4-120" fmla="*/ 3099 h 522296"/>
                  <a:gd name="connsiteX0-121" fmla="*/ 376277 w 2576854"/>
                  <a:gd name="connsiteY0-122" fmla="*/ 3099 h 520316"/>
                  <a:gd name="connsiteX1-123" fmla="*/ 2227604 w 2576854"/>
                  <a:gd name="connsiteY1-124" fmla="*/ 0 h 520316"/>
                  <a:gd name="connsiteX2-125" fmla="*/ 2576854 w 2576854"/>
                  <a:gd name="connsiteY2-126" fmla="*/ 496524 h 520316"/>
                  <a:gd name="connsiteX3-127" fmla="*/ 1 w 2576854"/>
                  <a:gd name="connsiteY3-128" fmla="*/ 520316 h 520316"/>
                  <a:gd name="connsiteX4-129" fmla="*/ 376277 w 2576854"/>
                  <a:gd name="connsiteY4-130" fmla="*/ 3099 h 520316"/>
                  <a:gd name="connsiteX0-131" fmla="*/ 375040 w 2575617"/>
                  <a:gd name="connsiteY0-132" fmla="*/ 3099 h 517355"/>
                  <a:gd name="connsiteX1-133" fmla="*/ 2226367 w 2575617"/>
                  <a:gd name="connsiteY1-134" fmla="*/ 0 h 517355"/>
                  <a:gd name="connsiteX2-135" fmla="*/ 2575617 w 2575617"/>
                  <a:gd name="connsiteY2-136" fmla="*/ 496524 h 517355"/>
                  <a:gd name="connsiteX3-137" fmla="*/ 0 w 2575617"/>
                  <a:gd name="connsiteY3-138" fmla="*/ 517355 h 517355"/>
                  <a:gd name="connsiteX4-139" fmla="*/ 375040 w 2575617"/>
                  <a:gd name="connsiteY4-140" fmla="*/ 3099 h 517355"/>
                  <a:gd name="connsiteX0-141" fmla="*/ 375040 w 2557137"/>
                  <a:gd name="connsiteY0-142" fmla="*/ 3099 h 526131"/>
                  <a:gd name="connsiteX1-143" fmla="*/ 2226367 w 2557137"/>
                  <a:gd name="connsiteY1-144" fmla="*/ 0 h 526131"/>
                  <a:gd name="connsiteX2-145" fmla="*/ 2557137 w 2557137"/>
                  <a:gd name="connsiteY2-146" fmla="*/ 526131 h 526131"/>
                  <a:gd name="connsiteX3-147" fmla="*/ 0 w 2557137"/>
                  <a:gd name="connsiteY3-148" fmla="*/ 517355 h 526131"/>
                  <a:gd name="connsiteX4-149" fmla="*/ 375040 w 2557137"/>
                  <a:gd name="connsiteY4-150" fmla="*/ 3099 h 526131"/>
                  <a:gd name="connsiteX0-151" fmla="*/ 373820 w 2555917"/>
                  <a:gd name="connsiteY0-152" fmla="*/ 3099 h 526131"/>
                  <a:gd name="connsiteX1-153" fmla="*/ 2225147 w 2555917"/>
                  <a:gd name="connsiteY1-154" fmla="*/ 0 h 526131"/>
                  <a:gd name="connsiteX2-155" fmla="*/ 2555917 w 2555917"/>
                  <a:gd name="connsiteY2-156" fmla="*/ 526131 h 526131"/>
                  <a:gd name="connsiteX3-157" fmla="*/ -1 w 2555917"/>
                  <a:gd name="connsiteY3-158" fmla="*/ 519334 h 526131"/>
                  <a:gd name="connsiteX4-159" fmla="*/ 373820 w 2555917"/>
                  <a:gd name="connsiteY4-160" fmla="*/ 3099 h 526131"/>
                  <a:gd name="connsiteX0-161" fmla="*/ 337069 w 2555918"/>
                  <a:gd name="connsiteY0-162" fmla="*/ 0 h 528004"/>
                  <a:gd name="connsiteX1-163" fmla="*/ 2225148 w 2555918"/>
                  <a:gd name="connsiteY1-164" fmla="*/ 1873 h 528004"/>
                  <a:gd name="connsiteX2-165" fmla="*/ 2555918 w 2555918"/>
                  <a:gd name="connsiteY2-166" fmla="*/ 528004 h 528004"/>
                  <a:gd name="connsiteX3-167" fmla="*/ 0 w 2555918"/>
                  <a:gd name="connsiteY3-168" fmla="*/ 521207 h 528004"/>
                  <a:gd name="connsiteX4-169" fmla="*/ 337069 w 2555918"/>
                  <a:gd name="connsiteY4-170" fmla="*/ 0 h 528004"/>
                  <a:gd name="connsiteX0-171" fmla="*/ 327265 w 2546114"/>
                  <a:gd name="connsiteY0-172" fmla="*/ 0 h 528004"/>
                  <a:gd name="connsiteX1-173" fmla="*/ 2215344 w 2546114"/>
                  <a:gd name="connsiteY1-174" fmla="*/ 1873 h 528004"/>
                  <a:gd name="connsiteX2-175" fmla="*/ 2546114 w 2546114"/>
                  <a:gd name="connsiteY2-176" fmla="*/ 528004 h 528004"/>
                  <a:gd name="connsiteX3-177" fmla="*/ 0 w 2546114"/>
                  <a:gd name="connsiteY3-178" fmla="*/ 520226 h 528004"/>
                  <a:gd name="connsiteX4-179" fmla="*/ 327265 w 2546114"/>
                  <a:gd name="connsiteY4-180" fmla="*/ 0 h 528004"/>
                  <a:gd name="connsiteX0-181" fmla="*/ 322366 w 2541215"/>
                  <a:gd name="connsiteY0-182" fmla="*/ 0 h 528004"/>
                  <a:gd name="connsiteX1-183" fmla="*/ 2210445 w 2541215"/>
                  <a:gd name="connsiteY1-184" fmla="*/ 1873 h 528004"/>
                  <a:gd name="connsiteX2-185" fmla="*/ 2541215 w 2541215"/>
                  <a:gd name="connsiteY2-186" fmla="*/ 528004 h 528004"/>
                  <a:gd name="connsiteX3-187" fmla="*/ 0 w 2541215"/>
                  <a:gd name="connsiteY3-188" fmla="*/ 522206 h 528004"/>
                  <a:gd name="connsiteX4-189" fmla="*/ 322366 w 2541215"/>
                  <a:gd name="connsiteY4-190" fmla="*/ 0 h 528004"/>
                  <a:gd name="connsiteX0-191" fmla="*/ 322366 w 2541215"/>
                  <a:gd name="connsiteY0-192" fmla="*/ 0 h 528004"/>
                  <a:gd name="connsiteX1-193" fmla="*/ 2179816 w 2541215"/>
                  <a:gd name="connsiteY1-194" fmla="*/ 1848 h 528004"/>
                  <a:gd name="connsiteX2-195" fmla="*/ 2541215 w 2541215"/>
                  <a:gd name="connsiteY2-196" fmla="*/ 528004 h 528004"/>
                  <a:gd name="connsiteX3-197" fmla="*/ 0 w 2541215"/>
                  <a:gd name="connsiteY3-198" fmla="*/ 522206 h 528004"/>
                  <a:gd name="connsiteX4-199" fmla="*/ 322366 w 2541215"/>
                  <a:gd name="connsiteY4-200" fmla="*/ 0 h 528004"/>
                  <a:gd name="connsiteX0-201" fmla="*/ 322366 w 2555935"/>
                  <a:gd name="connsiteY0-202" fmla="*/ 0 h 522206"/>
                  <a:gd name="connsiteX1-203" fmla="*/ 2179816 w 2555935"/>
                  <a:gd name="connsiteY1-204" fmla="*/ 1848 h 522206"/>
                  <a:gd name="connsiteX2-205" fmla="*/ 2555935 w 2555935"/>
                  <a:gd name="connsiteY2-206" fmla="*/ 514180 h 522206"/>
                  <a:gd name="connsiteX3-207" fmla="*/ 0 w 2555935"/>
                  <a:gd name="connsiteY3-208" fmla="*/ 522206 h 522206"/>
                  <a:gd name="connsiteX4-209" fmla="*/ 322366 w 2555935"/>
                  <a:gd name="connsiteY4-210" fmla="*/ 0 h 522206"/>
                  <a:gd name="connsiteX0-211" fmla="*/ 322366 w 2555935"/>
                  <a:gd name="connsiteY0-212" fmla="*/ 0 h 522206"/>
                  <a:gd name="connsiteX1-213" fmla="*/ 2183493 w 2555935"/>
                  <a:gd name="connsiteY1-214" fmla="*/ 862 h 522206"/>
                  <a:gd name="connsiteX2-215" fmla="*/ 2555935 w 2555935"/>
                  <a:gd name="connsiteY2-216" fmla="*/ 514180 h 522206"/>
                  <a:gd name="connsiteX3-217" fmla="*/ 0 w 2555935"/>
                  <a:gd name="connsiteY3-218" fmla="*/ 522206 h 522206"/>
                  <a:gd name="connsiteX4-219" fmla="*/ 322366 w 2555935"/>
                  <a:gd name="connsiteY4-220" fmla="*/ 0 h 522206"/>
                  <a:gd name="connsiteX0-221" fmla="*/ 322366 w 2559599"/>
                  <a:gd name="connsiteY0-222" fmla="*/ 0 h 523253"/>
                  <a:gd name="connsiteX1-223" fmla="*/ 2183493 w 2559599"/>
                  <a:gd name="connsiteY1-224" fmla="*/ 862 h 523253"/>
                  <a:gd name="connsiteX2-225" fmla="*/ 2559599 w 2559599"/>
                  <a:gd name="connsiteY2-226" fmla="*/ 523253 h 523253"/>
                  <a:gd name="connsiteX3-227" fmla="*/ 0 w 2559599"/>
                  <a:gd name="connsiteY3-228" fmla="*/ 522206 h 523253"/>
                  <a:gd name="connsiteX4-229" fmla="*/ 322366 w 2559599"/>
                  <a:gd name="connsiteY4-230" fmla="*/ 0 h 523253"/>
                  <a:gd name="connsiteX0-231" fmla="*/ 322366 w 2548575"/>
                  <a:gd name="connsiteY0-232" fmla="*/ 0 h 522206"/>
                  <a:gd name="connsiteX1-233" fmla="*/ 2183493 w 2548575"/>
                  <a:gd name="connsiteY1-234" fmla="*/ 862 h 522206"/>
                  <a:gd name="connsiteX2-235" fmla="*/ 2548575 w 2548575"/>
                  <a:gd name="connsiteY2-236" fmla="*/ 521228 h 522206"/>
                  <a:gd name="connsiteX3-237" fmla="*/ 0 w 2548575"/>
                  <a:gd name="connsiteY3-238" fmla="*/ 522206 h 522206"/>
                  <a:gd name="connsiteX4-239" fmla="*/ 322366 w 2548575"/>
                  <a:gd name="connsiteY4-240" fmla="*/ 0 h 522206"/>
                  <a:gd name="connsiteX0-241" fmla="*/ 322366 w 2552247"/>
                  <a:gd name="connsiteY0-242" fmla="*/ 0 h 525262"/>
                  <a:gd name="connsiteX1-243" fmla="*/ 2183493 w 2552247"/>
                  <a:gd name="connsiteY1-244" fmla="*/ 862 h 525262"/>
                  <a:gd name="connsiteX2-245" fmla="*/ 2552247 w 2552247"/>
                  <a:gd name="connsiteY2-246" fmla="*/ 525262 h 525262"/>
                  <a:gd name="connsiteX3-247" fmla="*/ 0 w 2552247"/>
                  <a:gd name="connsiteY3-248" fmla="*/ 522206 h 525262"/>
                  <a:gd name="connsiteX4-249" fmla="*/ 322366 w 2552247"/>
                  <a:gd name="connsiteY4-250" fmla="*/ 0 h 525262"/>
                  <a:gd name="connsiteX0-251" fmla="*/ 268392 w 2498273"/>
                  <a:gd name="connsiteY0-252" fmla="*/ 0 h 525262"/>
                  <a:gd name="connsiteX1-253" fmla="*/ 2129519 w 2498273"/>
                  <a:gd name="connsiteY1-254" fmla="*/ 862 h 525262"/>
                  <a:gd name="connsiteX2-255" fmla="*/ 2498273 w 2498273"/>
                  <a:gd name="connsiteY2-256" fmla="*/ 525262 h 525262"/>
                  <a:gd name="connsiteX3-257" fmla="*/ 0 w 2498273"/>
                  <a:gd name="connsiteY3-258" fmla="*/ 522260 h 525262"/>
                  <a:gd name="connsiteX4-259" fmla="*/ 268392 w 2498273"/>
                  <a:gd name="connsiteY4-260" fmla="*/ 0 h 525262"/>
                  <a:gd name="connsiteX0-261" fmla="*/ 264077 w 2493958"/>
                  <a:gd name="connsiteY0-262" fmla="*/ 0 h 525262"/>
                  <a:gd name="connsiteX1-263" fmla="*/ 2125204 w 2493958"/>
                  <a:gd name="connsiteY1-264" fmla="*/ 862 h 525262"/>
                  <a:gd name="connsiteX2-265" fmla="*/ 2493958 w 2493958"/>
                  <a:gd name="connsiteY2-266" fmla="*/ 525262 h 525262"/>
                  <a:gd name="connsiteX3-267" fmla="*/ 0 w 2493958"/>
                  <a:gd name="connsiteY3-268" fmla="*/ 524435 h 525262"/>
                  <a:gd name="connsiteX4-269" fmla="*/ 264077 w 2493958"/>
                  <a:gd name="connsiteY4-270" fmla="*/ 0 h 525262"/>
                  <a:gd name="connsiteX0-271" fmla="*/ 264077 w 2509505"/>
                  <a:gd name="connsiteY0-272" fmla="*/ 919 h 526181"/>
                  <a:gd name="connsiteX1-273" fmla="*/ 2509505 w 2509505"/>
                  <a:gd name="connsiteY1-274" fmla="*/ 1 h 526181"/>
                  <a:gd name="connsiteX2-275" fmla="*/ 2493958 w 2509505"/>
                  <a:gd name="connsiteY2-276" fmla="*/ 526181 h 526181"/>
                  <a:gd name="connsiteX3-277" fmla="*/ 0 w 2509505"/>
                  <a:gd name="connsiteY3-278" fmla="*/ 525354 h 526181"/>
                  <a:gd name="connsiteX4-279" fmla="*/ 264077 w 2509505"/>
                  <a:gd name="connsiteY4-280" fmla="*/ 919 h 526181"/>
                  <a:gd name="connsiteX0-281" fmla="*/ 264077 w 2800531"/>
                  <a:gd name="connsiteY0-282" fmla="*/ 918 h 528663"/>
                  <a:gd name="connsiteX1-283" fmla="*/ 2509505 w 2800531"/>
                  <a:gd name="connsiteY1-284" fmla="*/ 0 h 528663"/>
                  <a:gd name="connsiteX2-285" fmla="*/ 2800531 w 2800531"/>
                  <a:gd name="connsiteY2-286" fmla="*/ 528663 h 528663"/>
                  <a:gd name="connsiteX3-287" fmla="*/ 0 w 2800531"/>
                  <a:gd name="connsiteY3-288" fmla="*/ 525353 h 528663"/>
                  <a:gd name="connsiteX4-289" fmla="*/ 264077 w 2800531"/>
                  <a:gd name="connsiteY4-290" fmla="*/ 918 h 5286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00531" h="528663">
                    <a:moveTo>
                      <a:pt x="264077" y="918"/>
                    </a:moveTo>
                    <a:lnTo>
                      <a:pt x="2509505" y="0"/>
                    </a:lnTo>
                    <a:lnTo>
                      <a:pt x="2800531" y="528663"/>
                    </a:lnTo>
                    <a:lnTo>
                      <a:pt x="0" y="525353"/>
                    </a:lnTo>
                    <a:lnTo>
                      <a:pt x="264077" y="918"/>
                    </a:lnTo>
                    <a:close/>
                  </a:path>
                </a:pathLst>
              </a:custGeom>
              <a:solidFill>
                <a:schemeClr val="accent5"/>
              </a:solidFill>
              <a:ln>
                <a:noFill/>
              </a:ln>
              <a:effectLst>
                <a:innerShdw blurRad="279400" dist="50800" dir="8100000">
                  <a:prstClr val="black">
                    <a:alpha val="1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8" name="íṩľíḍè-Freeform: Shape 36"/>
              <p:cNvSpPr/>
              <p:nvPr/>
            </p:nvSpPr>
            <p:spPr>
              <a:xfrm rot="7047957">
                <a:off x="2726087" y="2026742"/>
                <a:ext cx="2780391" cy="567545"/>
              </a:xfrm>
              <a:custGeom>
                <a:avLst/>
                <a:gdLst>
                  <a:gd name="connsiteX0" fmla="*/ 0 w 1917700"/>
                  <a:gd name="connsiteY0" fmla="*/ 0 h 496524"/>
                  <a:gd name="connsiteX1" fmla="*/ 1917700 w 1917700"/>
                  <a:gd name="connsiteY1" fmla="*/ 0 h 496524"/>
                  <a:gd name="connsiteX2" fmla="*/ 1917700 w 1917700"/>
                  <a:gd name="connsiteY2" fmla="*/ 496524 h 496524"/>
                  <a:gd name="connsiteX3" fmla="*/ 0 w 1917700"/>
                  <a:gd name="connsiteY3" fmla="*/ 496524 h 496524"/>
                  <a:gd name="connsiteX4" fmla="*/ 0 w 1917700"/>
                  <a:gd name="connsiteY4" fmla="*/ 0 h 496524"/>
                  <a:gd name="connsiteX0-1" fmla="*/ 0 w 2241550"/>
                  <a:gd name="connsiteY0-2" fmla="*/ 0 h 496524"/>
                  <a:gd name="connsiteX1-3" fmla="*/ 1917700 w 2241550"/>
                  <a:gd name="connsiteY1-4" fmla="*/ 0 h 496524"/>
                  <a:gd name="connsiteX2-5" fmla="*/ 2241550 w 2241550"/>
                  <a:gd name="connsiteY2-6" fmla="*/ 496524 h 496524"/>
                  <a:gd name="connsiteX3-7" fmla="*/ 0 w 2241550"/>
                  <a:gd name="connsiteY3-8" fmla="*/ 496524 h 496524"/>
                  <a:gd name="connsiteX4-9" fmla="*/ 0 w 2241550"/>
                  <a:gd name="connsiteY4-10" fmla="*/ 0 h 496524"/>
                  <a:gd name="connsiteX0-11" fmla="*/ 330200 w 2571750"/>
                  <a:gd name="connsiteY0-12" fmla="*/ 0 h 496524"/>
                  <a:gd name="connsiteX1-13" fmla="*/ 2247900 w 2571750"/>
                  <a:gd name="connsiteY1-14" fmla="*/ 0 h 496524"/>
                  <a:gd name="connsiteX2-15" fmla="*/ 2571750 w 2571750"/>
                  <a:gd name="connsiteY2-16" fmla="*/ 496524 h 496524"/>
                  <a:gd name="connsiteX3-17" fmla="*/ 0 w 2571750"/>
                  <a:gd name="connsiteY3-18" fmla="*/ 496524 h 496524"/>
                  <a:gd name="connsiteX4-19" fmla="*/ 330200 w 2571750"/>
                  <a:gd name="connsiteY4-20" fmla="*/ 0 h 496524"/>
                  <a:gd name="connsiteX0-21" fmla="*/ 330200 w 2571750"/>
                  <a:gd name="connsiteY0-22" fmla="*/ 0 h 496524"/>
                  <a:gd name="connsiteX1-23" fmla="*/ 2241550 w 2571750"/>
                  <a:gd name="connsiteY1-24" fmla="*/ 3175 h 496524"/>
                  <a:gd name="connsiteX2-25" fmla="*/ 2571750 w 2571750"/>
                  <a:gd name="connsiteY2-26" fmla="*/ 496524 h 496524"/>
                  <a:gd name="connsiteX3-27" fmla="*/ 0 w 2571750"/>
                  <a:gd name="connsiteY3-28" fmla="*/ 496524 h 496524"/>
                  <a:gd name="connsiteX4-29" fmla="*/ 330200 w 2571750"/>
                  <a:gd name="connsiteY4-30" fmla="*/ 0 h 496524"/>
                  <a:gd name="connsiteX0-31" fmla="*/ 330200 w 2590800"/>
                  <a:gd name="connsiteY0-32" fmla="*/ 0 h 496524"/>
                  <a:gd name="connsiteX1-33" fmla="*/ 2241550 w 2590800"/>
                  <a:gd name="connsiteY1-34" fmla="*/ 3175 h 496524"/>
                  <a:gd name="connsiteX2-35" fmla="*/ 2590800 w 2590800"/>
                  <a:gd name="connsiteY2-36" fmla="*/ 496524 h 496524"/>
                  <a:gd name="connsiteX3-37" fmla="*/ 0 w 2590800"/>
                  <a:gd name="connsiteY3-38" fmla="*/ 496524 h 496524"/>
                  <a:gd name="connsiteX4-39" fmla="*/ 330200 w 2590800"/>
                  <a:gd name="connsiteY4-40" fmla="*/ 0 h 496524"/>
                  <a:gd name="connsiteX0-41" fmla="*/ 330200 w 2590800"/>
                  <a:gd name="connsiteY0-42" fmla="*/ 0 h 496524"/>
                  <a:gd name="connsiteX1-43" fmla="*/ 2241550 w 2590800"/>
                  <a:gd name="connsiteY1-44" fmla="*/ 0 h 496524"/>
                  <a:gd name="connsiteX2-45" fmla="*/ 2590800 w 2590800"/>
                  <a:gd name="connsiteY2-46" fmla="*/ 496524 h 496524"/>
                  <a:gd name="connsiteX3-47" fmla="*/ 0 w 2590800"/>
                  <a:gd name="connsiteY3-48" fmla="*/ 496524 h 496524"/>
                  <a:gd name="connsiteX4-49" fmla="*/ 330200 w 2590800"/>
                  <a:gd name="connsiteY4-50" fmla="*/ 0 h 496524"/>
                  <a:gd name="connsiteX0-51" fmla="*/ 349250 w 2609850"/>
                  <a:gd name="connsiteY0-52" fmla="*/ 0 h 496524"/>
                  <a:gd name="connsiteX1-53" fmla="*/ 2260600 w 2609850"/>
                  <a:gd name="connsiteY1-54" fmla="*/ 0 h 496524"/>
                  <a:gd name="connsiteX2-55" fmla="*/ 2609850 w 2609850"/>
                  <a:gd name="connsiteY2-56" fmla="*/ 496524 h 496524"/>
                  <a:gd name="connsiteX3-57" fmla="*/ 0 w 2609850"/>
                  <a:gd name="connsiteY3-58" fmla="*/ 496524 h 496524"/>
                  <a:gd name="connsiteX4-59" fmla="*/ 349250 w 2609850"/>
                  <a:gd name="connsiteY4-60" fmla="*/ 0 h 496524"/>
                  <a:gd name="connsiteX0-61" fmla="*/ 420325 w 2609850"/>
                  <a:gd name="connsiteY0-62" fmla="*/ 0 h 500318"/>
                  <a:gd name="connsiteX1-63" fmla="*/ 2260600 w 2609850"/>
                  <a:gd name="connsiteY1-64" fmla="*/ 3794 h 500318"/>
                  <a:gd name="connsiteX2-65" fmla="*/ 2609850 w 2609850"/>
                  <a:gd name="connsiteY2-66" fmla="*/ 500318 h 500318"/>
                  <a:gd name="connsiteX3-67" fmla="*/ 0 w 2609850"/>
                  <a:gd name="connsiteY3-68" fmla="*/ 500318 h 500318"/>
                  <a:gd name="connsiteX4-69" fmla="*/ 420325 w 2609850"/>
                  <a:gd name="connsiteY4-70" fmla="*/ 0 h 500318"/>
                  <a:gd name="connsiteX0-71" fmla="*/ 388546 w 2578071"/>
                  <a:gd name="connsiteY0-72" fmla="*/ 0 h 522131"/>
                  <a:gd name="connsiteX1-73" fmla="*/ 2228821 w 2578071"/>
                  <a:gd name="connsiteY1-74" fmla="*/ 3794 h 522131"/>
                  <a:gd name="connsiteX2-75" fmla="*/ 2578071 w 2578071"/>
                  <a:gd name="connsiteY2-76" fmla="*/ 500318 h 522131"/>
                  <a:gd name="connsiteX3-77" fmla="*/ 1 w 2578071"/>
                  <a:gd name="connsiteY3-78" fmla="*/ 522131 h 522131"/>
                  <a:gd name="connsiteX4-79" fmla="*/ 388546 w 2578071"/>
                  <a:gd name="connsiteY4-80" fmla="*/ 0 h 522131"/>
                  <a:gd name="connsiteX0-81" fmla="*/ 383637 w 2578070"/>
                  <a:gd name="connsiteY0-82" fmla="*/ 0 h 520165"/>
                  <a:gd name="connsiteX1-83" fmla="*/ 2228820 w 2578070"/>
                  <a:gd name="connsiteY1-84" fmla="*/ 1828 h 520165"/>
                  <a:gd name="connsiteX2-85" fmla="*/ 2578070 w 2578070"/>
                  <a:gd name="connsiteY2-86" fmla="*/ 498352 h 520165"/>
                  <a:gd name="connsiteX3-87" fmla="*/ 0 w 2578070"/>
                  <a:gd name="connsiteY3-88" fmla="*/ 520165 h 520165"/>
                  <a:gd name="connsiteX4-89" fmla="*/ 383637 w 2578070"/>
                  <a:gd name="connsiteY4-90" fmla="*/ 0 h 520165"/>
                  <a:gd name="connsiteX0-91" fmla="*/ 373856 w 2568289"/>
                  <a:gd name="connsiteY0-92" fmla="*/ 0 h 526117"/>
                  <a:gd name="connsiteX1-93" fmla="*/ 2219039 w 2568289"/>
                  <a:gd name="connsiteY1-94" fmla="*/ 1828 h 526117"/>
                  <a:gd name="connsiteX2-95" fmla="*/ 2568289 w 2568289"/>
                  <a:gd name="connsiteY2-96" fmla="*/ 498352 h 526117"/>
                  <a:gd name="connsiteX3-97" fmla="*/ 0 w 2568289"/>
                  <a:gd name="connsiteY3-98" fmla="*/ 526117 h 526117"/>
                  <a:gd name="connsiteX4-99" fmla="*/ 373856 w 2568289"/>
                  <a:gd name="connsiteY4-100" fmla="*/ 0 h 526117"/>
                  <a:gd name="connsiteX0-101" fmla="*/ 381201 w 2575634"/>
                  <a:gd name="connsiteY0-102" fmla="*/ 0 h 524124"/>
                  <a:gd name="connsiteX1-103" fmla="*/ 2226384 w 2575634"/>
                  <a:gd name="connsiteY1-104" fmla="*/ 1828 h 524124"/>
                  <a:gd name="connsiteX2-105" fmla="*/ 2575634 w 2575634"/>
                  <a:gd name="connsiteY2-106" fmla="*/ 498352 h 524124"/>
                  <a:gd name="connsiteX3-107" fmla="*/ 0 w 2575634"/>
                  <a:gd name="connsiteY3-108" fmla="*/ 524124 h 524124"/>
                  <a:gd name="connsiteX4-109" fmla="*/ 381201 w 2575634"/>
                  <a:gd name="connsiteY4-110" fmla="*/ 0 h 524124"/>
                  <a:gd name="connsiteX0-111" fmla="*/ 375057 w 2575634"/>
                  <a:gd name="connsiteY0-112" fmla="*/ 3099 h 522296"/>
                  <a:gd name="connsiteX1-113" fmla="*/ 2226384 w 2575634"/>
                  <a:gd name="connsiteY1-114" fmla="*/ 0 h 522296"/>
                  <a:gd name="connsiteX2-115" fmla="*/ 2575634 w 2575634"/>
                  <a:gd name="connsiteY2-116" fmla="*/ 496524 h 522296"/>
                  <a:gd name="connsiteX3-117" fmla="*/ 0 w 2575634"/>
                  <a:gd name="connsiteY3-118" fmla="*/ 522296 h 522296"/>
                  <a:gd name="connsiteX4-119" fmla="*/ 375057 w 2575634"/>
                  <a:gd name="connsiteY4-120" fmla="*/ 3099 h 522296"/>
                  <a:gd name="connsiteX0-121" fmla="*/ 376277 w 2576854"/>
                  <a:gd name="connsiteY0-122" fmla="*/ 3099 h 520316"/>
                  <a:gd name="connsiteX1-123" fmla="*/ 2227604 w 2576854"/>
                  <a:gd name="connsiteY1-124" fmla="*/ 0 h 520316"/>
                  <a:gd name="connsiteX2-125" fmla="*/ 2576854 w 2576854"/>
                  <a:gd name="connsiteY2-126" fmla="*/ 496524 h 520316"/>
                  <a:gd name="connsiteX3-127" fmla="*/ 1 w 2576854"/>
                  <a:gd name="connsiteY3-128" fmla="*/ 520316 h 520316"/>
                  <a:gd name="connsiteX4-129" fmla="*/ 376277 w 2576854"/>
                  <a:gd name="connsiteY4-130" fmla="*/ 3099 h 520316"/>
                  <a:gd name="connsiteX0-131" fmla="*/ 375040 w 2575617"/>
                  <a:gd name="connsiteY0-132" fmla="*/ 3099 h 517355"/>
                  <a:gd name="connsiteX1-133" fmla="*/ 2226367 w 2575617"/>
                  <a:gd name="connsiteY1-134" fmla="*/ 0 h 517355"/>
                  <a:gd name="connsiteX2-135" fmla="*/ 2575617 w 2575617"/>
                  <a:gd name="connsiteY2-136" fmla="*/ 496524 h 517355"/>
                  <a:gd name="connsiteX3-137" fmla="*/ 0 w 2575617"/>
                  <a:gd name="connsiteY3-138" fmla="*/ 517355 h 517355"/>
                  <a:gd name="connsiteX4-139" fmla="*/ 375040 w 2575617"/>
                  <a:gd name="connsiteY4-140" fmla="*/ 3099 h 517355"/>
                  <a:gd name="connsiteX0-141" fmla="*/ 375040 w 2557137"/>
                  <a:gd name="connsiteY0-142" fmla="*/ 3099 h 526131"/>
                  <a:gd name="connsiteX1-143" fmla="*/ 2226367 w 2557137"/>
                  <a:gd name="connsiteY1-144" fmla="*/ 0 h 526131"/>
                  <a:gd name="connsiteX2-145" fmla="*/ 2557137 w 2557137"/>
                  <a:gd name="connsiteY2-146" fmla="*/ 526131 h 526131"/>
                  <a:gd name="connsiteX3-147" fmla="*/ 0 w 2557137"/>
                  <a:gd name="connsiteY3-148" fmla="*/ 517355 h 526131"/>
                  <a:gd name="connsiteX4-149" fmla="*/ 375040 w 2557137"/>
                  <a:gd name="connsiteY4-150" fmla="*/ 3099 h 526131"/>
                  <a:gd name="connsiteX0-151" fmla="*/ 373820 w 2555917"/>
                  <a:gd name="connsiteY0-152" fmla="*/ 3099 h 526131"/>
                  <a:gd name="connsiteX1-153" fmla="*/ 2225147 w 2555917"/>
                  <a:gd name="connsiteY1-154" fmla="*/ 0 h 526131"/>
                  <a:gd name="connsiteX2-155" fmla="*/ 2555917 w 2555917"/>
                  <a:gd name="connsiteY2-156" fmla="*/ 526131 h 526131"/>
                  <a:gd name="connsiteX3-157" fmla="*/ -1 w 2555917"/>
                  <a:gd name="connsiteY3-158" fmla="*/ 519334 h 526131"/>
                  <a:gd name="connsiteX4-159" fmla="*/ 373820 w 2555917"/>
                  <a:gd name="connsiteY4-160" fmla="*/ 3099 h 526131"/>
                  <a:gd name="connsiteX0-161" fmla="*/ 373821 w 2555918"/>
                  <a:gd name="connsiteY0-162" fmla="*/ 3173 h 526205"/>
                  <a:gd name="connsiteX1-163" fmla="*/ 2233316 w 2555918"/>
                  <a:gd name="connsiteY1-164" fmla="*/ 0 h 526205"/>
                  <a:gd name="connsiteX2-165" fmla="*/ 2555918 w 2555918"/>
                  <a:gd name="connsiteY2-166" fmla="*/ 526205 h 526205"/>
                  <a:gd name="connsiteX3-167" fmla="*/ 0 w 2555918"/>
                  <a:gd name="connsiteY3-168" fmla="*/ 519408 h 526205"/>
                  <a:gd name="connsiteX4-169" fmla="*/ 373821 w 2555918"/>
                  <a:gd name="connsiteY4-170" fmla="*/ 3173 h 526205"/>
                  <a:gd name="connsiteX0-171" fmla="*/ 373821 w 2612907"/>
                  <a:gd name="connsiteY0-172" fmla="*/ 3173 h 519408"/>
                  <a:gd name="connsiteX1-173" fmla="*/ 2233316 w 2612907"/>
                  <a:gd name="connsiteY1-174" fmla="*/ 0 h 519408"/>
                  <a:gd name="connsiteX2-175" fmla="*/ 2612907 w 2612907"/>
                  <a:gd name="connsiteY2-176" fmla="*/ 512510 h 519408"/>
                  <a:gd name="connsiteX3-177" fmla="*/ 0 w 2612907"/>
                  <a:gd name="connsiteY3-178" fmla="*/ 519408 h 519408"/>
                  <a:gd name="connsiteX4-179" fmla="*/ 373821 w 2612907"/>
                  <a:gd name="connsiteY4-180" fmla="*/ 3173 h 519408"/>
                  <a:gd name="connsiteX0-181" fmla="*/ 313180 w 2552266"/>
                  <a:gd name="connsiteY0-182" fmla="*/ 3173 h 533354"/>
                  <a:gd name="connsiteX1-183" fmla="*/ 2172675 w 2552266"/>
                  <a:gd name="connsiteY1-184" fmla="*/ 0 h 533354"/>
                  <a:gd name="connsiteX2-185" fmla="*/ 2552266 w 2552266"/>
                  <a:gd name="connsiteY2-186" fmla="*/ 512510 h 533354"/>
                  <a:gd name="connsiteX3-187" fmla="*/ 0 w 2552266"/>
                  <a:gd name="connsiteY3-188" fmla="*/ 533354 h 533354"/>
                  <a:gd name="connsiteX4-189" fmla="*/ 313180 w 2552266"/>
                  <a:gd name="connsiteY4-190" fmla="*/ 3173 h 533354"/>
                  <a:gd name="connsiteX0-191" fmla="*/ 327827 w 2566913"/>
                  <a:gd name="connsiteY0-192" fmla="*/ 3173 h 537441"/>
                  <a:gd name="connsiteX1-193" fmla="*/ 2187322 w 2566913"/>
                  <a:gd name="connsiteY1-194" fmla="*/ 0 h 537441"/>
                  <a:gd name="connsiteX2-195" fmla="*/ 2566913 w 2566913"/>
                  <a:gd name="connsiteY2-196" fmla="*/ 512510 h 537441"/>
                  <a:gd name="connsiteX3-197" fmla="*/ 0 w 2566913"/>
                  <a:gd name="connsiteY3-198" fmla="*/ 537441 h 537441"/>
                  <a:gd name="connsiteX4-199" fmla="*/ 327827 w 2566913"/>
                  <a:gd name="connsiteY4-200" fmla="*/ 3173 h 537441"/>
                  <a:gd name="connsiteX0-201" fmla="*/ 327827 w 2566913"/>
                  <a:gd name="connsiteY0-202" fmla="*/ 23014 h 557282"/>
                  <a:gd name="connsiteX1-203" fmla="*/ 2193063 w 2566913"/>
                  <a:gd name="connsiteY1-204" fmla="*/ 0 h 557282"/>
                  <a:gd name="connsiteX2-205" fmla="*/ 2566913 w 2566913"/>
                  <a:gd name="connsiteY2-206" fmla="*/ 532351 h 557282"/>
                  <a:gd name="connsiteX3-207" fmla="*/ 0 w 2566913"/>
                  <a:gd name="connsiteY3-208" fmla="*/ 557282 h 557282"/>
                  <a:gd name="connsiteX4-209" fmla="*/ 327827 w 2566913"/>
                  <a:gd name="connsiteY4-210" fmla="*/ 23014 h 557282"/>
                  <a:gd name="connsiteX0-211" fmla="*/ 327827 w 2511110"/>
                  <a:gd name="connsiteY0-212" fmla="*/ 23014 h 557282"/>
                  <a:gd name="connsiteX1-213" fmla="*/ 2193063 w 2511110"/>
                  <a:gd name="connsiteY1-214" fmla="*/ 0 h 557282"/>
                  <a:gd name="connsiteX2-215" fmla="*/ 2511110 w 2511110"/>
                  <a:gd name="connsiteY2-216" fmla="*/ 498464 h 557282"/>
                  <a:gd name="connsiteX3-217" fmla="*/ 0 w 2511110"/>
                  <a:gd name="connsiteY3-218" fmla="*/ 557282 h 557282"/>
                  <a:gd name="connsiteX4-219" fmla="*/ 327827 w 2511110"/>
                  <a:gd name="connsiteY4-220" fmla="*/ 23014 h 557282"/>
                  <a:gd name="connsiteX0-221" fmla="*/ 327827 w 2517427"/>
                  <a:gd name="connsiteY0-222" fmla="*/ 23014 h 557282"/>
                  <a:gd name="connsiteX1-223" fmla="*/ 2193063 w 2517427"/>
                  <a:gd name="connsiteY1-224" fmla="*/ 0 h 557282"/>
                  <a:gd name="connsiteX2-225" fmla="*/ 2517428 w 2517427"/>
                  <a:gd name="connsiteY2-226" fmla="*/ 508268 h 557282"/>
                  <a:gd name="connsiteX3-227" fmla="*/ 0 w 2517427"/>
                  <a:gd name="connsiteY3-228" fmla="*/ 557282 h 557282"/>
                  <a:gd name="connsiteX4-229" fmla="*/ 327827 w 2517427"/>
                  <a:gd name="connsiteY4-230" fmla="*/ 23014 h 557282"/>
                  <a:gd name="connsiteX0-231" fmla="*/ 367299 w 2556900"/>
                  <a:gd name="connsiteY0-232" fmla="*/ 23014 h 543944"/>
                  <a:gd name="connsiteX1-233" fmla="*/ 2232535 w 2556900"/>
                  <a:gd name="connsiteY1-234" fmla="*/ 0 h 543944"/>
                  <a:gd name="connsiteX2-235" fmla="*/ 2556900 w 2556900"/>
                  <a:gd name="connsiteY2-236" fmla="*/ 508268 h 543944"/>
                  <a:gd name="connsiteX3-237" fmla="*/ 0 w 2556900"/>
                  <a:gd name="connsiteY3-238" fmla="*/ 543944 h 543944"/>
                  <a:gd name="connsiteX4-239" fmla="*/ 367299 w 2556900"/>
                  <a:gd name="connsiteY4-240" fmla="*/ 23014 h 543944"/>
                  <a:gd name="connsiteX0-241" fmla="*/ 369826 w 2559427"/>
                  <a:gd name="connsiteY0-242" fmla="*/ 23014 h 540021"/>
                  <a:gd name="connsiteX1-243" fmla="*/ 2235062 w 2559427"/>
                  <a:gd name="connsiteY1-244" fmla="*/ 0 h 540021"/>
                  <a:gd name="connsiteX2-245" fmla="*/ 2559427 w 2559427"/>
                  <a:gd name="connsiteY2-246" fmla="*/ 508268 h 540021"/>
                  <a:gd name="connsiteX3-247" fmla="*/ 0 w 2559427"/>
                  <a:gd name="connsiteY3-248" fmla="*/ 540021 h 540021"/>
                  <a:gd name="connsiteX4-249" fmla="*/ 369826 w 2559427"/>
                  <a:gd name="connsiteY4-250" fmla="*/ 23014 h 540021"/>
                  <a:gd name="connsiteX0-251" fmla="*/ 369826 w 2528153"/>
                  <a:gd name="connsiteY0-252" fmla="*/ 23014 h 540021"/>
                  <a:gd name="connsiteX1-253" fmla="*/ 2235062 w 2528153"/>
                  <a:gd name="connsiteY1-254" fmla="*/ 0 h 540021"/>
                  <a:gd name="connsiteX2-255" fmla="*/ 2528153 w 2528153"/>
                  <a:gd name="connsiteY2-256" fmla="*/ 502650 h 540021"/>
                  <a:gd name="connsiteX3-257" fmla="*/ 0 w 2528153"/>
                  <a:gd name="connsiteY3-258" fmla="*/ 540021 h 540021"/>
                  <a:gd name="connsiteX4-259" fmla="*/ 369826 w 2528153"/>
                  <a:gd name="connsiteY4-260" fmla="*/ 23014 h 540021"/>
                  <a:gd name="connsiteX0-261" fmla="*/ 369826 w 2528153"/>
                  <a:gd name="connsiteY0-262" fmla="*/ 23014 h 540021"/>
                  <a:gd name="connsiteX1-263" fmla="*/ 2235062 w 2528153"/>
                  <a:gd name="connsiteY1-264" fmla="*/ 0 h 540021"/>
                  <a:gd name="connsiteX2-265" fmla="*/ 2528153 w 2528153"/>
                  <a:gd name="connsiteY2-266" fmla="*/ 502648 h 540021"/>
                  <a:gd name="connsiteX3-267" fmla="*/ 0 w 2528153"/>
                  <a:gd name="connsiteY3-268" fmla="*/ 540021 h 540021"/>
                  <a:gd name="connsiteX4-269" fmla="*/ 369826 w 2528153"/>
                  <a:gd name="connsiteY4-270" fmla="*/ 23014 h 540021"/>
                  <a:gd name="connsiteX0-271" fmla="*/ 369826 w 2519318"/>
                  <a:gd name="connsiteY0-272" fmla="*/ 23014 h 540021"/>
                  <a:gd name="connsiteX1-273" fmla="*/ 2235062 w 2519318"/>
                  <a:gd name="connsiteY1-274" fmla="*/ 0 h 540021"/>
                  <a:gd name="connsiteX2-275" fmla="*/ 2519318 w 2519318"/>
                  <a:gd name="connsiteY2-276" fmla="*/ 506816 h 540021"/>
                  <a:gd name="connsiteX3-277" fmla="*/ 0 w 2519318"/>
                  <a:gd name="connsiteY3-278" fmla="*/ 540021 h 540021"/>
                  <a:gd name="connsiteX4-279" fmla="*/ 369826 w 2519318"/>
                  <a:gd name="connsiteY4-280" fmla="*/ 23014 h 540021"/>
                  <a:gd name="connsiteX0-281" fmla="*/ 369826 w 2521439"/>
                  <a:gd name="connsiteY0-282" fmla="*/ 23014 h 540021"/>
                  <a:gd name="connsiteX1-283" fmla="*/ 2235062 w 2521439"/>
                  <a:gd name="connsiteY1-284" fmla="*/ 0 h 540021"/>
                  <a:gd name="connsiteX2-285" fmla="*/ 2521439 w 2521439"/>
                  <a:gd name="connsiteY2-286" fmla="*/ 500723 h 540021"/>
                  <a:gd name="connsiteX3-287" fmla="*/ 0 w 2521439"/>
                  <a:gd name="connsiteY3-288" fmla="*/ 540021 h 540021"/>
                  <a:gd name="connsiteX4-289" fmla="*/ 369826 w 2521439"/>
                  <a:gd name="connsiteY4-290" fmla="*/ 23014 h 540021"/>
                  <a:gd name="connsiteX0-291" fmla="*/ 1 w 2603248"/>
                  <a:gd name="connsiteY0-292" fmla="*/ 47648 h 540021"/>
                  <a:gd name="connsiteX1-293" fmla="*/ 2316871 w 2603248"/>
                  <a:gd name="connsiteY1-294" fmla="*/ 0 h 540021"/>
                  <a:gd name="connsiteX2-295" fmla="*/ 2603248 w 2603248"/>
                  <a:gd name="connsiteY2-296" fmla="*/ 500723 h 540021"/>
                  <a:gd name="connsiteX3-297" fmla="*/ 81809 w 2603248"/>
                  <a:gd name="connsiteY3-298" fmla="*/ 540021 h 540021"/>
                  <a:gd name="connsiteX4-299" fmla="*/ 1 w 2603248"/>
                  <a:gd name="connsiteY4-300" fmla="*/ 47648 h 540021"/>
                  <a:gd name="connsiteX0-301" fmla="*/ 0 w 2609786"/>
                  <a:gd name="connsiteY0-302" fmla="*/ 55825 h 540021"/>
                  <a:gd name="connsiteX1-303" fmla="*/ 2323409 w 2609786"/>
                  <a:gd name="connsiteY1-304" fmla="*/ 0 h 540021"/>
                  <a:gd name="connsiteX2-305" fmla="*/ 2609786 w 2609786"/>
                  <a:gd name="connsiteY2-306" fmla="*/ 500723 h 540021"/>
                  <a:gd name="connsiteX3-307" fmla="*/ 88347 w 2609786"/>
                  <a:gd name="connsiteY3-308" fmla="*/ 540021 h 540021"/>
                  <a:gd name="connsiteX4-309" fmla="*/ 0 w 2609786"/>
                  <a:gd name="connsiteY4-310" fmla="*/ 55825 h 540021"/>
                  <a:gd name="connsiteX0-311" fmla="*/ 301264 w 2911050"/>
                  <a:gd name="connsiteY0-312" fmla="*/ 55825 h 545581"/>
                  <a:gd name="connsiteX1-313" fmla="*/ 2624673 w 2911050"/>
                  <a:gd name="connsiteY1-314" fmla="*/ 0 h 545581"/>
                  <a:gd name="connsiteX2-315" fmla="*/ 2911050 w 2911050"/>
                  <a:gd name="connsiteY2-316" fmla="*/ 500723 h 545581"/>
                  <a:gd name="connsiteX3-317" fmla="*/ 0 w 2911050"/>
                  <a:gd name="connsiteY3-318" fmla="*/ 545581 h 545581"/>
                  <a:gd name="connsiteX4-319" fmla="*/ 301264 w 2911050"/>
                  <a:gd name="connsiteY4-320" fmla="*/ 55825 h 545581"/>
                  <a:gd name="connsiteX0-321" fmla="*/ 298968 w 2911050"/>
                  <a:gd name="connsiteY0-322" fmla="*/ 51816 h 545581"/>
                  <a:gd name="connsiteX1-323" fmla="*/ 2624673 w 2911050"/>
                  <a:gd name="connsiteY1-324" fmla="*/ 0 h 545581"/>
                  <a:gd name="connsiteX2-325" fmla="*/ 2911050 w 2911050"/>
                  <a:gd name="connsiteY2-326" fmla="*/ 500723 h 545581"/>
                  <a:gd name="connsiteX3-327" fmla="*/ 0 w 2911050"/>
                  <a:gd name="connsiteY3-328" fmla="*/ 545581 h 545581"/>
                  <a:gd name="connsiteX4-329" fmla="*/ 298968 w 2911050"/>
                  <a:gd name="connsiteY4-330" fmla="*/ 51816 h 545581"/>
                  <a:gd name="connsiteX0-331" fmla="*/ 311159 w 2911050"/>
                  <a:gd name="connsiteY0-332" fmla="*/ 48611 h 545581"/>
                  <a:gd name="connsiteX1-333" fmla="*/ 2624673 w 2911050"/>
                  <a:gd name="connsiteY1-334" fmla="*/ 0 h 545581"/>
                  <a:gd name="connsiteX2-335" fmla="*/ 2911050 w 2911050"/>
                  <a:gd name="connsiteY2-336" fmla="*/ 500723 h 545581"/>
                  <a:gd name="connsiteX3-337" fmla="*/ 0 w 2911050"/>
                  <a:gd name="connsiteY3-338" fmla="*/ 545581 h 545581"/>
                  <a:gd name="connsiteX4-339" fmla="*/ 311159 w 2911050"/>
                  <a:gd name="connsiteY4-340" fmla="*/ 48611 h 545581"/>
                  <a:gd name="connsiteX0-341" fmla="*/ 314429 w 2911050"/>
                  <a:gd name="connsiteY0-342" fmla="*/ 44523 h 545581"/>
                  <a:gd name="connsiteX1-343" fmla="*/ 2624673 w 2911050"/>
                  <a:gd name="connsiteY1-344" fmla="*/ 0 h 545581"/>
                  <a:gd name="connsiteX2-345" fmla="*/ 2911050 w 2911050"/>
                  <a:gd name="connsiteY2-346" fmla="*/ 500723 h 545581"/>
                  <a:gd name="connsiteX3-347" fmla="*/ 0 w 2911050"/>
                  <a:gd name="connsiteY3-348" fmla="*/ 545581 h 545581"/>
                  <a:gd name="connsiteX4-349" fmla="*/ 314429 w 2911050"/>
                  <a:gd name="connsiteY4-350" fmla="*/ 44523 h 545581"/>
                  <a:gd name="connsiteX0-351" fmla="*/ 312308 w 2908929"/>
                  <a:gd name="connsiteY0-352" fmla="*/ 44523 h 539490"/>
                  <a:gd name="connsiteX1-353" fmla="*/ 2622552 w 2908929"/>
                  <a:gd name="connsiteY1-354" fmla="*/ 0 h 539490"/>
                  <a:gd name="connsiteX2-355" fmla="*/ 2908929 w 2908929"/>
                  <a:gd name="connsiteY2-356" fmla="*/ 500723 h 539490"/>
                  <a:gd name="connsiteX3-357" fmla="*/ 0 w 2908929"/>
                  <a:gd name="connsiteY3-358" fmla="*/ 539490 h 539490"/>
                  <a:gd name="connsiteX4-359" fmla="*/ 312308 w 2908929"/>
                  <a:gd name="connsiteY4-360" fmla="*/ 44523 h 539490"/>
                  <a:gd name="connsiteX0-361" fmla="*/ 309038 w 2905659"/>
                  <a:gd name="connsiteY0-362" fmla="*/ 44523 h 535401"/>
                  <a:gd name="connsiteX1-363" fmla="*/ 2619282 w 2905659"/>
                  <a:gd name="connsiteY1-364" fmla="*/ 0 h 535401"/>
                  <a:gd name="connsiteX2-365" fmla="*/ 2905659 w 2905659"/>
                  <a:gd name="connsiteY2-366" fmla="*/ 500723 h 535401"/>
                  <a:gd name="connsiteX3-367" fmla="*/ 0 w 2905659"/>
                  <a:gd name="connsiteY3-368" fmla="*/ 535401 h 535401"/>
                  <a:gd name="connsiteX4-369" fmla="*/ 309038 w 2905659"/>
                  <a:gd name="connsiteY4-370" fmla="*/ 44523 h 535401"/>
                  <a:gd name="connsiteX0-371" fmla="*/ 310100 w 2906721"/>
                  <a:gd name="connsiteY0-372" fmla="*/ 44523 h 538447"/>
                  <a:gd name="connsiteX1-373" fmla="*/ 2620344 w 2906721"/>
                  <a:gd name="connsiteY1-374" fmla="*/ 0 h 538447"/>
                  <a:gd name="connsiteX2-375" fmla="*/ 2906721 w 2906721"/>
                  <a:gd name="connsiteY2-376" fmla="*/ 500723 h 538447"/>
                  <a:gd name="connsiteX3-377" fmla="*/ 0 w 2906721"/>
                  <a:gd name="connsiteY3-378" fmla="*/ 538447 h 538447"/>
                  <a:gd name="connsiteX4-379" fmla="*/ 310100 w 2906721"/>
                  <a:gd name="connsiteY4-380" fmla="*/ 44523 h 53844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06721" h="538447">
                    <a:moveTo>
                      <a:pt x="310100" y="44523"/>
                    </a:moveTo>
                    <a:lnTo>
                      <a:pt x="2620344" y="0"/>
                    </a:lnTo>
                    <a:lnTo>
                      <a:pt x="2906721" y="500723"/>
                    </a:lnTo>
                    <a:lnTo>
                      <a:pt x="0" y="538447"/>
                    </a:lnTo>
                    <a:lnTo>
                      <a:pt x="310100" y="44523"/>
                    </a:lnTo>
                    <a:close/>
                  </a:path>
                </a:pathLst>
              </a:custGeom>
              <a:solidFill>
                <a:schemeClr val="accent6"/>
              </a:solidFill>
              <a:ln>
                <a:noFill/>
              </a:ln>
              <a:effectLst>
                <a:innerShdw blurRad="279400" dist="50800" dir="2700000">
                  <a:prstClr val="black">
                    <a:alpha val="1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9" name="íṩľíḍè-Freeform: Shape 37"/>
              <p:cNvSpPr/>
              <p:nvPr/>
            </p:nvSpPr>
            <p:spPr>
              <a:xfrm rot="10800000">
                <a:off x="4508769" y="953327"/>
                <a:ext cx="3259661" cy="497556"/>
              </a:xfrm>
              <a:custGeom>
                <a:avLst/>
                <a:gdLst>
                  <a:gd name="connsiteX0" fmla="*/ 0 w 1917700"/>
                  <a:gd name="connsiteY0" fmla="*/ 0 h 496524"/>
                  <a:gd name="connsiteX1" fmla="*/ 1917700 w 1917700"/>
                  <a:gd name="connsiteY1" fmla="*/ 0 h 496524"/>
                  <a:gd name="connsiteX2" fmla="*/ 1917700 w 1917700"/>
                  <a:gd name="connsiteY2" fmla="*/ 496524 h 496524"/>
                  <a:gd name="connsiteX3" fmla="*/ 0 w 1917700"/>
                  <a:gd name="connsiteY3" fmla="*/ 496524 h 496524"/>
                  <a:gd name="connsiteX4" fmla="*/ 0 w 1917700"/>
                  <a:gd name="connsiteY4" fmla="*/ 0 h 496524"/>
                  <a:gd name="connsiteX0-1" fmla="*/ 0 w 2241550"/>
                  <a:gd name="connsiteY0-2" fmla="*/ 0 h 496524"/>
                  <a:gd name="connsiteX1-3" fmla="*/ 1917700 w 2241550"/>
                  <a:gd name="connsiteY1-4" fmla="*/ 0 h 496524"/>
                  <a:gd name="connsiteX2-5" fmla="*/ 2241550 w 2241550"/>
                  <a:gd name="connsiteY2-6" fmla="*/ 496524 h 496524"/>
                  <a:gd name="connsiteX3-7" fmla="*/ 0 w 2241550"/>
                  <a:gd name="connsiteY3-8" fmla="*/ 496524 h 496524"/>
                  <a:gd name="connsiteX4-9" fmla="*/ 0 w 2241550"/>
                  <a:gd name="connsiteY4-10" fmla="*/ 0 h 496524"/>
                  <a:gd name="connsiteX0-11" fmla="*/ 330200 w 2571750"/>
                  <a:gd name="connsiteY0-12" fmla="*/ 0 h 496524"/>
                  <a:gd name="connsiteX1-13" fmla="*/ 2247900 w 2571750"/>
                  <a:gd name="connsiteY1-14" fmla="*/ 0 h 496524"/>
                  <a:gd name="connsiteX2-15" fmla="*/ 2571750 w 2571750"/>
                  <a:gd name="connsiteY2-16" fmla="*/ 496524 h 496524"/>
                  <a:gd name="connsiteX3-17" fmla="*/ 0 w 2571750"/>
                  <a:gd name="connsiteY3-18" fmla="*/ 496524 h 496524"/>
                  <a:gd name="connsiteX4-19" fmla="*/ 330200 w 2571750"/>
                  <a:gd name="connsiteY4-20" fmla="*/ 0 h 496524"/>
                  <a:gd name="connsiteX0-21" fmla="*/ 330200 w 2571750"/>
                  <a:gd name="connsiteY0-22" fmla="*/ 0 h 496524"/>
                  <a:gd name="connsiteX1-23" fmla="*/ 2241550 w 2571750"/>
                  <a:gd name="connsiteY1-24" fmla="*/ 3175 h 496524"/>
                  <a:gd name="connsiteX2-25" fmla="*/ 2571750 w 2571750"/>
                  <a:gd name="connsiteY2-26" fmla="*/ 496524 h 496524"/>
                  <a:gd name="connsiteX3-27" fmla="*/ 0 w 2571750"/>
                  <a:gd name="connsiteY3-28" fmla="*/ 496524 h 496524"/>
                  <a:gd name="connsiteX4-29" fmla="*/ 330200 w 2571750"/>
                  <a:gd name="connsiteY4-30" fmla="*/ 0 h 496524"/>
                  <a:gd name="connsiteX0-31" fmla="*/ 330200 w 2590800"/>
                  <a:gd name="connsiteY0-32" fmla="*/ 0 h 496524"/>
                  <a:gd name="connsiteX1-33" fmla="*/ 2241550 w 2590800"/>
                  <a:gd name="connsiteY1-34" fmla="*/ 3175 h 496524"/>
                  <a:gd name="connsiteX2-35" fmla="*/ 2590800 w 2590800"/>
                  <a:gd name="connsiteY2-36" fmla="*/ 496524 h 496524"/>
                  <a:gd name="connsiteX3-37" fmla="*/ 0 w 2590800"/>
                  <a:gd name="connsiteY3-38" fmla="*/ 496524 h 496524"/>
                  <a:gd name="connsiteX4-39" fmla="*/ 330200 w 2590800"/>
                  <a:gd name="connsiteY4-40" fmla="*/ 0 h 496524"/>
                  <a:gd name="connsiteX0-41" fmla="*/ 330200 w 2590800"/>
                  <a:gd name="connsiteY0-42" fmla="*/ 0 h 496524"/>
                  <a:gd name="connsiteX1-43" fmla="*/ 2241550 w 2590800"/>
                  <a:gd name="connsiteY1-44" fmla="*/ 0 h 496524"/>
                  <a:gd name="connsiteX2-45" fmla="*/ 2590800 w 2590800"/>
                  <a:gd name="connsiteY2-46" fmla="*/ 496524 h 496524"/>
                  <a:gd name="connsiteX3-47" fmla="*/ 0 w 2590800"/>
                  <a:gd name="connsiteY3-48" fmla="*/ 496524 h 496524"/>
                  <a:gd name="connsiteX4-49" fmla="*/ 330200 w 2590800"/>
                  <a:gd name="connsiteY4-50" fmla="*/ 0 h 496524"/>
                  <a:gd name="connsiteX0-51" fmla="*/ 349250 w 2609850"/>
                  <a:gd name="connsiteY0-52" fmla="*/ 0 h 496524"/>
                  <a:gd name="connsiteX1-53" fmla="*/ 2260600 w 2609850"/>
                  <a:gd name="connsiteY1-54" fmla="*/ 0 h 496524"/>
                  <a:gd name="connsiteX2-55" fmla="*/ 2609850 w 2609850"/>
                  <a:gd name="connsiteY2-56" fmla="*/ 496524 h 496524"/>
                  <a:gd name="connsiteX3-57" fmla="*/ 0 w 2609850"/>
                  <a:gd name="connsiteY3-58" fmla="*/ 496524 h 496524"/>
                  <a:gd name="connsiteX4-59" fmla="*/ 349250 w 2609850"/>
                  <a:gd name="connsiteY4-60" fmla="*/ 0 h 496524"/>
                  <a:gd name="connsiteX0-61" fmla="*/ 255685 w 2516285"/>
                  <a:gd name="connsiteY0-62" fmla="*/ 0 h 496524"/>
                  <a:gd name="connsiteX1-63" fmla="*/ 2167035 w 2516285"/>
                  <a:gd name="connsiteY1-64" fmla="*/ 0 h 496524"/>
                  <a:gd name="connsiteX2-65" fmla="*/ 2516285 w 2516285"/>
                  <a:gd name="connsiteY2-66" fmla="*/ 496524 h 496524"/>
                  <a:gd name="connsiteX3-67" fmla="*/ 0 w 2516285"/>
                  <a:gd name="connsiteY3-68" fmla="*/ 490207 h 496524"/>
                  <a:gd name="connsiteX4-69" fmla="*/ 255685 w 2516285"/>
                  <a:gd name="connsiteY4-70" fmla="*/ 0 h 496524"/>
                  <a:gd name="connsiteX0-71" fmla="*/ 269329 w 2529929"/>
                  <a:gd name="connsiteY0-72" fmla="*/ 0 h 496524"/>
                  <a:gd name="connsiteX1-73" fmla="*/ 2180679 w 2529929"/>
                  <a:gd name="connsiteY1-74" fmla="*/ 0 h 496524"/>
                  <a:gd name="connsiteX2-75" fmla="*/ 2529929 w 2529929"/>
                  <a:gd name="connsiteY2-76" fmla="*/ 496524 h 496524"/>
                  <a:gd name="connsiteX3-77" fmla="*/ 0 w 2529929"/>
                  <a:gd name="connsiteY3-78" fmla="*/ 494945 h 496524"/>
                  <a:gd name="connsiteX4-79" fmla="*/ 269329 w 2529929"/>
                  <a:gd name="connsiteY4-80" fmla="*/ 0 h 496524"/>
                  <a:gd name="connsiteX0-81" fmla="*/ 273228 w 2533828"/>
                  <a:gd name="connsiteY0-82" fmla="*/ 0 h 496524"/>
                  <a:gd name="connsiteX1-83" fmla="*/ 2184578 w 2533828"/>
                  <a:gd name="connsiteY1-84" fmla="*/ 0 h 496524"/>
                  <a:gd name="connsiteX2-85" fmla="*/ 2533828 w 2533828"/>
                  <a:gd name="connsiteY2-86" fmla="*/ 496524 h 496524"/>
                  <a:gd name="connsiteX3-87" fmla="*/ 0 w 2533828"/>
                  <a:gd name="connsiteY3-88" fmla="*/ 494945 h 496524"/>
                  <a:gd name="connsiteX4-89" fmla="*/ 273228 w 2533828"/>
                  <a:gd name="connsiteY4-90" fmla="*/ 0 h 496524"/>
                  <a:gd name="connsiteX0-91" fmla="*/ 273228 w 2668328"/>
                  <a:gd name="connsiteY0-92" fmla="*/ 0 h 494945"/>
                  <a:gd name="connsiteX1-93" fmla="*/ 2184578 w 2668328"/>
                  <a:gd name="connsiteY1-94" fmla="*/ 0 h 494945"/>
                  <a:gd name="connsiteX2-95" fmla="*/ 2668328 w 2668328"/>
                  <a:gd name="connsiteY2-96" fmla="*/ 494155 h 494945"/>
                  <a:gd name="connsiteX3-97" fmla="*/ 0 w 2668328"/>
                  <a:gd name="connsiteY3-98" fmla="*/ 494945 h 494945"/>
                  <a:gd name="connsiteX4-99" fmla="*/ 273228 w 2668328"/>
                  <a:gd name="connsiteY4-100" fmla="*/ 0 h 494945"/>
                  <a:gd name="connsiteX0-101" fmla="*/ 273228 w 2668328"/>
                  <a:gd name="connsiteY0-102" fmla="*/ 0 h 494945"/>
                  <a:gd name="connsiteX1-103" fmla="*/ 2406794 w 2668328"/>
                  <a:gd name="connsiteY1-104" fmla="*/ 2369 h 494945"/>
                  <a:gd name="connsiteX2-105" fmla="*/ 2668328 w 2668328"/>
                  <a:gd name="connsiteY2-106" fmla="*/ 494155 h 494945"/>
                  <a:gd name="connsiteX3-107" fmla="*/ 0 w 2668328"/>
                  <a:gd name="connsiteY3-108" fmla="*/ 494945 h 494945"/>
                  <a:gd name="connsiteX4-109" fmla="*/ 273228 w 2668328"/>
                  <a:gd name="connsiteY4-110" fmla="*/ 0 h 494945"/>
                  <a:gd name="connsiteX0-111" fmla="*/ 273228 w 2668328"/>
                  <a:gd name="connsiteY0-112" fmla="*/ 1 h 494946"/>
                  <a:gd name="connsiteX1-113" fmla="*/ 2402896 w 2668328"/>
                  <a:gd name="connsiteY1-114" fmla="*/ 0 h 494946"/>
                  <a:gd name="connsiteX2-115" fmla="*/ 2668328 w 2668328"/>
                  <a:gd name="connsiteY2-116" fmla="*/ 494156 h 494946"/>
                  <a:gd name="connsiteX3-117" fmla="*/ 0 w 2668328"/>
                  <a:gd name="connsiteY3-118" fmla="*/ 494946 h 494946"/>
                  <a:gd name="connsiteX4-119" fmla="*/ 273228 w 2668328"/>
                  <a:gd name="connsiteY4-120" fmla="*/ 1 h 494946"/>
                  <a:gd name="connsiteX0-121" fmla="*/ 273228 w 2668328"/>
                  <a:gd name="connsiteY0-122" fmla="*/ 2370 h 497315"/>
                  <a:gd name="connsiteX1-123" fmla="*/ 2406794 w 2668328"/>
                  <a:gd name="connsiteY1-124" fmla="*/ 0 h 497315"/>
                  <a:gd name="connsiteX2-125" fmla="*/ 2668328 w 2668328"/>
                  <a:gd name="connsiteY2-126" fmla="*/ 496525 h 497315"/>
                  <a:gd name="connsiteX3-127" fmla="*/ 0 w 2668328"/>
                  <a:gd name="connsiteY3-128" fmla="*/ 497315 h 497315"/>
                  <a:gd name="connsiteX4-129" fmla="*/ 273228 w 2668328"/>
                  <a:gd name="connsiteY4-130" fmla="*/ 2370 h 497315"/>
                  <a:gd name="connsiteX0-131" fmla="*/ 273228 w 2668328"/>
                  <a:gd name="connsiteY0-132" fmla="*/ 1 h 494946"/>
                  <a:gd name="connsiteX1-133" fmla="*/ 2404845 w 2668328"/>
                  <a:gd name="connsiteY1-134" fmla="*/ 0 h 494946"/>
                  <a:gd name="connsiteX2-135" fmla="*/ 2668328 w 2668328"/>
                  <a:gd name="connsiteY2-136" fmla="*/ 494156 h 494946"/>
                  <a:gd name="connsiteX3-137" fmla="*/ 0 w 2668328"/>
                  <a:gd name="connsiteY3-138" fmla="*/ 494946 h 494946"/>
                  <a:gd name="connsiteX4-139" fmla="*/ 273228 w 2668328"/>
                  <a:gd name="connsiteY4-140" fmla="*/ 1 h 49494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68328" h="494946">
                    <a:moveTo>
                      <a:pt x="273228" y="1"/>
                    </a:moveTo>
                    <a:lnTo>
                      <a:pt x="2404845" y="0"/>
                    </a:lnTo>
                    <a:lnTo>
                      <a:pt x="2668328" y="494156"/>
                    </a:lnTo>
                    <a:lnTo>
                      <a:pt x="0" y="494946"/>
                    </a:lnTo>
                    <a:lnTo>
                      <a:pt x="273228" y="1"/>
                    </a:lnTo>
                    <a:close/>
                  </a:path>
                </a:pathLst>
              </a:custGeom>
              <a:solidFill>
                <a:schemeClr val="accent1"/>
              </a:solidFill>
              <a:ln>
                <a:noFill/>
              </a:ln>
              <a:effectLst>
                <a:innerShdw blurRad="279400" dist="50800" dir="5400000">
                  <a:prstClr val="black">
                    <a:alpha val="1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4" name="Group 11"/>
            <p:cNvGrpSpPr/>
            <p:nvPr/>
          </p:nvGrpSpPr>
          <p:grpSpPr>
            <a:xfrm rot="17930019">
              <a:off x="7160966" y="3506178"/>
              <a:ext cx="827336" cy="1151770"/>
              <a:chOff x="5590218" y="4773226"/>
              <a:chExt cx="1075248" cy="1496900"/>
            </a:xfrm>
          </p:grpSpPr>
          <p:sp>
            <p:nvSpPr>
              <p:cNvPr id="33" name="íṩľíḍè-Isosceles Triangle 21"/>
              <p:cNvSpPr/>
              <p:nvPr/>
            </p:nvSpPr>
            <p:spPr>
              <a:xfrm>
                <a:off x="5606352" y="4773226"/>
                <a:ext cx="1059114" cy="1481816"/>
              </a:xfrm>
              <a:prstGeom prst="triangle">
                <a:avLst/>
              </a:prstGeom>
              <a:solidFill>
                <a:schemeClr val="tx1">
                  <a:lumMod val="95000"/>
                  <a:lumOff val="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4" name="íṩľíḍè-Isosceles Triangle 22"/>
              <p:cNvSpPr/>
              <p:nvPr/>
            </p:nvSpPr>
            <p:spPr>
              <a:xfrm>
                <a:off x="5590218" y="5162629"/>
                <a:ext cx="1075247" cy="1107497"/>
              </a:xfrm>
              <a:prstGeom prst="triangle">
                <a:avLst/>
              </a:prstGeom>
              <a:gradFill flip="none" rotWithShape="1">
                <a:gsLst>
                  <a:gs pos="0">
                    <a:schemeClr val="bg1"/>
                  </a:gs>
                  <a:gs pos="100000">
                    <a:srgbClr val="D3D3D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5" name="Group 12"/>
            <p:cNvGrpSpPr/>
            <p:nvPr/>
          </p:nvGrpSpPr>
          <p:grpSpPr>
            <a:xfrm rot="14765595">
              <a:off x="7191428" y="2013561"/>
              <a:ext cx="827336" cy="1151770"/>
              <a:chOff x="5590218" y="4773226"/>
              <a:chExt cx="1075248" cy="1496900"/>
            </a:xfrm>
          </p:grpSpPr>
          <p:sp>
            <p:nvSpPr>
              <p:cNvPr id="31" name="íṩľíḍè-Isosceles Triangle 19"/>
              <p:cNvSpPr/>
              <p:nvPr/>
            </p:nvSpPr>
            <p:spPr>
              <a:xfrm>
                <a:off x="5606352" y="4773226"/>
                <a:ext cx="1059114" cy="1481816"/>
              </a:xfrm>
              <a:prstGeom prst="triangle">
                <a:avLst/>
              </a:prstGeom>
              <a:solidFill>
                <a:schemeClr val="tx1">
                  <a:lumMod val="95000"/>
                  <a:lumOff val="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2" name="íṩľíḍè-Isosceles Triangle 20"/>
              <p:cNvSpPr/>
              <p:nvPr/>
            </p:nvSpPr>
            <p:spPr>
              <a:xfrm>
                <a:off x="5590218" y="5162629"/>
                <a:ext cx="1075247" cy="1107497"/>
              </a:xfrm>
              <a:prstGeom prst="triangle">
                <a:avLst/>
              </a:prstGeom>
              <a:gradFill flip="none" rotWithShape="1">
                <a:gsLst>
                  <a:gs pos="0">
                    <a:schemeClr val="bg1"/>
                  </a:gs>
                  <a:gs pos="100000">
                    <a:srgbClr val="E2E3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6" name="Group 13"/>
            <p:cNvGrpSpPr/>
            <p:nvPr/>
          </p:nvGrpSpPr>
          <p:grpSpPr>
            <a:xfrm rot="3811807">
              <a:off x="4173235" y="3514205"/>
              <a:ext cx="827336" cy="1151770"/>
              <a:chOff x="5590218" y="4773226"/>
              <a:chExt cx="1075248" cy="1496900"/>
            </a:xfrm>
          </p:grpSpPr>
          <p:sp>
            <p:nvSpPr>
              <p:cNvPr id="29" name="íṩľíḍè-Isosceles Triangle 17"/>
              <p:cNvSpPr/>
              <p:nvPr/>
            </p:nvSpPr>
            <p:spPr>
              <a:xfrm>
                <a:off x="5606352" y="4773226"/>
                <a:ext cx="1059114" cy="1481816"/>
              </a:xfrm>
              <a:prstGeom prst="triangle">
                <a:avLst/>
              </a:prstGeom>
              <a:solidFill>
                <a:schemeClr val="tx1">
                  <a:lumMod val="95000"/>
                  <a:lumOff val="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0" name="íṩľíḍè-Isosceles Triangle 18"/>
              <p:cNvSpPr/>
              <p:nvPr/>
            </p:nvSpPr>
            <p:spPr>
              <a:xfrm>
                <a:off x="5590218" y="5162629"/>
                <a:ext cx="1075247" cy="1107497"/>
              </a:xfrm>
              <a:prstGeom prst="triangle">
                <a:avLst/>
              </a:prstGeom>
              <a:gradFill flip="none" rotWithShape="1">
                <a:gsLst>
                  <a:gs pos="0">
                    <a:schemeClr val="bg1"/>
                  </a:gs>
                  <a:gs pos="100000">
                    <a:srgbClr val="E4E5E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7" name="Group 14"/>
            <p:cNvGrpSpPr/>
            <p:nvPr/>
          </p:nvGrpSpPr>
          <p:grpSpPr>
            <a:xfrm rot="7044390">
              <a:off x="4174040" y="1940801"/>
              <a:ext cx="827336" cy="1151770"/>
              <a:chOff x="5590218" y="4773226"/>
              <a:chExt cx="1075248" cy="1496900"/>
            </a:xfrm>
          </p:grpSpPr>
          <p:sp>
            <p:nvSpPr>
              <p:cNvPr id="27" name="íṩľíḍè-Isosceles Triangle 15"/>
              <p:cNvSpPr/>
              <p:nvPr/>
            </p:nvSpPr>
            <p:spPr>
              <a:xfrm>
                <a:off x="5606352" y="4773226"/>
                <a:ext cx="1059114" cy="1481816"/>
              </a:xfrm>
              <a:prstGeom prst="triangle">
                <a:avLst/>
              </a:prstGeom>
              <a:solidFill>
                <a:schemeClr val="tx1">
                  <a:lumMod val="95000"/>
                  <a:lumOff val="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8" name="íṩľíḍè-Isosceles Triangle 16"/>
              <p:cNvSpPr/>
              <p:nvPr/>
            </p:nvSpPr>
            <p:spPr>
              <a:xfrm>
                <a:off x="5590218" y="5162629"/>
                <a:ext cx="1075247" cy="1107497"/>
              </a:xfrm>
              <a:prstGeom prst="triangle">
                <a:avLst/>
              </a:prstGeom>
              <a:gradFill flip="none" rotWithShape="1">
                <a:gsLst>
                  <a:gs pos="0">
                    <a:schemeClr val="bg1"/>
                  </a:gs>
                  <a:gs pos="100000">
                    <a:srgbClr val="F0F1F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8" name="Group 5"/>
            <p:cNvGrpSpPr/>
            <p:nvPr/>
          </p:nvGrpSpPr>
          <p:grpSpPr>
            <a:xfrm>
              <a:off x="5863828" y="2795406"/>
              <a:ext cx="464344" cy="464344"/>
              <a:chOff x="7287419" y="2577307"/>
              <a:chExt cx="464344" cy="464344"/>
            </a:xfrm>
            <a:solidFill>
              <a:schemeClr val="tx1"/>
            </a:solidFill>
          </p:grpSpPr>
          <p:sp>
            <p:nvSpPr>
              <p:cNvPr id="24" name="íṩľíḍè-Freeform: Shape 7"/>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5" name="íṩľíḍè-Freeform: Shape 8"/>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6" name="íṩľíḍè-Freeform: Shape 9"/>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9" name="íṩľíḍè-TextBox 6"/>
            <p:cNvSpPr txBox="1"/>
            <p:nvPr/>
          </p:nvSpPr>
          <p:spPr>
            <a:xfrm>
              <a:off x="5239716" y="3410419"/>
              <a:ext cx="1723549" cy="400110"/>
            </a:xfrm>
            <a:prstGeom prst="rect">
              <a:avLst/>
            </a:prstGeom>
            <a:noFill/>
          </p:spPr>
          <p:txBody>
            <a:bodyPr wrap="none">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标题文本预设</a:t>
              </a:r>
            </a:p>
          </p:txBody>
        </p:sp>
        <p:grpSp>
          <p:nvGrpSpPr>
            <p:cNvPr id="10" name="Group 4"/>
            <p:cNvGrpSpPr/>
            <p:nvPr/>
          </p:nvGrpSpPr>
          <p:grpSpPr>
            <a:xfrm>
              <a:off x="8368478" y="1882697"/>
              <a:ext cx="3104385" cy="1013483"/>
              <a:chOff x="8368478" y="1882697"/>
              <a:chExt cx="3104385" cy="1013483"/>
            </a:xfrm>
          </p:grpSpPr>
          <p:sp>
            <p:nvSpPr>
              <p:cNvPr id="22" name="íṩľíḍè-TextBox 41"/>
              <p:cNvSpPr txBox="1"/>
              <p:nvPr/>
            </p:nvSpPr>
            <p:spPr>
              <a:xfrm>
                <a:off x="8368478" y="1882697"/>
                <a:ext cx="3104385" cy="400110"/>
              </a:xfrm>
              <a:prstGeom prst="rect">
                <a:avLst/>
              </a:prstGeom>
              <a:noFill/>
            </p:spPr>
            <p:txBody>
              <a:bodyPr wrap="none" lIns="0" tIns="0" rIns="0" bIns="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a:ln>
                      <a:noFill/>
                    </a:ln>
                    <a:solidFill>
                      <a:srgbClr val="FFC32B"/>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标题文本预设</a:t>
                </a:r>
              </a:p>
            </p:txBody>
          </p:sp>
          <p:sp>
            <p:nvSpPr>
              <p:cNvPr id="23" name="íṩľíḍè-Rectangle 42"/>
              <p:cNvSpPr/>
              <p:nvPr/>
            </p:nvSpPr>
            <p:spPr>
              <a:xfrm>
                <a:off x="8368478" y="2282807"/>
                <a:ext cx="3104385" cy="613373"/>
              </a:xfrm>
              <a:prstGeom prst="rect">
                <a:avLst/>
              </a:prstGeom>
            </p:spPr>
            <p:txBody>
              <a:bodyPr wrap="square" lIns="0" tIns="0" rIns="0" bIns="0">
                <a:norm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此部分内容作为文字排版占位显示</a:t>
                </a:r>
                <a:br>
                  <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br>
                <a:r>
                  <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（建议使用主题字体）</a:t>
                </a:r>
              </a:p>
            </p:txBody>
          </p:sp>
        </p:grpSp>
        <p:grpSp>
          <p:nvGrpSpPr>
            <p:cNvPr id="11" name="Group 40"/>
            <p:cNvGrpSpPr/>
            <p:nvPr/>
          </p:nvGrpSpPr>
          <p:grpSpPr>
            <a:xfrm>
              <a:off x="8368478" y="3886710"/>
              <a:ext cx="3104385" cy="1013483"/>
              <a:chOff x="8368478" y="3886710"/>
              <a:chExt cx="3104385" cy="1013483"/>
            </a:xfrm>
          </p:grpSpPr>
          <p:sp>
            <p:nvSpPr>
              <p:cNvPr id="20" name="íṩľíḍè-TextBox 44"/>
              <p:cNvSpPr txBox="1"/>
              <p:nvPr/>
            </p:nvSpPr>
            <p:spPr>
              <a:xfrm>
                <a:off x="8368478" y="3886710"/>
                <a:ext cx="3104385" cy="400110"/>
              </a:xfrm>
              <a:prstGeom prst="rect">
                <a:avLst/>
              </a:prstGeom>
              <a:noFill/>
            </p:spPr>
            <p:txBody>
              <a:bodyPr wrap="none" lIns="0" tIns="0" rIns="0" bIns="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a:ln>
                      <a:noFill/>
                    </a:ln>
                    <a:solidFill>
                      <a:srgbClr val="273A4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标题文本预设</a:t>
                </a:r>
              </a:p>
            </p:txBody>
          </p:sp>
          <p:sp>
            <p:nvSpPr>
              <p:cNvPr id="21" name="íṩľíḍè-Rectangle 45"/>
              <p:cNvSpPr/>
              <p:nvPr/>
            </p:nvSpPr>
            <p:spPr>
              <a:xfrm>
                <a:off x="8368478" y="4286820"/>
                <a:ext cx="3104385" cy="613373"/>
              </a:xfrm>
              <a:prstGeom prst="rect">
                <a:avLst/>
              </a:prstGeom>
            </p:spPr>
            <p:txBody>
              <a:bodyPr wrap="square" lIns="0" tIns="0" rIns="0" bIns="0">
                <a:norm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此部分内容作为文字排版占位显示</a:t>
                </a:r>
                <a:br>
                  <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br>
                <a:r>
                  <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（建议使用主题字体）</a:t>
                </a:r>
              </a:p>
            </p:txBody>
          </p:sp>
        </p:grpSp>
        <p:grpSp>
          <p:nvGrpSpPr>
            <p:cNvPr id="12" name="Group 1"/>
            <p:cNvGrpSpPr/>
            <p:nvPr/>
          </p:nvGrpSpPr>
          <p:grpSpPr>
            <a:xfrm>
              <a:off x="719667" y="1881028"/>
              <a:ext cx="3104385" cy="1013483"/>
              <a:chOff x="719667" y="1881028"/>
              <a:chExt cx="3104385" cy="1013483"/>
            </a:xfrm>
          </p:grpSpPr>
          <p:sp>
            <p:nvSpPr>
              <p:cNvPr id="18" name="íṩľíḍè-TextBox 47"/>
              <p:cNvSpPr txBox="1"/>
              <p:nvPr/>
            </p:nvSpPr>
            <p:spPr>
              <a:xfrm>
                <a:off x="719667" y="1881028"/>
                <a:ext cx="3104385" cy="400110"/>
              </a:xfrm>
              <a:prstGeom prst="rect">
                <a:avLst/>
              </a:prstGeom>
              <a:noFill/>
            </p:spPr>
            <p:txBody>
              <a:bodyPr wrap="none" lIns="0" tIns="0" rIns="0" bIns="0" anchor="ctr">
                <a:norm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a:ln>
                      <a:noFill/>
                    </a:ln>
                    <a:solidFill>
                      <a:srgbClr val="FFC32B"/>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标题文本预设</a:t>
                </a:r>
              </a:p>
            </p:txBody>
          </p:sp>
          <p:sp>
            <p:nvSpPr>
              <p:cNvPr id="19" name="íṩľíḍè-Rectangle 48"/>
              <p:cNvSpPr/>
              <p:nvPr/>
            </p:nvSpPr>
            <p:spPr>
              <a:xfrm>
                <a:off x="719667" y="2281138"/>
                <a:ext cx="3104385" cy="613373"/>
              </a:xfrm>
              <a:prstGeom prst="rect">
                <a:avLst/>
              </a:prstGeom>
            </p:spPr>
            <p:txBody>
              <a:bodyPr wrap="square" lIns="0" tIns="0" rIns="0" bIns="0">
                <a:normAutofit/>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此部分内容作为文字排版占位显示</a:t>
                </a:r>
                <a:br>
                  <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br>
                <a:r>
                  <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（建议使用主题字体）</a:t>
                </a:r>
              </a:p>
            </p:txBody>
          </p:sp>
        </p:grpSp>
        <p:grpSp>
          <p:nvGrpSpPr>
            <p:cNvPr id="13" name="Group 3"/>
            <p:cNvGrpSpPr/>
            <p:nvPr/>
          </p:nvGrpSpPr>
          <p:grpSpPr>
            <a:xfrm>
              <a:off x="719667" y="3889735"/>
              <a:ext cx="3104385" cy="1013483"/>
              <a:chOff x="719667" y="3889735"/>
              <a:chExt cx="3104385" cy="1013483"/>
            </a:xfrm>
          </p:grpSpPr>
          <p:sp>
            <p:nvSpPr>
              <p:cNvPr id="16" name="íṩľíḍè-TextBox 50"/>
              <p:cNvSpPr txBox="1"/>
              <p:nvPr/>
            </p:nvSpPr>
            <p:spPr>
              <a:xfrm>
                <a:off x="719667" y="3889735"/>
                <a:ext cx="3104385" cy="400110"/>
              </a:xfrm>
              <a:prstGeom prst="rect">
                <a:avLst/>
              </a:prstGeom>
              <a:noFill/>
            </p:spPr>
            <p:txBody>
              <a:bodyPr wrap="none" lIns="0" tIns="0" rIns="0" bIns="0" anchor="ctr">
                <a:norm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a:ln>
                      <a:noFill/>
                    </a:ln>
                    <a:solidFill>
                      <a:srgbClr val="273A4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标题文本预设</a:t>
                </a:r>
              </a:p>
            </p:txBody>
          </p:sp>
          <p:sp>
            <p:nvSpPr>
              <p:cNvPr id="17" name="íṩľíḍè-Rectangle 51"/>
              <p:cNvSpPr/>
              <p:nvPr/>
            </p:nvSpPr>
            <p:spPr>
              <a:xfrm>
                <a:off x="719667" y="4289845"/>
                <a:ext cx="3104385" cy="613373"/>
              </a:xfrm>
              <a:prstGeom prst="rect">
                <a:avLst/>
              </a:prstGeom>
            </p:spPr>
            <p:txBody>
              <a:bodyPr wrap="square" lIns="0" tIns="0" rIns="0" bIns="0">
                <a:normAutofit/>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此部分内容作为文字排版占位显示</a:t>
                </a:r>
                <a:br>
                  <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br>
                <a:r>
                  <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（建议使用主题字体）</a:t>
                </a:r>
              </a:p>
            </p:txBody>
          </p:sp>
        </p:grpSp>
        <p:sp>
          <p:nvSpPr>
            <p:cNvPr id="14" name="íṩľíḍè-Rectangle 52"/>
            <p:cNvSpPr/>
            <p:nvPr/>
          </p:nvSpPr>
          <p:spPr>
            <a:xfrm>
              <a:off x="711509" y="5558361"/>
              <a:ext cx="10768982" cy="377026"/>
            </a:xfrm>
            <a:prstGeom prst="rect">
              <a:avLst/>
            </a:prstGeom>
          </p:spPr>
          <p:txBody>
            <a:bodyPr wrap="square">
              <a:norm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此部分内容作为文字排版占位显示（建议使用主题字体）如需更改请在（设置形状格式）菜单下（文本选项）中调整</a:t>
              </a:r>
            </a:p>
          </p:txBody>
        </p:sp>
        <p:cxnSp>
          <p:nvCxnSpPr>
            <p:cNvPr id="15" name="íṩľíḍè-Straight Connector 53"/>
            <p:cNvCxnSpPr/>
            <p:nvPr/>
          </p:nvCxnSpPr>
          <p:spPr>
            <a:xfrm>
              <a:off x="719667" y="5320638"/>
              <a:ext cx="1075319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custDataLst>
      <p:tags r:id="rId2"/>
    </p:custData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nut 4"/>
          <p:cNvSpPr/>
          <p:nvPr/>
        </p:nvSpPr>
        <p:spPr>
          <a:xfrm>
            <a:off x="6938339" y="-1124428"/>
            <a:ext cx="5897880" cy="5897880"/>
          </a:xfrm>
          <a:prstGeom prst="donut">
            <a:avLst>
              <a:gd name="adj" fmla="val 162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7722" y="-601227"/>
            <a:ext cx="3654278" cy="6028315"/>
          </a:xfrm>
          <a:prstGeom prst="rect">
            <a:avLst/>
          </a:prstGeom>
        </p:spPr>
      </p:pic>
      <p:sp>
        <p:nvSpPr>
          <p:cNvPr id="4" name="文本框 3"/>
          <p:cNvSpPr txBox="1"/>
          <p:nvPr/>
        </p:nvSpPr>
        <p:spPr>
          <a:xfrm>
            <a:off x="576095" y="3279511"/>
            <a:ext cx="6362244" cy="830997"/>
          </a:xfrm>
          <a:prstGeom prst="rect">
            <a:avLst/>
          </a:prstGeom>
          <a:noFill/>
        </p:spPr>
        <p:txBody>
          <a:bodyPr wrap="square" rtlCol="0">
            <a:spAutoFit/>
          </a:bodyPr>
          <a:lstStyle/>
          <a:p>
            <a:pPr algn="dist"/>
            <a:r>
              <a:rPr kumimoji="1" lang="zh-CN" altLang="en-US" sz="4800" dirty="0">
                <a:solidFill>
                  <a:srgbClr val="FFC000"/>
                </a:solidFill>
                <a:latin typeface="站酷庆科黄油体" panose="02000803000000020004" pitchFamily="2" charset="-122"/>
                <a:ea typeface="站酷庆科黄油体" panose="02000803000000020004" pitchFamily="2" charset="-122"/>
              </a:rPr>
              <a:t>感谢各位的批评指正</a:t>
            </a:r>
          </a:p>
        </p:txBody>
      </p:sp>
      <p:sp>
        <p:nvSpPr>
          <p:cNvPr id="6" name="文本框 5"/>
          <p:cNvSpPr txBox="1"/>
          <p:nvPr/>
        </p:nvSpPr>
        <p:spPr>
          <a:xfrm>
            <a:off x="639595" y="2539046"/>
            <a:ext cx="4716035" cy="646331"/>
          </a:xfrm>
          <a:prstGeom prst="rect">
            <a:avLst/>
          </a:prstGeom>
          <a:noFill/>
        </p:spPr>
        <p:txBody>
          <a:bodyPr wrap="none" rtlCol="0">
            <a:spAutoFit/>
          </a:bodyPr>
          <a:lstStyle/>
          <a:p>
            <a:r>
              <a:rPr kumimoji="1" lang="en-GB" altLang="zh-CN" sz="3600" dirty="0">
                <a:solidFill>
                  <a:schemeClr val="tx1">
                    <a:lumMod val="85000"/>
                    <a:lumOff val="15000"/>
                  </a:schemeClr>
                </a:solidFill>
                <a:latin typeface="思源黑体 CN Light" panose="020B0300000000000000" pitchFamily="34" charset="-122"/>
                <a:ea typeface="思源黑体 CN Light" panose="020B0300000000000000" pitchFamily="34" charset="-122"/>
              </a:rPr>
              <a:t>Personal Work Report</a:t>
            </a:r>
            <a:endParaRPr kumimoji="1" lang="zh-CN" altLang="en-US" sz="3600" dirty="0">
              <a:solidFill>
                <a:schemeClr val="tx1">
                  <a:lumMod val="85000"/>
                  <a:lumOff val="15000"/>
                </a:schemeClr>
              </a:solidFill>
              <a:latin typeface="思源黑体 CN Light" panose="020B0300000000000000" pitchFamily="34" charset="-122"/>
              <a:ea typeface="思源黑体 CN Light" panose="020B0300000000000000" pitchFamily="34" charset="-122"/>
            </a:endParaRPr>
          </a:p>
        </p:txBody>
      </p:sp>
      <p:sp>
        <p:nvSpPr>
          <p:cNvPr id="8" name="文本框 7"/>
          <p:cNvSpPr txBox="1"/>
          <p:nvPr/>
        </p:nvSpPr>
        <p:spPr>
          <a:xfrm>
            <a:off x="652295" y="4204642"/>
            <a:ext cx="6286500" cy="568810"/>
          </a:xfrm>
          <a:prstGeom prst="rect">
            <a:avLst/>
          </a:prstGeom>
          <a:noFill/>
        </p:spPr>
        <p:txBody>
          <a:bodyPr wrap="square" rtlCol="0">
            <a:spAutoFit/>
          </a:bodyPr>
          <a:lstStyle/>
          <a:p>
            <a:pPr>
              <a:lnSpc>
                <a:spcPct val="150000"/>
              </a:lnSpc>
            </a:pPr>
            <a:r>
              <a:rPr lang="en-GB" altLang="zh-CN" sz="1100" dirty="0">
                <a:solidFill>
                  <a:schemeClr val="tx1">
                    <a:lumMod val="65000"/>
                    <a:lumOff val="35000"/>
                  </a:schemeClr>
                </a:solidFill>
                <a:latin typeface="思源黑体 CN Light" panose="020B0300000000000000" pitchFamily="34" charset="-122"/>
                <a:ea typeface="思源黑体 CN Light" panose="020B0300000000000000" pitchFamily="34" charset="-122"/>
              </a:rPr>
              <a:t>Your content is entered here, or by copying your text, select Paste in this box and choose to retain only text. Your content is typed here, or by copying your text, select Paste in this box.</a:t>
            </a:r>
          </a:p>
        </p:txBody>
      </p:sp>
      <p:sp>
        <p:nvSpPr>
          <p:cNvPr id="9" name="文本框 8"/>
          <p:cNvSpPr txBox="1"/>
          <p:nvPr/>
        </p:nvSpPr>
        <p:spPr>
          <a:xfrm>
            <a:off x="652295" y="4981136"/>
            <a:ext cx="1789430" cy="337185"/>
          </a:xfrm>
          <a:prstGeom prst="rect">
            <a:avLst/>
          </a:prstGeom>
          <a:noFill/>
        </p:spPr>
        <p:txBody>
          <a:bodyPr wrap="none" rtlCol="0">
            <a:spAutoFit/>
          </a:bodyPr>
          <a:lstStyle/>
          <a:p>
            <a:pPr marL="285750" indent="-285750">
              <a:buFont typeface="Arial" panose="020B0604020202020204" pitchFamily="34" charset="0"/>
              <a:buChar char="•"/>
            </a:pPr>
            <a:r>
              <a:rPr kumimoji="1" lang="zh-CN" altLang="en-US" sz="1600">
                <a:solidFill>
                  <a:schemeClr val="tx1">
                    <a:lumMod val="65000"/>
                    <a:lumOff val="35000"/>
                  </a:schemeClr>
                </a:solidFill>
                <a:latin typeface="思源黑体 CN Light" panose="020B0300000000000000" pitchFamily="34" charset="-122"/>
                <a:ea typeface="思源黑体 CN Light" panose="020B0300000000000000" pitchFamily="34" charset="-122"/>
              </a:rPr>
              <a:t>汇报人：</a:t>
            </a:r>
            <a:r>
              <a:rPr kumimoji="1" lang="en-US" altLang="zh-CN" sz="1600">
                <a:solidFill>
                  <a:schemeClr val="tx1">
                    <a:lumMod val="65000"/>
                    <a:lumOff val="35000"/>
                  </a:schemeClr>
                </a:solidFill>
                <a:latin typeface="思源黑体 CN Light" panose="020B0300000000000000" pitchFamily="34" charset="-122"/>
                <a:ea typeface="思源黑体 CN Light" panose="020B0300000000000000" pitchFamily="34" charset="-122"/>
              </a:rPr>
              <a:t>xiazaii</a:t>
            </a:r>
            <a:endParaRPr kumimoji="1" lang="zh-CN" altLang="en-US" sz="1600" dirty="0">
              <a:solidFill>
                <a:schemeClr val="tx1">
                  <a:lumMod val="65000"/>
                  <a:lumOff val="35000"/>
                </a:schemeClr>
              </a:solidFill>
              <a:latin typeface="思源黑体 CN Light" panose="020B0300000000000000" pitchFamily="34" charset="-122"/>
              <a:ea typeface="思源黑体 CN Light" panose="020B0300000000000000" pitchFamily="34" charset="-122"/>
            </a:endParaRPr>
          </a:p>
        </p:txBody>
      </p:sp>
      <p:sp>
        <p:nvSpPr>
          <p:cNvPr id="10" name="文本框 9"/>
          <p:cNvSpPr txBox="1"/>
          <p:nvPr/>
        </p:nvSpPr>
        <p:spPr>
          <a:xfrm>
            <a:off x="2936046" y="4981136"/>
            <a:ext cx="2092239" cy="338554"/>
          </a:xfrm>
          <a:prstGeom prst="rect">
            <a:avLst/>
          </a:prstGeom>
          <a:noFill/>
        </p:spPr>
        <p:txBody>
          <a:bodyPr wrap="none" rtlCol="0">
            <a:spAutoFit/>
          </a:bodyPr>
          <a:lstStyle/>
          <a:p>
            <a:pPr marL="285750" indent="-285750">
              <a:buFont typeface="Arial" panose="020B0604020202020204" pitchFamily="34" charset="0"/>
              <a:buChar char="•"/>
            </a:pPr>
            <a:r>
              <a:rPr kumimoji="1" lang="zh-CN" altLang="en-US" sz="1600">
                <a:solidFill>
                  <a:schemeClr val="tx1">
                    <a:lumMod val="65000"/>
                    <a:lumOff val="35000"/>
                  </a:schemeClr>
                </a:solidFill>
                <a:latin typeface="思源黑体 CN Light" panose="020B0300000000000000" pitchFamily="34" charset="-122"/>
                <a:ea typeface="思源黑体 CN Light" panose="020B0300000000000000" pitchFamily="34" charset="-122"/>
              </a:rPr>
              <a:t>时间：</a:t>
            </a:r>
            <a:r>
              <a:rPr kumimoji="1" lang="en-US" altLang="zh-CN" sz="1600">
                <a:solidFill>
                  <a:schemeClr val="tx1">
                    <a:lumMod val="65000"/>
                    <a:lumOff val="35000"/>
                  </a:schemeClr>
                </a:solidFill>
                <a:latin typeface="思源黑体 CN Light" panose="020B0300000000000000" pitchFamily="34" charset="-122"/>
                <a:ea typeface="思源黑体 CN Light" panose="020B0300000000000000" pitchFamily="34" charset="-122"/>
              </a:rPr>
              <a:t>2020-xx-xx</a:t>
            </a:r>
            <a:endParaRPr kumimoji="1" lang="zh-CN" altLang="en-US" sz="1600">
              <a:solidFill>
                <a:schemeClr val="tx1">
                  <a:lumMod val="65000"/>
                  <a:lumOff val="35000"/>
                </a:schemeClr>
              </a:solidFill>
              <a:latin typeface="思源黑体 CN Light" panose="020B0300000000000000" pitchFamily="34" charset="-122"/>
              <a:ea typeface="思源黑体 CN Light" panose="020B0300000000000000" pitchFamily="34" charset="-122"/>
            </a:endParaRPr>
          </a:p>
        </p:txBody>
      </p:sp>
      <p:sp>
        <p:nvSpPr>
          <p:cNvPr id="11" name="文本框 10"/>
          <p:cNvSpPr txBox="1"/>
          <p:nvPr/>
        </p:nvSpPr>
        <p:spPr>
          <a:xfrm>
            <a:off x="728496" y="511949"/>
            <a:ext cx="1281280" cy="338554"/>
          </a:xfrm>
          <a:prstGeom prst="rect">
            <a:avLst/>
          </a:prstGeom>
          <a:solidFill>
            <a:srgbClr val="FFC000"/>
          </a:solidFill>
        </p:spPr>
        <p:txBody>
          <a:bodyPr wrap="square" rtlCol="0">
            <a:spAutoFit/>
          </a:bodyPr>
          <a:lstStyle/>
          <a:p>
            <a:pPr algn="dist"/>
            <a:r>
              <a:rPr kumimoji="1" lang="en-US" altLang="zh-CN" sz="1600" dirty="0">
                <a:solidFill>
                  <a:schemeClr val="bg1"/>
                </a:solidFill>
                <a:latin typeface="+mj-lt"/>
              </a:rPr>
              <a:t>YOUR LOGO</a:t>
            </a:r>
            <a:endParaRPr kumimoji="1" lang="zh-CN" altLang="en-US" sz="1600" dirty="0">
              <a:solidFill>
                <a:schemeClr val="bg1"/>
              </a:solidFill>
              <a:latin typeface="+mj-lt"/>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nut 4"/>
          <p:cNvSpPr/>
          <p:nvPr/>
        </p:nvSpPr>
        <p:spPr>
          <a:xfrm>
            <a:off x="6938339" y="-1124428"/>
            <a:ext cx="5897880" cy="5897880"/>
          </a:xfrm>
          <a:prstGeom prst="donut">
            <a:avLst>
              <a:gd name="adj" fmla="val 162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7722" y="-601227"/>
            <a:ext cx="3654278" cy="6028315"/>
          </a:xfrm>
          <a:prstGeom prst="rect">
            <a:avLst/>
          </a:prstGeom>
        </p:spPr>
      </p:pic>
      <p:sp>
        <p:nvSpPr>
          <p:cNvPr id="12" name="文本框 11"/>
          <p:cNvSpPr txBox="1"/>
          <p:nvPr/>
        </p:nvSpPr>
        <p:spPr>
          <a:xfrm>
            <a:off x="643043" y="3680714"/>
            <a:ext cx="1598515" cy="461665"/>
          </a:xfrm>
          <a:prstGeom prst="rect">
            <a:avLst/>
          </a:prstGeom>
          <a:noFill/>
        </p:spPr>
        <p:txBody>
          <a:bodyPr wrap="none" rtlCol="0">
            <a:spAutoFit/>
          </a:bodyPr>
          <a:lstStyle/>
          <a:p>
            <a:r>
              <a:rPr kumimoji="1" lang="zh-CN" altLang="en-US" sz="2400">
                <a:solidFill>
                  <a:schemeClr val="tx1">
                    <a:lumMod val="75000"/>
                    <a:lumOff val="25000"/>
                  </a:schemeClr>
                </a:solidFill>
                <a:latin typeface="站酷庆科黄油体" panose="02000803000000020004" pitchFamily="2" charset="-122"/>
                <a:ea typeface="站酷庆科黄油体" panose="02000803000000020004" pitchFamily="2" charset="-122"/>
              </a:rPr>
              <a:t>个人工作内容</a:t>
            </a:r>
          </a:p>
        </p:txBody>
      </p:sp>
      <p:sp>
        <p:nvSpPr>
          <p:cNvPr id="13" name="文本框 12"/>
          <p:cNvSpPr txBox="1"/>
          <p:nvPr/>
        </p:nvSpPr>
        <p:spPr>
          <a:xfrm>
            <a:off x="623846" y="4078141"/>
            <a:ext cx="2901139" cy="342210"/>
          </a:xfrm>
          <a:prstGeom prst="rect">
            <a:avLst/>
          </a:prstGeom>
          <a:noFill/>
        </p:spPr>
        <p:txBody>
          <a:bodyPr wrap="square" rtlCol="0">
            <a:spAutoFit/>
          </a:bodyPr>
          <a:lstStyle/>
          <a:p>
            <a:pPr>
              <a:lnSpc>
                <a:spcPct val="120000"/>
              </a:lnSpc>
            </a:pPr>
            <a:r>
              <a:rPr lang="en-GB" altLang="zh-CN" sz="700" dirty="0">
                <a:solidFill>
                  <a:schemeClr val="bg1">
                    <a:lumMod val="50000"/>
                  </a:schemeClr>
                </a:solidFill>
                <a:latin typeface="思源黑体 CN Light" panose="020B0300000000000000" pitchFamily="34" charset="-122"/>
                <a:ea typeface="思源黑体 CN Light" panose="020B0300000000000000" pitchFamily="34" charset="-122"/>
              </a:rPr>
              <a:t>enter the relevant content you need here. thank you for downloading our ppt template file.</a:t>
            </a:r>
          </a:p>
        </p:txBody>
      </p:sp>
      <p:sp>
        <p:nvSpPr>
          <p:cNvPr id="14" name="文本框 13"/>
          <p:cNvSpPr txBox="1"/>
          <p:nvPr/>
        </p:nvSpPr>
        <p:spPr>
          <a:xfrm>
            <a:off x="643043" y="4848107"/>
            <a:ext cx="1598515" cy="461665"/>
          </a:xfrm>
          <a:prstGeom prst="rect">
            <a:avLst/>
          </a:prstGeom>
          <a:noFill/>
        </p:spPr>
        <p:txBody>
          <a:bodyPr wrap="none" rtlCol="0">
            <a:spAutoFit/>
          </a:bodyPr>
          <a:lstStyle/>
          <a:p>
            <a:r>
              <a:rPr kumimoji="1" lang="zh-CN" altLang="en-US" sz="2400">
                <a:solidFill>
                  <a:schemeClr val="tx1">
                    <a:lumMod val="75000"/>
                    <a:lumOff val="25000"/>
                  </a:schemeClr>
                </a:solidFill>
                <a:latin typeface="站酷庆科黄油体" panose="02000803000000020004" pitchFamily="2" charset="-122"/>
                <a:ea typeface="站酷庆科黄油体" panose="02000803000000020004" pitchFamily="2" charset="-122"/>
              </a:rPr>
              <a:t>完成情况说明</a:t>
            </a:r>
          </a:p>
        </p:txBody>
      </p:sp>
      <p:sp>
        <p:nvSpPr>
          <p:cNvPr id="15" name="文本框 14"/>
          <p:cNvSpPr txBox="1"/>
          <p:nvPr/>
        </p:nvSpPr>
        <p:spPr>
          <a:xfrm>
            <a:off x="623846" y="5245534"/>
            <a:ext cx="2901139" cy="342210"/>
          </a:xfrm>
          <a:prstGeom prst="rect">
            <a:avLst/>
          </a:prstGeom>
          <a:noFill/>
        </p:spPr>
        <p:txBody>
          <a:bodyPr wrap="square" rtlCol="0">
            <a:spAutoFit/>
          </a:bodyPr>
          <a:lstStyle/>
          <a:p>
            <a:pPr>
              <a:lnSpc>
                <a:spcPct val="120000"/>
              </a:lnSpc>
            </a:pPr>
            <a:r>
              <a:rPr lang="en-GB" altLang="zh-CN" sz="700">
                <a:solidFill>
                  <a:schemeClr val="bg1">
                    <a:lumMod val="50000"/>
                  </a:schemeClr>
                </a:solidFill>
                <a:latin typeface="思源黑体 CN Light" panose="020B0300000000000000" pitchFamily="34" charset="-122"/>
                <a:ea typeface="思源黑体 CN Light" panose="020B0300000000000000" pitchFamily="34" charset="-122"/>
              </a:rPr>
              <a:t>enter the relevant content you need here. thank you for downloading our ppt template file.</a:t>
            </a:r>
          </a:p>
        </p:txBody>
      </p:sp>
      <p:sp>
        <p:nvSpPr>
          <p:cNvPr id="16" name="文本框 15"/>
          <p:cNvSpPr txBox="1"/>
          <p:nvPr/>
        </p:nvSpPr>
        <p:spPr>
          <a:xfrm>
            <a:off x="4532318" y="3679954"/>
            <a:ext cx="1598515" cy="461665"/>
          </a:xfrm>
          <a:prstGeom prst="rect">
            <a:avLst/>
          </a:prstGeom>
          <a:noFill/>
        </p:spPr>
        <p:txBody>
          <a:bodyPr wrap="none" rtlCol="0">
            <a:spAutoFit/>
          </a:bodyPr>
          <a:lstStyle/>
          <a:p>
            <a:r>
              <a:rPr kumimoji="1" lang="zh-CN" altLang="en-US" sz="2400">
                <a:solidFill>
                  <a:schemeClr val="tx1">
                    <a:lumMod val="75000"/>
                    <a:lumOff val="25000"/>
                  </a:schemeClr>
                </a:solidFill>
                <a:latin typeface="站酷庆科黄油体" panose="02000803000000020004" pitchFamily="2" charset="-122"/>
                <a:ea typeface="站酷庆科黄油体" panose="02000803000000020004" pitchFamily="2" charset="-122"/>
              </a:rPr>
              <a:t>取得成果展示</a:t>
            </a:r>
          </a:p>
        </p:txBody>
      </p:sp>
      <p:sp>
        <p:nvSpPr>
          <p:cNvPr id="17" name="文本框 16"/>
          <p:cNvSpPr txBox="1"/>
          <p:nvPr/>
        </p:nvSpPr>
        <p:spPr>
          <a:xfrm>
            <a:off x="4513121" y="4077381"/>
            <a:ext cx="2901139" cy="342210"/>
          </a:xfrm>
          <a:prstGeom prst="rect">
            <a:avLst/>
          </a:prstGeom>
          <a:noFill/>
        </p:spPr>
        <p:txBody>
          <a:bodyPr wrap="square" rtlCol="0">
            <a:spAutoFit/>
          </a:bodyPr>
          <a:lstStyle/>
          <a:p>
            <a:pPr>
              <a:lnSpc>
                <a:spcPct val="120000"/>
              </a:lnSpc>
            </a:pPr>
            <a:r>
              <a:rPr lang="en-GB" altLang="zh-CN" sz="700">
                <a:solidFill>
                  <a:schemeClr val="bg1">
                    <a:lumMod val="50000"/>
                  </a:schemeClr>
                </a:solidFill>
                <a:latin typeface="思源黑体 CN Light" panose="020B0300000000000000" pitchFamily="34" charset="-122"/>
                <a:ea typeface="思源黑体 CN Light" panose="020B0300000000000000" pitchFamily="34" charset="-122"/>
              </a:rPr>
              <a:t>enter the relevant content you need here. thank you for downloading our ppt template file.</a:t>
            </a:r>
          </a:p>
        </p:txBody>
      </p:sp>
      <p:sp>
        <p:nvSpPr>
          <p:cNvPr id="18" name="文本框 17"/>
          <p:cNvSpPr txBox="1"/>
          <p:nvPr/>
        </p:nvSpPr>
        <p:spPr>
          <a:xfrm>
            <a:off x="4532318" y="4912345"/>
            <a:ext cx="1598515" cy="461665"/>
          </a:xfrm>
          <a:prstGeom prst="rect">
            <a:avLst/>
          </a:prstGeom>
          <a:noFill/>
        </p:spPr>
        <p:txBody>
          <a:bodyPr wrap="none" rtlCol="0">
            <a:spAutoFit/>
          </a:bodyPr>
          <a:lstStyle/>
          <a:p>
            <a:r>
              <a:rPr kumimoji="1" lang="zh-CN" altLang="en-US" sz="2400">
                <a:solidFill>
                  <a:schemeClr val="tx1">
                    <a:lumMod val="75000"/>
                    <a:lumOff val="25000"/>
                  </a:schemeClr>
                </a:solidFill>
                <a:latin typeface="站酷庆科黄油体" panose="02000803000000020004" pitchFamily="2" charset="-122"/>
                <a:ea typeface="站酷庆科黄油体" panose="02000803000000020004" pitchFamily="2" charset="-122"/>
              </a:rPr>
              <a:t>未来工作计划</a:t>
            </a:r>
          </a:p>
        </p:txBody>
      </p:sp>
      <p:sp>
        <p:nvSpPr>
          <p:cNvPr id="19" name="文本框 18"/>
          <p:cNvSpPr txBox="1"/>
          <p:nvPr/>
        </p:nvSpPr>
        <p:spPr>
          <a:xfrm>
            <a:off x="4513121" y="5309772"/>
            <a:ext cx="2901139" cy="342210"/>
          </a:xfrm>
          <a:prstGeom prst="rect">
            <a:avLst/>
          </a:prstGeom>
          <a:noFill/>
        </p:spPr>
        <p:txBody>
          <a:bodyPr wrap="square" rtlCol="0">
            <a:spAutoFit/>
          </a:bodyPr>
          <a:lstStyle/>
          <a:p>
            <a:pPr>
              <a:lnSpc>
                <a:spcPct val="120000"/>
              </a:lnSpc>
            </a:pPr>
            <a:r>
              <a:rPr lang="en-GB" altLang="zh-CN" sz="700">
                <a:solidFill>
                  <a:schemeClr val="bg1">
                    <a:lumMod val="50000"/>
                  </a:schemeClr>
                </a:solidFill>
                <a:latin typeface="思源黑体 CN Light" panose="020B0300000000000000" pitchFamily="34" charset="-122"/>
                <a:ea typeface="思源黑体 CN Light" panose="020B0300000000000000" pitchFamily="34" charset="-122"/>
              </a:rPr>
              <a:t>enter the relevant content you need here. thank you for downloading our ppt template file.</a:t>
            </a:r>
          </a:p>
        </p:txBody>
      </p:sp>
      <p:sp>
        <p:nvSpPr>
          <p:cNvPr id="20" name="文本框 19"/>
          <p:cNvSpPr txBox="1"/>
          <p:nvPr/>
        </p:nvSpPr>
        <p:spPr>
          <a:xfrm>
            <a:off x="573046" y="1764773"/>
            <a:ext cx="1382754" cy="923330"/>
          </a:xfrm>
          <a:prstGeom prst="rect">
            <a:avLst/>
          </a:prstGeom>
          <a:noFill/>
        </p:spPr>
        <p:txBody>
          <a:bodyPr wrap="square" rtlCol="0">
            <a:spAutoFit/>
          </a:bodyPr>
          <a:lstStyle/>
          <a:p>
            <a:pPr algn="dist"/>
            <a:r>
              <a:rPr kumimoji="1" lang="zh-CN" altLang="en-US" sz="5400" dirty="0">
                <a:solidFill>
                  <a:srgbClr val="FFC000"/>
                </a:solidFill>
                <a:latin typeface="站酷庆科黄油体" panose="02000803000000020004" pitchFamily="2" charset="-122"/>
                <a:ea typeface="站酷庆科黄油体" panose="02000803000000020004" pitchFamily="2" charset="-122"/>
              </a:rPr>
              <a:t>目录</a:t>
            </a:r>
          </a:p>
        </p:txBody>
      </p:sp>
      <p:sp>
        <p:nvSpPr>
          <p:cNvPr id="21" name="文本框 20"/>
          <p:cNvSpPr txBox="1"/>
          <p:nvPr/>
        </p:nvSpPr>
        <p:spPr>
          <a:xfrm>
            <a:off x="1936902" y="2133241"/>
            <a:ext cx="1486304" cy="523220"/>
          </a:xfrm>
          <a:prstGeom prst="rect">
            <a:avLst/>
          </a:prstGeom>
          <a:noFill/>
        </p:spPr>
        <p:txBody>
          <a:bodyPr wrap="none" rtlCol="0">
            <a:spAutoFit/>
          </a:bodyPr>
          <a:lstStyle/>
          <a:p>
            <a:r>
              <a:rPr kumimoji="1" lang="en-US" altLang="zh-CN" sz="2800" dirty="0">
                <a:solidFill>
                  <a:schemeClr val="tx1">
                    <a:lumMod val="65000"/>
                    <a:lumOff val="35000"/>
                  </a:schemeClr>
                </a:solidFill>
                <a:latin typeface="站酷庆科黄油体" panose="02000803000000020004" pitchFamily="2" charset="-122"/>
                <a:ea typeface="站酷庆科黄油体" panose="02000803000000020004" pitchFamily="2" charset="-122"/>
              </a:rPr>
              <a:t>CONTENTS</a:t>
            </a:r>
            <a:endParaRPr kumimoji="1" lang="zh-CN" altLang="en-US" sz="2800" dirty="0">
              <a:solidFill>
                <a:schemeClr val="tx1">
                  <a:lumMod val="65000"/>
                  <a:lumOff val="35000"/>
                </a:schemeClr>
              </a:solidFill>
              <a:latin typeface="站酷庆科黄油体" panose="02000803000000020004" pitchFamily="2" charset="-122"/>
              <a:ea typeface="站酷庆科黄油体" panose="02000803000000020004" pitchFamily="2" charset="-122"/>
            </a:endParaRPr>
          </a:p>
        </p:txBody>
      </p:sp>
      <p:sp>
        <p:nvSpPr>
          <p:cNvPr id="2" name="矩形 1"/>
          <p:cNvSpPr/>
          <p:nvPr/>
        </p:nvSpPr>
        <p:spPr>
          <a:xfrm flipV="1">
            <a:off x="660001" y="2789703"/>
            <a:ext cx="2619965" cy="45719"/>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728496" y="511949"/>
            <a:ext cx="1281280" cy="338554"/>
          </a:xfrm>
          <a:prstGeom prst="rect">
            <a:avLst/>
          </a:prstGeom>
          <a:solidFill>
            <a:srgbClr val="FFC000"/>
          </a:solidFill>
        </p:spPr>
        <p:txBody>
          <a:bodyPr wrap="square" rtlCol="0">
            <a:spAutoFit/>
          </a:bodyPr>
          <a:lstStyle/>
          <a:p>
            <a:pPr algn="dist"/>
            <a:r>
              <a:rPr kumimoji="1" lang="en-US" altLang="zh-CN" sz="1600" dirty="0">
                <a:solidFill>
                  <a:schemeClr val="bg1"/>
                </a:solidFill>
                <a:latin typeface="+mj-lt"/>
              </a:rPr>
              <a:t>YOUR LOGO</a:t>
            </a:r>
            <a:endParaRPr kumimoji="1" lang="zh-CN" altLang="en-US" sz="1600" dirty="0">
              <a:solidFill>
                <a:schemeClr val="bg1"/>
              </a:solidFill>
              <a:latin typeface="+mj-lt"/>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ssolve">
                                      <p:cBhvr>
                                        <p:cTn id="22" dur="500"/>
                                        <p:tgtEl>
                                          <p:spTgt spid="1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dissolve">
                                      <p:cBhvr>
                                        <p:cTn id="25" dur="500"/>
                                        <p:tgtEl>
                                          <p:spTgt spid="18"/>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dissolv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nut 4"/>
          <p:cNvSpPr/>
          <p:nvPr/>
        </p:nvSpPr>
        <p:spPr>
          <a:xfrm>
            <a:off x="6938339" y="-1124428"/>
            <a:ext cx="5897880" cy="5897880"/>
          </a:xfrm>
          <a:prstGeom prst="donut">
            <a:avLst>
              <a:gd name="adj" fmla="val 162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7722" y="-601227"/>
            <a:ext cx="3654278" cy="6028315"/>
          </a:xfrm>
          <a:prstGeom prst="rect">
            <a:avLst/>
          </a:prstGeom>
        </p:spPr>
      </p:pic>
      <p:sp>
        <p:nvSpPr>
          <p:cNvPr id="22" name="文本框 21"/>
          <p:cNvSpPr txBox="1"/>
          <p:nvPr/>
        </p:nvSpPr>
        <p:spPr>
          <a:xfrm>
            <a:off x="728496" y="511949"/>
            <a:ext cx="1281280" cy="338554"/>
          </a:xfrm>
          <a:prstGeom prst="rect">
            <a:avLst/>
          </a:prstGeom>
          <a:solidFill>
            <a:srgbClr val="FFC000"/>
          </a:solidFill>
        </p:spPr>
        <p:txBody>
          <a:bodyPr wrap="square" rtlCol="0">
            <a:spAutoFit/>
          </a:bodyPr>
          <a:lstStyle/>
          <a:p>
            <a:pPr algn="dist"/>
            <a:r>
              <a:rPr kumimoji="1" lang="en-US" altLang="zh-CN" sz="1600" dirty="0">
                <a:solidFill>
                  <a:schemeClr val="bg1"/>
                </a:solidFill>
                <a:latin typeface="+mj-lt"/>
              </a:rPr>
              <a:t>YOUR LOGO</a:t>
            </a:r>
            <a:endParaRPr kumimoji="1" lang="zh-CN" altLang="en-US" sz="1600" dirty="0">
              <a:solidFill>
                <a:schemeClr val="bg1"/>
              </a:solidFill>
              <a:latin typeface="+mj-lt"/>
            </a:endParaRPr>
          </a:p>
        </p:txBody>
      </p:sp>
      <p:sp>
        <p:nvSpPr>
          <p:cNvPr id="23" name="文本框 22"/>
          <p:cNvSpPr txBox="1"/>
          <p:nvPr/>
        </p:nvSpPr>
        <p:spPr>
          <a:xfrm>
            <a:off x="834739" y="3251859"/>
            <a:ext cx="4715161" cy="1107996"/>
          </a:xfrm>
          <a:prstGeom prst="rect">
            <a:avLst/>
          </a:prstGeom>
          <a:noFill/>
        </p:spPr>
        <p:txBody>
          <a:bodyPr wrap="square" rtlCol="0">
            <a:spAutoFit/>
          </a:bodyPr>
          <a:lstStyle/>
          <a:p>
            <a:pPr algn="dist"/>
            <a:r>
              <a:rPr lang="zh-CN" altLang="en-US" sz="6600" dirty="0">
                <a:solidFill>
                  <a:srgbClr val="FFC000"/>
                </a:solidFill>
                <a:latin typeface="站酷庆科黄油体" panose="02000803000000020004" pitchFamily="2" charset="-122"/>
                <a:ea typeface="站酷庆科黄油体" panose="02000803000000020004" pitchFamily="2" charset="-122"/>
              </a:rPr>
              <a:t>添加标题内容</a:t>
            </a:r>
          </a:p>
        </p:txBody>
      </p:sp>
      <p:sp>
        <p:nvSpPr>
          <p:cNvPr id="24" name="矩形 23"/>
          <p:cNvSpPr/>
          <p:nvPr/>
        </p:nvSpPr>
        <p:spPr>
          <a:xfrm>
            <a:off x="834739" y="4359855"/>
            <a:ext cx="7058764" cy="573170"/>
          </a:xfrm>
          <a:prstGeom prst="rect">
            <a:avLst/>
          </a:prstGeom>
        </p:spPr>
        <p:txBody>
          <a:bodyPr wrap="square">
            <a:spAutoFit/>
          </a:bodyPr>
          <a:lstStyle/>
          <a:p>
            <a:pPr>
              <a:lnSpc>
                <a:spcPct val="150000"/>
              </a:lnSpc>
              <a:defRPr/>
            </a:pPr>
            <a:r>
              <a:rPr lang="en-US" altLang="zh-CN" sz="1100" kern="0" dirty="0">
                <a:solidFill>
                  <a:srgbClr val="595959"/>
                </a:solidFill>
              </a:rPr>
              <a:t>PLEASE ENTER YOUR DETAILED TEXT HERE, THE CONTENT SHOULD BE CONCISE AND CLEAR, CONCISE AND CONCISE DO NOT NEED TOO MUCH TEXT MODIFICATION AND EXPRESSION</a:t>
            </a:r>
            <a:r>
              <a:rPr lang="zh-CN" altLang="en-US" sz="1100" kern="0" dirty="0">
                <a:solidFill>
                  <a:srgbClr val="595959"/>
                </a:solidFill>
              </a:rPr>
              <a:t>。</a:t>
            </a:r>
          </a:p>
        </p:txBody>
      </p:sp>
      <p:sp>
        <p:nvSpPr>
          <p:cNvPr id="25" name="文本框 24"/>
          <p:cNvSpPr txBox="1"/>
          <p:nvPr/>
        </p:nvSpPr>
        <p:spPr>
          <a:xfrm>
            <a:off x="834739" y="2419599"/>
            <a:ext cx="3862600" cy="769441"/>
          </a:xfrm>
          <a:prstGeom prst="rect">
            <a:avLst/>
          </a:prstGeom>
          <a:noFill/>
        </p:spPr>
        <p:txBody>
          <a:bodyPr wrap="square" rtlCol="0">
            <a:spAutoFit/>
          </a:bodyPr>
          <a:lstStyle/>
          <a:p>
            <a:r>
              <a:rPr lang="en-US" altLang="zh-CN" sz="4400" dirty="0">
                <a:solidFill>
                  <a:srgbClr val="595959"/>
                </a:solidFill>
                <a:latin typeface="思源黑体 CN Regular" panose="020B0500000000000000" pitchFamily="34" charset="-122"/>
                <a:ea typeface="思源黑体 CN Regular" panose="020B0500000000000000" pitchFamily="34" charset="-122"/>
              </a:rPr>
              <a:t>PART 01</a:t>
            </a:r>
            <a:endParaRPr lang="zh-CN" altLang="en-US" sz="4400" dirty="0">
              <a:solidFill>
                <a:srgbClr val="595959"/>
              </a:solidFill>
              <a:latin typeface="思源黑体 CN Regular" panose="020B0500000000000000" pitchFamily="34" charset="-122"/>
              <a:ea typeface="思源黑体 CN Regular" panose="020B0500000000000000" pitchFamily="3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08711b99-5076-42ab-8052-9c6e5b89f4ee"/>
          <p:cNvGrpSpPr>
            <a:grpSpLocks noChangeAspect="1"/>
          </p:cNvGrpSpPr>
          <p:nvPr/>
        </p:nvGrpSpPr>
        <p:grpSpPr>
          <a:xfrm>
            <a:off x="421302" y="1642483"/>
            <a:ext cx="11349397" cy="4518112"/>
            <a:chOff x="365149" y="1308654"/>
            <a:chExt cx="11349397" cy="4518112"/>
          </a:xfrm>
        </p:grpSpPr>
        <p:sp>
          <p:nvSpPr>
            <p:cNvPr id="3" name="iS1ide-Arc 12"/>
            <p:cNvSpPr/>
            <p:nvPr/>
          </p:nvSpPr>
          <p:spPr>
            <a:xfrm flipH="1" flipV="1">
              <a:off x="3975654" y="1586073"/>
              <a:ext cx="4240694" cy="4240693"/>
            </a:xfrm>
            <a:prstGeom prst="arc">
              <a:avLst>
                <a:gd name="adj1" fmla="val 12136914"/>
                <a:gd name="adj2" fmla="val 20239707"/>
              </a:avLst>
            </a:prstGeom>
            <a:ln w="19050">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4" name="Group 1"/>
            <p:cNvGrpSpPr/>
            <p:nvPr/>
          </p:nvGrpSpPr>
          <p:grpSpPr>
            <a:xfrm>
              <a:off x="365149" y="1308654"/>
              <a:ext cx="11349397" cy="4240693"/>
              <a:chOff x="365149" y="1586073"/>
              <a:chExt cx="11349397" cy="4240693"/>
            </a:xfrm>
          </p:grpSpPr>
          <p:sp>
            <p:nvSpPr>
              <p:cNvPr id="5" name="iS1ide-Oval 8"/>
              <p:cNvSpPr/>
              <p:nvPr/>
            </p:nvSpPr>
            <p:spPr>
              <a:xfrm>
                <a:off x="4535521" y="2145942"/>
                <a:ext cx="3120960" cy="3120955"/>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bIns="360000" anchor="b" anchorCtr="1">
                <a:norm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此部分内容作为文字排版占位显示 （建议使用主题字体）</a:t>
                </a:r>
              </a:p>
            </p:txBody>
          </p:sp>
          <p:sp>
            <p:nvSpPr>
              <p:cNvPr id="6" name="iS1ide-Oval 9"/>
              <p:cNvSpPr/>
              <p:nvPr/>
            </p:nvSpPr>
            <p:spPr>
              <a:xfrm>
                <a:off x="3301042" y="2896402"/>
                <a:ext cx="1620039" cy="1620036"/>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 name="iS1ide-Oval 10"/>
              <p:cNvSpPr/>
              <p:nvPr/>
            </p:nvSpPr>
            <p:spPr>
              <a:xfrm>
                <a:off x="7270920" y="2896402"/>
                <a:ext cx="1620039" cy="1620036"/>
              </a:xfrm>
              <a:prstGeom prst="ellipse">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 name="iS1ide-Arc 11"/>
              <p:cNvSpPr/>
              <p:nvPr/>
            </p:nvSpPr>
            <p:spPr>
              <a:xfrm>
                <a:off x="3975654" y="1586073"/>
                <a:ext cx="4240694" cy="4240693"/>
              </a:xfrm>
              <a:prstGeom prst="arc">
                <a:avLst>
                  <a:gd name="adj1" fmla="val 12136914"/>
                  <a:gd name="adj2" fmla="val 20239707"/>
                </a:avLst>
              </a:prstGeom>
              <a:ln w="19050">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 name="iS1ide-Freeform: Shape 15"/>
              <p:cNvSpPr/>
              <p:nvPr/>
            </p:nvSpPr>
            <p:spPr bwMode="auto">
              <a:xfrm>
                <a:off x="3792393" y="3441049"/>
                <a:ext cx="637337" cy="530742"/>
              </a:xfrm>
              <a:custGeom>
                <a:avLst/>
                <a:gdLst>
                  <a:gd name="T0" fmla="*/ 1028 w 1149"/>
                  <a:gd name="T1" fmla="*/ 541 h 955"/>
                  <a:gd name="T2" fmla="*/ 1044 w 1149"/>
                  <a:gd name="T3" fmla="*/ 661 h 955"/>
                  <a:gd name="T4" fmla="*/ 1005 w 1149"/>
                  <a:gd name="T5" fmla="*/ 753 h 955"/>
                  <a:gd name="T6" fmla="*/ 915 w 1149"/>
                  <a:gd name="T7" fmla="*/ 813 h 955"/>
                  <a:gd name="T8" fmla="*/ 862 w 1149"/>
                  <a:gd name="T9" fmla="*/ 882 h 955"/>
                  <a:gd name="T10" fmla="*/ 786 w 1149"/>
                  <a:gd name="T11" fmla="*/ 926 h 955"/>
                  <a:gd name="T12" fmla="*/ 670 w 1149"/>
                  <a:gd name="T13" fmla="*/ 944 h 955"/>
                  <a:gd name="T14" fmla="*/ 702 w 1149"/>
                  <a:gd name="T15" fmla="*/ 895 h 955"/>
                  <a:gd name="T16" fmla="*/ 752 w 1149"/>
                  <a:gd name="T17" fmla="*/ 876 h 955"/>
                  <a:gd name="T18" fmla="*/ 670 w 1149"/>
                  <a:gd name="T19" fmla="*/ 761 h 955"/>
                  <a:gd name="T20" fmla="*/ 793 w 1149"/>
                  <a:gd name="T21" fmla="*/ 816 h 955"/>
                  <a:gd name="T22" fmla="*/ 854 w 1149"/>
                  <a:gd name="T23" fmla="*/ 819 h 955"/>
                  <a:gd name="T24" fmla="*/ 754 w 1149"/>
                  <a:gd name="T25" fmla="*/ 707 h 955"/>
                  <a:gd name="T26" fmla="*/ 767 w 1149"/>
                  <a:gd name="T27" fmla="*/ 662 h 955"/>
                  <a:gd name="T28" fmla="*/ 909 w 1149"/>
                  <a:gd name="T29" fmla="*/ 755 h 955"/>
                  <a:gd name="T30" fmla="*/ 948 w 1149"/>
                  <a:gd name="T31" fmla="*/ 714 h 955"/>
                  <a:gd name="T32" fmla="*/ 813 w 1149"/>
                  <a:gd name="T33" fmla="*/ 581 h 955"/>
                  <a:gd name="T34" fmla="*/ 858 w 1149"/>
                  <a:gd name="T35" fmla="*/ 566 h 955"/>
                  <a:gd name="T36" fmla="*/ 998 w 1149"/>
                  <a:gd name="T37" fmla="*/ 628 h 955"/>
                  <a:gd name="T38" fmla="*/ 683 w 1149"/>
                  <a:gd name="T39" fmla="*/ 301 h 955"/>
                  <a:gd name="T40" fmla="*/ 730 w 1149"/>
                  <a:gd name="T41" fmla="*/ 285 h 955"/>
                  <a:gd name="T42" fmla="*/ 97 w 1149"/>
                  <a:gd name="T43" fmla="*/ 439 h 955"/>
                  <a:gd name="T44" fmla="*/ 0 w 1149"/>
                  <a:gd name="T45" fmla="*/ 254 h 955"/>
                  <a:gd name="T46" fmla="*/ 174 w 1149"/>
                  <a:gd name="T47" fmla="*/ 32 h 955"/>
                  <a:gd name="T48" fmla="*/ 260 w 1149"/>
                  <a:gd name="T49" fmla="*/ 2 h 955"/>
                  <a:gd name="T50" fmla="*/ 362 w 1149"/>
                  <a:gd name="T51" fmla="*/ 59 h 955"/>
                  <a:gd name="T52" fmla="*/ 525 w 1149"/>
                  <a:gd name="T53" fmla="*/ 40 h 955"/>
                  <a:gd name="T54" fmla="*/ 338 w 1149"/>
                  <a:gd name="T55" fmla="*/ 112 h 955"/>
                  <a:gd name="T56" fmla="*/ 233 w 1149"/>
                  <a:gd name="T57" fmla="*/ 59 h 955"/>
                  <a:gd name="T58" fmla="*/ 60 w 1149"/>
                  <a:gd name="T59" fmla="*/ 267 h 955"/>
                  <a:gd name="T60" fmla="*/ 143 w 1149"/>
                  <a:gd name="T61" fmla="*/ 367 h 955"/>
                  <a:gd name="T62" fmla="*/ 149 w 1149"/>
                  <a:gd name="T63" fmla="*/ 500 h 955"/>
                  <a:gd name="T64" fmla="*/ 538 w 1149"/>
                  <a:gd name="T65" fmla="*/ 788 h 955"/>
                  <a:gd name="T66" fmla="*/ 512 w 1149"/>
                  <a:gd name="T67" fmla="*/ 773 h 955"/>
                  <a:gd name="T68" fmla="*/ 456 w 1149"/>
                  <a:gd name="T69" fmla="*/ 707 h 955"/>
                  <a:gd name="T70" fmla="*/ 394 w 1149"/>
                  <a:gd name="T71" fmla="*/ 710 h 955"/>
                  <a:gd name="T72" fmla="*/ 370 w 1149"/>
                  <a:gd name="T73" fmla="*/ 642 h 955"/>
                  <a:gd name="T74" fmla="*/ 295 w 1149"/>
                  <a:gd name="T75" fmla="*/ 627 h 955"/>
                  <a:gd name="T76" fmla="*/ 283 w 1149"/>
                  <a:gd name="T77" fmla="*/ 546 h 955"/>
                  <a:gd name="T78" fmla="*/ 195 w 1149"/>
                  <a:gd name="T79" fmla="*/ 527 h 955"/>
                  <a:gd name="T80" fmla="*/ 135 w 1149"/>
                  <a:gd name="T81" fmla="*/ 607 h 955"/>
                  <a:gd name="T82" fmla="*/ 174 w 1149"/>
                  <a:gd name="T83" fmla="*/ 681 h 955"/>
                  <a:gd name="T84" fmla="*/ 230 w 1149"/>
                  <a:gd name="T85" fmla="*/ 692 h 955"/>
                  <a:gd name="T86" fmla="*/ 239 w 1149"/>
                  <a:gd name="T87" fmla="*/ 794 h 955"/>
                  <a:gd name="T88" fmla="*/ 341 w 1149"/>
                  <a:gd name="T89" fmla="*/ 789 h 955"/>
                  <a:gd name="T90" fmla="*/ 358 w 1149"/>
                  <a:gd name="T91" fmla="*/ 843 h 955"/>
                  <a:gd name="T92" fmla="*/ 458 w 1149"/>
                  <a:gd name="T93" fmla="*/ 862 h 955"/>
                  <a:gd name="T94" fmla="*/ 478 w 1149"/>
                  <a:gd name="T95" fmla="*/ 883 h 955"/>
                  <a:gd name="T96" fmla="*/ 540 w 1149"/>
                  <a:gd name="T97" fmla="*/ 937 h 955"/>
                  <a:gd name="T98" fmla="*/ 618 w 1149"/>
                  <a:gd name="T99" fmla="*/ 894 h 955"/>
                  <a:gd name="T100" fmla="*/ 602 w 1149"/>
                  <a:gd name="T101" fmla="*/ 804 h 955"/>
                  <a:gd name="T102" fmla="*/ 1035 w 1149"/>
                  <a:gd name="T103" fmla="*/ 442 h 955"/>
                  <a:gd name="T104" fmla="*/ 1090 w 1149"/>
                  <a:gd name="T105" fmla="*/ 313 h 955"/>
                  <a:gd name="T106" fmla="*/ 1130 w 1149"/>
                  <a:gd name="T107" fmla="*/ 172 h 955"/>
                  <a:gd name="T108" fmla="*/ 864 w 1149"/>
                  <a:gd name="T109" fmla="*/ 42 h 955"/>
                  <a:gd name="T110" fmla="*/ 685 w 1149"/>
                  <a:gd name="T111" fmla="*/ 43 h 955"/>
                  <a:gd name="T112" fmla="*/ 333 w 1149"/>
                  <a:gd name="T113" fmla="*/ 247 h 955"/>
                  <a:gd name="T114" fmla="*/ 358 w 1149"/>
                  <a:gd name="T115" fmla="*/ 338 h 955"/>
                  <a:gd name="T116" fmla="*/ 609 w 1149"/>
                  <a:gd name="T117" fmla="*/ 222 h 955"/>
                  <a:gd name="T118" fmla="*/ 713 w 1149"/>
                  <a:gd name="T119" fmla="*/ 240 h 955"/>
                  <a:gd name="T120" fmla="*/ 797 w 1149"/>
                  <a:gd name="T121" fmla="*/ 256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49" h="955">
                    <a:moveTo>
                      <a:pt x="748" y="284"/>
                    </a:moveTo>
                    <a:lnTo>
                      <a:pt x="748" y="284"/>
                    </a:lnTo>
                    <a:lnTo>
                      <a:pt x="852" y="378"/>
                    </a:lnTo>
                    <a:lnTo>
                      <a:pt x="903" y="424"/>
                    </a:lnTo>
                    <a:lnTo>
                      <a:pt x="954" y="473"/>
                    </a:lnTo>
                    <a:lnTo>
                      <a:pt x="954" y="473"/>
                    </a:lnTo>
                    <a:lnTo>
                      <a:pt x="961" y="478"/>
                    </a:lnTo>
                    <a:lnTo>
                      <a:pt x="968" y="484"/>
                    </a:lnTo>
                    <a:lnTo>
                      <a:pt x="1006" y="518"/>
                    </a:lnTo>
                    <a:lnTo>
                      <a:pt x="1028" y="541"/>
                    </a:lnTo>
                    <a:lnTo>
                      <a:pt x="1028" y="541"/>
                    </a:lnTo>
                    <a:lnTo>
                      <a:pt x="1037" y="552"/>
                    </a:lnTo>
                    <a:lnTo>
                      <a:pt x="1044" y="562"/>
                    </a:lnTo>
                    <a:lnTo>
                      <a:pt x="1050" y="573"/>
                    </a:lnTo>
                    <a:lnTo>
                      <a:pt x="1054" y="585"/>
                    </a:lnTo>
                    <a:lnTo>
                      <a:pt x="1057" y="596"/>
                    </a:lnTo>
                    <a:lnTo>
                      <a:pt x="1057" y="607"/>
                    </a:lnTo>
                    <a:lnTo>
                      <a:pt x="1057" y="618"/>
                    </a:lnTo>
                    <a:lnTo>
                      <a:pt x="1056" y="630"/>
                    </a:lnTo>
                    <a:lnTo>
                      <a:pt x="1054" y="641"/>
                    </a:lnTo>
                    <a:lnTo>
                      <a:pt x="1049" y="651"/>
                    </a:lnTo>
                    <a:lnTo>
                      <a:pt x="1044" y="661"/>
                    </a:lnTo>
                    <a:lnTo>
                      <a:pt x="1038" y="671"/>
                    </a:lnTo>
                    <a:lnTo>
                      <a:pt x="1030" y="679"/>
                    </a:lnTo>
                    <a:lnTo>
                      <a:pt x="1022" y="686"/>
                    </a:lnTo>
                    <a:lnTo>
                      <a:pt x="1013" y="692"/>
                    </a:lnTo>
                    <a:lnTo>
                      <a:pt x="1003" y="697"/>
                    </a:lnTo>
                    <a:lnTo>
                      <a:pt x="1003" y="697"/>
                    </a:lnTo>
                    <a:lnTo>
                      <a:pt x="1006" y="709"/>
                    </a:lnTo>
                    <a:lnTo>
                      <a:pt x="1009" y="720"/>
                    </a:lnTo>
                    <a:lnTo>
                      <a:pt x="1009" y="731"/>
                    </a:lnTo>
                    <a:lnTo>
                      <a:pt x="1008" y="742"/>
                    </a:lnTo>
                    <a:lnTo>
                      <a:pt x="1005" y="753"/>
                    </a:lnTo>
                    <a:lnTo>
                      <a:pt x="1002" y="762"/>
                    </a:lnTo>
                    <a:lnTo>
                      <a:pt x="997" y="772"/>
                    </a:lnTo>
                    <a:lnTo>
                      <a:pt x="991" y="780"/>
                    </a:lnTo>
                    <a:lnTo>
                      <a:pt x="984" y="787"/>
                    </a:lnTo>
                    <a:lnTo>
                      <a:pt x="977" y="794"/>
                    </a:lnTo>
                    <a:lnTo>
                      <a:pt x="967" y="800"/>
                    </a:lnTo>
                    <a:lnTo>
                      <a:pt x="958" y="806"/>
                    </a:lnTo>
                    <a:lnTo>
                      <a:pt x="948" y="810"/>
                    </a:lnTo>
                    <a:lnTo>
                      <a:pt x="937" y="812"/>
                    </a:lnTo>
                    <a:lnTo>
                      <a:pt x="927" y="813"/>
                    </a:lnTo>
                    <a:lnTo>
                      <a:pt x="915" y="813"/>
                    </a:lnTo>
                    <a:lnTo>
                      <a:pt x="915" y="813"/>
                    </a:lnTo>
                    <a:lnTo>
                      <a:pt x="914" y="823"/>
                    </a:lnTo>
                    <a:lnTo>
                      <a:pt x="911" y="832"/>
                    </a:lnTo>
                    <a:lnTo>
                      <a:pt x="908" y="841"/>
                    </a:lnTo>
                    <a:lnTo>
                      <a:pt x="903" y="849"/>
                    </a:lnTo>
                    <a:lnTo>
                      <a:pt x="898" y="856"/>
                    </a:lnTo>
                    <a:lnTo>
                      <a:pt x="892" y="862"/>
                    </a:lnTo>
                    <a:lnTo>
                      <a:pt x="885" y="869"/>
                    </a:lnTo>
                    <a:lnTo>
                      <a:pt x="878" y="874"/>
                    </a:lnTo>
                    <a:lnTo>
                      <a:pt x="871" y="879"/>
                    </a:lnTo>
                    <a:lnTo>
                      <a:pt x="862" y="882"/>
                    </a:lnTo>
                    <a:lnTo>
                      <a:pt x="854" y="886"/>
                    </a:lnTo>
                    <a:lnTo>
                      <a:pt x="846" y="888"/>
                    </a:lnTo>
                    <a:lnTo>
                      <a:pt x="836" y="889"/>
                    </a:lnTo>
                    <a:lnTo>
                      <a:pt x="827" y="889"/>
                    </a:lnTo>
                    <a:lnTo>
                      <a:pt x="817" y="888"/>
                    </a:lnTo>
                    <a:lnTo>
                      <a:pt x="808" y="887"/>
                    </a:lnTo>
                    <a:lnTo>
                      <a:pt x="808" y="887"/>
                    </a:lnTo>
                    <a:lnTo>
                      <a:pt x="804" y="898"/>
                    </a:lnTo>
                    <a:lnTo>
                      <a:pt x="799" y="908"/>
                    </a:lnTo>
                    <a:lnTo>
                      <a:pt x="793" y="918"/>
                    </a:lnTo>
                    <a:lnTo>
                      <a:pt x="786" y="926"/>
                    </a:lnTo>
                    <a:lnTo>
                      <a:pt x="778" y="934"/>
                    </a:lnTo>
                    <a:lnTo>
                      <a:pt x="770" y="940"/>
                    </a:lnTo>
                    <a:lnTo>
                      <a:pt x="760" y="945"/>
                    </a:lnTo>
                    <a:lnTo>
                      <a:pt x="750" y="950"/>
                    </a:lnTo>
                    <a:lnTo>
                      <a:pt x="739" y="952"/>
                    </a:lnTo>
                    <a:lnTo>
                      <a:pt x="728" y="955"/>
                    </a:lnTo>
                    <a:lnTo>
                      <a:pt x="716" y="955"/>
                    </a:lnTo>
                    <a:lnTo>
                      <a:pt x="704" y="953"/>
                    </a:lnTo>
                    <a:lnTo>
                      <a:pt x="692" y="952"/>
                    </a:lnTo>
                    <a:lnTo>
                      <a:pt x="681" y="949"/>
                    </a:lnTo>
                    <a:lnTo>
                      <a:pt x="670" y="944"/>
                    </a:lnTo>
                    <a:lnTo>
                      <a:pt x="658" y="938"/>
                    </a:lnTo>
                    <a:lnTo>
                      <a:pt x="650" y="932"/>
                    </a:lnTo>
                    <a:lnTo>
                      <a:pt x="650" y="932"/>
                    </a:lnTo>
                    <a:lnTo>
                      <a:pt x="658" y="920"/>
                    </a:lnTo>
                    <a:lnTo>
                      <a:pt x="664" y="907"/>
                    </a:lnTo>
                    <a:lnTo>
                      <a:pt x="669" y="894"/>
                    </a:lnTo>
                    <a:lnTo>
                      <a:pt x="672" y="880"/>
                    </a:lnTo>
                    <a:lnTo>
                      <a:pt x="672" y="880"/>
                    </a:lnTo>
                    <a:lnTo>
                      <a:pt x="684" y="887"/>
                    </a:lnTo>
                    <a:lnTo>
                      <a:pt x="696" y="893"/>
                    </a:lnTo>
                    <a:lnTo>
                      <a:pt x="702" y="895"/>
                    </a:lnTo>
                    <a:lnTo>
                      <a:pt x="708" y="896"/>
                    </a:lnTo>
                    <a:lnTo>
                      <a:pt x="714" y="898"/>
                    </a:lnTo>
                    <a:lnTo>
                      <a:pt x="721" y="898"/>
                    </a:lnTo>
                    <a:lnTo>
                      <a:pt x="721" y="898"/>
                    </a:lnTo>
                    <a:lnTo>
                      <a:pt x="732" y="895"/>
                    </a:lnTo>
                    <a:lnTo>
                      <a:pt x="740" y="892"/>
                    </a:lnTo>
                    <a:lnTo>
                      <a:pt x="744" y="888"/>
                    </a:lnTo>
                    <a:lnTo>
                      <a:pt x="747" y="885"/>
                    </a:lnTo>
                    <a:lnTo>
                      <a:pt x="750" y="881"/>
                    </a:lnTo>
                    <a:lnTo>
                      <a:pt x="752" y="876"/>
                    </a:lnTo>
                    <a:lnTo>
                      <a:pt x="752" y="876"/>
                    </a:lnTo>
                    <a:lnTo>
                      <a:pt x="753" y="867"/>
                    </a:lnTo>
                    <a:lnTo>
                      <a:pt x="751" y="855"/>
                    </a:lnTo>
                    <a:lnTo>
                      <a:pt x="677" y="795"/>
                    </a:lnTo>
                    <a:lnTo>
                      <a:pt x="677" y="795"/>
                    </a:lnTo>
                    <a:lnTo>
                      <a:pt x="673" y="792"/>
                    </a:lnTo>
                    <a:lnTo>
                      <a:pt x="670" y="787"/>
                    </a:lnTo>
                    <a:lnTo>
                      <a:pt x="667" y="782"/>
                    </a:lnTo>
                    <a:lnTo>
                      <a:pt x="666" y="776"/>
                    </a:lnTo>
                    <a:lnTo>
                      <a:pt x="666" y="772"/>
                    </a:lnTo>
                    <a:lnTo>
                      <a:pt x="667" y="766"/>
                    </a:lnTo>
                    <a:lnTo>
                      <a:pt x="670" y="761"/>
                    </a:lnTo>
                    <a:lnTo>
                      <a:pt x="672" y="756"/>
                    </a:lnTo>
                    <a:lnTo>
                      <a:pt x="672" y="756"/>
                    </a:lnTo>
                    <a:lnTo>
                      <a:pt x="677" y="751"/>
                    </a:lnTo>
                    <a:lnTo>
                      <a:pt x="682" y="749"/>
                    </a:lnTo>
                    <a:lnTo>
                      <a:pt x="686" y="747"/>
                    </a:lnTo>
                    <a:lnTo>
                      <a:pt x="691" y="745"/>
                    </a:lnTo>
                    <a:lnTo>
                      <a:pt x="697" y="745"/>
                    </a:lnTo>
                    <a:lnTo>
                      <a:pt x="702" y="747"/>
                    </a:lnTo>
                    <a:lnTo>
                      <a:pt x="708" y="748"/>
                    </a:lnTo>
                    <a:lnTo>
                      <a:pt x="713" y="751"/>
                    </a:lnTo>
                    <a:lnTo>
                      <a:pt x="793" y="816"/>
                    </a:lnTo>
                    <a:lnTo>
                      <a:pt x="793" y="816"/>
                    </a:lnTo>
                    <a:lnTo>
                      <a:pt x="801" y="821"/>
                    </a:lnTo>
                    <a:lnTo>
                      <a:pt x="808" y="826"/>
                    </a:lnTo>
                    <a:lnTo>
                      <a:pt x="816" y="830"/>
                    </a:lnTo>
                    <a:lnTo>
                      <a:pt x="823" y="831"/>
                    </a:lnTo>
                    <a:lnTo>
                      <a:pt x="829" y="832"/>
                    </a:lnTo>
                    <a:lnTo>
                      <a:pt x="836" y="831"/>
                    </a:lnTo>
                    <a:lnTo>
                      <a:pt x="843" y="829"/>
                    </a:lnTo>
                    <a:lnTo>
                      <a:pt x="849" y="825"/>
                    </a:lnTo>
                    <a:lnTo>
                      <a:pt x="849" y="825"/>
                    </a:lnTo>
                    <a:lnTo>
                      <a:pt x="854" y="819"/>
                    </a:lnTo>
                    <a:lnTo>
                      <a:pt x="858" y="813"/>
                    </a:lnTo>
                    <a:lnTo>
                      <a:pt x="858" y="813"/>
                    </a:lnTo>
                    <a:lnTo>
                      <a:pt x="859" y="806"/>
                    </a:lnTo>
                    <a:lnTo>
                      <a:pt x="860" y="799"/>
                    </a:lnTo>
                    <a:lnTo>
                      <a:pt x="860" y="795"/>
                    </a:lnTo>
                    <a:lnTo>
                      <a:pt x="859" y="792"/>
                    </a:lnTo>
                    <a:lnTo>
                      <a:pt x="857" y="789"/>
                    </a:lnTo>
                    <a:lnTo>
                      <a:pt x="854" y="786"/>
                    </a:lnTo>
                    <a:lnTo>
                      <a:pt x="758" y="711"/>
                    </a:lnTo>
                    <a:lnTo>
                      <a:pt x="758" y="711"/>
                    </a:lnTo>
                    <a:lnTo>
                      <a:pt x="754" y="707"/>
                    </a:lnTo>
                    <a:lnTo>
                      <a:pt x="751" y="703"/>
                    </a:lnTo>
                    <a:lnTo>
                      <a:pt x="748" y="698"/>
                    </a:lnTo>
                    <a:lnTo>
                      <a:pt x="747" y="692"/>
                    </a:lnTo>
                    <a:lnTo>
                      <a:pt x="747" y="687"/>
                    </a:lnTo>
                    <a:lnTo>
                      <a:pt x="748" y="681"/>
                    </a:lnTo>
                    <a:lnTo>
                      <a:pt x="751" y="676"/>
                    </a:lnTo>
                    <a:lnTo>
                      <a:pt x="753" y="672"/>
                    </a:lnTo>
                    <a:lnTo>
                      <a:pt x="753" y="672"/>
                    </a:lnTo>
                    <a:lnTo>
                      <a:pt x="758" y="667"/>
                    </a:lnTo>
                    <a:lnTo>
                      <a:pt x="763" y="665"/>
                    </a:lnTo>
                    <a:lnTo>
                      <a:pt x="767" y="662"/>
                    </a:lnTo>
                    <a:lnTo>
                      <a:pt x="772" y="661"/>
                    </a:lnTo>
                    <a:lnTo>
                      <a:pt x="778" y="661"/>
                    </a:lnTo>
                    <a:lnTo>
                      <a:pt x="783" y="661"/>
                    </a:lnTo>
                    <a:lnTo>
                      <a:pt x="789" y="663"/>
                    </a:lnTo>
                    <a:lnTo>
                      <a:pt x="793" y="667"/>
                    </a:lnTo>
                    <a:lnTo>
                      <a:pt x="893" y="745"/>
                    </a:lnTo>
                    <a:lnTo>
                      <a:pt x="893" y="745"/>
                    </a:lnTo>
                    <a:lnTo>
                      <a:pt x="896" y="747"/>
                    </a:lnTo>
                    <a:lnTo>
                      <a:pt x="896" y="747"/>
                    </a:lnTo>
                    <a:lnTo>
                      <a:pt x="902" y="751"/>
                    </a:lnTo>
                    <a:lnTo>
                      <a:pt x="909" y="755"/>
                    </a:lnTo>
                    <a:lnTo>
                      <a:pt x="916" y="756"/>
                    </a:lnTo>
                    <a:lnTo>
                      <a:pt x="922" y="757"/>
                    </a:lnTo>
                    <a:lnTo>
                      <a:pt x="929" y="756"/>
                    </a:lnTo>
                    <a:lnTo>
                      <a:pt x="935" y="754"/>
                    </a:lnTo>
                    <a:lnTo>
                      <a:pt x="940" y="750"/>
                    </a:lnTo>
                    <a:lnTo>
                      <a:pt x="944" y="747"/>
                    </a:lnTo>
                    <a:lnTo>
                      <a:pt x="948" y="741"/>
                    </a:lnTo>
                    <a:lnTo>
                      <a:pt x="950" y="735"/>
                    </a:lnTo>
                    <a:lnTo>
                      <a:pt x="952" y="729"/>
                    </a:lnTo>
                    <a:lnTo>
                      <a:pt x="950" y="722"/>
                    </a:lnTo>
                    <a:lnTo>
                      <a:pt x="948" y="714"/>
                    </a:lnTo>
                    <a:lnTo>
                      <a:pt x="944" y="706"/>
                    </a:lnTo>
                    <a:lnTo>
                      <a:pt x="937" y="699"/>
                    </a:lnTo>
                    <a:lnTo>
                      <a:pt x="929" y="691"/>
                    </a:lnTo>
                    <a:lnTo>
                      <a:pt x="823" y="611"/>
                    </a:lnTo>
                    <a:lnTo>
                      <a:pt x="823" y="611"/>
                    </a:lnTo>
                    <a:lnTo>
                      <a:pt x="818" y="607"/>
                    </a:lnTo>
                    <a:lnTo>
                      <a:pt x="816" y="603"/>
                    </a:lnTo>
                    <a:lnTo>
                      <a:pt x="814" y="598"/>
                    </a:lnTo>
                    <a:lnTo>
                      <a:pt x="813" y="592"/>
                    </a:lnTo>
                    <a:lnTo>
                      <a:pt x="813" y="587"/>
                    </a:lnTo>
                    <a:lnTo>
                      <a:pt x="813" y="581"/>
                    </a:lnTo>
                    <a:lnTo>
                      <a:pt x="815" y="577"/>
                    </a:lnTo>
                    <a:lnTo>
                      <a:pt x="817" y="572"/>
                    </a:lnTo>
                    <a:lnTo>
                      <a:pt x="817" y="572"/>
                    </a:lnTo>
                    <a:lnTo>
                      <a:pt x="822" y="567"/>
                    </a:lnTo>
                    <a:lnTo>
                      <a:pt x="826" y="564"/>
                    </a:lnTo>
                    <a:lnTo>
                      <a:pt x="832" y="561"/>
                    </a:lnTo>
                    <a:lnTo>
                      <a:pt x="836" y="560"/>
                    </a:lnTo>
                    <a:lnTo>
                      <a:pt x="842" y="560"/>
                    </a:lnTo>
                    <a:lnTo>
                      <a:pt x="847" y="561"/>
                    </a:lnTo>
                    <a:lnTo>
                      <a:pt x="853" y="562"/>
                    </a:lnTo>
                    <a:lnTo>
                      <a:pt x="858" y="566"/>
                    </a:lnTo>
                    <a:lnTo>
                      <a:pt x="962" y="644"/>
                    </a:lnTo>
                    <a:lnTo>
                      <a:pt x="962" y="644"/>
                    </a:lnTo>
                    <a:lnTo>
                      <a:pt x="967" y="647"/>
                    </a:lnTo>
                    <a:lnTo>
                      <a:pt x="971" y="647"/>
                    </a:lnTo>
                    <a:lnTo>
                      <a:pt x="975" y="647"/>
                    </a:lnTo>
                    <a:lnTo>
                      <a:pt x="979" y="646"/>
                    </a:lnTo>
                    <a:lnTo>
                      <a:pt x="984" y="643"/>
                    </a:lnTo>
                    <a:lnTo>
                      <a:pt x="987" y="641"/>
                    </a:lnTo>
                    <a:lnTo>
                      <a:pt x="994" y="634"/>
                    </a:lnTo>
                    <a:lnTo>
                      <a:pt x="994" y="634"/>
                    </a:lnTo>
                    <a:lnTo>
                      <a:pt x="998" y="628"/>
                    </a:lnTo>
                    <a:lnTo>
                      <a:pt x="1000" y="621"/>
                    </a:lnTo>
                    <a:lnTo>
                      <a:pt x="1002" y="615"/>
                    </a:lnTo>
                    <a:lnTo>
                      <a:pt x="1002" y="607"/>
                    </a:lnTo>
                    <a:lnTo>
                      <a:pt x="999" y="600"/>
                    </a:lnTo>
                    <a:lnTo>
                      <a:pt x="997" y="593"/>
                    </a:lnTo>
                    <a:lnTo>
                      <a:pt x="993" y="587"/>
                    </a:lnTo>
                    <a:lnTo>
                      <a:pt x="987" y="581"/>
                    </a:lnTo>
                    <a:lnTo>
                      <a:pt x="966" y="559"/>
                    </a:lnTo>
                    <a:lnTo>
                      <a:pt x="685" y="303"/>
                    </a:lnTo>
                    <a:lnTo>
                      <a:pt x="685" y="303"/>
                    </a:lnTo>
                    <a:lnTo>
                      <a:pt x="683" y="301"/>
                    </a:lnTo>
                    <a:lnTo>
                      <a:pt x="683" y="298"/>
                    </a:lnTo>
                    <a:lnTo>
                      <a:pt x="682" y="296"/>
                    </a:lnTo>
                    <a:lnTo>
                      <a:pt x="683" y="292"/>
                    </a:lnTo>
                    <a:lnTo>
                      <a:pt x="684" y="290"/>
                    </a:lnTo>
                    <a:lnTo>
                      <a:pt x="686" y="289"/>
                    </a:lnTo>
                    <a:lnTo>
                      <a:pt x="689" y="288"/>
                    </a:lnTo>
                    <a:lnTo>
                      <a:pt x="692" y="288"/>
                    </a:lnTo>
                    <a:lnTo>
                      <a:pt x="692" y="288"/>
                    </a:lnTo>
                    <a:lnTo>
                      <a:pt x="706" y="288"/>
                    </a:lnTo>
                    <a:lnTo>
                      <a:pt x="719" y="286"/>
                    </a:lnTo>
                    <a:lnTo>
                      <a:pt x="730" y="285"/>
                    </a:lnTo>
                    <a:lnTo>
                      <a:pt x="744" y="284"/>
                    </a:lnTo>
                    <a:lnTo>
                      <a:pt x="744" y="284"/>
                    </a:lnTo>
                    <a:lnTo>
                      <a:pt x="748" y="284"/>
                    </a:lnTo>
                    <a:lnTo>
                      <a:pt x="748" y="284"/>
                    </a:lnTo>
                    <a:close/>
                    <a:moveTo>
                      <a:pt x="129" y="522"/>
                    </a:moveTo>
                    <a:lnTo>
                      <a:pt x="129" y="522"/>
                    </a:lnTo>
                    <a:lnTo>
                      <a:pt x="119" y="506"/>
                    </a:lnTo>
                    <a:lnTo>
                      <a:pt x="112" y="491"/>
                    </a:lnTo>
                    <a:lnTo>
                      <a:pt x="106" y="474"/>
                    </a:lnTo>
                    <a:lnTo>
                      <a:pt x="102" y="457"/>
                    </a:lnTo>
                    <a:lnTo>
                      <a:pt x="97" y="439"/>
                    </a:lnTo>
                    <a:lnTo>
                      <a:pt x="94" y="421"/>
                    </a:lnTo>
                    <a:lnTo>
                      <a:pt x="90" y="383"/>
                    </a:lnTo>
                    <a:lnTo>
                      <a:pt x="54" y="350"/>
                    </a:lnTo>
                    <a:lnTo>
                      <a:pt x="54" y="350"/>
                    </a:lnTo>
                    <a:lnTo>
                      <a:pt x="34" y="328"/>
                    </a:lnTo>
                    <a:lnTo>
                      <a:pt x="24" y="317"/>
                    </a:lnTo>
                    <a:lnTo>
                      <a:pt x="17" y="307"/>
                    </a:lnTo>
                    <a:lnTo>
                      <a:pt x="10" y="296"/>
                    </a:lnTo>
                    <a:lnTo>
                      <a:pt x="5" y="283"/>
                    </a:lnTo>
                    <a:lnTo>
                      <a:pt x="2" y="270"/>
                    </a:lnTo>
                    <a:lnTo>
                      <a:pt x="0" y="254"/>
                    </a:lnTo>
                    <a:lnTo>
                      <a:pt x="0" y="254"/>
                    </a:lnTo>
                    <a:lnTo>
                      <a:pt x="2" y="246"/>
                    </a:lnTo>
                    <a:lnTo>
                      <a:pt x="3" y="238"/>
                    </a:lnTo>
                    <a:lnTo>
                      <a:pt x="4" y="229"/>
                    </a:lnTo>
                    <a:lnTo>
                      <a:pt x="8" y="222"/>
                    </a:lnTo>
                    <a:lnTo>
                      <a:pt x="11" y="214"/>
                    </a:lnTo>
                    <a:lnTo>
                      <a:pt x="15" y="207"/>
                    </a:lnTo>
                    <a:lnTo>
                      <a:pt x="19" y="200"/>
                    </a:lnTo>
                    <a:lnTo>
                      <a:pt x="25" y="193"/>
                    </a:lnTo>
                    <a:lnTo>
                      <a:pt x="174" y="32"/>
                    </a:lnTo>
                    <a:lnTo>
                      <a:pt x="174" y="32"/>
                    </a:lnTo>
                    <a:lnTo>
                      <a:pt x="180" y="25"/>
                    </a:lnTo>
                    <a:lnTo>
                      <a:pt x="187" y="20"/>
                    </a:lnTo>
                    <a:lnTo>
                      <a:pt x="194" y="15"/>
                    </a:lnTo>
                    <a:lnTo>
                      <a:pt x="203" y="11"/>
                    </a:lnTo>
                    <a:lnTo>
                      <a:pt x="210" y="7"/>
                    </a:lnTo>
                    <a:lnTo>
                      <a:pt x="218" y="5"/>
                    </a:lnTo>
                    <a:lnTo>
                      <a:pt x="226" y="2"/>
                    </a:lnTo>
                    <a:lnTo>
                      <a:pt x="235" y="1"/>
                    </a:lnTo>
                    <a:lnTo>
                      <a:pt x="243" y="1"/>
                    </a:lnTo>
                    <a:lnTo>
                      <a:pt x="251" y="1"/>
                    </a:lnTo>
                    <a:lnTo>
                      <a:pt x="260" y="2"/>
                    </a:lnTo>
                    <a:lnTo>
                      <a:pt x="268" y="5"/>
                    </a:lnTo>
                    <a:lnTo>
                      <a:pt x="276" y="7"/>
                    </a:lnTo>
                    <a:lnTo>
                      <a:pt x="285" y="11"/>
                    </a:lnTo>
                    <a:lnTo>
                      <a:pt x="292" y="15"/>
                    </a:lnTo>
                    <a:lnTo>
                      <a:pt x="299" y="20"/>
                    </a:lnTo>
                    <a:lnTo>
                      <a:pt x="299" y="20"/>
                    </a:lnTo>
                    <a:lnTo>
                      <a:pt x="314" y="32"/>
                    </a:lnTo>
                    <a:lnTo>
                      <a:pt x="329" y="42"/>
                    </a:lnTo>
                    <a:lnTo>
                      <a:pt x="343" y="51"/>
                    </a:lnTo>
                    <a:lnTo>
                      <a:pt x="362" y="59"/>
                    </a:lnTo>
                    <a:lnTo>
                      <a:pt x="362" y="59"/>
                    </a:lnTo>
                    <a:lnTo>
                      <a:pt x="375" y="64"/>
                    </a:lnTo>
                    <a:lnTo>
                      <a:pt x="382" y="65"/>
                    </a:lnTo>
                    <a:lnTo>
                      <a:pt x="382" y="65"/>
                    </a:lnTo>
                    <a:lnTo>
                      <a:pt x="399" y="62"/>
                    </a:lnTo>
                    <a:lnTo>
                      <a:pt x="415" y="58"/>
                    </a:lnTo>
                    <a:lnTo>
                      <a:pt x="451" y="50"/>
                    </a:lnTo>
                    <a:lnTo>
                      <a:pt x="469" y="46"/>
                    </a:lnTo>
                    <a:lnTo>
                      <a:pt x="488" y="43"/>
                    </a:lnTo>
                    <a:lnTo>
                      <a:pt x="506" y="40"/>
                    </a:lnTo>
                    <a:lnTo>
                      <a:pt x="525" y="40"/>
                    </a:lnTo>
                    <a:lnTo>
                      <a:pt x="525" y="40"/>
                    </a:lnTo>
                    <a:lnTo>
                      <a:pt x="501" y="57"/>
                    </a:lnTo>
                    <a:lnTo>
                      <a:pt x="469" y="82"/>
                    </a:lnTo>
                    <a:lnTo>
                      <a:pt x="426" y="114"/>
                    </a:lnTo>
                    <a:lnTo>
                      <a:pt x="426" y="114"/>
                    </a:lnTo>
                    <a:lnTo>
                      <a:pt x="407" y="119"/>
                    </a:lnTo>
                    <a:lnTo>
                      <a:pt x="389" y="121"/>
                    </a:lnTo>
                    <a:lnTo>
                      <a:pt x="389" y="121"/>
                    </a:lnTo>
                    <a:lnTo>
                      <a:pt x="379" y="121"/>
                    </a:lnTo>
                    <a:lnTo>
                      <a:pt x="365" y="120"/>
                    </a:lnTo>
                    <a:lnTo>
                      <a:pt x="352" y="116"/>
                    </a:lnTo>
                    <a:lnTo>
                      <a:pt x="338" y="112"/>
                    </a:lnTo>
                    <a:lnTo>
                      <a:pt x="325" y="106"/>
                    </a:lnTo>
                    <a:lnTo>
                      <a:pt x="313" y="100"/>
                    </a:lnTo>
                    <a:lnTo>
                      <a:pt x="302" y="93"/>
                    </a:lnTo>
                    <a:lnTo>
                      <a:pt x="293" y="88"/>
                    </a:lnTo>
                    <a:lnTo>
                      <a:pt x="264" y="65"/>
                    </a:lnTo>
                    <a:lnTo>
                      <a:pt x="264" y="65"/>
                    </a:lnTo>
                    <a:lnTo>
                      <a:pt x="258" y="62"/>
                    </a:lnTo>
                    <a:lnTo>
                      <a:pt x="253" y="59"/>
                    </a:lnTo>
                    <a:lnTo>
                      <a:pt x="247" y="58"/>
                    </a:lnTo>
                    <a:lnTo>
                      <a:pt x="239" y="58"/>
                    </a:lnTo>
                    <a:lnTo>
                      <a:pt x="233" y="59"/>
                    </a:lnTo>
                    <a:lnTo>
                      <a:pt x="228" y="62"/>
                    </a:lnTo>
                    <a:lnTo>
                      <a:pt x="222" y="65"/>
                    </a:lnTo>
                    <a:lnTo>
                      <a:pt x="216" y="70"/>
                    </a:lnTo>
                    <a:lnTo>
                      <a:pt x="67" y="231"/>
                    </a:lnTo>
                    <a:lnTo>
                      <a:pt x="67" y="231"/>
                    </a:lnTo>
                    <a:lnTo>
                      <a:pt x="63" y="237"/>
                    </a:lnTo>
                    <a:lnTo>
                      <a:pt x="60" y="243"/>
                    </a:lnTo>
                    <a:lnTo>
                      <a:pt x="59" y="248"/>
                    </a:lnTo>
                    <a:lnTo>
                      <a:pt x="58" y="256"/>
                    </a:lnTo>
                    <a:lnTo>
                      <a:pt x="59" y="262"/>
                    </a:lnTo>
                    <a:lnTo>
                      <a:pt x="60" y="267"/>
                    </a:lnTo>
                    <a:lnTo>
                      <a:pt x="63" y="273"/>
                    </a:lnTo>
                    <a:lnTo>
                      <a:pt x="67" y="279"/>
                    </a:lnTo>
                    <a:lnTo>
                      <a:pt x="67" y="279"/>
                    </a:lnTo>
                    <a:lnTo>
                      <a:pt x="85" y="300"/>
                    </a:lnTo>
                    <a:lnTo>
                      <a:pt x="105" y="320"/>
                    </a:lnTo>
                    <a:lnTo>
                      <a:pt x="105" y="320"/>
                    </a:lnTo>
                    <a:lnTo>
                      <a:pt x="117" y="332"/>
                    </a:lnTo>
                    <a:lnTo>
                      <a:pt x="130" y="346"/>
                    </a:lnTo>
                    <a:lnTo>
                      <a:pt x="136" y="353"/>
                    </a:lnTo>
                    <a:lnTo>
                      <a:pt x="140" y="360"/>
                    </a:lnTo>
                    <a:lnTo>
                      <a:pt x="143" y="367"/>
                    </a:lnTo>
                    <a:lnTo>
                      <a:pt x="146" y="374"/>
                    </a:lnTo>
                    <a:lnTo>
                      <a:pt x="146" y="374"/>
                    </a:lnTo>
                    <a:lnTo>
                      <a:pt x="149" y="403"/>
                    </a:lnTo>
                    <a:lnTo>
                      <a:pt x="154" y="433"/>
                    </a:lnTo>
                    <a:lnTo>
                      <a:pt x="157" y="448"/>
                    </a:lnTo>
                    <a:lnTo>
                      <a:pt x="161" y="461"/>
                    </a:lnTo>
                    <a:lnTo>
                      <a:pt x="167" y="474"/>
                    </a:lnTo>
                    <a:lnTo>
                      <a:pt x="173" y="485"/>
                    </a:lnTo>
                    <a:lnTo>
                      <a:pt x="173" y="485"/>
                    </a:lnTo>
                    <a:lnTo>
                      <a:pt x="160" y="492"/>
                    </a:lnTo>
                    <a:lnTo>
                      <a:pt x="149" y="500"/>
                    </a:lnTo>
                    <a:lnTo>
                      <a:pt x="140" y="510"/>
                    </a:lnTo>
                    <a:lnTo>
                      <a:pt x="129" y="522"/>
                    </a:lnTo>
                    <a:lnTo>
                      <a:pt x="129" y="522"/>
                    </a:lnTo>
                    <a:close/>
                    <a:moveTo>
                      <a:pt x="602" y="804"/>
                    </a:moveTo>
                    <a:lnTo>
                      <a:pt x="602" y="804"/>
                    </a:lnTo>
                    <a:lnTo>
                      <a:pt x="593" y="797"/>
                    </a:lnTo>
                    <a:lnTo>
                      <a:pt x="582" y="792"/>
                    </a:lnTo>
                    <a:lnTo>
                      <a:pt x="571" y="788"/>
                    </a:lnTo>
                    <a:lnTo>
                      <a:pt x="560" y="786"/>
                    </a:lnTo>
                    <a:lnTo>
                      <a:pt x="549" y="786"/>
                    </a:lnTo>
                    <a:lnTo>
                      <a:pt x="538" y="788"/>
                    </a:lnTo>
                    <a:lnTo>
                      <a:pt x="527" y="791"/>
                    </a:lnTo>
                    <a:lnTo>
                      <a:pt x="518" y="797"/>
                    </a:lnTo>
                    <a:lnTo>
                      <a:pt x="518" y="797"/>
                    </a:lnTo>
                    <a:lnTo>
                      <a:pt x="514" y="797"/>
                    </a:lnTo>
                    <a:lnTo>
                      <a:pt x="512" y="795"/>
                    </a:lnTo>
                    <a:lnTo>
                      <a:pt x="512" y="795"/>
                    </a:lnTo>
                    <a:lnTo>
                      <a:pt x="511" y="794"/>
                    </a:lnTo>
                    <a:lnTo>
                      <a:pt x="511" y="791"/>
                    </a:lnTo>
                    <a:lnTo>
                      <a:pt x="511" y="791"/>
                    </a:lnTo>
                    <a:lnTo>
                      <a:pt x="512" y="782"/>
                    </a:lnTo>
                    <a:lnTo>
                      <a:pt x="512" y="773"/>
                    </a:lnTo>
                    <a:lnTo>
                      <a:pt x="509" y="763"/>
                    </a:lnTo>
                    <a:lnTo>
                      <a:pt x="507" y="754"/>
                    </a:lnTo>
                    <a:lnTo>
                      <a:pt x="503" y="745"/>
                    </a:lnTo>
                    <a:lnTo>
                      <a:pt x="499" y="737"/>
                    </a:lnTo>
                    <a:lnTo>
                      <a:pt x="493" y="729"/>
                    </a:lnTo>
                    <a:lnTo>
                      <a:pt x="487" y="723"/>
                    </a:lnTo>
                    <a:lnTo>
                      <a:pt x="487" y="723"/>
                    </a:lnTo>
                    <a:lnTo>
                      <a:pt x="487" y="723"/>
                    </a:lnTo>
                    <a:lnTo>
                      <a:pt x="477" y="716"/>
                    </a:lnTo>
                    <a:lnTo>
                      <a:pt x="467" y="710"/>
                    </a:lnTo>
                    <a:lnTo>
                      <a:pt x="456" y="707"/>
                    </a:lnTo>
                    <a:lnTo>
                      <a:pt x="444" y="705"/>
                    </a:lnTo>
                    <a:lnTo>
                      <a:pt x="433" y="705"/>
                    </a:lnTo>
                    <a:lnTo>
                      <a:pt x="423" y="706"/>
                    </a:lnTo>
                    <a:lnTo>
                      <a:pt x="412" y="710"/>
                    </a:lnTo>
                    <a:lnTo>
                      <a:pt x="401" y="716"/>
                    </a:lnTo>
                    <a:lnTo>
                      <a:pt x="401" y="716"/>
                    </a:lnTo>
                    <a:lnTo>
                      <a:pt x="399" y="716"/>
                    </a:lnTo>
                    <a:lnTo>
                      <a:pt x="396" y="714"/>
                    </a:lnTo>
                    <a:lnTo>
                      <a:pt x="396" y="714"/>
                    </a:lnTo>
                    <a:lnTo>
                      <a:pt x="394" y="713"/>
                    </a:lnTo>
                    <a:lnTo>
                      <a:pt x="394" y="710"/>
                    </a:lnTo>
                    <a:lnTo>
                      <a:pt x="394" y="710"/>
                    </a:lnTo>
                    <a:lnTo>
                      <a:pt x="395" y="700"/>
                    </a:lnTo>
                    <a:lnTo>
                      <a:pt x="395" y="692"/>
                    </a:lnTo>
                    <a:lnTo>
                      <a:pt x="394" y="682"/>
                    </a:lnTo>
                    <a:lnTo>
                      <a:pt x="392" y="673"/>
                    </a:lnTo>
                    <a:lnTo>
                      <a:pt x="388" y="665"/>
                    </a:lnTo>
                    <a:lnTo>
                      <a:pt x="383" y="656"/>
                    </a:lnTo>
                    <a:lnTo>
                      <a:pt x="377" y="648"/>
                    </a:lnTo>
                    <a:lnTo>
                      <a:pt x="370" y="642"/>
                    </a:lnTo>
                    <a:lnTo>
                      <a:pt x="370" y="642"/>
                    </a:lnTo>
                    <a:lnTo>
                      <a:pt x="370" y="642"/>
                    </a:lnTo>
                    <a:lnTo>
                      <a:pt x="363" y="636"/>
                    </a:lnTo>
                    <a:lnTo>
                      <a:pt x="355" y="631"/>
                    </a:lnTo>
                    <a:lnTo>
                      <a:pt x="345" y="628"/>
                    </a:lnTo>
                    <a:lnTo>
                      <a:pt x="337" y="625"/>
                    </a:lnTo>
                    <a:lnTo>
                      <a:pt x="327" y="624"/>
                    </a:lnTo>
                    <a:lnTo>
                      <a:pt x="318" y="624"/>
                    </a:lnTo>
                    <a:lnTo>
                      <a:pt x="308" y="625"/>
                    </a:lnTo>
                    <a:lnTo>
                      <a:pt x="300" y="628"/>
                    </a:lnTo>
                    <a:lnTo>
                      <a:pt x="300" y="628"/>
                    </a:lnTo>
                    <a:lnTo>
                      <a:pt x="298" y="628"/>
                    </a:lnTo>
                    <a:lnTo>
                      <a:pt x="295" y="627"/>
                    </a:lnTo>
                    <a:lnTo>
                      <a:pt x="295" y="627"/>
                    </a:lnTo>
                    <a:lnTo>
                      <a:pt x="294" y="624"/>
                    </a:lnTo>
                    <a:lnTo>
                      <a:pt x="294" y="622"/>
                    </a:lnTo>
                    <a:lnTo>
                      <a:pt x="294" y="622"/>
                    </a:lnTo>
                    <a:lnTo>
                      <a:pt x="298" y="610"/>
                    </a:lnTo>
                    <a:lnTo>
                      <a:pt x="300" y="599"/>
                    </a:lnTo>
                    <a:lnTo>
                      <a:pt x="300" y="587"/>
                    </a:lnTo>
                    <a:lnTo>
                      <a:pt x="299" y="577"/>
                    </a:lnTo>
                    <a:lnTo>
                      <a:pt x="295" y="566"/>
                    </a:lnTo>
                    <a:lnTo>
                      <a:pt x="291" y="555"/>
                    </a:lnTo>
                    <a:lnTo>
                      <a:pt x="283" y="546"/>
                    </a:lnTo>
                    <a:lnTo>
                      <a:pt x="275" y="537"/>
                    </a:lnTo>
                    <a:lnTo>
                      <a:pt x="275" y="537"/>
                    </a:lnTo>
                    <a:lnTo>
                      <a:pt x="275" y="537"/>
                    </a:lnTo>
                    <a:lnTo>
                      <a:pt x="269" y="533"/>
                    </a:lnTo>
                    <a:lnTo>
                      <a:pt x="263" y="529"/>
                    </a:lnTo>
                    <a:lnTo>
                      <a:pt x="256" y="525"/>
                    </a:lnTo>
                    <a:lnTo>
                      <a:pt x="250" y="523"/>
                    </a:lnTo>
                    <a:lnTo>
                      <a:pt x="236" y="520"/>
                    </a:lnTo>
                    <a:lnTo>
                      <a:pt x="222" y="520"/>
                    </a:lnTo>
                    <a:lnTo>
                      <a:pt x="209" y="522"/>
                    </a:lnTo>
                    <a:lnTo>
                      <a:pt x="195" y="527"/>
                    </a:lnTo>
                    <a:lnTo>
                      <a:pt x="190" y="530"/>
                    </a:lnTo>
                    <a:lnTo>
                      <a:pt x="184" y="535"/>
                    </a:lnTo>
                    <a:lnTo>
                      <a:pt x="178" y="540"/>
                    </a:lnTo>
                    <a:lnTo>
                      <a:pt x="173" y="544"/>
                    </a:lnTo>
                    <a:lnTo>
                      <a:pt x="151" y="568"/>
                    </a:lnTo>
                    <a:lnTo>
                      <a:pt x="151" y="568"/>
                    </a:lnTo>
                    <a:lnTo>
                      <a:pt x="147" y="574"/>
                    </a:lnTo>
                    <a:lnTo>
                      <a:pt x="143" y="581"/>
                    </a:lnTo>
                    <a:lnTo>
                      <a:pt x="140" y="587"/>
                    </a:lnTo>
                    <a:lnTo>
                      <a:pt x="137" y="594"/>
                    </a:lnTo>
                    <a:lnTo>
                      <a:pt x="135" y="607"/>
                    </a:lnTo>
                    <a:lnTo>
                      <a:pt x="134" y="622"/>
                    </a:lnTo>
                    <a:lnTo>
                      <a:pt x="136" y="635"/>
                    </a:lnTo>
                    <a:lnTo>
                      <a:pt x="142" y="648"/>
                    </a:lnTo>
                    <a:lnTo>
                      <a:pt x="146" y="655"/>
                    </a:lnTo>
                    <a:lnTo>
                      <a:pt x="149" y="661"/>
                    </a:lnTo>
                    <a:lnTo>
                      <a:pt x="154" y="666"/>
                    </a:lnTo>
                    <a:lnTo>
                      <a:pt x="159" y="672"/>
                    </a:lnTo>
                    <a:lnTo>
                      <a:pt x="159" y="672"/>
                    </a:lnTo>
                    <a:lnTo>
                      <a:pt x="159" y="672"/>
                    </a:lnTo>
                    <a:lnTo>
                      <a:pt x="166" y="676"/>
                    </a:lnTo>
                    <a:lnTo>
                      <a:pt x="174" y="681"/>
                    </a:lnTo>
                    <a:lnTo>
                      <a:pt x="182" y="685"/>
                    </a:lnTo>
                    <a:lnTo>
                      <a:pt x="191" y="687"/>
                    </a:lnTo>
                    <a:lnTo>
                      <a:pt x="199" y="688"/>
                    </a:lnTo>
                    <a:lnTo>
                      <a:pt x="207" y="688"/>
                    </a:lnTo>
                    <a:lnTo>
                      <a:pt x="216" y="688"/>
                    </a:lnTo>
                    <a:lnTo>
                      <a:pt x="224" y="687"/>
                    </a:lnTo>
                    <a:lnTo>
                      <a:pt x="224" y="687"/>
                    </a:lnTo>
                    <a:lnTo>
                      <a:pt x="228" y="687"/>
                    </a:lnTo>
                    <a:lnTo>
                      <a:pt x="230" y="688"/>
                    </a:lnTo>
                    <a:lnTo>
                      <a:pt x="230" y="688"/>
                    </a:lnTo>
                    <a:lnTo>
                      <a:pt x="230" y="692"/>
                    </a:lnTo>
                    <a:lnTo>
                      <a:pt x="229" y="694"/>
                    </a:lnTo>
                    <a:lnTo>
                      <a:pt x="229" y="694"/>
                    </a:lnTo>
                    <a:lnTo>
                      <a:pt x="222" y="706"/>
                    </a:lnTo>
                    <a:lnTo>
                      <a:pt x="217" y="719"/>
                    </a:lnTo>
                    <a:lnTo>
                      <a:pt x="214" y="732"/>
                    </a:lnTo>
                    <a:lnTo>
                      <a:pt x="214" y="745"/>
                    </a:lnTo>
                    <a:lnTo>
                      <a:pt x="217" y="758"/>
                    </a:lnTo>
                    <a:lnTo>
                      <a:pt x="222" y="772"/>
                    </a:lnTo>
                    <a:lnTo>
                      <a:pt x="229" y="783"/>
                    </a:lnTo>
                    <a:lnTo>
                      <a:pt x="239" y="794"/>
                    </a:lnTo>
                    <a:lnTo>
                      <a:pt x="239" y="794"/>
                    </a:lnTo>
                    <a:lnTo>
                      <a:pt x="239" y="794"/>
                    </a:lnTo>
                    <a:lnTo>
                      <a:pt x="250" y="801"/>
                    </a:lnTo>
                    <a:lnTo>
                      <a:pt x="263" y="807"/>
                    </a:lnTo>
                    <a:lnTo>
                      <a:pt x="276" y="811"/>
                    </a:lnTo>
                    <a:lnTo>
                      <a:pt x="289" y="811"/>
                    </a:lnTo>
                    <a:lnTo>
                      <a:pt x="302" y="810"/>
                    </a:lnTo>
                    <a:lnTo>
                      <a:pt x="316" y="805"/>
                    </a:lnTo>
                    <a:lnTo>
                      <a:pt x="327" y="799"/>
                    </a:lnTo>
                    <a:lnTo>
                      <a:pt x="338" y="791"/>
                    </a:lnTo>
                    <a:lnTo>
                      <a:pt x="338" y="791"/>
                    </a:lnTo>
                    <a:lnTo>
                      <a:pt x="341" y="789"/>
                    </a:lnTo>
                    <a:lnTo>
                      <a:pt x="343" y="789"/>
                    </a:lnTo>
                    <a:lnTo>
                      <a:pt x="343" y="789"/>
                    </a:lnTo>
                    <a:lnTo>
                      <a:pt x="345" y="792"/>
                    </a:lnTo>
                    <a:lnTo>
                      <a:pt x="345" y="794"/>
                    </a:lnTo>
                    <a:lnTo>
                      <a:pt x="345" y="794"/>
                    </a:lnTo>
                    <a:lnTo>
                      <a:pt x="345" y="802"/>
                    </a:lnTo>
                    <a:lnTo>
                      <a:pt x="346" y="811"/>
                    </a:lnTo>
                    <a:lnTo>
                      <a:pt x="348" y="820"/>
                    </a:lnTo>
                    <a:lnTo>
                      <a:pt x="350" y="827"/>
                    </a:lnTo>
                    <a:lnTo>
                      <a:pt x="354" y="836"/>
                    </a:lnTo>
                    <a:lnTo>
                      <a:pt x="358" y="843"/>
                    </a:lnTo>
                    <a:lnTo>
                      <a:pt x="364" y="850"/>
                    </a:lnTo>
                    <a:lnTo>
                      <a:pt x="370" y="857"/>
                    </a:lnTo>
                    <a:lnTo>
                      <a:pt x="370" y="857"/>
                    </a:lnTo>
                    <a:lnTo>
                      <a:pt x="370" y="857"/>
                    </a:lnTo>
                    <a:lnTo>
                      <a:pt x="382" y="864"/>
                    </a:lnTo>
                    <a:lnTo>
                      <a:pt x="394" y="870"/>
                    </a:lnTo>
                    <a:lnTo>
                      <a:pt x="407" y="874"/>
                    </a:lnTo>
                    <a:lnTo>
                      <a:pt x="420" y="874"/>
                    </a:lnTo>
                    <a:lnTo>
                      <a:pt x="433" y="873"/>
                    </a:lnTo>
                    <a:lnTo>
                      <a:pt x="446" y="868"/>
                    </a:lnTo>
                    <a:lnTo>
                      <a:pt x="458" y="862"/>
                    </a:lnTo>
                    <a:lnTo>
                      <a:pt x="469" y="854"/>
                    </a:lnTo>
                    <a:lnTo>
                      <a:pt x="469" y="854"/>
                    </a:lnTo>
                    <a:lnTo>
                      <a:pt x="471" y="852"/>
                    </a:lnTo>
                    <a:lnTo>
                      <a:pt x="474" y="852"/>
                    </a:lnTo>
                    <a:lnTo>
                      <a:pt x="474" y="852"/>
                    </a:lnTo>
                    <a:lnTo>
                      <a:pt x="476" y="855"/>
                    </a:lnTo>
                    <a:lnTo>
                      <a:pt x="477" y="857"/>
                    </a:lnTo>
                    <a:lnTo>
                      <a:pt x="477" y="857"/>
                    </a:lnTo>
                    <a:lnTo>
                      <a:pt x="476" y="865"/>
                    </a:lnTo>
                    <a:lnTo>
                      <a:pt x="477" y="874"/>
                    </a:lnTo>
                    <a:lnTo>
                      <a:pt x="478" y="883"/>
                    </a:lnTo>
                    <a:lnTo>
                      <a:pt x="482" y="890"/>
                    </a:lnTo>
                    <a:lnTo>
                      <a:pt x="486" y="899"/>
                    </a:lnTo>
                    <a:lnTo>
                      <a:pt x="489" y="906"/>
                    </a:lnTo>
                    <a:lnTo>
                      <a:pt x="495" y="913"/>
                    </a:lnTo>
                    <a:lnTo>
                      <a:pt x="502" y="920"/>
                    </a:lnTo>
                    <a:lnTo>
                      <a:pt x="502" y="920"/>
                    </a:lnTo>
                    <a:lnTo>
                      <a:pt x="507" y="924"/>
                    </a:lnTo>
                    <a:lnTo>
                      <a:pt x="514" y="928"/>
                    </a:lnTo>
                    <a:lnTo>
                      <a:pt x="520" y="931"/>
                    </a:lnTo>
                    <a:lnTo>
                      <a:pt x="527" y="933"/>
                    </a:lnTo>
                    <a:lnTo>
                      <a:pt x="540" y="937"/>
                    </a:lnTo>
                    <a:lnTo>
                      <a:pt x="555" y="937"/>
                    </a:lnTo>
                    <a:lnTo>
                      <a:pt x="569" y="934"/>
                    </a:lnTo>
                    <a:lnTo>
                      <a:pt x="582" y="930"/>
                    </a:lnTo>
                    <a:lnTo>
                      <a:pt x="588" y="926"/>
                    </a:lnTo>
                    <a:lnTo>
                      <a:pt x="594" y="923"/>
                    </a:lnTo>
                    <a:lnTo>
                      <a:pt x="599" y="918"/>
                    </a:lnTo>
                    <a:lnTo>
                      <a:pt x="604" y="912"/>
                    </a:lnTo>
                    <a:lnTo>
                      <a:pt x="609" y="906"/>
                    </a:lnTo>
                    <a:lnTo>
                      <a:pt x="609" y="906"/>
                    </a:lnTo>
                    <a:lnTo>
                      <a:pt x="614" y="900"/>
                    </a:lnTo>
                    <a:lnTo>
                      <a:pt x="618" y="894"/>
                    </a:lnTo>
                    <a:lnTo>
                      <a:pt x="621" y="887"/>
                    </a:lnTo>
                    <a:lnTo>
                      <a:pt x="623" y="881"/>
                    </a:lnTo>
                    <a:lnTo>
                      <a:pt x="627" y="867"/>
                    </a:lnTo>
                    <a:lnTo>
                      <a:pt x="627" y="854"/>
                    </a:lnTo>
                    <a:lnTo>
                      <a:pt x="625" y="839"/>
                    </a:lnTo>
                    <a:lnTo>
                      <a:pt x="620" y="826"/>
                    </a:lnTo>
                    <a:lnTo>
                      <a:pt x="616" y="820"/>
                    </a:lnTo>
                    <a:lnTo>
                      <a:pt x="612" y="814"/>
                    </a:lnTo>
                    <a:lnTo>
                      <a:pt x="607" y="808"/>
                    </a:lnTo>
                    <a:lnTo>
                      <a:pt x="602" y="804"/>
                    </a:lnTo>
                    <a:lnTo>
                      <a:pt x="602" y="804"/>
                    </a:lnTo>
                    <a:close/>
                    <a:moveTo>
                      <a:pt x="797" y="256"/>
                    </a:moveTo>
                    <a:lnTo>
                      <a:pt x="797" y="256"/>
                    </a:lnTo>
                    <a:lnTo>
                      <a:pt x="987" y="439"/>
                    </a:lnTo>
                    <a:lnTo>
                      <a:pt x="987" y="439"/>
                    </a:lnTo>
                    <a:lnTo>
                      <a:pt x="994" y="443"/>
                    </a:lnTo>
                    <a:lnTo>
                      <a:pt x="1002" y="447"/>
                    </a:lnTo>
                    <a:lnTo>
                      <a:pt x="1010" y="449"/>
                    </a:lnTo>
                    <a:lnTo>
                      <a:pt x="1019" y="448"/>
                    </a:lnTo>
                    <a:lnTo>
                      <a:pt x="1019" y="448"/>
                    </a:lnTo>
                    <a:lnTo>
                      <a:pt x="1028" y="446"/>
                    </a:lnTo>
                    <a:lnTo>
                      <a:pt x="1035" y="442"/>
                    </a:lnTo>
                    <a:lnTo>
                      <a:pt x="1042" y="436"/>
                    </a:lnTo>
                    <a:lnTo>
                      <a:pt x="1047" y="429"/>
                    </a:lnTo>
                    <a:lnTo>
                      <a:pt x="1047" y="429"/>
                    </a:lnTo>
                    <a:lnTo>
                      <a:pt x="1057" y="409"/>
                    </a:lnTo>
                    <a:lnTo>
                      <a:pt x="1066" y="388"/>
                    </a:lnTo>
                    <a:lnTo>
                      <a:pt x="1072" y="365"/>
                    </a:lnTo>
                    <a:lnTo>
                      <a:pt x="1078" y="341"/>
                    </a:lnTo>
                    <a:lnTo>
                      <a:pt x="1078" y="341"/>
                    </a:lnTo>
                    <a:lnTo>
                      <a:pt x="1080" y="330"/>
                    </a:lnTo>
                    <a:lnTo>
                      <a:pt x="1084" y="321"/>
                    </a:lnTo>
                    <a:lnTo>
                      <a:pt x="1090" y="313"/>
                    </a:lnTo>
                    <a:lnTo>
                      <a:pt x="1095" y="304"/>
                    </a:lnTo>
                    <a:lnTo>
                      <a:pt x="1129" y="269"/>
                    </a:lnTo>
                    <a:lnTo>
                      <a:pt x="1129" y="269"/>
                    </a:lnTo>
                    <a:lnTo>
                      <a:pt x="1138" y="258"/>
                    </a:lnTo>
                    <a:lnTo>
                      <a:pt x="1144" y="246"/>
                    </a:lnTo>
                    <a:lnTo>
                      <a:pt x="1148" y="233"/>
                    </a:lnTo>
                    <a:lnTo>
                      <a:pt x="1149" y="220"/>
                    </a:lnTo>
                    <a:lnTo>
                      <a:pt x="1148" y="208"/>
                    </a:lnTo>
                    <a:lnTo>
                      <a:pt x="1144" y="195"/>
                    </a:lnTo>
                    <a:lnTo>
                      <a:pt x="1138" y="183"/>
                    </a:lnTo>
                    <a:lnTo>
                      <a:pt x="1130" y="172"/>
                    </a:lnTo>
                    <a:lnTo>
                      <a:pt x="993" y="23"/>
                    </a:lnTo>
                    <a:lnTo>
                      <a:pt x="993" y="23"/>
                    </a:lnTo>
                    <a:lnTo>
                      <a:pt x="983" y="13"/>
                    </a:lnTo>
                    <a:lnTo>
                      <a:pt x="972" y="7"/>
                    </a:lnTo>
                    <a:lnTo>
                      <a:pt x="959" y="2"/>
                    </a:lnTo>
                    <a:lnTo>
                      <a:pt x="946" y="0"/>
                    </a:lnTo>
                    <a:lnTo>
                      <a:pt x="933" y="0"/>
                    </a:lnTo>
                    <a:lnTo>
                      <a:pt x="920" y="2"/>
                    </a:lnTo>
                    <a:lnTo>
                      <a:pt x="908" y="7"/>
                    </a:lnTo>
                    <a:lnTo>
                      <a:pt x="896" y="15"/>
                    </a:lnTo>
                    <a:lnTo>
                      <a:pt x="864" y="42"/>
                    </a:lnTo>
                    <a:lnTo>
                      <a:pt x="864" y="42"/>
                    </a:lnTo>
                    <a:lnTo>
                      <a:pt x="852" y="49"/>
                    </a:lnTo>
                    <a:lnTo>
                      <a:pt x="845" y="52"/>
                    </a:lnTo>
                    <a:lnTo>
                      <a:pt x="839" y="55"/>
                    </a:lnTo>
                    <a:lnTo>
                      <a:pt x="832" y="56"/>
                    </a:lnTo>
                    <a:lnTo>
                      <a:pt x="824" y="57"/>
                    </a:lnTo>
                    <a:lnTo>
                      <a:pt x="810" y="57"/>
                    </a:lnTo>
                    <a:lnTo>
                      <a:pt x="810" y="57"/>
                    </a:lnTo>
                    <a:lnTo>
                      <a:pt x="708" y="44"/>
                    </a:lnTo>
                    <a:lnTo>
                      <a:pt x="708" y="44"/>
                    </a:lnTo>
                    <a:lnTo>
                      <a:pt x="685" y="43"/>
                    </a:lnTo>
                    <a:lnTo>
                      <a:pt x="662" y="43"/>
                    </a:lnTo>
                    <a:lnTo>
                      <a:pt x="639" y="45"/>
                    </a:lnTo>
                    <a:lnTo>
                      <a:pt x="618" y="50"/>
                    </a:lnTo>
                    <a:lnTo>
                      <a:pt x="596" y="57"/>
                    </a:lnTo>
                    <a:lnTo>
                      <a:pt x="575" y="67"/>
                    </a:lnTo>
                    <a:lnTo>
                      <a:pt x="555" y="77"/>
                    </a:lnTo>
                    <a:lnTo>
                      <a:pt x="535" y="92"/>
                    </a:lnTo>
                    <a:lnTo>
                      <a:pt x="535" y="92"/>
                    </a:lnTo>
                    <a:lnTo>
                      <a:pt x="434" y="169"/>
                    </a:lnTo>
                    <a:lnTo>
                      <a:pt x="333" y="247"/>
                    </a:lnTo>
                    <a:lnTo>
                      <a:pt x="333" y="247"/>
                    </a:lnTo>
                    <a:lnTo>
                      <a:pt x="323" y="257"/>
                    </a:lnTo>
                    <a:lnTo>
                      <a:pt x="316" y="267"/>
                    </a:lnTo>
                    <a:lnTo>
                      <a:pt x="311" y="278"/>
                    </a:lnTo>
                    <a:lnTo>
                      <a:pt x="310" y="288"/>
                    </a:lnTo>
                    <a:lnTo>
                      <a:pt x="311" y="298"/>
                    </a:lnTo>
                    <a:lnTo>
                      <a:pt x="314" y="308"/>
                    </a:lnTo>
                    <a:lnTo>
                      <a:pt x="320" y="316"/>
                    </a:lnTo>
                    <a:lnTo>
                      <a:pt x="327" y="323"/>
                    </a:lnTo>
                    <a:lnTo>
                      <a:pt x="336" y="329"/>
                    </a:lnTo>
                    <a:lnTo>
                      <a:pt x="346" y="335"/>
                    </a:lnTo>
                    <a:lnTo>
                      <a:pt x="358" y="338"/>
                    </a:lnTo>
                    <a:lnTo>
                      <a:pt x="371" y="340"/>
                    </a:lnTo>
                    <a:lnTo>
                      <a:pt x="386" y="339"/>
                    </a:lnTo>
                    <a:lnTo>
                      <a:pt x="400" y="336"/>
                    </a:lnTo>
                    <a:lnTo>
                      <a:pt x="414" y="332"/>
                    </a:lnTo>
                    <a:lnTo>
                      <a:pt x="430" y="323"/>
                    </a:lnTo>
                    <a:lnTo>
                      <a:pt x="576" y="233"/>
                    </a:lnTo>
                    <a:lnTo>
                      <a:pt x="576" y="233"/>
                    </a:lnTo>
                    <a:lnTo>
                      <a:pt x="584" y="228"/>
                    </a:lnTo>
                    <a:lnTo>
                      <a:pt x="593" y="225"/>
                    </a:lnTo>
                    <a:lnTo>
                      <a:pt x="601" y="223"/>
                    </a:lnTo>
                    <a:lnTo>
                      <a:pt x="609" y="222"/>
                    </a:lnTo>
                    <a:lnTo>
                      <a:pt x="618" y="222"/>
                    </a:lnTo>
                    <a:lnTo>
                      <a:pt x="626" y="222"/>
                    </a:lnTo>
                    <a:lnTo>
                      <a:pt x="634" y="225"/>
                    </a:lnTo>
                    <a:lnTo>
                      <a:pt x="643" y="228"/>
                    </a:lnTo>
                    <a:lnTo>
                      <a:pt x="643" y="228"/>
                    </a:lnTo>
                    <a:lnTo>
                      <a:pt x="653" y="232"/>
                    </a:lnTo>
                    <a:lnTo>
                      <a:pt x="665" y="235"/>
                    </a:lnTo>
                    <a:lnTo>
                      <a:pt x="677" y="238"/>
                    </a:lnTo>
                    <a:lnTo>
                      <a:pt x="689" y="239"/>
                    </a:lnTo>
                    <a:lnTo>
                      <a:pt x="701" y="240"/>
                    </a:lnTo>
                    <a:lnTo>
                      <a:pt x="713" y="240"/>
                    </a:lnTo>
                    <a:lnTo>
                      <a:pt x="725" y="239"/>
                    </a:lnTo>
                    <a:lnTo>
                      <a:pt x="735" y="238"/>
                    </a:lnTo>
                    <a:lnTo>
                      <a:pt x="735" y="238"/>
                    </a:lnTo>
                    <a:lnTo>
                      <a:pt x="744" y="237"/>
                    </a:lnTo>
                    <a:lnTo>
                      <a:pt x="752" y="237"/>
                    </a:lnTo>
                    <a:lnTo>
                      <a:pt x="760" y="237"/>
                    </a:lnTo>
                    <a:lnTo>
                      <a:pt x="769" y="239"/>
                    </a:lnTo>
                    <a:lnTo>
                      <a:pt x="776" y="241"/>
                    </a:lnTo>
                    <a:lnTo>
                      <a:pt x="783" y="246"/>
                    </a:lnTo>
                    <a:lnTo>
                      <a:pt x="790" y="251"/>
                    </a:lnTo>
                    <a:lnTo>
                      <a:pt x="797" y="256"/>
                    </a:lnTo>
                    <a:lnTo>
                      <a:pt x="797" y="256"/>
                    </a:lnTo>
                    <a:close/>
                  </a:path>
                </a:pathLst>
              </a:custGeom>
              <a:solidFill>
                <a:schemeClr val="bg1">
                  <a:lumMod val="10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 name="iS1ide-Freeform: Shape 16"/>
              <p:cNvSpPr/>
              <p:nvPr/>
            </p:nvSpPr>
            <p:spPr bwMode="auto">
              <a:xfrm>
                <a:off x="7826670" y="3368320"/>
                <a:ext cx="508539" cy="676199"/>
              </a:xfrm>
              <a:custGeom>
                <a:avLst/>
                <a:gdLst>
                  <a:gd name="T0" fmla="*/ 560 w 915"/>
                  <a:gd name="T1" fmla="*/ 881 h 1218"/>
                  <a:gd name="T2" fmla="*/ 900 w 915"/>
                  <a:gd name="T3" fmla="*/ 652 h 1218"/>
                  <a:gd name="T4" fmla="*/ 887 w 915"/>
                  <a:gd name="T5" fmla="*/ 898 h 1218"/>
                  <a:gd name="T6" fmla="*/ 379 w 915"/>
                  <a:gd name="T7" fmla="*/ 67 h 1218"/>
                  <a:gd name="T8" fmla="*/ 380 w 915"/>
                  <a:gd name="T9" fmla="*/ 54 h 1218"/>
                  <a:gd name="T10" fmla="*/ 391 w 915"/>
                  <a:gd name="T11" fmla="*/ 30 h 1218"/>
                  <a:gd name="T12" fmla="*/ 409 w 915"/>
                  <a:gd name="T13" fmla="*/ 12 h 1218"/>
                  <a:gd name="T14" fmla="*/ 433 w 915"/>
                  <a:gd name="T15" fmla="*/ 1 h 1218"/>
                  <a:gd name="T16" fmla="*/ 446 w 915"/>
                  <a:gd name="T17" fmla="*/ 0 h 1218"/>
                  <a:gd name="T18" fmla="*/ 472 w 915"/>
                  <a:gd name="T19" fmla="*/ 5 h 1218"/>
                  <a:gd name="T20" fmla="*/ 493 w 915"/>
                  <a:gd name="T21" fmla="*/ 19 h 1218"/>
                  <a:gd name="T22" fmla="*/ 508 w 915"/>
                  <a:gd name="T23" fmla="*/ 41 h 1218"/>
                  <a:gd name="T24" fmla="*/ 512 w 915"/>
                  <a:gd name="T25" fmla="*/ 67 h 1218"/>
                  <a:gd name="T26" fmla="*/ 379 w 915"/>
                  <a:gd name="T27" fmla="*/ 161 h 1218"/>
                  <a:gd name="T28" fmla="*/ 379 w 915"/>
                  <a:gd name="T29" fmla="*/ 67 h 1218"/>
                  <a:gd name="T30" fmla="*/ 512 w 915"/>
                  <a:gd name="T31" fmla="*/ 1103 h 1218"/>
                  <a:gd name="T32" fmla="*/ 514 w 915"/>
                  <a:gd name="T33" fmla="*/ 1107 h 1218"/>
                  <a:gd name="T34" fmla="*/ 518 w 915"/>
                  <a:gd name="T35" fmla="*/ 1116 h 1218"/>
                  <a:gd name="T36" fmla="*/ 528 w 915"/>
                  <a:gd name="T37" fmla="*/ 1122 h 1218"/>
                  <a:gd name="T38" fmla="*/ 568 w 915"/>
                  <a:gd name="T39" fmla="*/ 1122 h 1218"/>
                  <a:gd name="T40" fmla="*/ 579 w 915"/>
                  <a:gd name="T41" fmla="*/ 1124 h 1218"/>
                  <a:gd name="T42" fmla="*/ 598 w 915"/>
                  <a:gd name="T43" fmla="*/ 1132 h 1218"/>
                  <a:gd name="T44" fmla="*/ 613 w 915"/>
                  <a:gd name="T45" fmla="*/ 1146 h 1218"/>
                  <a:gd name="T46" fmla="*/ 621 w 915"/>
                  <a:gd name="T47" fmla="*/ 1165 h 1218"/>
                  <a:gd name="T48" fmla="*/ 622 w 915"/>
                  <a:gd name="T49" fmla="*/ 1218 h 1218"/>
                  <a:gd name="T50" fmla="*/ 270 w 915"/>
                  <a:gd name="T51" fmla="*/ 1176 h 1218"/>
                  <a:gd name="T52" fmla="*/ 271 w 915"/>
                  <a:gd name="T53" fmla="*/ 1165 h 1218"/>
                  <a:gd name="T54" fmla="*/ 279 w 915"/>
                  <a:gd name="T55" fmla="*/ 1146 h 1218"/>
                  <a:gd name="T56" fmla="*/ 294 w 915"/>
                  <a:gd name="T57" fmla="*/ 1132 h 1218"/>
                  <a:gd name="T58" fmla="*/ 313 w 915"/>
                  <a:gd name="T59" fmla="*/ 1124 h 1218"/>
                  <a:gd name="T60" fmla="*/ 360 w 915"/>
                  <a:gd name="T61" fmla="*/ 1122 h 1218"/>
                  <a:gd name="T62" fmla="*/ 364 w 915"/>
                  <a:gd name="T63" fmla="*/ 1122 h 1218"/>
                  <a:gd name="T64" fmla="*/ 375 w 915"/>
                  <a:gd name="T65" fmla="*/ 1116 h 1218"/>
                  <a:gd name="T66" fmla="*/ 379 w 915"/>
                  <a:gd name="T67" fmla="*/ 1107 h 1218"/>
                  <a:gd name="T68" fmla="*/ 379 w 915"/>
                  <a:gd name="T69" fmla="*/ 504 h 1218"/>
                  <a:gd name="T70" fmla="*/ 512 w 915"/>
                  <a:gd name="T71" fmla="*/ 497 h 1218"/>
                  <a:gd name="T72" fmla="*/ 89 w 915"/>
                  <a:gd name="T73" fmla="*/ 856 h 1218"/>
                  <a:gd name="T74" fmla="*/ 102 w 915"/>
                  <a:gd name="T75" fmla="*/ 610 h 1218"/>
                  <a:gd name="T76" fmla="*/ 332 w 915"/>
                  <a:gd name="T77" fmla="*/ 869 h 1218"/>
                  <a:gd name="T78" fmla="*/ 15 w 915"/>
                  <a:gd name="T79" fmla="*/ 228 h 1218"/>
                  <a:gd name="T80" fmla="*/ 814 w 915"/>
                  <a:gd name="T81" fmla="*/ 186 h 1218"/>
                  <a:gd name="T82" fmla="*/ 827 w 915"/>
                  <a:gd name="T83" fmla="*/ 433 h 1218"/>
                  <a:gd name="T84" fmla="*/ 29 w 915"/>
                  <a:gd name="T85" fmla="*/ 476 h 1218"/>
                  <a:gd name="T86" fmla="*/ 15 w 915"/>
                  <a:gd name="T87" fmla="*/ 22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5" h="1218">
                    <a:moveTo>
                      <a:pt x="887" y="898"/>
                    </a:moveTo>
                    <a:lnTo>
                      <a:pt x="560" y="881"/>
                    </a:lnTo>
                    <a:lnTo>
                      <a:pt x="560" y="634"/>
                    </a:lnTo>
                    <a:lnTo>
                      <a:pt x="900" y="652"/>
                    </a:lnTo>
                    <a:lnTo>
                      <a:pt x="799" y="769"/>
                    </a:lnTo>
                    <a:lnTo>
                      <a:pt x="887" y="898"/>
                    </a:lnTo>
                    <a:lnTo>
                      <a:pt x="887" y="898"/>
                    </a:lnTo>
                    <a:close/>
                    <a:moveTo>
                      <a:pt x="379" y="67"/>
                    </a:moveTo>
                    <a:lnTo>
                      <a:pt x="379" y="67"/>
                    </a:lnTo>
                    <a:lnTo>
                      <a:pt x="380" y="54"/>
                    </a:lnTo>
                    <a:lnTo>
                      <a:pt x="385" y="41"/>
                    </a:lnTo>
                    <a:lnTo>
                      <a:pt x="391" y="30"/>
                    </a:lnTo>
                    <a:lnTo>
                      <a:pt x="399" y="19"/>
                    </a:lnTo>
                    <a:lnTo>
                      <a:pt x="409" y="12"/>
                    </a:lnTo>
                    <a:lnTo>
                      <a:pt x="420" y="5"/>
                    </a:lnTo>
                    <a:lnTo>
                      <a:pt x="433" y="1"/>
                    </a:lnTo>
                    <a:lnTo>
                      <a:pt x="446" y="0"/>
                    </a:lnTo>
                    <a:lnTo>
                      <a:pt x="446" y="0"/>
                    </a:lnTo>
                    <a:lnTo>
                      <a:pt x="460" y="1"/>
                    </a:lnTo>
                    <a:lnTo>
                      <a:pt x="472" y="5"/>
                    </a:lnTo>
                    <a:lnTo>
                      <a:pt x="484" y="12"/>
                    </a:lnTo>
                    <a:lnTo>
                      <a:pt x="493" y="19"/>
                    </a:lnTo>
                    <a:lnTo>
                      <a:pt x="502" y="30"/>
                    </a:lnTo>
                    <a:lnTo>
                      <a:pt x="508" y="41"/>
                    </a:lnTo>
                    <a:lnTo>
                      <a:pt x="511" y="54"/>
                    </a:lnTo>
                    <a:lnTo>
                      <a:pt x="512" y="67"/>
                    </a:lnTo>
                    <a:lnTo>
                      <a:pt x="512" y="155"/>
                    </a:lnTo>
                    <a:lnTo>
                      <a:pt x="379" y="161"/>
                    </a:lnTo>
                    <a:lnTo>
                      <a:pt x="379" y="67"/>
                    </a:lnTo>
                    <a:lnTo>
                      <a:pt x="379" y="67"/>
                    </a:lnTo>
                    <a:close/>
                    <a:moveTo>
                      <a:pt x="512" y="497"/>
                    </a:moveTo>
                    <a:lnTo>
                      <a:pt x="512" y="1103"/>
                    </a:lnTo>
                    <a:lnTo>
                      <a:pt x="512" y="1103"/>
                    </a:lnTo>
                    <a:lnTo>
                      <a:pt x="514" y="1107"/>
                    </a:lnTo>
                    <a:lnTo>
                      <a:pt x="515" y="1111"/>
                    </a:lnTo>
                    <a:lnTo>
                      <a:pt x="518" y="1116"/>
                    </a:lnTo>
                    <a:lnTo>
                      <a:pt x="524" y="1121"/>
                    </a:lnTo>
                    <a:lnTo>
                      <a:pt x="528" y="1122"/>
                    </a:lnTo>
                    <a:lnTo>
                      <a:pt x="531" y="1122"/>
                    </a:lnTo>
                    <a:lnTo>
                      <a:pt x="568" y="1122"/>
                    </a:lnTo>
                    <a:lnTo>
                      <a:pt x="568" y="1122"/>
                    </a:lnTo>
                    <a:lnTo>
                      <a:pt x="579" y="1124"/>
                    </a:lnTo>
                    <a:lnTo>
                      <a:pt x="590" y="1127"/>
                    </a:lnTo>
                    <a:lnTo>
                      <a:pt x="598" y="1132"/>
                    </a:lnTo>
                    <a:lnTo>
                      <a:pt x="606" y="1138"/>
                    </a:lnTo>
                    <a:lnTo>
                      <a:pt x="613" y="1146"/>
                    </a:lnTo>
                    <a:lnTo>
                      <a:pt x="618" y="1156"/>
                    </a:lnTo>
                    <a:lnTo>
                      <a:pt x="621" y="1165"/>
                    </a:lnTo>
                    <a:lnTo>
                      <a:pt x="622" y="1176"/>
                    </a:lnTo>
                    <a:lnTo>
                      <a:pt x="622" y="1218"/>
                    </a:lnTo>
                    <a:lnTo>
                      <a:pt x="270" y="1218"/>
                    </a:lnTo>
                    <a:lnTo>
                      <a:pt x="270" y="1176"/>
                    </a:lnTo>
                    <a:lnTo>
                      <a:pt x="270" y="1176"/>
                    </a:lnTo>
                    <a:lnTo>
                      <a:pt x="271" y="1165"/>
                    </a:lnTo>
                    <a:lnTo>
                      <a:pt x="275" y="1156"/>
                    </a:lnTo>
                    <a:lnTo>
                      <a:pt x="279" y="1146"/>
                    </a:lnTo>
                    <a:lnTo>
                      <a:pt x="285" y="1138"/>
                    </a:lnTo>
                    <a:lnTo>
                      <a:pt x="294" y="1132"/>
                    </a:lnTo>
                    <a:lnTo>
                      <a:pt x="303" y="1127"/>
                    </a:lnTo>
                    <a:lnTo>
                      <a:pt x="313" y="1124"/>
                    </a:lnTo>
                    <a:lnTo>
                      <a:pt x="323" y="1122"/>
                    </a:lnTo>
                    <a:lnTo>
                      <a:pt x="360" y="1122"/>
                    </a:lnTo>
                    <a:lnTo>
                      <a:pt x="360" y="1122"/>
                    </a:lnTo>
                    <a:lnTo>
                      <a:pt x="364" y="1122"/>
                    </a:lnTo>
                    <a:lnTo>
                      <a:pt x="367" y="1121"/>
                    </a:lnTo>
                    <a:lnTo>
                      <a:pt x="375" y="1116"/>
                    </a:lnTo>
                    <a:lnTo>
                      <a:pt x="378" y="1111"/>
                    </a:lnTo>
                    <a:lnTo>
                      <a:pt x="379" y="1107"/>
                    </a:lnTo>
                    <a:lnTo>
                      <a:pt x="379" y="1103"/>
                    </a:lnTo>
                    <a:lnTo>
                      <a:pt x="379" y="504"/>
                    </a:lnTo>
                    <a:lnTo>
                      <a:pt x="512" y="497"/>
                    </a:lnTo>
                    <a:lnTo>
                      <a:pt x="512" y="497"/>
                    </a:lnTo>
                    <a:close/>
                    <a:moveTo>
                      <a:pt x="332" y="869"/>
                    </a:moveTo>
                    <a:lnTo>
                      <a:pt x="89" y="856"/>
                    </a:lnTo>
                    <a:lnTo>
                      <a:pt x="0" y="728"/>
                    </a:lnTo>
                    <a:lnTo>
                      <a:pt x="102" y="610"/>
                    </a:lnTo>
                    <a:lnTo>
                      <a:pt x="332" y="622"/>
                    </a:lnTo>
                    <a:lnTo>
                      <a:pt x="332" y="869"/>
                    </a:lnTo>
                    <a:lnTo>
                      <a:pt x="332" y="869"/>
                    </a:lnTo>
                    <a:close/>
                    <a:moveTo>
                      <a:pt x="15" y="228"/>
                    </a:moveTo>
                    <a:lnTo>
                      <a:pt x="415" y="207"/>
                    </a:lnTo>
                    <a:lnTo>
                      <a:pt x="814" y="186"/>
                    </a:lnTo>
                    <a:lnTo>
                      <a:pt x="915" y="304"/>
                    </a:lnTo>
                    <a:lnTo>
                      <a:pt x="827" y="433"/>
                    </a:lnTo>
                    <a:lnTo>
                      <a:pt x="428" y="454"/>
                    </a:lnTo>
                    <a:lnTo>
                      <a:pt x="29" y="476"/>
                    </a:lnTo>
                    <a:lnTo>
                      <a:pt x="118" y="346"/>
                    </a:lnTo>
                    <a:lnTo>
                      <a:pt x="15" y="228"/>
                    </a:lnTo>
                    <a:lnTo>
                      <a:pt x="15" y="228"/>
                    </a:lnTo>
                    <a:close/>
                  </a:path>
                </a:pathLst>
              </a:custGeom>
              <a:solidFill>
                <a:schemeClr val="bg1">
                  <a:lumMod val="10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 name="iS1ide-TextBox 22"/>
              <p:cNvSpPr txBox="1"/>
              <p:nvPr/>
            </p:nvSpPr>
            <p:spPr bwMode="auto">
              <a:xfrm>
                <a:off x="5320657" y="3404718"/>
                <a:ext cx="1538883" cy="307777"/>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a:bodyPr>
              <a:lstStyle/>
              <a:p>
                <a:pPr marL="0" marR="0" lvl="0" indent="0" algn="ctr" defTabSz="914400" rtl="0" eaLnBrk="1" fontAlgn="auto" latinLnBrk="0" hangingPunct="1">
                  <a:lnSpc>
                    <a:spcPct val="100000"/>
                  </a:lnSpc>
                  <a:spcBef>
                    <a:spcPts val="0"/>
                  </a:spcBef>
                  <a:spcAft>
                    <a:spcPts val="0"/>
                  </a:spcAft>
                  <a:buClr>
                    <a:prstClr val="white"/>
                  </a:buClr>
                  <a:buSzTx/>
                  <a:buFontTx/>
                  <a:buNone/>
                  <a:defRPr/>
                </a:pPr>
                <a:r>
                  <a:rPr kumimoji="0" lang="zh-CN" altLang="en-US" sz="2000" b="1"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标题文本预设</a:t>
                </a:r>
              </a:p>
            </p:txBody>
          </p:sp>
          <p:grpSp>
            <p:nvGrpSpPr>
              <p:cNvPr id="12" name="Group 24"/>
              <p:cNvGrpSpPr/>
              <p:nvPr/>
            </p:nvGrpSpPr>
            <p:grpSpPr>
              <a:xfrm>
                <a:off x="365149" y="2531716"/>
                <a:ext cx="2935893" cy="2474119"/>
                <a:chOff x="8328246" y="1667621"/>
                <a:chExt cx="2198694" cy="2474119"/>
              </a:xfrm>
            </p:grpSpPr>
            <p:sp>
              <p:nvSpPr>
                <p:cNvPr id="18" name="iS1ide-TextBox 25"/>
                <p:cNvSpPr txBox="1"/>
                <p:nvPr/>
              </p:nvSpPr>
              <p:spPr>
                <a:xfrm>
                  <a:off x="8328247" y="3134749"/>
                  <a:ext cx="2198693" cy="388226"/>
                </a:xfrm>
                <a:prstGeom prst="rect">
                  <a:avLst/>
                </a:prstGeom>
                <a:noFill/>
              </p:spPr>
              <p:txBody>
                <a:bodyPr wrap="none" lIns="0" tIns="0" rIns="360000" bIns="0" anchor="b" anchorCtr="0">
                  <a:norm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srgbClr val="FFC32B">
                          <a:lumMod val="10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标题文本预设</a:t>
                  </a:r>
                </a:p>
              </p:txBody>
            </p:sp>
            <p:sp>
              <p:nvSpPr>
                <p:cNvPr id="19" name="iS1ide-TextBox 26"/>
                <p:cNvSpPr txBox="1"/>
                <p:nvPr/>
              </p:nvSpPr>
              <p:spPr>
                <a:xfrm>
                  <a:off x="8328246" y="3522974"/>
                  <a:ext cx="2198693" cy="618766"/>
                </a:xfrm>
                <a:prstGeom prst="rect">
                  <a:avLst/>
                </a:prstGeom>
              </p:spPr>
              <p:txBody>
                <a:bodyPr vert="horz" wrap="square" lIns="0" tIns="0" rIns="360000" bIns="0" anchor="ctr">
                  <a:normAutofit/>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050" b="0" i="0" u="none" strike="noStrike" kern="1200" cap="none" spc="0" normalizeH="0" baseline="0" noProof="0">
                      <a:ln>
                        <a:noFill/>
                      </a:ln>
                      <a:solidFill>
                        <a:srgbClr val="000000">
                          <a:lumMod val="10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此部分内容作为文字排版占位显示 </a:t>
                  </a:r>
                  <a:br>
                    <a:rPr kumimoji="0" lang="zh-CN" altLang="en-US" sz="1050" b="0" i="0" u="none" strike="noStrike" kern="1200" cap="none" spc="0" normalizeH="0" baseline="0" noProof="0">
                      <a:ln>
                        <a:noFill/>
                      </a:ln>
                      <a:solidFill>
                        <a:srgbClr val="000000">
                          <a:lumMod val="10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br>
                  <a:r>
                    <a:rPr kumimoji="0" lang="zh-CN" altLang="en-US" sz="1050" b="0" i="0" u="none" strike="noStrike" kern="1200" cap="none" spc="0" normalizeH="0" baseline="0" noProof="0">
                      <a:ln>
                        <a:noFill/>
                      </a:ln>
                      <a:solidFill>
                        <a:srgbClr val="000000">
                          <a:lumMod val="10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（建议使用主题字体）</a:t>
                  </a:r>
                </a:p>
              </p:txBody>
            </p:sp>
            <p:sp>
              <p:nvSpPr>
                <p:cNvPr id="20" name="iS1ide-TextBox 17"/>
                <p:cNvSpPr txBox="1"/>
                <p:nvPr/>
              </p:nvSpPr>
              <p:spPr>
                <a:xfrm>
                  <a:off x="8328247" y="1667621"/>
                  <a:ext cx="2198693" cy="388226"/>
                </a:xfrm>
                <a:prstGeom prst="rect">
                  <a:avLst/>
                </a:prstGeom>
                <a:noFill/>
              </p:spPr>
              <p:txBody>
                <a:bodyPr wrap="none" lIns="0" tIns="0" rIns="360000" bIns="0" anchor="b" anchorCtr="0">
                  <a:norm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srgbClr val="FFC32B">
                          <a:lumMod val="10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标题文本预设</a:t>
                  </a:r>
                </a:p>
              </p:txBody>
            </p:sp>
            <p:sp>
              <p:nvSpPr>
                <p:cNvPr id="21" name="iS1ide-TextBox 18"/>
                <p:cNvSpPr txBox="1"/>
                <p:nvPr/>
              </p:nvSpPr>
              <p:spPr>
                <a:xfrm>
                  <a:off x="8328246" y="2055846"/>
                  <a:ext cx="2198693" cy="618766"/>
                </a:xfrm>
                <a:prstGeom prst="rect">
                  <a:avLst/>
                </a:prstGeom>
              </p:spPr>
              <p:txBody>
                <a:bodyPr vert="horz" wrap="square" lIns="0" tIns="0" rIns="360000" bIns="0" anchor="ctr">
                  <a:normAutofit/>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050" b="0" i="0" u="none" strike="noStrike" kern="1200" cap="none" spc="0" normalizeH="0" baseline="0" noProof="0">
                      <a:ln>
                        <a:noFill/>
                      </a:ln>
                      <a:solidFill>
                        <a:srgbClr val="000000">
                          <a:lumMod val="10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此部分内容作为文字排版占位显示 </a:t>
                  </a:r>
                  <a:br>
                    <a:rPr kumimoji="0" lang="zh-CN" altLang="en-US" sz="1050" b="0" i="0" u="none" strike="noStrike" kern="1200" cap="none" spc="0" normalizeH="0" baseline="0" noProof="0">
                      <a:ln>
                        <a:noFill/>
                      </a:ln>
                      <a:solidFill>
                        <a:srgbClr val="000000">
                          <a:lumMod val="10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br>
                  <a:r>
                    <a:rPr kumimoji="0" lang="zh-CN" altLang="en-US" sz="1050" b="0" i="0" u="none" strike="noStrike" kern="1200" cap="none" spc="0" normalizeH="0" baseline="0" noProof="0">
                      <a:ln>
                        <a:noFill/>
                      </a:ln>
                      <a:solidFill>
                        <a:srgbClr val="000000">
                          <a:lumMod val="10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（建议使用主题字体）</a:t>
                  </a:r>
                </a:p>
              </p:txBody>
            </p:sp>
          </p:grpSp>
          <p:grpSp>
            <p:nvGrpSpPr>
              <p:cNvPr id="13" name="Group 27"/>
              <p:cNvGrpSpPr/>
              <p:nvPr/>
            </p:nvGrpSpPr>
            <p:grpSpPr>
              <a:xfrm>
                <a:off x="8890959" y="2531716"/>
                <a:ext cx="2823587" cy="2474119"/>
                <a:chOff x="1197898" y="1894293"/>
                <a:chExt cx="2198693" cy="2474119"/>
              </a:xfrm>
            </p:grpSpPr>
            <p:sp>
              <p:nvSpPr>
                <p:cNvPr id="14" name="iS1ide-TextBox 28"/>
                <p:cNvSpPr txBox="1"/>
                <p:nvPr/>
              </p:nvSpPr>
              <p:spPr>
                <a:xfrm>
                  <a:off x="1197898" y="3361421"/>
                  <a:ext cx="2198693" cy="388226"/>
                </a:xfrm>
                <a:prstGeom prst="rect">
                  <a:avLst/>
                </a:prstGeom>
                <a:noFill/>
              </p:spPr>
              <p:txBody>
                <a:bodyPr wrap="none" lIns="360000" tIns="0" rIns="0" bIns="0" anchor="b" anchorCtr="0">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srgbClr val="273A4F">
                          <a:lumMod val="10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标题文本预设</a:t>
                  </a:r>
                </a:p>
              </p:txBody>
            </p:sp>
            <p:sp>
              <p:nvSpPr>
                <p:cNvPr id="15" name="iS1ide-TextBox 29"/>
                <p:cNvSpPr txBox="1"/>
                <p:nvPr/>
              </p:nvSpPr>
              <p:spPr>
                <a:xfrm>
                  <a:off x="1197898" y="3749646"/>
                  <a:ext cx="2198693" cy="618766"/>
                </a:xfrm>
                <a:prstGeom prst="rect">
                  <a:avLst/>
                </a:prstGeom>
              </p:spPr>
              <p:txBody>
                <a:bodyPr vert="horz" wrap="square" lIns="360000" tIns="0" rIns="0" bIns="0" anchor="ctr" anchorCtr="0">
                  <a:norm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050" b="0" i="0" u="none" strike="noStrike" kern="1200" cap="none" spc="0" normalizeH="0" baseline="0" noProof="0">
                      <a:ln>
                        <a:noFill/>
                      </a:ln>
                      <a:solidFill>
                        <a:srgbClr val="000000">
                          <a:lumMod val="10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此部分内容作为文字排版占位显示 </a:t>
                  </a:r>
                  <a:br>
                    <a:rPr kumimoji="0" lang="zh-CN" altLang="en-US" sz="1050" b="0" i="0" u="none" strike="noStrike" kern="1200" cap="none" spc="0" normalizeH="0" baseline="0" noProof="0">
                      <a:ln>
                        <a:noFill/>
                      </a:ln>
                      <a:solidFill>
                        <a:srgbClr val="000000">
                          <a:lumMod val="10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br>
                  <a:r>
                    <a:rPr kumimoji="0" lang="zh-CN" altLang="en-US" sz="1050" b="0" i="0" u="none" strike="noStrike" kern="1200" cap="none" spc="0" normalizeH="0" baseline="0" noProof="0">
                      <a:ln>
                        <a:noFill/>
                      </a:ln>
                      <a:solidFill>
                        <a:srgbClr val="000000">
                          <a:lumMod val="10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（建议使用主题字体）</a:t>
                  </a:r>
                </a:p>
              </p:txBody>
            </p:sp>
            <p:sp>
              <p:nvSpPr>
                <p:cNvPr id="16" name="iS1ide-TextBox 19"/>
                <p:cNvSpPr txBox="1"/>
                <p:nvPr/>
              </p:nvSpPr>
              <p:spPr>
                <a:xfrm>
                  <a:off x="1197898" y="1894293"/>
                  <a:ext cx="2198693" cy="388226"/>
                </a:xfrm>
                <a:prstGeom prst="rect">
                  <a:avLst/>
                </a:prstGeom>
                <a:noFill/>
              </p:spPr>
              <p:txBody>
                <a:bodyPr wrap="none" lIns="360000" tIns="0" rIns="0" bIns="0" anchor="b" anchorCtr="0">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srgbClr val="273A4F">
                          <a:lumMod val="10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标题文本预设</a:t>
                  </a:r>
                </a:p>
              </p:txBody>
            </p:sp>
            <p:sp>
              <p:nvSpPr>
                <p:cNvPr id="17" name="iS1ide-TextBox 20"/>
                <p:cNvSpPr txBox="1"/>
                <p:nvPr/>
              </p:nvSpPr>
              <p:spPr>
                <a:xfrm>
                  <a:off x="1197898" y="2282518"/>
                  <a:ext cx="2198693" cy="618766"/>
                </a:xfrm>
                <a:prstGeom prst="rect">
                  <a:avLst/>
                </a:prstGeom>
              </p:spPr>
              <p:txBody>
                <a:bodyPr vert="horz" wrap="square" lIns="360000" tIns="0" rIns="0" bIns="0" anchor="ctr" anchorCtr="0">
                  <a:norm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050" b="0" i="0" u="none" strike="noStrike" kern="1200" cap="none" spc="0" normalizeH="0" baseline="0" noProof="0">
                      <a:ln>
                        <a:noFill/>
                      </a:ln>
                      <a:solidFill>
                        <a:srgbClr val="000000">
                          <a:lumMod val="10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此部分内容作为文字排版占位显示 </a:t>
                  </a:r>
                  <a:br>
                    <a:rPr kumimoji="0" lang="zh-CN" altLang="en-US" sz="1050" b="0" i="0" u="none" strike="noStrike" kern="1200" cap="none" spc="0" normalizeH="0" baseline="0" noProof="0">
                      <a:ln>
                        <a:noFill/>
                      </a:ln>
                      <a:solidFill>
                        <a:srgbClr val="000000">
                          <a:lumMod val="10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br>
                  <a:r>
                    <a:rPr kumimoji="0" lang="zh-CN" altLang="en-US" sz="1050" b="0" i="0" u="none" strike="noStrike" kern="1200" cap="none" spc="0" normalizeH="0" baseline="0" noProof="0">
                      <a:ln>
                        <a:noFill/>
                      </a:ln>
                      <a:solidFill>
                        <a:srgbClr val="000000">
                          <a:lumMod val="100000"/>
                        </a:srgb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（建议使用主题字体）</a:t>
                  </a:r>
                </a:p>
              </p:txBody>
            </p:sp>
          </p:grpSp>
        </p:grpSp>
      </p:grpSp>
    </p:spTree>
    <p:custDataLst>
      <p:tags r:id="rId2"/>
    </p:custData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1543050" y="2019300"/>
            <a:ext cx="2552700" cy="4067175"/>
            <a:chOff x="1543050" y="2019300"/>
            <a:chExt cx="2552700" cy="4067175"/>
          </a:xfrm>
        </p:grpSpPr>
        <p:sp>
          <p:nvSpPr>
            <p:cNvPr id="7" name="îṣļîḑé-Rounded Rectangle 6"/>
            <p:cNvSpPr/>
            <p:nvPr/>
          </p:nvSpPr>
          <p:spPr>
            <a:xfrm>
              <a:off x="1543050" y="2019300"/>
              <a:ext cx="2552700" cy="4067175"/>
            </a:xfrm>
            <a:prstGeom prst="roundRect">
              <a:avLst>
                <a:gd name="adj" fmla="val 1293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1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此部分内容作为文字排版占位显示</a:t>
              </a:r>
              <a:br>
                <a:rPr kumimoji="0" lang="zh-CN" altLang="en-US" sz="11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br>
              <a:r>
                <a:rPr kumimoji="0" lang="zh-CN" altLang="en-US" sz="11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（建议使用主题字体）</a:t>
              </a:r>
            </a:p>
          </p:txBody>
        </p:sp>
        <p:sp>
          <p:nvSpPr>
            <p:cNvPr id="8" name="îṣļîḑé-Oval 7"/>
            <p:cNvSpPr/>
            <p:nvPr/>
          </p:nvSpPr>
          <p:spPr>
            <a:xfrm>
              <a:off x="1952625" y="2386012"/>
              <a:ext cx="1733550" cy="1733550"/>
            </a:xfrm>
            <a:prstGeom prst="ellipse">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 name="îṣļîḑé-Oval 8"/>
            <p:cNvSpPr/>
            <p:nvPr/>
          </p:nvSpPr>
          <p:spPr>
            <a:xfrm>
              <a:off x="3192463" y="2287588"/>
              <a:ext cx="493712" cy="49371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a:t>
              </a:r>
              <a:endParaRPr kumimoji="0" sz="18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2" name="îṣļîḑé-Rectangle 11"/>
            <p:cNvSpPr/>
            <p:nvPr/>
          </p:nvSpPr>
          <p:spPr>
            <a:xfrm>
              <a:off x="2094808" y="4263706"/>
              <a:ext cx="1449184" cy="411897"/>
            </a:xfrm>
            <a:prstGeom prst="rect">
              <a:avLst/>
            </a:prstGeom>
          </p:spPr>
          <p:txBody>
            <a:bodyPr wrap="none" lIns="0" tIns="0" rIns="0" bIns="0" anchor="ctr" anchorCtr="0">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标题文本预设</a:t>
              </a:r>
            </a:p>
          </p:txBody>
        </p:sp>
        <p:sp>
          <p:nvSpPr>
            <p:cNvPr id="23" name="Freeform 23"/>
            <p:cNvSpPr>
              <a:spLocks noEditPoints="1"/>
            </p:cNvSpPr>
            <p:nvPr/>
          </p:nvSpPr>
          <p:spPr bwMode="auto">
            <a:xfrm>
              <a:off x="2398713" y="2925444"/>
              <a:ext cx="793750" cy="727075"/>
            </a:xfrm>
            <a:custGeom>
              <a:avLst/>
              <a:gdLst>
                <a:gd name="T0" fmla="*/ 239 w 267"/>
                <a:gd name="T1" fmla="*/ 44 h 245"/>
                <a:gd name="T2" fmla="*/ 200 w 267"/>
                <a:gd name="T3" fmla="*/ 44 h 245"/>
                <a:gd name="T4" fmla="*/ 200 w 267"/>
                <a:gd name="T5" fmla="*/ 39 h 245"/>
                <a:gd name="T6" fmla="*/ 161 w 267"/>
                <a:gd name="T7" fmla="*/ 0 h 245"/>
                <a:gd name="T8" fmla="*/ 106 w 267"/>
                <a:gd name="T9" fmla="*/ 0 h 245"/>
                <a:gd name="T10" fmla="*/ 67 w 267"/>
                <a:gd name="T11" fmla="*/ 39 h 245"/>
                <a:gd name="T12" fmla="*/ 67 w 267"/>
                <a:gd name="T13" fmla="*/ 44 h 245"/>
                <a:gd name="T14" fmla="*/ 28 w 267"/>
                <a:gd name="T15" fmla="*/ 44 h 245"/>
                <a:gd name="T16" fmla="*/ 0 w 267"/>
                <a:gd name="T17" fmla="*/ 72 h 245"/>
                <a:gd name="T18" fmla="*/ 0 w 267"/>
                <a:gd name="T19" fmla="*/ 207 h 245"/>
                <a:gd name="T20" fmla="*/ 25 w 267"/>
                <a:gd name="T21" fmla="*/ 235 h 245"/>
                <a:gd name="T22" fmla="*/ 25 w 267"/>
                <a:gd name="T23" fmla="*/ 238 h 245"/>
                <a:gd name="T24" fmla="*/ 33 w 267"/>
                <a:gd name="T25" fmla="*/ 245 h 245"/>
                <a:gd name="T26" fmla="*/ 46 w 267"/>
                <a:gd name="T27" fmla="*/ 245 h 245"/>
                <a:gd name="T28" fmla="*/ 54 w 267"/>
                <a:gd name="T29" fmla="*/ 238 h 245"/>
                <a:gd name="T30" fmla="*/ 53 w 267"/>
                <a:gd name="T31" fmla="*/ 235 h 245"/>
                <a:gd name="T32" fmla="*/ 214 w 267"/>
                <a:gd name="T33" fmla="*/ 235 h 245"/>
                <a:gd name="T34" fmla="*/ 214 w 267"/>
                <a:gd name="T35" fmla="*/ 238 h 245"/>
                <a:gd name="T36" fmla="*/ 221 w 267"/>
                <a:gd name="T37" fmla="*/ 245 h 245"/>
                <a:gd name="T38" fmla="*/ 235 w 267"/>
                <a:gd name="T39" fmla="*/ 245 h 245"/>
                <a:gd name="T40" fmla="*/ 243 w 267"/>
                <a:gd name="T41" fmla="*/ 238 h 245"/>
                <a:gd name="T42" fmla="*/ 242 w 267"/>
                <a:gd name="T43" fmla="*/ 235 h 245"/>
                <a:gd name="T44" fmla="*/ 267 w 267"/>
                <a:gd name="T45" fmla="*/ 207 h 245"/>
                <a:gd name="T46" fmla="*/ 267 w 267"/>
                <a:gd name="T47" fmla="*/ 72 h 245"/>
                <a:gd name="T48" fmla="*/ 239 w 267"/>
                <a:gd name="T49" fmla="*/ 44 h 245"/>
                <a:gd name="T50" fmla="*/ 216 w 267"/>
                <a:gd name="T51" fmla="*/ 53 h 245"/>
                <a:gd name="T52" fmla="*/ 229 w 267"/>
                <a:gd name="T53" fmla="*/ 53 h 245"/>
                <a:gd name="T54" fmla="*/ 229 w 267"/>
                <a:gd name="T55" fmla="*/ 222 h 245"/>
                <a:gd name="T56" fmla="*/ 216 w 267"/>
                <a:gd name="T57" fmla="*/ 222 h 245"/>
                <a:gd name="T58" fmla="*/ 216 w 267"/>
                <a:gd name="T59" fmla="*/ 53 h 245"/>
                <a:gd name="T60" fmla="*/ 89 w 267"/>
                <a:gd name="T61" fmla="*/ 39 h 245"/>
                <a:gd name="T62" fmla="*/ 106 w 267"/>
                <a:gd name="T63" fmla="*/ 21 h 245"/>
                <a:gd name="T64" fmla="*/ 161 w 267"/>
                <a:gd name="T65" fmla="*/ 21 h 245"/>
                <a:gd name="T66" fmla="*/ 179 w 267"/>
                <a:gd name="T67" fmla="*/ 39 h 245"/>
                <a:gd name="T68" fmla="*/ 179 w 267"/>
                <a:gd name="T69" fmla="*/ 44 h 245"/>
                <a:gd name="T70" fmla="*/ 89 w 267"/>
                <a:gd name="T71" fmla="*/ 44 h 245"/>
                <a:gd name="T72" fmla="*/ 89 w 267"/>
                <a:gd name="T73" fmla="*/ 39 h 245"/>
                <a:gd name="T74" fmla="*/ 38 w 267"/>
                <a:gd name="T75" fmla="*/ 53 h 245"/>
                <a:gd name="T76" fmla="*/ 52 w 267"/>
                <a:gd name="T77" fmla="*/ 53 h 245"/>
                <a:gd name="T78" fmla="*/ 52 w 267"/>
                <a:gd name="T79" fmla="*/ 222 h 245"/>
                <a:gd name="T80" fmla="*/ 38 w 267"/>
                <a:gd name="T81" fmla="*/ 222 h 245"/>
                <a:gd name="T82" fmla="*/ 38 w 267"/>
                <a:gd name="T83" fmla="*/ 53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7" h="245">
                  <a:moveTo>
                    <a:pt x="239" y="44"/>
                  </a:moveTo>
                  <a:cubicBezTo>
                    <a:pt x="200" y="44"/>
                    <a:pt x="200" y="44"/>
                    <a:pt x="200" y="44"/>
                  </a:cubicBezTo>
                  <a:cubicBezTo>
                    <a:pt x="200" y="39"/>
                    <a:pt x="200" y="39"/>
                    <a:pt x="200" y="39"/>
                  </a:cubicBezTo>
                  <a:cubicBezTo>
                    <a:pt x="200" y="17"/>
                    <a:pt x="182" y="0"/>
                    <a:pt x="161" y="0"/>
                  </a:cubicBezTo>
                  <a:cubicBezTo>
                    <a:pt x="106" y="0"/>
                    <a:pt x="106" y="0"/>
                    <a:pt x="106" y="0"/>
                  </a:cubicBezTo>
                  <a:cubicBezTo>
                    <a:pt x="85" y="0"/>
                    <a:pt x="67" y="17"/>
                    <a:pt x="67" y="39"/>
                  </a:cubicBezTo>
                  <a:cubicBezTo>
                    <a:pt x="67" y="44"/>
                    <a:pt x="67" y="44"/>
                    <a:pt x="67" y="44"/>
                  </a:cubicBezTo>
                  <a:cubicBezTo>
                    <a:pt x="28" y="44"/>
                    <a:pt x="28" y="44"/>
                    <a:pt x="28" y="44"/>
                  </a:cubicBezTo>
                  <a:cubicBezTo>
                    <a:pt x="13" y="44"/>
                    <a:pt x="0" y="56"/>
                    <a:pt x="0" y="72"/>
                  </a:cubicBezTo>
                  <a:cubicBezTo>
                    <a:pt x="0" y="207"/>
                    <a:pt x="0" y="207"/>
                    <a:pt x="0" y="207"/>
                  </a:cubicBezTo>
                  <a:cubicBezTo>
                    <a:pt x="0" y="222"/>
                    <a:pt x="11" y="234"/>
                    <a:pt x="25" y="235"/>
                  </a:cubicBezTo>
                  <a:cubicBezTo>
                    <a:pt x="25" y="236"/>
                    <a:pt x="25" y="237"/>
                    <a:pt x="25" y="238"/>
                  </a:cubicBezTo>
                  <a:cubicBezTo>
                    <a:pt x="25" y="242"/>
                    <a:pt x="28" y="245"/>
                    <a:pt x="33" y="245"/>
                  </a:cubicBezTo>
                  <a:cubicBezTo>
                    <a:pt x="46" y="245"/>
                    <a:pt x="46" y="245"/>
                    <a:pt x="46" y="245"/>
                  </a:cubicBezTo>
                  <a:cubicBezTo>
                    <a:pt x="50" y="245"/>
                    <a:pt x="54" y="242"/>
                    <a:pt x="54" y="238"/>
                  </a:cubicBezTo>
                  <a:cubicBezTo>
                    <a:pt x="54" y="237"/>
                    <a:pt x="54" y="236"/>
                    <a:pt x="53" y="235"/>
                  </a:cubicBezTo>
                  <a:cubicBezTo>
                    <a:pt x="214" y="235"/>
                    <a:pt x="214" y="235"/>
                    <a:pt x="214" y="235"/>
                  </a:cubicBezTo>
                  <a:cubicBezTo>
                    <a:pt x="214" y="236"/>
                    <a:pt x="214" y="237"/>
                    <a:pt x="214" y="238"/>
                  </a:cubicBezTo>
                  <a:cubicBezTo>
                    <a:pt x="214" y="242"/>
                    <a:pt x="217" y="245"/>
                    <a:pt x="221" y="245"/>
                  </a:cubicBezTo>
                  <a:cubicBezTo>
                    <a:pt x="235" y="245"/>
                    <a:pt x="235" y="245"/>
                    <a:pt x="235" y="245"/>
                  </a:cubicBezTo>
                  <a:cubicBezTo>
                    <a:pt x="239" y="245"/>
                    <a:pt x="243" y="242"/>
                    <a:pt x="243" y="238"/>
                  </a:cubicBezTo>
                  <a:cubicBezTo>
                    <a:pt x="243" y="237"/>
                    <a:pt x="242" y="236"/>
                    <a:pt x="242" y="235"/>
                  </a:cubicBezTo>
                  <a:cubicBezTo>
                    <a:pt x="256" y="234"/>
                    <a:pt x="267" y="222"/>
                    <a:pt x="267" y="207"/>
                  </a:cubicBezTo>
                  <a:cubicBezTo>
                    <a:pt x="267" y="72"/>
                    <a:pt x="267" y="72"/>
                    <a:pt x="267" y="72"/>
                  </a:cubicBezTo>
                  <a:cubicBezTo>
                    <a:pt x="267" y="56"/>
                    <a:pt x="255" y="44"/>
                    <a:pt x="239" y="44"/>
                  </a:cubicBezTo>
                  <a:close/>
                  <a:moveTo>
                    <a:pt x="216" y="53"/>
                  </a:moveTo>
                  <a:cubicBezTo>
                    <a:pt x="229" y="53"/>
                    <a:pt x="229" y="53"/>
                    <a:pt x="229" y="53"/>
                  </a:cubicBezTo>
                  <a:cubicBezTo>
                    <a:pt x="229" y="222"/>
                    <a:pt x="229" y="222"/>
                    <a:pt x="229" y="222"/>
                  </a:cubicBezTo>
                  <a:cubicBezTo>
                    <a:pt x="216" y="222"/>
                    <a:pt x="216" y="222"/>
                    <a:pt x="216" y="222"/>
                  </a:cubicBezTo>
                  <a:lnTo>
                    <a:pt x="216" y="53"/>
                  </a:lnTo>
                  <a:close/>
                  <a:moveTo>
                    <a:pt x="89" y="39"/>
                  </a:moveTo>
                  <a:cubicBezTo>
                    <a:pt x="89" y="29"/>
                    <a:pt x="97" y="21"/>
                    <a:pt x="106" y="21"/>
                  </a:cubicBezTo>
                  <a:cubicBezTo>
                    <a:pt x="161" y="21"/>
                    <a:pt x="161" y="21"/>
                    <a:pt x="161" y="21"/>
                  </a:cubicBezTo>
                  <a:cubicBezTo>
                    <a:pt x="171" y="21"/>
                    <a:pt x="179" y="29"/>
                    <a:pt x="179" y="39"/>
                  </a:cubicBezTo>
                  <a:cubicBezTo>
                    <a:pt x="179" y="44"/>
                    <a:pt x="179" y="44"/>
                    <a:pt x="179" y="44"/>
                  </a:cubicBezTo>
                  <a:cubicBezTo>
                    <a:pt x="89" y="44"/>
                    <a:pt x="89" y="44"/>
                    <a:pt x="89" y="44"/>
                  </a:cubicBezTo>
                  <a:lnTo>
                    <a:pt x="89" y="39"/>
                  </a:lnTo>
                  <a:close/>
                  <a:moveTo>
                    <a:pt x="38" y="53"/>
                  </a:moveTo>
                  <a:cubicBezTo>
                    <a:pt x="52" y="53"/>
                    <a:pt x="52" y="53"/>
                    <a:pt x="52" y="53"/>
                  </a:cubicBezTo>
                  <a:cubicBezTo>
                    <a:pt x="52" y="222"/>
                    <a:pt x="52" y="222"/>
                    <a:pt x="52" y="222"/>
                  </a:cubicBezTo>
                  <a:cubicBezTo>
                    <a:pt x="38" y="222"/>
                    <a:pt x="38" y="222"/>
                    <a:pt x="38" y="222"/>
                  </a:cubicBezTo>
                  <a:lnTo>
                    <a:pt x="38" y="53"/>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grpSp>
      <p:grpSp>
        <p:nvGrpSpPr>
          <p:cNvPr id="37" name="组合 36"/>
          <p:cNvGrpSpPr/>
          <p:nvPr/>
        </p:nvGrpSpPr>
        <p:grpSpPr>
          <a:xfrm>
            <a:off x="8096250" y="2019300"/>
            <a:ext cx="2552700" cy="4067175"/>
            <a:chOff x="8096250" y="2019300"/>
            <a:chExt cx="2552700" cy="4067175"/>
          </a:xfrm>
        </p:grpSpPr>
        <p:sp>
          <p:nvSpPr>
            <p:cNvPr id="3" name="îṣļîḑé-Rounded Rectangle 2"/>
            <p:cNvSpPr/>
            <p:nvPr/>
          </p:nvSpPr>
          <p:spPr>
            <a:xfrm>
              <a:off x="8096250" y="2019300"/>
              <a:ext cx="2552700" cy="4067175"/>
            </a:xfrm>
            <a:prstGeom prst="roundRect">
              <a:avLst>
                <a:gd name="adj" fmla="val 1293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1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此部分内容作为文字排版占位显示</a:t>
              </a:r>
              <a:br>
                <a:rPr kumimoji="0" lang="zh-CN" altLang="en-US" sz="11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br>
              <a:r>
                <a:rPr kumimoji="0" lang="zh-CN" altLang="en-US" sz="11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（建议使用主题字体）</a:t>
              </a:r>
            </a:p>
          </p:txBody>
        </p:sp>
        <p:sp>
          <p:nvSpPr>
            <p:cNvPr id="4" name="îṣļîḑé-Oval 3"/>
            <p:cNvSpPr/>
            <p:nvPr/>
          </p:nvSpPr>
          <p:spPr>
            <a:xfrm>
              <a:off x="8505825" y="2386012"/>
              <a:ext cx="1733550" cy="1733550"/>
            </a:xfrm>
            <a:prstGeom prst="ellipse">
              <a:avLst/>
            </a:prstGeom>
            <a:solidFill>
              <a:schemeClr val="accent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 name="îṣļîḑé-Oval 10"/>
            <p:cNvSpPr/>
            <p:nvPr/>
          </p:nvSpPr>
          <p:spPr>
            <a:xfrm>
              <a:off x="9745663" y="2287588"/>
              <a:ext cx="493712" cy="49371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C</a:t>
              </a:r>
              <a:endParaRPr kumimoji="0" sz="18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4" name="îṣļîḑé-Rectangle 13"/>
            <p:cNvSpPr/>
            <p:nvPr/>
          </p:nvSpPr>
          <p:spPr>
            <a:xfrm>
              <a:off x="8648008" y="4263706"/>
              <a:ext cx="1449184" cy="411897"/>
            </a:xfrm>
            <a:prstGeom prst="rect">
              <a:avLst/>
            </a:prstGeom>
          </p:spPr>
          <p:txBody>
            <a:bodyPr wrap="none" lIns="0" tIns="0" rIns="0" bIns="0" anchor="ctr" anchorCtr="0">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标题文本预设</a:t>
              </a:r>
            </a:p>
          </p:txBody>
        </p:sp>
        <p:grpSp>
          <p:nvGrpSpPr>
            <p:cNvPr id="24" name="组合 23"/>
            <p:cNvGrpSpPr/>
            <p:nvPr/>
          </p:nvGrpSpPr>
          <p:grpSpPr>
            <a:xfrm>
              <a:off x="8935244" y="2837656"/>
              <a:ext cx="874713" cy="830263"/>
              <a:chOff x="10437813" y="4480719"/>
              <a:chExt cx="874713" cy="830263"/>
            </a:xfrm>
            <a:solidFill>
              <a:schemeClr val="bg1"/>
            </a:solidFill>
          </p:grpSpPr>
          <p:sp>
            <p:nvSpPr>
              <p:cNvPr id="25" name="Freeform 72"/>
              <p:cNvSpPr>
                <a:spLocks noEditPoints="1"/>
              </p:cNvSpPr>
              <p:nvPr/>
            </p:nvSpPr>
            <p:spPr bwMode="auto">
              <a:xfrm>
                <a:off x="10518776" y="4582319"/>
                <a:ext cx="715963" cy="728663"/>
              </a:xfrm>
              <a:custGeom>
                <a:avLst/>
                <a:gdLst>
                  <a:gd name="T0" fmla="*/ 241 w 241"/>
                  <a:gd name="T1" fmla="*/ 117 h 245"/>
                  <a:gd name="T2" fmla="*/ 120 w 241"/>
                  <a:gd name="T3" fmla="*/ 0 h 245"/>
                  <a:gd name="T4" fmla="*/ 0 w 241"/>
                  <a:gd name="T5" fmla="*/ 117 h 245"/>
                  <a:gd name="T6" fmla="*/ 46 w 241"/>
                  <a:gd name="T7" fmla="*/ 209 h 245"/>
                  <a:gd name="T8" fmla="*/ 31 w 241"/>
                  <a:gd name="T9" fmla="*/ 232 h 245"/>
                  <a:gd name="T10" fmla="*/ 33 w 241"/>
                  <a:gd name="T11" fmla="*/ 244 h 245"/>
                  <a:gd name="T12" fmla="*/ 38 w 241"/>
                  <a:gd name="T13" fmla="*/ 245 h 245"/>
                  <a:gd name="T14" fmla="*/ 45 w 241"/>
                  <a:gd name="T15" fmla="*/ 241 h 245"/>
                  <a:gd name="T16" fmla="*/ 60 w 241"/>
                  <a:gd name="T17" fmla="*/ 218 h 245"/>
                  <a:gd name="T18" fmla="*/ 120 w 241"/>
                  <a:gd name="T19" fmla="*/ 234 h 245"/>
                  <a:gd name="T20" fmla="*/ 181 w 241"/>
                  <a:gd name="T21" fmla="*/ 218 h 245"/>
                  <a:gd name="T22" fmla="*/ 196 w 241"/>
                  <a:gd name="T23" fmla="*/ 241 h 245"/>
                  <a:gd name="T24" fmla="*/ 203 w 241"/>
                  <a:gd name="T25" fmla="*/ 245 h 245"/>
                  <a:gd name="T26" fmla="*/ 208 w 241"/>
                  <a:gd name="T27" fmla="*/ 244 h 245"/>
                  <a:gd name="T28" fmla="*/ 210 w 241"/>
                  <a:gd name="T29" fmla="*/ 232 h 245"/>
                  <a:gd name="T30" fmla="*/ 195 w 241"/>
                  <a:gd name="T31" fmla="*/ 209 h 245"/>
                  <a:gd name="T32" fmla="*/ 241 w 241"/>
                  <a:gd name="T33" fmla="*/ 117 h 245"/>
                  <a:gd name="T34" fmla="*/ 120 w 241"/>
                  <a:gd name="T35" fmla="*/ 198 h 245"/>
                  <a:gd name="T36" fmla="*/ 37 w 241"/>
                  <a:gd name="T37" fmla="*/ 117 h 245"/>
                  <a:gd name="T38" fmla="*/ 120 w 241"/>
                  <a:gd name="T39" fmla="*/ 37 h 245"/>
                  <a:gd name="T40" fmla="*/ 203 w 241"/>
                  <a:gd name="T41" fmla="*/ 117 h 245"/>
                  <a:gd name="T42" fmla="*/ 120 w 241"/>
                  <a:gd name="T43" fmla="*/ 198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45">
                    <a:moveTo>
                      <a:pt x="241" y="117"/>
                    </a:moveTo>
                    <a:cubicBezTo>
                      <a:pt x="241" y="53"/>
                      <a:pt x="187" y="0"/>
                      <a:pt x="120" y="0"/>
                    </a:cubicBezTo>
                    <a:cubicBezTo>
                      <a:pt x="54" y="0"/>
                      <a:pt x="0" y="53"/>
                      <a:pt x="0" y="117"/>
                    </a:cubicBezTo>
                    <a:cubicBezTo>
                      <a:pt x="0" y="154"/>
                      <a:pt x="18" y="187"/>
                      <a:pt x="46" y="209"/>
                    </a:cubicBezTo>
                    <a:cubicBezTo>
                      <a:pt x="31" y="232"/>
                      <a:pt x="31" y="232"/>
                      <a:pt x="31" y="232"/>
                    </a:cubicBezTo>
                    <a:cubicBezTo>
                      <a:pt x="28" y="236"/>
                      <a:pt x="29" y="241"/>
                      <a:pt x="33" y="244"/>
                    </a:cubicBezTo>
                    <a:cubicBezTo>
                      <a:pt x="35" y="245"/>
                      <a:pt x="36" y="245"/>
                      <a:pt x="38" y="245"/>
                    </a:cubicBezTo>
                    <a:cubicBezTo>
                      <a:pt x="41" y="245"/>
                      <a:pt x="43" y="244"/>
                      <a:pt x="45" y="241"/>
                    </a:cubicBezTo>
                    <a:cubicBezTo>
                      <a:pt x="60" y="218"/>
                      <a:pt x="60" y="218"/>
                      <a:pt x="60" y="218"/>
                    </a:cubicBezTo>
                    <a:cubicBezTo>
                      <a:pt x="78" y="228"/>
                      <a:pt x="98" y="234"/>
                      <a:pt x="120" y="234"/>
                    </a:cubicBezTo>
                    <a:cubicBezTo>
                      <a:pt x="142" y="234"/>
                      <a:pt x="163" y="228"/>
                      <a:pt x="181" y="218"/>
                    </a:cubicBezTo>
                    <a:cubicBezTo>
                      <a:pt x="196" y="241"/>
                      <a:pt x="196" y="241"/>
                      <a:pt x="196" y="241"/>
                    </a:cubicBezTo>
                    <a:cubicBezTo>
                      <a:pt x="197" y="244"/>
                      <a:pt x="200" y="245"/>
                      <a:pt x="203" y="245"/>
                    </a:cubicBezTo>
                    <a:cubicBezTo>
                      <a:pt x="205" y="245"/>
                      <a:pt x="206" y="245"/>
                      <a:pt x="208" y="244"/>
                    </a:cubicBezTo>
                    <a:cubicBezTo>
                      <a:pt x="212" y="241"/>
                      <a:pt x="213" y="236"/>
                      <a:pt x="210" y="232"/>
                    </a:cubicBezTo>
                    <a:cubicBezTo>
                      <a:pt x="195" y="209"/>
                      <a:pt x="195" y="209"/>
                      <a:pt x="195" y="209"/>
                    </a:cubicBezTo>
                    <a:cubicBezTo>
                      <a:pt x="223" y="187"/>
                      <a:pt x="241" y="154"/>
                      <a:pt x="241" y="117"/>
                    </a:cubicBezTo>
                    <a:close/>
                    <a:moveTo>
                      <a:pt x="120" y="198"/>
                    </a:moveTo>
                    <a:cubicBezTo>
                      <a:pt x="75" y="198"/>
                      <a:pt x="37" y="162"/>
                      <a:pt x="37" y="117"/>
                    </a:cubicBezTo>
                    <a:cubicBezTo>
                      <a:pt x="37" y="73"/>
                      <a:pt x="75" y="37"/>
                      <a:pt x="120" y="37"/>
                    </a:cubicBezTo>
                    <a:cubicBezTo>
                      <a:pt x="166" y="37"/>
                      <a:pt x="203" y="73"/>
                      <a:pt x="203" y="117"/>
                    </a:cubicBezTo>
                    <a:cubicBezTo>
                      <a:pt x="203" y="162"/>
                      <a:pt x="166" y="198"/>
                      <a:pt x="120" y="1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sp>
            <p:nvSpPr>
              <p:cNvPr id="26" name="Freeform 73"/>
              <p:cNvSpPr/>
              <p:nvPr/>
            </p:nvSpPr>
            <p:spPr bwMode="auto">
              <a:xfrm>
                <a:off x="10437813" y="4480719"/>
                <a:ext cx="309563" cy="288925"/>
              </a:xfrm>
              <a:custGeom>
                <a:avLst/>
                <a:gdLst>
                  <a:gd name="T0" fmla="*/ 102 w 104"/>
                  <a:gd name="T1" fmla="*/ 19 h 97"/>
                  <a:gd name="T2" fmla="*/ 93 w 104"/>
                  <a:gd name="T3" fmla="*/ 17 h 97"/>
                  <a:gd name="T4" fmla="*/ 25 w 104"/>
                  <a:gd name="T5" fmla="*/ 17 h 97"/>
                  <a:gd name="T6" fmla="*/ 14 w 104"/>
                  <a:gd name="T7" fmla="*/ 83 h 97"/>
                  <a:gd name="T8" fmla="*/ 14 w 104"/>
                  <a:gd name="T9" fmla="*/ 93 h 97"/>
                  <a:gd name="T10" fmla="*/ 25 w 104"/>
                  <a:gd name="T11" fmla="*/ 94 h 97"/>
                  <a:gd name="T12" fmla="*/ 101 w 104"/>
                  <a:gd name="T13" fmla="*/ 30 h 97"/>
                  <a:gd name="T14" fmla="*/ 102 w 104"/>
                  <a:gd name="T15" fmla="*/ 19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97">
                    <a:moveTo>
                      <a:pt x="102" y="19"/>
                    </a:moveTo>
                    <a:cubicBezTo>
                      <a:pt x="99" y="16"/>
                      <a:pt x="96" y="16"/>
                      <a:pt x="93" y="17"/>
                    </a:cubicBezTo>
                    <a:cubicBezTo>
                      <a:pt x="74" y="0"/>
                      <a:pt x="45" y="0"/>
                      <a:pt x="25" y="17"/>
                    </a:cubicBezTo>
                    <a:cubicBezTo>
                      <a:pt x="5" y="34"/>
                      <a:pt x="0" y="62"/>
                      <a:pt x="14" y="83"/>
                    </a:cubicBezTo>
                    <a:cubicBezTo>
                      <a:pt x="12" y="86"/>
                      <a:pt x="12" y="90"/>
                      <a:pt x="14" y="93"/>
                    </a:cubicBezTo>
                    <a:cubicBezTo>
                      <a:pt x="17" y="96"/>
                      <a:pt x="22" y="97"/>
                      <a:pt x="25" y="94"/>
                    </a:cubicBezTo>
                    <a:cubicBezTo>
                      <a:pt x="101" y="30"/>
                      <a:pt x="101" y="30"/>
                      <a:pt x="101" y="30"/>
                    </a:cubicBezTo>
                    <a:cubicBezTo>
                      <a:pt x="104" y="27"/>
                      <a:pt x="104" y="23"/>
                      <a:pt x="102"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sp>
            <p:nvSpPr>
              <p:cNvPr id="27" name="Freeform 74"/>
              <p:cNvSpPr/>
              <p:nvPr/>
            </p:nvSpPr>
            <p:spPr bwMode="auto">
              <a:xfrm>
                <a:off x="11002963" y="4480719"/>
                <a:ext cx="309563" cy="288925"/>
              </a:xfrm>
              <a:custGeom>
                <a:avLst/>
                <a:gdLst>
                  <a:gd name="T0" fmla="*/ 80 w 104"/>
                  <a:gd name="T1" fmla="*/ 17 h 97"/>
                  <a:gd name="T2" fmla="*/ 12 w 104"/>
                  <a:gd name="T3" fmla="*/ 17 h 97"/>
                  <a:gd name="T4" fmla="*/ 3 w 104"/>
                  <a:gd name="T5" fmla="*/ 19 h 97"/>
                  <a:gd name="T6" fmla="*/ 4 w 104"/>
                  <a:gd name="T7" fmla="*/ 30 h 97"/>
                  <a:gd name="T8" fmla="*/ 80 w 104"/>
                  <a:gd name="T9" fmla="*/ 94 h 97"/>
                  <a:gd name="T10" fmla="*/ 91 w 104"/>
                  <a:gd name="T11" fmla="*/ 93 h 97"/>
                  <a:gd name="T12" fmla="*/ 91 w 104"/>
                  <a:gd name="T13" fmla="*/ 83 h 97"/>
                  <a:gd name="T14" fmla="*/ 80 w 104"/>
                  <a:gd name="T15" fmla="*/ 17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97">
                    <a:moveTo>
                      <a:pt x="80" y="17"/>
                    </a:moveTo>
                    <a:cubicBezTo>
                      <a:pt x="60" y="0"/>
                      <a:pt x="31" y="0"/>
                      <a:pt x="12" y="17"/>
                    </a:cubicBezTo>
                    <a:cubicBezTo>
                      <a:pt x="9" y="16"/>
                      <a:pt x="5" y="16"/>
                      <a:pt x="3" y="19"/>
                    </a:cubicBezTo>
                    <a:cubicBezTo>
                      <a:pt x="0" y="23"/>
                      <a:pt x="1" y="27"/>
                      <a:pt x="4" y="30"/>
                    </a:cubicBezTo>
                    <a:cubicBezTo>
                      <a:pt x="80" y="94"/>
                      <a:pt x="80" y="94"/>
                      <a:pt x="80" y="94"/>
                    </a:cubicBezTo>
                    <a:cubicBezTo>
                      <a:pt x="83" y="97"/>
                      <a:pt x="88" y="96"/>
                      <a:pt x="91" y="93"/>
                    </a:cubicBezTo>
                    <a:cubicBezTo>
                      <a:pt x="93" y="90"/>
                      <a:pt x="93" y="86"/>
                      <a:pt x="91" y="83"/>
                    </a:cubicBezTo>
                    <a:cubicBezTo>
                      <a:pt x="104" y="62"/>
                      <a:pt x="100" y="34"/>
                      <a:pt x="8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sp>
            <p:nvSpPr>
              <p:cNvPr id="28" name="Freeform 75"/>
              <p:cNvSpPr/>
              <p:nvPr/>
            </p:nvSpPr>
            <p:spPr bwMode="auto">
              <a:xfrm>
                <a:off x="10780713" y="4707731"/>
                <a:ext cx="119063" cy="376238"/>
              </a:xfrm>
              <a:custGeom>
                <a:avLst/>
                <a:gdLst>
                  <a:gd name="T0" fmla="*/ 32 w 40"/>
                  <a:gd name="T1" fmla="*/ 0 h 127"/>
                  <a:gd name="T2" fmla="*/ 32 w 40"/>
                  <a:gd name="T3" fmla="*/ 0 h 127"/>
                  <a:gd name="T4" fmla="*/ 23 w 40"/>
                  <a:gd name="T5" fmla="*/ 9 h 127"/>
                  <a:gd name="T6" fmla="*/ 22 w 40"/>
                  <a:gd name="T7" fmla="*/ 73 h 127"/>
                  <a:gd name="T8" fmla="*/ 2 w 40"/>
                  <a:gd name="T9" fmla="*/ 115 h 127"/>
                  <a:gd name="T10" fmla="*/ 6 w 40"/>
                  <a:gd name="T11" fmla="*/ 126 h 127"/>
                  <a:gd name="T12" fmla="*/ 10 w 40"/>
                  <a:gd name="T13" fmla="*/ 127 h 127"/>
                  <a:gd name="T14" fmla="*/ 18 w 40"/>
                  <a:gd name="T15" fmla="*/ 122 h 127"/>
                  <a:gd name="T16" fmla="*/ 39 w 40"/>
                  <a:gd name="T17" fmla="*/ 79 h 127"/>
                  <a:gd name="T18" fmla="*/ 39 w 40"/>
                  <a:gd name="T19" fmla="*/ 75 h 127"/>
                  <a:gd name="T20" fmla="*/ 40 w 40"/>
                  <a:gd name="T21" fmla="*/ 9 h 127"/>
                  <a:gd name="T22" fmla="*/ 32 w 40"/>
                  <a:gd name="T2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127">
                    <a:moveTo>
                      <a:pt x="32" y="0"/>
                    </a:moveTo>
                    <a:cubicBezTo>
                      <a:pt x="32" y="0"/>
                      <a:pt x="32" y="0"/>
                      <a:pt x="32" y="0"/>
                    </a:cubicBezTo>
                    <a:cubicBezTo>
                      <a:pt x="27" y="0"/>
                      <a:pt x="23" y="4"/>
                      <a:pt x="23" y="9"/>
                    </a:cubicBezTo>
                    <a:cubicBezTo>
                      <a:pt x="22" y="73"/>
                      <a:pt x="22" y="73"/>
                      <a:pt x="22" y="73"/>
                    </a:cubicBezTo>
                    <a:cubicBezTo>
                      <a:pt x="2" y="115"/>
                      <a:pt x="2" y="115"/>
                      <a:pt x="2" y="115"/>
                    </a:cubicBezTo>
                    <a:cubicBezTo>
                      <a:pt x="0" y="119"/>
                      <a:pt x="2" y="124"/>
                      <a:pt x="6" y="126"/>
                    </a:cubicBezTo>
                    <a:cubicBezTo>
                      <a:pt x="7" y="127"/>
                      <a:pt x="9" y="127"/>
                      <a:pt x="10" y="127"/>
                    </a:cubicBezTo>
                    <a:cubicBezTo>
                      <a:pt x="13" y="127"/>
                      <a:pt x="16" y="125"/>
                      <a:pt x="18" y="122"/>
                    </a:cubicBezTo>
                    <a:cubicBezTo>
                      <a:pt x="39" y="79"/>
                      <a:pt x="39" y="79"/>
                      <a:pt x="39" y="79"/>
                    </a:cubicBezTo>
                    <a:cubicBezTo>
                      <a:pt x="39" y="78"/>
                      <a:pt x="39" y="77"/>
                      <a:pt x="39" y="75"/>
                    </a:cubicBezTo>
                    <a:cubicBezTo>
                      <a:pt x="40" y="9"/>
                      <a:pt x="40" y="9"/>
                      <a:pt x="40" y="9"/>
                    </a:cubicBezTo>
                    <a:cubicBezTo>
                      <a:pt x="40" y="4"/>
                      <a:pt x="37" y="0"/>
                      <a:pt x="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grpSp>
      </p:grpSp>
      <p:grpSp>
        <p:nvGrpSpPr>
          <p:cNvPr id="36" name="组合 35"/>
          <p:cNvGrpSpPr/>
          <p:nvPr/>
        </p:nvGrpSpPr>
        <p:grpSpPr>
          <a:xfrm>
            <a:off x="4819650" y="2019300"/>
            <a:ext cx="2552700" cy="4067175"/>
            <a:chOff x="4819650" y="2019300"/>
            <a:chExt cx="2552700" cy="4067175"/>
          </a:xfrm>
        </p:grpSpPr>
        <p:sp>
          <p:nvSpPr>
            <p:cNvPr id="5" name="îṣļîḑé-Rounded Rectangle 4"/>
            <p:cNvSpPr/>
            <p:nvPr/>
          </p:nvSpPr>
          <p:spPr>
            <a:xfrm>
              <a:off x="4819650" y="2019300"/>
              <a:ext cx="2552700" cy="4067175"/>
            </a:xfrm>
            <a:prstGeom prst="roundRect">
              <a:avLst>
                <a:gd name="adj" fmla="val 1293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628000" anchor="t" anchorCtr="1">
              <a:norm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1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此部分内容作为文字排版占位显示</a:t>
              </a:r>
              <a:br>
                <a:rPr kumimoji="0" lang="zh-CN" altLang="en-US" sz="11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br>
              <a:r>
                <a:rPr kumimoji="0" lang="zh-CN" altLang="en-US" sz="11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（建议使用主题字体）</a:t>
              </a:r>
            </a:p>
          </p:txBody>
        </p:sp>
        <p:sp>
          <p:nvSpPr>
            <p:cNvPr id="6" name="îṣļîḑé-Oval 5"/>
            <p:cNvSpPr/>
            <p:nvPr/>
          </p:nvSpPr>
          <p:spPr>
            <a:xfrm>
              <a:off x="5229225" y="2386012"/>
              <a:ext cx="1733550" cy="1733550"/>
            </a:xfrm>
            <a:prstGeom prst="ellipse">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 name="îṣļîḑé-Oval 9"/>
            <p:cNvSpPr/>
            <p:nvPr/>
          </p:nvSpPr>
          <p:spPr>
            <a:xfrm>
              <a:off x="6469063" y="2287588"/>
              <a:ext cx="493712" cy="49371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B</a:t>
              </a:r>
              <a:endParaRPr kumimoji="0" sz="18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3" name="îṣļîḑé-Rectangle 12"/>
            <p:cNvSpPr/>
            <p:nvPr/>
          </p:nvSpPr>
          <p:spPr>
            <a:xfrm>
              <a:off x="5371408" y="4263706"/>
              <a:ext cx="1449184" cy="411897"/>
            </a:xfrm>
            <a:prstGeom prst="rect">
              <a:avLst/>
            </a:prstGeom>
          </p:spPr>
          <p:txBody>
            <a:bodyPr wrap="none" lIns="0" tIns="0" rIns="0" bIns="0" anchor="ctr" anchorCtr="0">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标题文本预设</a:t>
              </a:r>
            </a:p>
          </p:txBody>
        </p:sp>
        <p:grpSp>
          <p:nvGrpSpPr>
            <p:cNvPr id="29" name="组合 28"/>
            <p:cNvGrpSpPr/>
            <p:nvPr/>
          </p:nvGrpSpPr>
          <p:grpSpPr>
            <a:xfrm>
              <a:off x="5684838" y="2891631"/>
              <a:ext cx="822325" cy="722313"/>
              <a:chOff x="7545388" y="1652587"/>
              <a:chExt cx="822325" cy="722313"/>
            </a:xfrm>
            <a:solidFill>
              <a:schemeClr val="bg1"/>
            </a:solidFill>
          </p:grpSpPr>
          <p:sp>
            <p:nvSpPr>
              <p:cNvPr id="30" name="Freeform 58"/>
              <p:cNvSpPr/>
              <p:nvPr/>
            </p:nvSpPr>
            <p:spPr bwMode="auto">
              <a:xfrm>
                <a:off x="7773988" y="2282825"/>
                <a:ext cx="365125" cy="92075"/>
              </a:xfrm>
              <a:custGeom>
                <a:avLst/>
                <a:gdLst>
                  <a:gd name="T0" fmla="*/ 106 w 120"/>
                  <a:gd name="T1" fmla="*/ 11 h 30"/>
                  <a:gd name="T2" fmla="*/ 97 w 120"/>
                  <a:gd name="T3" fmla="*/ 11 h 30"/>
                  <a:gd name="T4" fmla="*/ 97 w 120"/>
                  <a:gd name="T5" fmla="*/ 0 h 30"/>
                  <a:gd name="T6" fmla="*/ 23 w 120"/>
                  <a:gd name="T7" fmla="*/ 0 h 30"/>
                  <a:gd name="T8" fmla="*/ 23 w 120"/>
                  <a:gd name="T9" fmla="*/ 11 h 30"/>
                  <a:gd name="T10" fmla="*/ 14 w 120"/>
                  <a:gd name="T11" fmla="*/ 11 h 30"/>
                  <a:gd name="T12" fmla="*/ 0 w 120"/>
                  <a:gd name="T13" fmla="*/ 30 h 30"/>
                  <a:gd name="T14" fmla="*/ 120 w 120"/>
                  <a:gd name="T15" fmla="*/ 30 h 30"/>
                  <a:gd name="T16" fmla="*/ 106 w 120"/>
                  <a:gd name="T17" fmla="*/ 1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30">
                    <a:moveTo>
                      <a:pt x="106" y="11"/>
                    </a:moveTo>
                    <a:cubicBezTo>
                      <a:pt x="97" y="11"/>
                      <a:pt x="97" y="11"/>
                      <a:pt x="97" y="11"/>
                    </a:cubicBezTo>
                    <a:cubicBezTo>
                      <a:pt x="97" y="0"/>
                      <a:pt x="97" y="0"/>
                      <a:pt x="97" y="0"/>
                    </a:cubicBezTo>
                    <a:cubicBezTo>
                      <a:pt x="23" y="0"/>
                      <a:pt x="23" y="0"/>
                      <a:pt x="23" y="0"/>
                    </a:cubicBezTo>
                    <a:cubicBezTo>
                      <a:pt x="23" y="11"/>
                      <a:pt x="23" y="11"/>
                      <a:pt x="23" y="11"/>
                    </a:cubicBezTo>
                    <a:cubicBezTo>
                      <a:pt x="14" y="11"/>
                      <a:pt x="14" y="11"/>
                      <a:pt x="14" y="11"/>
                    </a:cubicBezTo>
                    <a:cubicBezTo>
                      <a:pt x="6" y="11"/>
                      <a:pt x="0" y="20"/>
                      <a:pt x="0" y="30"/>
                    </a:cubicBezTo>
                    <a:cubicBezTo>
                      <a:pt x="120" y="30"/>
                      <a:pt x="120" y="30"/>
                      <a:pt x="120" y="30"/>
                    </a:cubicBezTo>
                    <a:cubicBezTo>
                      <a:pt x="120" y="20"/>
                      <a:pt x="114" y="11"/>
                      <a:pt x="10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sp>
            <p:nvSpPr>
              <p:cNvPr id="31" name="Freeform 59"/>
              <p:cNvSpPr>
                <a:spLocks noEditPoints="1"/>
              </p:cNvSpPr>
              <p:nvPr/>
            </p:nvSpPr>
            <p:spPr bwMode="auto">
              <a:xfrm>
                <a:off x="7545388" y="1652587"/>
                <a:ext cx="822325" cy="612775"/>
              </a:xfrm>
              <a:custGeom>
                <a:avLst/>
                <a:gdLst>
                  <a:gd name="T0" fmla="*/ 251 w 270"/>
                  <a:gd name="T1" fmla="*/ 0 h 201"/>
                  <a:gd name="T2" fmla="*/ 19 w 270"/>
                  <a:gd name="T3" fmla="*/ 0 h 201"/>
                  <a:gd name="T4" fmla="*/ 0 w 270"/>
                  <a:gd name="T5" fmla="*/ 19 h 201"/>
                  <a:gd name="T6" fmla="*/ 0 w 270"/>
                  <a:gd name="T7" fmla="*/ 183 h 201"/>
                  <a:gd name="T8" fmla="*/ 19 w 270"/>
                  <a:gd name="T9" fmla="*/ 201 h 201"/>
                  <a:gd name="T10" fmla="*/ 251 w 270"/>
                  <a:gd name="T11" fmla="*/ 201 h 201"/>
                  <a:gd name="T12" fmla="*/ 270 w 270"/>
                  <a:gd name="T13" fmla="*/ 183 h 201"/>
                  <a:gd name="T14" fmla="*/ 270 w 270"/>
                  <a:gd name="T15" fmla="*/ 19 h 201"/>
                  <a:gd name="T16" fmla="*/ 251 w 270"/>
                  <a:gd name="T17" fmla="*/ 0 h 201"/>
                  <a:gd name="T18" fmla="*/ 135 w 270"/>
                  <a:gd name="T19" fmla="*/ 183 h 201"/>
                  <a:gd name="T20" fmla="*/ 128 w 270"/>
                  <a:gd name="T21" fmla="*/ 176 h 201"/>
                  <a:gd name="T22" fmla="*/ 135 w 270"/>
                  <a:gd name="T23" fmla="*/ 169 h 201"/>
                  <a:gd name="T24" fmla="*/ 142 w 270"/>
                  <a:gd name="T25" fmla="*/ 176 h 201"/>
                  <a:gd name="T26" fmla="*/ 135 w 270"/>
                  <a:gd name="T27" fmla="*/ 183 h 201"/>
                  <a:gd name="T28" fmla="*/ 254 w 270"/>
                  <a:gd name="T29" fmla="*/ 146 h 201"/>
                  <a:gd name="T30" fmla="*/ 252 w 270"/>
                  <a:gd name="T31" fmla="*/ 148 h 201"/>
                  <a:gd name="T32" fmla="*/ 18 w 270"/>
                  <a:gd name="T33" fmla="*/ 148 h 201"/>
                  <a:gd name="T34" fmla="*/ 16 w 270"/>
                  <a:gd name="T35" fmla="*/ 146 h 201"/>
                  <a:gd name="T36" fmla="*/ 16 w 270"/>
                  <a:gd name="T37" fmla="*/ 20 h 201"/>
                  <a:gd name="T38" fmla="*/ 18 w 270"/>
                  <a:gd name="T39" fmla="*/ 18 h 201"/>
                  <a:gd name="T40" fmla="*/ 252 w 270"/>
                  <a:gd name="T41" fmla="*/ 18 h 201"/>
                  <a:gd name="T42" fmla="*/ 254 w 270"/>
                  <a:gd name="T43" fmla="*/ 20 h 201"/>
                  <a:gd name="T44" fmla="*/ 254 w 270"/>
                  <a:gd name="T45" fmla="*/ 14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0" h="201">
                    <a:moveTo>
                      <a:pt x="251" y="0"/>
                    </a:moveTo>
                    <a:cubicBezTo>
                      <a:pt x="19" y="0"/>
                      <a:pt x="19" y="0"/>
                      <a:pt x="19" y="0"/>
                    </a:cubicBezTo>
                    <a:cubicBezTo>
                      <a:pt x="9" y="0"/>
                      <a:pt x="0" y="9"/>
                      <a:pt x="0" y="19"/>
                    </a:cubicBezTo>
                    <a:cubicBezTo>
                      <a:pt x="0" y="183"/>
                      <a:pt x="0" y="183"/>
                      <a:pt x="0" y="183"/>
                    </a:cubicBezTo>
                    <a:cubicBezTo>
                      <a:pt x="0" y="193"/>
                      <a:pt x="9" y="201"/>
                      <a:pt x="19" y="201"/>
                    </a:cubicBezTo>
                    <a:cubicBezTo>
                      <a:pt x="251" y="201"/>
                      <a:pt x="251" y="201"/>
                      <a:pt x="251" y="201"/>
                    </a:cubicBezTo>
                    <a:cubicBezTo>
                      <a:pt x="261" y="201"/>
                      <a:pt x="270" y="193"/>
                      <a:pt x="270" y="183"/>
                    </a:cubicBezTo>
                    <a:cubicBezTo>
                      <a:pt x="270" y="19"/>
                      <a:pt x="270" y="19"/>
                      <a:pt x="270" y="19"/>
                    </a:cubicBezTo>
                    <a:cubicBezTo>
                      <a:pt x="270" y="9"/>
                      <a:pt x="261" y="0"/>
                      <a:pt x="251" y="0"/>
                    </a:cubicBezTo>
                    <a:close/>
                    <a:moveTo>
                      <a:pt x="135" y="183"/>
                    </a:moveTo>
                    <a:cubicBezTo>
                      <a:pt x="131" y="183"/>
                      <a:pt x="128" y="180"/>
                      <a:pt x="128" y="176"/>
                    </a:cubicBezTo>
                    <a:cubicBezTo>
                      <a:pt x="128" y="172"/>
                      <a:pt x="131" y="169"/>
                      <a:pt x="135" y="169"/>
                    </a:cubicBezTo>
                    <a:cubicBezTo>
                      <a:pt x="139" y="169"/>
                      <a:pt x="142" y="172"/>
                      <a:pt x="142" y="176"/>
                    </a:cubicBezTo>
                    <a:cubicBezTo>
                      <a:pt x="142" y="180"/>
                      <a:pt x="139" y="183"/>
                      <a:pt x="135" y="183"/>
                    </a:cubicBezTo>
                    <a:close/>
                    <a:moveTo>
                      <a:pt x="254" y="146"/>
                    </a:moveTo>
                    <a:cubicBezTo>
                      <a:pt x="254" y="147"/>
                      <a:pt x="253" y="148"/>
                      <a:pt x="252" y="148"/>
                    </a:cubicBezTo>
                    <a:cubicBezTo>
                      <a:pt x="18" y="148"/>
                      <a:pt x="18" y="148"/>
                      <a:pt x="18" y="148"/>
                    </a:cubicBezTo>
                    <a:cubicBezTo>
                      <a:pt x="17" y="148"/>
                      <a:pt x="16" y="147"/>
                      <a:pt x="16" y="146"/>
                    </a:cubicBezTo>
                    <a:cubicBezTo>
                      <a:pt x="16" y="20"/>
                      <a:pt x="16" y="20"/>
                      <a:pt x="16" y="20"/>
                    </a:cubicBezTo>
                    <a:cubicBezTo>
                      <a:pt x="16" y="19"/>
                      <a:pt x="17" y="18"/>
                      <a:pt x="18" y="18"/>
                    </a:cubicBezTo>
                    <a:cubicBezTo>
                      <a:pt x="252" y="18"/>
                      <a:pt x="252" y="18"/>
                      <a:pt x="252" y="18"/>
                    </a:cubicBezTo>
                    <a:cubicBezTo>
                      <a:pt x="253" y="18"/>
                      <a:pt x="254" y="19"/>
                      <a:pt x="254" y="20"/>
                    </a:cubicBezTo>
                    <a:lnTo>
                      <a:pt x="254" y="1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sp>
            <p:nvSpPr>
              <p:cNvPr id="32" name="Freeform 60"/>
              <p:cNvSpPr/>
              <p:nvPr/>
            </p:nvSpPr>
            <p:spPr bwMode="auto">
              <a:xfrm>
                <a:off x="7834313" y="1828800"/>
                <a:ext cx="244475" cy="115888"/>
              </a:xfrm>
              <a:custGeom>
                <a:avLst/>
                <a:gdLst>
                  <a:gd name="T0" fmla="*/ 4 w 80"/>
                  <a:gd name="T1" fmla="*/ 20 h 38"/>
                  <a:gd name="T2" fmla="*/ 4 w 80"/>
                  <a:gd name="T3" fmla="*/ 34 h 38"/>
                  <a:gd name="T4" fmla="*/ 11 w 80"/>
                  <a:gd name="T5" fmla="*/ 37 h 38"/>
                  <a:gd name="T6" fmla="*/ 18 w 80"/>
                  <a:gd name="T7" fmla="*/ 34 h 38"/>
                  <a:gd name="T8" fmla="*/ 62 w 80"/>
                  <a:gd name="T9" fmla="*/ 34 h 38"/>
                  <a:gd name="T10" fmla="*/ 76 w 80"/>
                  <a:gd name="T11" fmla="*/ 34 h 38"/>
                  <a:gd name="T12" fmla="*/ 76 w 80"/>
                  <a:gd name="T13" fmla="*/ 20 h 38"/>
                  <a:gd name="T14" fmla="*/ 4 w 80"/>
                  <a:gd name="T15" fmla="*/ 2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38">
                    <a:moveTo>
                      <a:pt x="4" y="20"/>
                    </a:moveTo>
                    <a:cubicBezTo>
                      <a:pt x="0" y="24"/>
                      <a:pt x="0" y="30"/>
                      <a:pt x="4" y="34"/>
                    </a:cubicBezTo>
                    <a:cubicBezTo>
                      <a:pt x="6" y="36"/>
                      <a:pt x="8" y="37"/>
                      <a:pt x="11" y="37"/>
                    </a:cubicBezTo>
                    <a:cubicBezTo>
                      <a:pt x="13" y="37"/>
                      <a:pt x="16" y="36"/>
                      <a:pt x="18" y="34"/>
                    </a:cubicBezTo>
                    <a:cubicBezTo>
                      <a:pt x="30" y="22"/>
                      <a:pt x="50" y="22"/>
                      <a:pt x="62" y="34"/>
                    </a:cubicBezTo>
                    <a:cubicBezTo>
                      <a:pt x="66" y="38"/>
                      <a:pt x="72" y="38"/>
                      <a:pt x="76" y="34"/>
                    </a:cubicBezTo>
                    <a:cubicBezTo>
                      <a:pt x="80" y="30"/>
                      <a:pt x="80" y="24"/>
                      <a:pt x="76" y="20"/>
                    </a:cubicBezTo>
                    <a:cubicBezTo>
                      <a:pt x="56" y="0"/>
                      <a:pt x="24" y="0"/>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sp>
            <p:nvSpPr>
              <p:cNvPr id="33" name="Freeform 61"/>
              <p:cNvSpPr/>
              <p:nvPr/>
            </p:nvSpPr>
            <p:spPr bwMode="auto">
              <a:xfrm>
                <a:off x="7761288" y="1744662"/>
                <a:ext cx="390525" cy="127000"/>
              </a:xfrm>
              <a:custGeom>
                <a:avLst/>
                <a:gdLst>
                  <a:gd name="T0" fmla="*/ 64 w 128"/>
                  <a:gd name="T1" fmla="*/ 0 h 42"/>
                  <a:gd name="T2" fmla="*/ 4 w 128"/>
                  <a:gd name="T3" fmla="*/ 24 h 42"/>
                  <a:gd name="T4" fmla="*/ 4 w 128"/>
                  <a:gd name="T5" fmla="*/ 39 h 42"/>
                  <a:gd name="T6" fmla="*/ 18 w 128"/>
                  <a:gd name="T7" fmla="*/ 39 h 42"/>
                  <a:gd name="T8" fmla="*/ 64 w 128"/>
                  <a:gd name="T9" fmla="*/ 20 h 42"/>
                  <a:gd name="T10" fmla="*/ 110 w 128"/>
                  <a:gd name="T11" fmla="*/ 39 h 42"/>
                  <a:gd name="T12" fmla="*/ 117 w 128"/>
                  <a:gd name="T13" fmla="*/ 41 h 42"/>
                  <a:gd name="T14" fmla="*/ 124 w 128"/>
                  <a:gd name="T15" fmla="*/ 39 h 42"/>
                  <a:gd name="T16" fmla="*/ 124 w 128"/>
                  <a:gd name="T17" fmla="*/ 24 h 42"/>
                  <a:gd name="T18" fmla="*/ 64 w 128"/>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42">
                    <a:moveTo>
                      <a:pt x="64" y="0"/>
                    </a:moveTo>
                    <a:cubicBezTo>
                      <a:pt x="41" y="0"/>
                      <a:pt x="20" y="8"/>
                      <a:pt x="4" y="24"/>
                    </a:cubicBezTo>
                    <a:cubicBezTo>
                      <a:pt x="0" y="28"/>
                      <a:pt x="0" y="35"/>
                      <a:pt x="4" y="39"/>
                    </a:cubicBezTo>
                    <a:cubicBezTo>
                      <a:pt x="8" y="42"/>
                      <a:pt x="14" y="42"/>
                      <a:pt x="18" y="39"/>
                    </a:cubicBezTo>
                    <a:cubicBezTo>
                      <a:pt x="30" y="26"/>
                      <a:pt x="47" y="20"/>
                      <a:pt x="64" y="20"/>
                    </a:cubicBezTo>
                    <a:cubicBezTo>
                      <a:pt x="81" y="20"/>
                      <a:pt x="97" y="26"/>
                      <a:pt x="110" y="39"/>
                    </a:cubicBezTo>
                    <a:cubicBezTo>
                      <a:pt x="112" y="41"/>
                      <a:pt x="114" y="41"/>
                      <a:pt x="117" y="41"/>
                    </a:cubicBezTo>
                    <a:cubicBezTo>
                      <a:pt x="119" y="41"/>
                      <a:pt x="122" y="41"/>
                      <a:pt x="124" y="39"/>
                    </a:cubicBezTo>
                    <a:cubicBezTo>
                      <a:pt x="128" y="35"/>
                      <a:pt x="128" y="28"/>
                      <a:pt x="124" y="24"/>
                    </a:cubicBezTo>
                    <a:cubicBezTo>
                      <a:pt x="108" y="8"/>
                      <a:pt x="87" y="0"/>
                      <a:pt x="6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sp>
            <p:nvSpPr>
              <p:cNvPr id="34" name="Freeform 62"/>
              <p:cNvSpPr/>
              <p:nvPr/>
            </p:nvSpPr>
            <p:spPr bwMode="auto">
              <a:xfrm>
                <a:off x="7907338" y="1954212"/>
                <a:ext cx="104775" cy="100013"/>
              </a:xfrm>
              <a:custGeom>
                <a:avLst/>
                <a:gdLst>
                  <a:gd name="T0" fmla="*/ 6 w 34"/>
                  <a:gd name="T1" fmla="*/ 6 h 33"/>
                  <a:gd name="T2" fmla="*/ 6 w 34"/>
                  <a:gd name="T3" fmla="*/ 27 h 33"/>
                  <a:gd name="T4" fmla="*/ 28 w 34"/>
                  <a:gd name="T5" fmla="*/ 27 h 33"/>
                  <a:gd name="T6" fmla="*/ 28 w 34"/>
                  <a:gd name="T7" fmla="*/ 6 h 33"/>
                  <a:gd name="T8" fmla="*/ 6 w 34"/>
                  <a:gd name="T9" fmla="*/ 6 h 33"/>
                </a:gdLst>
                <a:ahLst/>
                <a:cxnLst>
                  <a:cxn ang="0">
                    <a:pos x="T0" y="T1"/>
                  </a:cxn>
                  <a:cxn ang="0">
                    <a:pos x="T2" y="T3"/>
                  </a:cxn>
                  <a:cxn ang="0">
                    <a:pos x="T4" y="T5"/>
                  </a:cxn>
                  <a:cxn ang="0">
                    <a:pos x="T6" y="T7"/>
                  </a:cxn>
                  <a:cxn ang="0">
                    <a:pos x="T8" y="T9"/>
                  </a:cxn>
                </a:cxnLst>
                <a:rect l="0" t="0" r="r" b="b"/>
                <a:pathLst>
                  <a:path w="34" h="33">
                    <a:moveTo>
                      <a:pt x="6" y="6"/>
                    </a:moveTo>
                    <a:cubicBezTo>
                      <a:pt x="0" y="12"/>
                      <a:pt x="0" y="21"/>
                      <a:pt x="6" y="27"/>
                    </a:cubicBezTo>
                    <a:cubicBezTo>
                      <a:pt x="12" y="33"/>
                      <a:pt x="22" y="33"/>
                      <a:pt x="28" y="27"/>
                    </a:cubicBezTo>
                    <a:cubicBezTo>
                      <a:pt x="34" y="21"/>
                      <a:pt x="34" y="12"/>
                      <a:pt x="28" y="6"/>
                    </a:cubicBezTo>
                    <a:cubicBezTo>
                      <a:pt x="22" y="0"/>
                      <a:pt x="12" y="0"/>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gr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childTnLst>
                                </p:cTn>
                              </p:par>
                              <p:par>
                                <p:cTn id="8" presetID="64" presetClass="path" presetSubtype="0" decel="100000" fill="hold" nodeType="withEffect">
                                  <p:stCondLst>
                                    <p:cond delay="0"/>
                                  </p:stCondLst>
                                  <p:childTnLst>
                                    <p:animMotion origin="layout" path="M 0 -2.96296E-6 L 0 0.0926 " pathEditMode="relative" rAng="0" ptsTypes="AA">
                                      <p:cBhvr>
                                        <p:cTn id="9" dur="1000" spd="-100000" fill="hold"/>
                                        <p:tgtEl>
                                          <p:spTgt spid="35"/>
                                        </p:tgtEl>
                                        <p:attrNameLst>
                                          <p:attrName>ppt_x</p:attrName>
                                          <p:attrName>ppt_y</p:attrName>
                                        </p:attrNameLst>
                                      </p:cBhvr>
                                      <p:rCtr x="0" y="4630"/>
                                    </p:animMotion>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1000"/>
                                        <p:tgtEl>
                                          <p:spTgt spid="36"/>
                                        </p:tgtEl>
                                      </p:cBhvr>
                                    </p:animEffect>
                                  </p:childTnLst>
                                </p:cTn>
                              </p:par>
                              <p:par>
                                <p:cTn id="14" presetID="64" presetClass="path" presetSubtype="0" decel="100000" fill="hold" nodeType="withEffect">
                                  <p:stCondLst>
                                    <p:cond delay="0"/>
                                  </p:stCondLst>
                                  <p:childTnLst>
                                    <p:animMotion origin="layout" path="M 0 -2.96296E-6 L 0 0.0926 " pathEditMode="relative" rAng="0" ptsTypes="AA">
                                      <p:cBhvr>
                                        <p:cTn id="15" dur="1000" spd="-100000" fill="hold"/>
                                        <p:tgtEl>
                                          <p:spTgt spid="36"/>
                                        </p:tgtEl>
                                        <p:attrNameLst>
                                          <p:attrName>ppt_x</p:attrName>
                                          <p:attrName>ppt_y</p:attrName>
                                        </p:attrNameLst>
                                      </p:cBhvr>
                                      <p:rCtr x="0" y="4630"/>
                                    </p:animMotion>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childTnLst>
                                </p:cTn>
                              </p:par>
                              <p:par>
                                <p:cTn id="20" presetID="64" presetClass="path" presetSubtype="0" decel="100000" fill="hold" nodeType="withEffect">
                                  <p:stCondLst>
                                    <p:cond delay="0"/>
                                  </p:stCondLst>
                                  <p:childTnLst>
                                    <p:animMotion origin="layout" path="M 0 -2.96296E-6 L 0 0.0926 " pathEditMode="relative" rAng="0" ptsTypes="AA">
                                      <p:cBhvr>
                                        <p:cTn id="21" dur="1000" spd="-100000" fill="hold"/>
                                        <p:tgtEl>
                                          <p:spTgt spid="37"/>
                                        </p:tgtEl>
                                        <p:attrNameLst>
                                          <p:attrName>ppt_x</p:attrName>
                                          <p:attrName>ppt_y</p:attrName>
                                        </p:attrNameLst>
                                      </p:cBhvr>
                                      <p:rCtr x="0" y="463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4466551" y="2136722"/>
            <a:ext cx="3258911" cy="2584556"/>
            <a:chOff x="4466551" y="2136722"/>
            <a:chExt cx="3258911" cy="2584556"/>
          </a:xfrm>
        </p:grpSpPr>
        <p:sp>
          <p:nvSpPr>
            <p:cNvPr id="3" name="iS1ide-Rectangle 2"/>
            <p:cNvSpPr/>
            <p:nvPr/>
          </p:nvSpPr>
          <p:spPr>
            <a:xfrm>
              <a:off x="4466551" y="2136722"/>
              <a:ext cx="3258911" cy="258455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sng"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 name="iS1ide-Oval 5"/>
            <p:cNvSpPr>
              <a:spLocks noChangeAspect="1"/>
            </p:cNvSpPr>
            <p:nvPr/>
          </p:nvSpPr>
          <p:spPr>
            <a:xfrm>
              <a:off x="5721402" y="2496761"/>
              <a:ext cx="749217" cy="749217"/>
            </a:xfrm>
            <a:prstGeom prst="ellipse">
              <a:avLst/>
            </a:prstGeom>
            <a:solidFill>
              <a:schemeClr val="bg1"/>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sng"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 name="iS1ide-Freeform: Shape 4"/>
            <p:cNvSpPr/>
            <p:nvPr/>
          </p:nvSpPr>
          <p:spPr bwMode="auto">
            <a:xfrm>
              <a:off x="5930901" y="2735104"/>
              <a:ext cx="336188" cy="272531"/>
            </a:xfrm>
            <a:custGeom>
              <a:avLst/>
              <a:gdLst>
                <a:gd name="T0" fmla="*/ 68 w 186"/>
                <a:gd name="T1" fmla="*/ 84 h 151"/>
                <a:gd name="T2" fmla="*/ 118 w 186"/>
                <a:gd name="T3" fmla="*/ 84 h 151"/>
                <a:gd name="T4" fmla="*/ 93 w 186"/>
                <a:gd name="T5" fmla="*/ 101 h 151"/>
                <a:gd name="T6" fmla="*/ 93 w 186"/>
                <a:gd name="T7" fmla="*/ 67 h 151"/>
                <a:gd name="T8" fmla="*/ 93 w 186"/>
                <a:gd name="T9" fmla="*/ 101 h 151"/>
                <a:gd name="T10" fmla="*/ 114 w 186"/>
                <a:gd name="T11" fmla="*/ 25 h 151"/>
                <a:gd name="T12" fmla="*/ 114 w 186"/>
                <a:gd name="T13" fmla="*/ 16 h 151"/>
                <a:gd name="T14" fmla="*/ 68 w 186"/>
                <a:gd name="T15" fmla="*/ 21 h 151"/>
                <a:gd name="T16" fmla="*/ 156 w 186"/>
                <a:gd name="T17" fmla="*/ 33 h 151"/>
                <a:gd name="T18" fmla="*/ 156 w 186"/>
                <a:gd name="T19" fmla="*/ 59 h 151"/>
                <a:gd name="T20" fmla="*/ 156 w 186"/>
                <a:gd name="T21" fmla="*/ 33 h 151"/>
                <a:gd name="T22" fmla="*/ 152 w 186"/>
                <a:gd name="T23" fmla="*/ 46 h 151"/>
                <a:gd name="T24" fmla="*/ 160 w 186"/>
                <a:gd name="T25" fmla="*/ 46 h 151"/>
                <a:gd name="T26" fmla="*/ 169 w 186"/>
                <a:gd name="T27" fmla="*/ 16 h 151"/>
                <a:gd name="T28" fmla="*/ 122 w 186"/>
                <a:gd name="T29" fmla="*/ 0 h 151"/>
                <a:gd name="T30" fmla="*/ 63 w 186"/>
                <a:gd name="T31" fmla="*/ 0 h 151"/>
                <a:gd name="T32" fmla="*/ 17 w 186"/>
                <a:gd name="T33" fmla="*/ 16 h 151"/>
                <a:gd name="T34" fmla="*/ 0 w 186"/>
                <a:gd name="T35" fmla="*/ 135 h 151"/>
                <a:gd name="T36" fmla="*/ 169 w 186"/>
                <a:gd name="T37" fmla="*/ 151 h 151"/>
                <a:gd name="T38" fmla="*/ 186 w 186"/>
                <a:gd name="T39" fmla="*/ 33 h 151"/>
                <a:gd name="T40" fmla="*/ 177 w 186"/>
                <a:gd name="T41" fmla="*/ 101 h 151"/>
                <a:gd name="T42" fmla="*/ 137 w 186"/>
                <a:gd name="T43" fmla="*/ 109 h 151"/>
                <a:gd name="T44" fmla="*/ 177 w 186"/>
                <a:gd name="T45" fmla="*/ 135 h 151"/>
                <a:gd name="T46" fmla="*/ 17 w 186"/>
                <a:gd name="T47" fmla="*/ 143 h 151"/>
                <a:gd name="T48" fmla="*/ 9 w 186"/>
                <a:gd name="T49" fmla="*/ 109 h 151"/>
                <a:gd name="T50" fmla="*/ 45 w 186"/>
                <a:gd name="T51" fmla="*/ 101 h 151"/>
                <a:gd name="T52" fmla="*/ 9 w 186"/>
                <a:gd name="T53" fmla="*/ 33 h 151"/>
                <a:gd name="T54" fmla="*/ 34 w 186"/>
                <a:gd name="T55" fmla="*/ 25 h 151"/>
                <a:gd name="T56" fmla="*/ 93 w 186"/>
                <a:gd name="T57" fmla="*/ 8 h 151"/>
                <a:gd name="T58" fmla="*/ 152 w 186"/>
                <a:gd name="T59" fmla="*/ 25 h 151"/>
                <a:gd name="T60" fmla="*/ 177 w 186"/>
                <a:gd name="T61" fmla="*/ 33 h 151"/>
                <a:gd name="T62" fmla="*/ 156 w 186"/>
                <a:gd name="T63" fmla="*/ 67 h 151"/>
                <a:gd name="T64" fmla="*/ 156 w 186"/>
                <a:gd name="T65" fmla="*/ 75 h 151"/>
                <a:gd name="T66" fmla="*/ 156 w 186"/>
                <a:gd name="T67" fmla="*/ 67 h 151"/>
                <a:gd name="T68" fmla="*/ 51 w 186"/>
                <a:gd name="T69" fmla="*/ 84 h 151"/>
                <a:gd name="T70" fmla="*/ 135 w 186"/>
                <a:gd name="T71" fmla="*/ 84 h 151"/>
                <a:gd name="T72" fmla="*/ 93 w 186"/>
                <a:gd name="T73" fmla="*/ 118 h 151"/>
                <a:gd name="T74" fmla="*/ 93 w 186"/>
                <a:gd name="T75" fmla="*/ 50 h 151"/>
                <a:gd name="T76" fmla="*/ 93 w 186"/>
                <a:gd name="T77" fmla="*/ 11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6" h="151">
                  <a:moveTo>
                    <a:pt x="93" y="59"/>
                  </a:moveTo>
                  <a:cubicBezTo>
                    <a:pt x="79" y="59"/>
                    <a:pt x="68" y="70"/>
                    <a:pt x="68" y="84"/>
                  </a:cubicBezTo>
                  <a:cubicBezTo>
                    <a:pt x="68" y="98"/>
                    <a:pt x="79" y="109"/>
                    <a:pt x="93" y="109"/>
                  </a:cubicBezTo>
                  <a:cubicBezTo>
                    <a:pt x="107" y="109"/>
                    <a:pt x="118" y="98"/>
                    <a:pt x="118" y="84"/>
                  </a:cubicBezTo>
                  <a:cubicBezTo>
                    <a:pt x="118" y="70"/>
                    <a:pt x="107" y="59"/>
                    <a:pt x="93" y="59"/>
                  </a:cubicBezTo>
                  <a:close/>
                  <a:moveTo>
                    <a:pt x="93" y="101"/>
                  </a:moveTo>
                  <a:cubicBezTo>
                    <a:pt x="84" y="101"/>
                    <a:pt x="76" y="93"/>
                    <a:pt x="76" y="84"/>
                  </a:cubicBezTo>
                  <a:cubicBezTo>
                    <a:pt x="76" y="75"/>
                    <a:pt x="84" y="67"/>
                    <a:pt x="93" y="67"/>
                  </a:cubicBezTo>
                  <a:cubicBezTo>
                    <a:pt x="102" y="67"/>
                    <a:pt x="110" y="75"/>
                    <a:pt x="110" y="84"/>
                  </a:cubicBezTo>
                  <a:cubicBezTo>
                    <a:pt x="110" y="93"/>
                    <a:pt x="102" y="101"/>
                    <a:pt x="93" y="101"/>
                  </a:cubicBezTo>
                  <a:close/>
                  <a:moveTo>
                    <a:pt x="72" y="25"/>
                  </a:moveTo>
                  <a:cubicBezTo>
                    <a:pt x="114" y="25"/>
                    <a:pt x="114" y="25"/>
                    <a:pt x="114" y="25"/>
                  </a:cubicBezTo>
                  <a:cubicBezTo>
                    <a:pt x="116" y="25"/>
                    <a:pt x="118" y="23"/>
                    <a:pt x="118" y="21"/>
                  </a:cubicBezTo>
                  <a:cubicBezTo>
                    <a:pt x="118" y="18"/>
                    <a:pt x="116" y="16"/>
                    <a:pt x="114" y="16"/>
                  </a:cubicBezTo>
                  <a:cubicBezTo>
                    <a:pt x="72" y="16"/>
                    <a:pt x="72" y="16"/>
                    <a:pt x="72" y="16"/>
                  </a:cubicBezTo>
                  <a:cubicBezTo>
                    <a:pt x="70" y="16"/>
                    <a:pt x="68" y="18"/>
                    <a:pt x="68" y="21"/>
                  </a:cubicBezTo>
                  <a:cubicBezTo>
                    <a:pt x="68" y="23"/>
                    <a:pt x="70" y="25"/>
                    <a:pt x="72" y="25"/>
                  </a:cubicBezTo>
                  <a:close/>
                  <a:moveTo>
                    <a:pt x="156" y="33"/>
                  </a:moveTo>
                  <a:cubicBezTo>
                    <a:pt x="149" y="33"/>
                    <a:pt x="144" y="39"/>
                    <a:pt x="144" y="46"/>
                  </a:cubicBezTo>
                  <a:cubicBezTo>
                    <a:pt x="144" y="53"/>
                    <a:pt x="149" y="59"/>
                    <a:pt x="156" y="59"/>
                  </a:cubicBezTo>
                  <a:cubicBezTo>
                    <a:pt x="163" y="59"/>
                    <a:pt x="169" y="53"/>
                    <a:pt x="169" y="46"/>
                  </a:cubicBezTo>
                  <a:cubicBezTo>
                    <a:pt x="169" y="39"/>
                    <a:pt x="163" y="33"/>
                    <a:pt x="156" y="33"/>
                  </a:cubicBezTo>
                  <a:close/>
                  <a:moveTo>
                    <a:pt x="156" y="50"/>
                  </a:moveTo>
                  <a:cubicBezTo>
                    <a:pt x="154" y="50"/>
                    <a:pt x="152" y="48"/>
                    <a:pt x="152" y="46"/>
                  </a:cubicBezTo>
                  <a:cubicBezTo>
                    <a:pt x="152" y="44"/>
                    <a:pt x="154" y="42"/>
                    <a:pt x="156" y="42"/>
                  </a:cubicBezTo>
                  <a:cubicBezTo>
                    <a:pt x="159" y="42"/>
                    <a:pt x="160" y="44"/>
                    <a:pt x="160" y="46"/>
                  </a:cubicBezTo>
                  <a:cubicBezTo>
                    <a:pt x="160" y="48"/>
                    <a:pt x="159" y="50"/>
                    <a:pt x="156" y="50"/>
                  </a:cubicBezTo>
                  <a:close/>
                  <a:moveTo>
                    <a:pt x="169" y="16"/>
                  </a:moveTo>
                  <a:cubicBezTo>
                    <a:pt x="152" y="16"/>
                    <a:pt x="152" y="16"/>
                    <a:pt x="152" y="16"/>
                  </a:cubicBezTo>
                  <a:cubicBezTo>
                    <a:pt x="139" y="16"/>
                    <a:pt x="139" y="0"/>
                    <a:pt x="122" y="0"/>
                  </a:cubicBezTo>
                  <a:cubicBezTo>
                    <a:pt x="106" y="0"/>
                    <a:pt x="93" y="0"/>
                    <a:pt x="93" y="0"/>
                  </a:cubicBezTo>
                  <a:cubicBezTo>
                    <a:pt x="93" y="0"/>
                    <a:pt x="80" y="0"/>
                    <a:pt x="63" y="0"/>
                  </a:cubicBezTo>
                  <a:cubicBezTo>
                    <a:pt x="47" y="0"/>
                    <a:pt x="47" y="16"/>
                    <a:pt x="34" y="16"/>
                  </a:cubicBezTo>
                  <a:cubicBezTo>
                    <a:pt x="17" y="16"/>
                    <a:pt x="17" y="16"/>
                    <a:pt x="17" y="16"/>
                  </a:cubicBezTo>
                  <a:cubicBezTo>
                    <a:pt x="8" y="16"/>
                    <a:pt x="0" y="24"/>
                    <a:pt x="0" y="33"/>
                  </a:cubicBezTo>
                  <a:cubicBezTo>
                    <a:pt x="0" y="135"/>
                    <a:pt x="0" y="135"/>
                    <a:pt x="0" y="135"/>
                  </a:cubicBezTo>
                  <a:cubicBezTo>
                    <a:pt x="0" y="144"/>
                    <a:pt x="8" y="151"/>
                    <a:pt x="17" y="151"/>
                  </a:cubicBezTo>
                  <a:cubicBezTo>
                    <a:pt x="169" y="151"/>
                    <a:pt x="169" y="151"/>
                    <a:pt x="169" y="151"/>
                  </a:cubicBezTo>
                  <a:cubicBezTo>
                    <a:pt x="178" y="151"/>
                    <a:pt x="186" y="144"/>
                    <a:pt x="186" y="135"/>
                  </a:cubicBezTo>
                  <a:cubicBezTo>
                    <a:pt x="186" y="33"/>
                    <a:pt x="186" y="33"/>
                    <a:pt x="186" y="33"/>
                  </a:cubicBezTo>
                  <a:cubicBezTo>
                    <a:pt x="186" y="24"/>
                    <a:pt x="178" y="16"/>
                    <a:pt x="169" y="16"/>
                  </a:cubicBezTo>
                  <a:close/>
                  <a:moveTo>
                    <a:pt x="177" y="101"/>
                  </a:moveTo>
                  <a:cubicBezTo>
                    <a:pt x="141" y="101"/>
                    <a:pt x="141" y="101"/>
                    <a:pt x="141" y="101"/>
                  </a:cubicBezTo>
                  <a:cubicBezTo>
                    <a:pt x="140" y="104"/>
                    <a:pt x="138" y="107"/>
                    <a:pt x="137" y="109"/>
                  </a:cubicBezTo>
                  <a:cubicBezTo>
                    <a:pt x="177" y="109"/>
                    <a:pt x="177" y="109"/>
                    <a:pt x="177" y="109"/>
                  </a:cubicBezTo>
                  <a:cubicBezTo>
                    <a:pt x="177" y="135"/>
                    <a:pt x="177" y="135"/>
                    <a:pt x="177" y="135"/>
                  </a:cubicBezTo>
                  <a:cubicBezTo>
                    <a:pt x="177" y="139"/>
                    <a:pt x="174" y="143"/>
                    <a:pt x="169" y="143"/>
                  </a:cubicBezTo>
                  <a:cubicBezTo>
                    <a:pt x="17" y="143"/>
                    <a:pt x="17" y="143"/>
                    <a:pt x="17" y="143"/>
                  </a:cubicBezTo>
                  <a:cubicBezTo>
                    <a:pt x="12" y="143"/>
                    <a:pt x="9" y="139"/>
                    <a:pt x="9" y="135"/>
                  </a:cubicBezTo>
                  <a:cubicBezTo>
                    <a:pt x="9" y="109"/>
                    <a:pt x="9" y="109"/>
                    <a:pt x="9" y="109"/>
                  </a:cubicBezTo>
                  <a:cubicBezTo>
                    <a:pt x="49" y="109"/>
                    <a:pt x="49" y="109"/>
                    <a:pt x="49" y="109"/>
                  </a:cubicBezTo>
                  <a:cubicBezTo>
                    <a:pt x="48" y="107"/>
                    <a:pt x="46" y="104"/>
                    <a:pt x="45" y="101"/>
                  </a:cubicBezTo>
                  <a:cubicBezTo>
                    <a:pt x="9" y="101"/>
                    <a:pt x="9" y="101"/>
                    <a:pt x="9" y="101"/>
                  </a:cubicBezTo>
                  <a:cubicBezTo>
                    <a:pt x="9" y="33"/>
                    <a:pt x="9" y="33"/>
                    <a:pt x="9" y="33"/>
                  </a:cubicBezTo>
                  <a:cubicBezTo>
                    <a:pt x="9" y="29"/>
                    <a:pt x="12" y="25"/>
                    <a:pt x="17" y="25"/>
                  </a:cubicBezTo>
                  <a:cubicBezTo>
                    <a:pt x="34" y="25"/>
                    <a:pt x="34" y="25"/>
                    <a:pt x="34" y="25"/>
                  </a:cubicBezTo>
                  <a:cubicBezTo>
                    <a:pt x="51" y="25"/>
                    <a:pt x="51" y="8"/>
                    <a:pt x="63" y="8"/>
                  </a:cubicBezTo>
                  <a:cubicBezTo>
                    <a:pt x="72" y="8"/>
                    <a:pt x="93" y="8"/>
                    <a:pt x="93" y="8"/>
                  </a:cubicBezTo>
                  <a:cubicBezTo>
                    <a:pt x="93" y="8"/>
                    <a:pt x="114" y="8"/>
                    <a:pt x="122" y="8"/>
                  </a:cubicBezTo>
                  <a:cubicBezTo>
                    <a:pt x="135" y="8"/>
                    <a:pt x="135" y="25"/>
                    <a:pt x="152" y="25"/>
                  </a:cubicBezTo>
                  <a:cubicBezTo>
                    <a:pt x="169" y="25"/>
                    <a:pt x="169" y="25"/>
                    <a:pt x="169" y="25"/>
                  </a:cubicBezTo>
                  <a:cubicBezTo>
                    <a:pt x="174" y="25"/>
                    <a:pt x="177" y="29"/>
                    <a:pt x="177" y="33"/>
                  </a:cubicBezTo>
                  <a:lnTo>
                    <a:pt x="177" y="101"/>
                  </a:lnTo>
                  <a:close/>
                  <a:moveTo>
                    <a:pt x="156" y="67"/>
                  </a:moveTo>
                  <a:cubicBezTo>
                    <a:pt x="154" y="67"/>
                    <a:pt x="152" y="69"/>
                    <a:pt x="152" y="71"/>
                  </a:cubicBezTo>
                  <a:cubicBezTo>
                    <a:pt x="152" y="74"/>
                    <a:pt x="154" y="75"/>
                    <a:pt x="156" y="75"/>
                  </a:cubicBezTo>
                  <a:cubicBezTo>
                    <a:pt x="159" y="75"/>
                    <a:pt x="160" y="74"/>
                    <a:pt x="160" y="71"/>
                  </a:cubicBezTo>
                  <a:cubicBezTo>
                    <a:pt x="160" y="69"/>
                    <a:pt x="159" y="67"/>
                    <a:pt x="156" y="67"/>
                  </a:cubicBezTo>
                  <a:close/>
                  <a:moveTo>
                    <a:pt x="93" y="42"/>
                  </a:moveTo>
                  <a:cubicBezTo>
                    <a:pt x="70" y="42"/>
                    <a:pt x="51" y="61"/>
                    <a:pt x="51" y="84"/>
                  </a:cubicBezTo>
                  <a:cubicBezTo>
                    <a:pt x="51" y="107"/>
                    <a:pt x="70" y="126"/>
                    <a:pt x="93" y="126"/>
                  </a:cubicBezTo>
                  <a:cubicBezTo>
                    <a:pt x="116" y="126"/>
                    <a:pt x="135" y="107"/>
                    <a:pt x="135" y="84"/>
                  </a:cubicBezTo>
                  <a:cubicBezTo>
                    <a:pt x="135" y="61"/>
                    <a:pt x="116" y="42"/>
                    <a:pt x="93" y="42"/>
                  </a:cubicBezTo>
                  <a:close/>
                  <a:moveTo>
                    <a:pt x="93" y="118"/>
                  </a:moveTo>
                  <a:cubicBezTo>
                    <a:pt x="74" y="118"/>
                    <a:pt x="59" y="103"/>
                    <a:pt x="59" y="84"/>
                  </a:cubicBezTo>
                  <a:cubicBezTo>
                    <a:pt x="59" y="65"/>
                    <a:pt x="74" y="50"/>
                    <a:pt x="93" y="50"/>
                  </a:cubicBezTo>
                  <a:cubicBezTo>
                    <a:pt x="112" y="50"/>
                    <a:pt x="127" y="65"/>
                    <a:pt x="127" y="84"/>
                  </a:cubicBezTo>
                  <a:cubicBezTo>
                    <a:pt x="127" y="103"/>
                    <a:pt x="112" y="118"/>
                    <a:pt x="93" y="118"/>
                  </a:cubicBezTo>
                  <a:close/>
                </a:path>
              </a:pathLst>
            </a:custGeom>
            <a:solidFill>
              <a:schemeClr val="accent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sng"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 name="iS1ide-TextBox 12"/>
            <p:cNvSpPr txBox="1"/>
            <p:nvPr/>
          </p:nvSpPr>
          <p:spPr>
            <a:xfrm>
              <a:off x="4660745" y="3484312"/>
              <a:ext cx="2870523" cy="2830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none" lIns="72000" tIns="0" rIns="72000" bIns="0" anchor="b" anchorCtr="0">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sng"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标题文本预设</a:t>
              </a:r>
            </a:p>
          </p:txBody>
        </p:sp>
        <p:sp>
          <p:nvSpPr>
            <p:cNvPr id="9" name="iS1ide-TextBox 14"/>
            <p:cNvSpPr txBox="1"/>
            <p:nvPr/>
          </p:nvSpPr>
          <p:spPr>
            <a:xfrm>
              <a:off x="4660745" y="3767334"/>
              <a:ext cx="2870523" cy="622922"/>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square" lIns="72000" tIns="0" rIns="72000" bIns="0" anchor="t" anchorCtr="0">
              <a:norm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100" b="0" i="0" u="sng"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此部分内容作为文字排版占位显示</a:t>
              </a:r>
              <a:br>
                <a:rPr kumimoji="0" lang="zh-CN" altLang="en-US" sz="1100" b="0" i="0" u="sng"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br>
              <a:r>
                <a:rPr kumimoji="0" lang="zh-CN" altLang="en-US" sz="1100" b="0" i="0" u="sng"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（建议使用主题字体）</a:t>
              </a:r>
            </a:p>
          </p:txBody>
        </p:sp>
      </p:grpSp>
      <p:sp>
        <p:nvSpPr>
          <p:cNvPr id="17" name="íṡľíḍè-文本框 12"/>
          <p:cNvSpPr txBox="1"/>
          <p:nvPr/>
        </p:nvSpPr>
        <p:spPr>
          <a:xfrm>
            <a:off x="1561864" y="5202146"/>
            <a:ext cx="9068272" cy="812800"/>
          </a:xfrm>
          <a:prstGeom prst="rect">
            <a:avLst/>
          </a:prstGeom>
        </p:spPr>
        <p:txBody>
          <a:bodyPr wrap="none">
            <a:norm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10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a:t>
            </a:r>
            <a:r>
              <a:rPr kumimoji="0" lang="zh-CN" altLang="en-US" sz="10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单击要填充的形状；</a:t>
            </a:r>
            <a:r>
              <a:rPr kumimoji="0" lang="en-US" altLang="zh-CN" sz="10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2.</a:t>
            </a:r>
            <a:r>
              <a:rPr kumimoji="0" lang="zh-CN" altLang="en-US" sz="10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在“格式”选项卡上的“形状样式”组中，单击“形状填充”旁边的箭头，然后单击「图片或纹理填充」。</a:t>
            </a:r>
            <a:r>
              <a:rPr kumimoji="0" lang="en-US" altLang="zh-CN" sz="10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3.</a:t>
            </a:r>
            <a:r>
              <a:rPr kumimoji="0" lang="zh-CN" altLang="en-US" sz="10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找到包含需要使用的图片的文件夹，单击该图片，</a:t>
            </a:r>
            <a:br>
              <a:rPr kumimoji="0" lang="en-US" altLang="zh-CN" sz="10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br>
            <a:r>
              <a:rPr kumimoji="0" lang="zh-CN" altLang="en-US" sz="10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然后单击“插入”。</a:t>
            </a:r>
            <a:r>
              <a:rPr kumimoji="0" lang="en-US" altLang="zh-CN" sz="10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4.</a:t>
            </a:r>
            <a:r>
              <a:rPr kumimoji="0" lang="zh-CN" altLang="en-US" sz="10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使用图片工具“裁剪”下拉菜单中的「填充」可对图片进行调整</a:t>
            </a:r>
          </a:p>
        </p:txBody>
      </p:sp>
      <p:pic>
        <p:nvPicPr>
          <p:cNvPr id="13" name="图片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743427" y="2155535"/>
            <a:ext cx="3679275" cy="2565743"/>
          </a:xfrm>
          <a:prstGeom prst="rect">
            <a:avLst/>
          </a:prstGeom>
        </p:spPr>
      </p:pic>
      <p:pic>
        <p:nvPicPr>
          <p:cNvPr id="14" name="图片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7769311" y="2137694"/>
            <a:ext cx="3691844" cy="2574508"/>
          </a:xfrm>
          <a:prstGeom prst="rect">
            <a:avLst/>
          </a:prstGeom>
        </p:spPr>
      </p:pic>
    </p:spTree>
    <p:custDataLst>
      <p:tags r:id="rId2"/>
    </p:custData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e8066064-0b4e-4747-9412-2aa624795e92"/>
          <p:cNvGrpSpPr>
            <a:grpSpLocks noChangeAspect="1"/>
          </p:cNvGrpSpPr>
          <p:nvPr/>
        </p:nvGrpSpPr>
        <p:grpSpPr>
          <a:xfrm>
            <a:off x="1243299" y="1819284"/>
            <a:ext cx="9761597" cy="3907530"/>
            <a:chOff x="1243299" y="1819284"/>
            <a:chExt cx="9761597" cy="3907530"/>
          </a:xfrm>
        </p:grpSpPr>
        <p:sp>
          <p:nvSpPr>
            <p:cNvPr id="3" name="íṡľíḍè-Oval 60"/>
            <p:cNvSpPr/>
            <p:nvPr/>
          </p:nvSpPr>
          <p:spPr bwMode="auto">
            <a:xfrm>
              <a:off x="6644826" y="4137559"/>
              <a:ext cx="1589256" cy="1589255"/>
            </a:xfrm>
            <a:prstGeom prst="ellipse">
              <a:avLst/>
            </a:prstGeom>
            <a:solidFill>
              <a:schemeClr val="accent4"/>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 name="íṡľíḍè-Oval 61"/>
            <p:cNvSpPr/>
            <p:nvPr/>
          </p:nvSpPr>
          <p:spPr bwMode="auto">
            <a:xfrm>
              <a:off x="4014113" y="4137559"/>
              <a:ext cx="1589256" cy="1589255"/>
            </a:xfrm>
            <a:prstGeom prst="ellipse">
              <a:avLst/>
            </a:prstGeom>
            <a:solidFill>
              <a:schemeClr val="accent5"/>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 name="íṡľíḍè-Oval 62"/>
            <p:cNvSpPr/>
            <p:nvPr/>
          </p:nvSpPr>
          <p:spPr bwMode="auto">
            <a:xfrm>
              <a:off x="6644826" y="1819284"/>
              <a:ext cx="1589256" cy="1589255"/>
            </a:xfrm>
            <a:prstGeom prst="ellipse">
              <a:avLst/>
            </a:prstGeom>
            <a:solidFill>
              <a:schemeClr val="accent3"/>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 name="íṡľíḍè-Oval 63"/>
            <p:cNvSpPr/>
            <p:nvPr/>
          </p:nvSpPr>
          <p:spPr bwMode="auto">
            <a:xfrm>
              <a:off x="4014113" y="1819284"/>
              <a:ext cx="1589256" cy="1589255"/>
            </a:xfrm>
            <a:prstGeom prst="ellipse">
              <a:avLst/>
            </a:prstGeom>
            <a:solidFill>
              <a:schemeClr val="accent2"/>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 name="íṡľíḍè-Oval 64"/>
            <p:cNvSpPr/>
            <p:nvPr/>
          </p:nvSpPr>
          <p:spPr bwMode="auto">
            <a:xfrm>
              <a:off x="4953698" y="2591675"/>
              <a:ext cx="2340799" cy="2340799"/>
            </a:xfrm>
            <a:prstGeom prst="ellipse">
              <a:avLst/>
            </a:prstGeom>
            <a:solidFill>
              <a:schemeClr val="accent1"/>
            </a:solidFill>
            <a:ln w="76200">
              <a:solidFill>
                <a:schemeClr val="bg1"/>
              </a:solid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8" name="Group 65"/>
            <p:cNvGrpSpPr/>
            <p:nvPr/>
          </p:nvGrpSpPr>
          <p:grpSpPr>
            <a:xfrm>
              <a:off x="5628553" y="3065475"/>
              <a:ext cx="991105" cy="1393202"/>
              <a:chOff x="1939926" y="1295399"/>
              <a:chExt cx="277813" cy="390525"/>
            </a:xfrm>
            <a:solidFill>
              <a:schemeClr val="bg1"/>
            </a:solidFill>
          </p:grpSpPr>
          <p:sp>
            <p:nvSpPr>
              <p:cNvPr id="51" name="íṡľíḍè-Oval 66"/>
              <p:cNvSpPr/>
              <p:nvPr/>
            </p:nvSpPr>
            <p:spPr bwMode="auto">
              <a:xfrm>
                <a:off x="2027238" y="1295399"/>
                <a:ext cx="100013" cy="101600"/>
              </a:xfrm>
              <a:prstGeom prst="ellipse">
                <a:avLst/>
              </a:pr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2" name="íṡľíḍè-Freeform: Shape 67"/>
              <p:cNvSpPr/>
              <p:nvPr/>
            </p:nvSpPr>
            <p:spPr bwMode="auto">
              <a:xfrm>
                <a:off x="1981201" y="1412874"/>
                <a:ext cx="195263" cy="109538"/>
              </a:xfrm>
              <a:custGeom>
                <a:avLst/>
                <a:gdLst/>
                <a:ahLst/>
                <a:cxnLst>
                  <a:cxn ang="0">
                    <a:pos x="51" y="35"/>
                  </a:cxn>
                  <a:cxn ang="0">
                    <a:pos x="44" y="42"/>
                  </a:cxn>
                  <a:cxn ang="0">
                    <a:pos x="41" y="42"/>
                  </a:cxn>
                  <a:cxn ang="0">
                    <a:pos x="34" y="35"/>
                  </a:cxn>
                  <a:cxn ang="0">
                    <a:pos x="33" y="32"/>
                  </a:cxn>
                  <a:cxn ang="0">
                    <a:pos x="37" y="14"/>
                  </a:cxn>
                  <a:cxn ang="0">
                    <a:pos x="37" y="12"/>
                  </a:cxn>
                  <a:cxn ang="0">
                    <a:pos x="37" y="8"/>
                  </a:cxn>
                  <a:cxn ang="0">
                    <a:pos x="38" y="7"/>
                  </a:cxn>
                  <a:cxn ang="0">
                    <a:pos x="47" y="7"/>
                  </a:cxn>
                  <a:cxn ang="0">
                    <a:pos x="48" y="8"/>
                  </a:cxn>
                  <a:cxn ang="0">
                    <a:pos x="48" y="12"/>
                  </a:cxn>
                  <a:cxn ang="0">
                    <a:pos x="48" y="14"/>
                  </a:cxn>
                  <a:cxn ang="0">
                    <a:pos x="52" y="32"/>
                  </a:cxn>
                  <a:cxn ang="0">
                    <a:pos x="51" y="35"/>
                  </a:cxn>
                  <a:cxn ang="0">
                    <a:pos x="84" y="46"/>
                  </a:cxn>
                  <a:cxn ang="0">
                    <a:pos x="70" y="7"/>
                  </a:cxn>
                  <a:cxn ang="0">
                    <a:pos x="60" y="0"/>
                  </a:cxn>
                  <a:cxn ang="0">
                    <a:pos x="26" y="0"/>
                  </a:cxn>
                  <a:cxn ang="0">
                    <a:pos x="24" y="0"/>
                  </a:cxn>
                  <a:cxn ang="0">
                    <a:pos x="15" y="7"/>
                  </a:cxn>
                  <a:cxn ang="0">
                    <a:pos x="0" y="46"/>
                  </a:cxn>
                  <a:cxn ang="0">
                    <a:pos x="2" y="48"/>
                  </a:cxn>
                  <a:cxn ang="0">
                    <a:pos x="13" y="48"/>
                  </a:cxn>
                  <a:cxn ang="0">
                    <a:pos x="16" y="46"/>
                  </a:cxn>
                  <a:cxn ang="0">
                    <a:pos x="23" y="28"/>
                  </a:cxn>
                  <a:cxn ang="0">
                    <a:pos x="23" y="28"/>
                  </a:cxn>
                  <a:cxn ang="0">
                    <a:pos x="24" y="46"/>
                  </a:cxn>
                  <a:cxn ang="0">
                    <a:pos x="26" y="48"/>
                  </a:cxn>
                  <a:cxn ang="0">
                    <a:pos x="61" y="48"/>
                  </a:cxn>
                  <a:cxn ang="0">
                    <a:pos x="63" y="45"/>
                  </a:cxn>
                  <a:cxn ang="0">
                    <a:pos x="63" y="28"/>
                  </a:cxn>
                  <a:cxn ang="0">
                    <a:pos x="64" y="27"/>
                  </a:cxn>
                  <a:cxn ang="0">
                    <a:pos x="71" y="46"/>
                  </a:cxn>
                  <a:cxn ang="0">
                    <a:pos x="73" y="48"/>
                  </a:cxn>
                  <a:cxn ang="0">
                    <a:pos x="82" y="48"/>
                  </a:cxn>
                  <a:cxn ang="0">
                    <a:pos x="84" y="46"/>
                  </a:cxn>
                </a:cxnLst>
                <a:rect l="0" t="0" r="r" b="b"/>
                <a:pathLst>
                  <a:path w="85" h="48">
                    <a:moveTo>
                      <a:pt x="51" y="35"/>
                    </a:moveTo>
                    <a:cubicBezTo>
                      <a:pt x="44" y="42"/>
                      <a:pt x="44" y="42"/>
                      <a:pt x="44" y="42"/>
                    </a:cubicBezTo>
                    <a:cubicBezTo>
                      <a:pt x="43" y="42"/>
                      <a:pt x="42" y="42"/>
                      <a:pt x="41" y="42"/>
                    </a:cubicBezTo>
                    <a:cubicBezTo>
                      <a:pt x="34" y="35"/>
                      <a:pt x="34" y="35"/>
                      <a:pt x="34" y="35"/>
                    </a:cubicBezTo>
                    <a:cubicBezTo>
                      <a:pt x="33" y="34"/>
                      <a:pt x="33" y="33"/>
                      <a:pt x="33" y="32"/>
                    </a:cubicBezTo>
                    <a:cubicBezTo>
                      <a:pt x="37" y="14"/>
                      <a:pt x="37" y="14"/>
                      <a:pt x="37" y="14"/>
                    </a:cubicBezTo>
                    <a:cubicBezTo>
                      <a:pt x="37" y="13"/>
                      <a:pt x="37" y="13"/>
                      <a:pt x="37" y="12"/>
                    </a:cubicBezTo>
                    <a:cubicBezTo>
                      <a:pt x="37" y="11"/>
                      <a:pt x="37" y="8"/>
                      <a:pt x="37" y="8"/>
                    </a:cubicBezTo>
                    <a:cubicBezTo>
                      <a:pt x="37" y="8"/>
                      <a:pt x="37" y="7"/>
                      <a:pt x="38" y="7"/>
                    </a:cubicBezTo>
                    <a:cubicBezTo>
                      <a:pt x="47" y="7"/>
                      <a:pt x="47" y="7"/>
                      <a:pt x="47" y="7"/>
                    </a:cubicBezTo>
                    <a:cubicBezTo>
                      <a:pt x="47" y="7"/>
                      <a:pt x="48" y="8"/>
                      <a:pt x="48" y="8"/>
                    </a:cubicBezTo>
                    <a:cubicBezTo>
                      <a:pt x="48" y="8"/>
                      <a:pt x="48" y="11"/>
                      <a:pt x="48" y="12"/>
                    </a:cubicBezTo>
                    <a:cubicBezTo>
                      <a:pt x="48" y="13"/>
                      <a:pt x="48" y="13"/>
                      <a:pt x="48" y="14"/>
                    </a:cubicBezTo>
                    <a:cubicBezTo>
                      <a:pt x="52" y="32"/>
                      <a:pt x="52" y="32"/>
                      <a:pt x="52" y="32"/>
                    </a:cubicBezTo>
                    <a:cubicBezTo>
                      <a:pt x="52" y="33"/>
                      <a:pt x="52" y="34"/>
                      <a:pt x="51" y="35"/>
                    </a:cubicBezTo>
                    <a:moveTo>
                      <a:pt x="84" y="46"/>
                    </a:moveTo>
                    <a:cubicBezTo>
                      <a:pt x="70" y="7"/>
                      <a:pt x="70" y="7"/>
                      <a:pt x="70" y="7"/>
                    </a:cubicBezTo>
                    <a:cubicBezTo>
                      <a:pt x="69" y="6"/>
                      <a:pt x="66" y="0"/>
                      <a:pt x="60" y="0"/>
                    </a:cubicBezTo>
                    <a:cubicBezTo>
                      <a:pt x="59" y="0"/>
                      <a:pt x="27" y="0"/>
                      <a:pt x="26" y="0"/>
                    </a:cubicBezTo>
                    <a:cubicBezTo>
                      <a:pt x="24" y="0"/>
                      <a:pt x="24" y="0"/>
                      <a:pt x="24" y="0"/>
                    </a:cubicBezTo>
                    <a:cubicBezTo>
                      <a:pt x="18" y="0"/>
                      <a:pt x="15" y="6"/>
                      <a:pt x="15" y="7"/>
                    </a:cubicBezTo>
                    <a:cubicBezTo>
                      <a:pt x="0" y="46"/>
                      <a:pt x="0" y="46"/>
                      <a:pt x="0" y="46"/>
                    </a:cubicBezTo>
                    <a:cubicBezTo>
                      <a:pt x="0" y="47"/>
                      <a:pt x="0" y="48"/>
                      <a:pt x="2" y="48"/>
                    </a:cubicBezTo>
                    <a:cubicBezTo>
                      <a:pt x="13" y="48"/>
                      <a:pt x="13" y="48"/>
                      <a:pt x="13" y="48"/>
                    </a:cubicBezTo>
                    <a:cubicBezTo>
                      <a:pt x="15" y="48"/>
                      <a:pt x="16" y="46"/>
                      <a:pt x="16" y="46"/>
                    </a:cubicBezTo>
                    <a:cubicBezTo>
                      <a:pt x="23" y="28"/>
                      <a:pt x="23" y="28"/>
                      <a:pt x="23" y="28"/>
                    </a:cubicBezTo>
                    <a:cubicBezTo>
                      <a:pt x="23" y="28"/>
                      <a:pt x="23" y="25"/>
                      <a:pt x="23" y="28"/>
                    </a:cubicBezTo>
                    <a:cubicBezTo>
                      <a:pt x="23" y="31"/>
                      <a:pt x="23" y="41"/>
                      <a:pt x="24" y="46"/>
                    </a:cubicBezTo>
                    <a:cubicBezTo>
                      <a:pt x="24" y="47"/>
                      <a:pt x="24" y="48"/>
                      <a:pt x="26" y="48"/>
                    </a:cubicBezTo>
                    <a:cubicBezTo>
                      <a:pt x="61" y="48"/>
                      <a:pt x="61" y="48"/>
                      <a:pt x="61" y="48"/>
                    </a:cubicBezTo>
                    <a:cubicBezTo>
                      <a:pt x="64" y="48"/>
                      <a:pt x="63" y="47"/>
                      <a:pt x="63" y="45"/>
                    </a:cubicBezTo>
                    <a:cubicBezTo>
                      <a:pt x="63" y="40"/>
                      <a:pt x="63" y="31"/>
                      <a:pt x="63" y="28"/>
                    </a:cubicBezTo>
                    <a:cubicBezTo>
                      <a:pt x="63" y="26"/>
                      <a:pt x="64" y="27"/>
                      <a:pt x="64" y="27"/>
                    </a:cubicBezTo>
                    <a:cubicBezTo>
                      <a:pt x="71" y="46"/>
                      <a:pt x="71" y="46"/>
                      <a:pt x="71" y="46"/>
                    </a:cubicBezTo>
                    <a:cubicBezTo>
                      <a:pt x="71" y="46"/>
                      <a:pt x="71" y="48"/>
                      <a:pt x="73" y="48"/>
                    </a:cubicBezTo>
                    <a:cubicBezTo>
                      <a:pt x="82" y="48"/>
                      <a:pt x="82" y="48"/>
                      <a:pt x="82" y="48"/>
                    </a:cubicBezTo>
                    <a:cubicBezTo>
                      <a:pt x="85" y="48"/>
                      <a:pt x="85" y="47"/>
                      <a:pt x="84" y="46"/>
                    </a:cubicBezTo>
                  </a:path>
                </a:pathLst>
              </a:cu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3" name="íṡľíḍè-Freeform: Shape 68"/>
              <p:cNvSpPr/>
              <p:nvPr/>
            </p:nvSpPr>
            <p:spPr bwMode="auto">
              <a:xfrm>
                <a:off x="1939926" y="1541461"/>
                <a:ext cx="277813" cy="144463"/>
              </a:xfrm>
              <a:custGeom>
                <a:avLst/>
                <a:gdLst/>
                <a:ahLst/>
                <a:cxnLst>
                  <a:cxn ang="0">
                    <a:pos x="119" y="8"/>
                  </a:cxn>
                  <a:cxn ang="0">
                    <a:pos x="114" y="0"/>
                  </a:cxn>
                  <a:cxn ang="0">
                    <a:pos x="7" y="0"/>
                  </a:cxn>
                  <a:cxn ang="0">
                    <a:pos x="2" y="8"/>
                  </a:cxn>
                  <a:cxn ang="0">
                    <a:pos x="5" y="17"/>
                  </a:cxn>
                  <a:cxn ang="0">
                    <a:pos x="12" y="25"/>
                  </a:cxn>
                  <a:cxn ang="0">
                    <a:pos x="17" y="32"/>
                  </a:cxn>
                  <a:cxn ang="0">
                    <a:pos x="22" y="56"/>
                  </a:cxn>
                  <a:cxn ang="0">
                    <a:pos x="31" y="63"/>
                  </a:cxn>
                  <a:cxn ang="0">
                    <a:pos x="90" y="63"/>
                  </a:cxn>
                  <a:cxn ang="0">
                    <a:pos x="99" y="56"/>
                  </a:cxn>
                  <a:cxn ang="0">
                    <a:pos x="104" y="32"/>
                  </a:cxn>
                  <a:cxn ang="0">
                    <a:pos x="109" y="25"/>
                  </a:cxn>
                  <a:cxn ang="0">
                    <a:pos x="115" y="17"/>
                  </a:cxn>
                  <a:cxn ang="0">
                    <a:pos x="119" y="8"/>
                  </a:cxn>
                </a:cxnLst>
                <a:rect l="0" t="0" r="r" b="b"/>
                <a:pathLst>
                  <a:path w="121" h="63">
                    <a:moveTo>
                      <a:pt x="119" y="8"/>
                    </a:moveTo>
                    <a:cubicBezTo>
                      <a:pt x="121" y="4"/>
                      <a:pt x="118" y="0"/>
                      <a:pt x="114" y="0"/>
                    </a:cubicBezTo>
                    <a:cubicBezTo>
                      <a:pt x="7" y="0"/>
                      <a:pt x="7" y="0"/>
                      <a:pt x="7" y="0"/>
                    </a:cubicBezTo>
                    <a:cubicBezTo>
                      <a:pt x="2" y="0"/>
                      <a:pt x="0" y="4"/>
                      <a:pt x="2" y="8"/>
                    </a:cubicBezTo>
                    <a:cubicBezTo>
                      <a:pt x="5" y="17"/>
                      <a:pt x="5" y="17"/>
                      <a:pt x="5" y="17"/>
                    </a:cubicBezTo>
                    <a:cubicBezTo>
                      <a:pt x="7" y="21"/>
                      <a:pt x="10" y="25"/>
                      <a:pt x="12" y="25"/>
                    </a:cubicBezTo>
                    <a:cubicBezTo>
                      <a:pt x="14" y="25"/>
                      <a:pt x="16" y="28"/>
                      <a:pt x="17" y="32"/>
                    </a:cubicBezTo>
                    <a:cubicBezTo>
                      <a:pt x="22" y="56"/>
                      <a:pt x="22" y="56"/>
                      <a:pt x="22" y="56"/>
                    </a:cubicBezTo>
                    <a:cubicBezTo>
                      <a:pt x="22" y="60"/>
                      <a:pt x="26" y="63"/>
                      <a:pt x="31" y="63"/>
                    </a:cubicBezTo>
                    <a:cubicBezTo>
                      <a:pt x="90" y="63"/>
                      <a:pt x="90" y="63"/>
                      <a:pt x="90" y="63"/>
                    </a:cubicBezTo>
                    <a:cubicBezTo>
                      <a:pt x="94" y="63"/>
                      <a:pt x="98" y="60"/>
                      <a:pt x="99" y="56"/>
                    </a:cubicBezTo>
                    <a:cubicBezTo>
                      <a:pt x="104" y="32"/>
                      <a:pt x="104" y="32"/>
                      <a:pt x="104" y="32"/>
                    </a:cubicBezTo>
                    <a:cubicBezTo>
                      <a:pt x="104" y="28"/>
                      <a:pt x="107" y="25"/>
                      <a:pt x="109" y="25"/>
                    </a:cubicBezTo>
                    <a:cubicBezTo>
                      <a:pt x="111" y="25"/>
                      <a:pt x="114" y="21"/>
                      <a:pt x="115" y="17"/>
                    </a:cubicBezTo>
                    <a:lnTo>
                      <a:pt x="119" y="8"/>
                    </a:lnTo>
                    <a:close/>
                  </a:path>
                </a:pathLst>
              </a:cu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9" name="Group 69"/>
            <p:cNvGrpSpPr/>
            <p:nvPr/>
          </p:nvGrpSpPr>
          <p:grpSpPr>
            <a:xfrm>
              <a:off x="7059605" y="4715135"/>
              <a:ext cx="759666" cy="434095"/>
              <a:chOff x="3654425" y="2386013"/>
              <a:chExt cx="288926" cy="165100"/>
            </a:xfrm>
            <a:solidFill>
              <a:schemeClr val="bg1"/>
            </a:solidFill>
          </p:grpSpPr>
          <p:sp>
            <p:nvSpPr>
              <p:cNvPr id="48" name="íṡľíḍè-Freeform: Shape 70"/>
              <p:cNvSpPr/>
              <p:nvPr/>
            </p:nvSpPr>
            <p:spPr bwMode="auto">
              <a:xfrm>
                <a:off x="3736975" y="2386013"/>
                <a:ext cx="123825" cy="165100"/>
              </a:xfrm>
              <a:custGeom>
                <a:avLst/>
                <a:gdLst>
                  <a:gd name="T0" fmla="*/ 28 w 71"/>
                  <a:gd name="T1" fmla="*/ 45 h 95"/>
                  <a:gd name="T2" fmla="*/ 0 w 71"/>
                  <a:gd name="T3" fmla="*/ 92 h 95"/>
                  <a:gd name="T4" fmla="*/ 0 w 71"/>
                  <a:gd name="T5" fmla="*/ 95 h 95"/>
                  <a:gd name="T6" fmla="*/ 71 w 71"/>
                  <a:gd name="T7" fmla="*/ 95 h 95"/>
                  <a:gd name="T8" fmla="*/ 71 w 71"/>
                  <a:gd name="T9" fmla="*/ 92 h 95"/>
                  <a:gd name="T10" fmla="*/ 43 w 71"/>
                  <a:gd name="T11" fmla="*/ 45 h 95"/>
                  <a:gd name="T12" fmla="*/ 59 w 71"/>
                  <a:gd name="T13" fmla="*/ 23 h 95"/>
                  <a:gd name="T14" fmla="*/ 36 w 71"/>
                  <a:gd name="T15" fmla="*/ 0 h 95"/>
                  <a:gd name="T16" fmla="*/ 12 w 71"/>
                  <a:gd name="T17" fmla="*/ 23 h 95"/>
                  <a:gd name="T18" fmla="*/ 28 w 71"/>
                  <a:gd name="T19"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95">
                    <a:moveTo>
                      <a:pt x="28" y="45"/>
                    </a:moveTo>
                    <a:cubicBezTo>
                      <a:pt x="12" y="49"/>
                      <a:pt x="0" y="69"/>
                      <a:pt x="0" y="92"/>
                    </a:cubicBezTo>
                    <a:cubicBezTo>
                      <a:pt x="0" y="93"/>
                      <a:pt x="0" y="94"/>
                      <a:pt x="0" y="95"/>
                    </a:cubicBezTo>
                    <a:cubicBezTo>
                      <a:pt x="71" y="95"/>
                      <a:pt x="71" y="95"/>
                      <a:pt x="71" y="95"/>
                    </a:cubicBezTo>
                    <a:cubicBezTo>
                      <a:pt x="71" y="94"/>
                      <a:pt x="71" y="93"/>
                      <a:pt x="71" y="92"/>
                    </a:cubicBezTo>
                    <a:cubicBezTo>
                      <a:pt x="71" y="69"/>
                      <a:pt x="59" y="49"/>
                      <a:pt x="43" y="45"/>
                    </a:cubicBezTo>
                    <a:cubicBezTo>
                      <a:pt x="53" y="41"/>
                      <a:pt x="59" y="33"/>
                      <a:pt x="59" y="23"/>
                    </a:cubicBezTo>
                    <a:cubicBezTo>
                      <a:pt x="59" y="10"/>
                      <a:pt x="49" y="0"/>
                      <a:pt x="36" y="0"/>
                    </a:cubicBezTo>
                    <a:cubicBezTo>
                      <a:pt x="23" y="0"/>
                      <a:pt x="12" y="10"/>
                      <a:pt x="12" y="23"/>
                    </a:cubicBezTo>
                    <a:cubicBezTo>
                      <a:pt x="12" y="33"/>
                      <a:pt x="19" y="41"/>
                      <a:pt x="28"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9" name="íṡľíḍè-Freeform: Shape 71"/>
              <p:cNvSpPr/>
              <p:nvPr/>
            </p:nvSpPr>
            <p:spPr bwMode="auto">
              <a:xfrm>
                <a:off x="3654425" y="2398713"/>
                <a:ext cx="92075" cy="138113"/>
              </a:xfrm>
              <a:custGeom>
                <a:avLst/>
                <a:gdLst>
                  <a:gd name="T0" fmla="*/ 24 w 53"/>
                  <a:gd name="T1" fmla="*/ 38 h 80"/>
                  <a:gd name="T2" fmla="*/ 0 w 53"/>
                  <a:gd name="T3" fmla="*/ 78 h 80"/>
                  <a:gd name="T4" fmla="*/ 0 w 53"/>
                  <a:gd name="T5" fmla="*/ 80 h 80"/>
                  <a:gd name="T6" fmla="*/ 43 w 53"/>
                  <a:gd name="T7" fmla="*/ 80 h 80"/>
                  <a:gd name="T8" fmla="*/ 52 w 53"/>
                  <a:gd name="T9" fmla="*/ 52 h 80"/>
                  <a:gd name="T10" fmla="*/ 53 w 53"/>
                  <a:gd name="T11" fmla="*/ 51 h 80"/>
                  <a:gd name="T12" fmla="*/ 37 w 53"/>
                  <a:gd name="T13" fmla="*/ 38 h 80"/>
                  <a:gd name="T14" fmla="*/ 50 w 53"/>
                  <a:gd name="T15" fmla="*/ 20 h 80"/>
                  <a:gd name="T16" fmla="*/ 30 w 53"/>
                  <a:gd name="T17" fmla="*/ 0 h 80"/>
                  <a:gd name="T18" fmla="*/ 11 w 53"/>
                  <a:gd name="T19" fmla="*/ 20 h 80"/>
                  <a:gd name="T20" fmla="*/ 24 w 53"/>
                  <a:gd name="T21" fmla="*/ 3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80">
                    <a:moveTo>
                      <a:pt x="24" y="38"/>
                    </a:moveTo>
                    <a:cubicBezTo>
                      <a:pt x="11" y="42"/>
                      <a:pt x="0" y="58"/>
                      <a:pt x="0" y="78"/>
                    </a:cubicBezTo>
                    <a:cubicBezTo>
                      <a:pt x="0" y="79"/>
                      <a:pt x="0" y="79"/>
                      <a:pt x="0" y="80"/>
                    </a:cubicBezTo>
                    <a:cubicBezTo>
                      <a:pt x="43" y="80"/>
                      <a:pt x="43" y="80"/>
                      <a:pt x="43" y="80"/>
                    </a:cubicBezTo>
                    <a:cubicBezTo>
                      <a:pt x="44" y="70"/>
                      <a:pt x="47" y="60"/>
                      <a:pt x="52" y="52"/>
                    </a:cubicBezTo>
                    <a:cubicBezTo>
                      <a:pt x="52" y="51"/>
                      <a:pt x="53" y="51"/>
                      <a:pt x="53" y="51"/>
                    </a:cubicBezTo>
                    <a:cubicBezTo>
                      <a:pt x="49" y="44"/>
                      <a:pt x="43" y="40"/>
                      <a:pt x="37" y="38"/>
                    </a:cubicBezTo>
                    <a:cubicBezTo>
                      <a:pt x="45" y="35"/>
                      <a:pt x="50" y="28"/>
                      <a:pt x="50" y="20"/>
                    </a:cubicBezTo>
                    <a:cubicBezTo>
                      <a:pt x="50" y="9"/>
                      <a:pt x="41" y="0"/>
                      <a:pt x="30" y="0"/>
                    </a:cubicBezTo>
                    <a:cubicBezTo>
                      <a:pt x="20" y="0"/>
                      <a:pt x="11" y="9"/>
                      <a:pt x="11" y="20"/>
                    </a:cubicBezTo>
                    <a:cubicBezTo>
                      <a:pt x="11" y="28"/>
                      <a:pt x="16" y="35"/>
                      <a:pt x="24"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0" name="íṡľíḍè-Freeform: Shape 72"/>
              <p:cNvSpPr/>
              <p:nvPr/>
            </p:nvSpPr>
            <p:spPr bwMode="auto">
              <a:xfrm>
                <a:off x="3852863" y="2398713"/>
                <a:ext cx="90488" cy="138113"/>
              </a:xfrm>
              <a:custGeom>
                <a:avLst/>
                <a:gdLst>
                  <a:gd name="T0" fmla="*/ 16 w 52"/>
                  <a:gd name="T1" fmla="*/ 38 h 80"/>
                  <a:gd name="T2" fmla="*/ 0 w 52"/>
                  <a:gd name="T3" fmla="*/ 51 h 80"/>
                  <a:gd name="T4" fmla="*/ 0 w 52"/>
                  <a:gd name="T5" fmla="*/ 52 h 80"/>
                  <a:gd name="T6" fmla="*/ 9 w 52"/>
                  <a:gd name="T7" fmla="*/ 80 h 80"/>
                  <a:gd name="T8" fmla="*/ 52 w 52"/>
                  <a:gd name="T9" fmla="*/ 80 h 80"/>
                  <a:gd name="T10" fmla="*/ 52 w 52"/>
                  <a:gd name="T11" fmla="*/ 78 h 80"/>
                  <a:gd name="T12" fmla="*/ 28 w 52"/>
                  <a:gd name="T13" fmla="*/ 38 h 80"/>
                  <a:gd name="T14" fmla="*/ 42 w 52"/>
                  <a:gd name="T15" fmla="*/ 20 h 80"/>
                  <a:gd name="T16" fmla="*/ 22 w 52"/>
                  <a:gd name="T17" fmla="*/ 0 h 80"/>
                  <a:gd name="T18" fmla="*/ 2 w 52"/>
                  <a:gd name="T19" fmla="*/ 20 h 80"/>
                  <a:gd name="T20" fmla="*/ 16 w 52"/>
                  <a:gd name="T21" fmla="*/ 3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80">
                    <a:moveTo>
                      <a:pt x="16" y="38"/>
                    </a:moveTo>
                    <a:cubicBezTo>
                      <a:pt x="9" y="40"/>
                      <a:pt x="4" y="44"/>
                      <a:pt x="0" y="51"/>
                    </a:cubicBezTo>
                    <a:cubicBezTo>
                      <a:pt x="0" y="51"/>
                      <a:pt x="0" y="51"/>
                      <a:pt x="0" y="52"/>
                    </a:cubicBezTo>
                    <a:cubicBezTo>
                      <a:pt x="6" y="60"/>
                      <a:pt x="8" y="70"/>
                      <a:pt x="9" y="80"/>
                    </a:cubicBezTo>
                    <a:cubicBezTo>
                      <a:pt x="52" y="80"/>
                      <a:pt x="52" y="80"/>
                      <a:pt x="52" y="80"/>
                    </a:cubicBezTo>
                    <a:cubicBezTo>
                      <a:pt x="52" y="79"/>
                      <a:pt x="52" y="79"/>
                      <a:pt x="52" y="78"/>
                    </a:cubicBezTo>
                    <a:cubicBezTo>
                      <a:pt x="52" y="58"/>
                      <a:pt x="42" y="42"/>
                      <a:pt x="28" y="38"/>
                    </a:cubicBezTo>
                    <a:cubicBezTo>
                      <a:pt x="36" y="35"/>
                      <a:pt x="42" y="28"/>
                      <a:pt x="42" y="20"/>
                    </a:cubicBezTo>
                    <a:cubicBezTo>
                      <a:pt x="42" y="9"/>
                      <a:pt x="33" y="0"/>
                      <a:pt x="22" y="0"/>
                    </a:cubicBezTo>
                    <a:cubicBezTo>
                      <a:pt x="11" y="0"/>
                      <a:pt x="2" y="9"/>
                      <a:pt x="2" y="20"/>
                    </a:cubicBezTo>
                    <a:cubicBezTo>
                      <a:pt x="2" y="28"/>
                      <a:pt x="8" y="35"/>
                      <a:pt x="1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0" name="Group 73"/>
            <p:cNvGrpSpPr/>
            <p:nvPr/>
          </p:nvGrpSpPr>
          <p:grpSpPr>
            <a:xfrm>
              <a:off x="4574999" y="4562799"/>
              <a:ext cx="467486" cy="738797"/>
              <a:chOff x="4197350" y="2614613"/>
              <a:chExt cx="177800" cy="280988"/>
            </a:xfrm>
            <a:solidFill>
              <a:schemeClr val="bg1"/>
            </a:solidFill>
          </p:grpSpPr>
          <p:sp>
            <p:nvSpPr>
              <p:cNvPr id="43" name="íṡľíḍè-Freeform: Shape 74"/>
              <p:cNvSpPr/>
              <p:nvPr/>
            </p:nvSpPr>
            <p:spPr bwMode="auto">
              <a:xfrm>
                <a:off x="4227513" y="2614613"/>
                <a:ext cx="117475" cy="68263"/>
              </a:xfrm>
              <a:custGeom>
                <a:avLst/>
                <a:gdLst>
                  <a:gd name="T0" fmla="*/ 14 w 68"/>
                  <a:gd name="T1" fmla="*/ 18 h 40"/>
                  <a:gd name="T2" fmla="*/ 1 w 68"/>
                  <a:gd name="T3" fmla="*/ 23 h 40"/>
                  <a:gd name="T4" fmla="*/ 21 w 68"/>
                  <a:gd name="T5" fmla="*/ 40 h 40"/>
                  <a:gd name="T6" fmla="*/ 46 w 68"/>
                  <a:gd name="T7" fmla="*/ 40 h 40"/>
                  <a:gd name="T8" fmla="*/ 68 w 68"/>
                  <a:gd name="T9" fmla="*/ 25 h 40"/>
                  <a:gd name="T10" fmla="*/ 62 w 68"/>
                  <a:gd name="T11" fmla="*/ 26 h 40"/>
                  <a:gd name="T12" fmla="*/ 56 w 68"/>
                  <a:gd name="T13" fmla="*/ 0 h 40"/>
                  <a:gd name="T14" fmla="*/ 37 w 68"/>
                  <a:gd name="T15" fmla="*/ 16 h 40"/>
                  <a:gd name="T16" fmla="*/ 17 w 68"/>
                  <a:gd name="T17" fmla="*/ 5 h 40"/>
                  <a:gd name="T18" fmla="*/ 14 w 68"/>
                  <a:gd name="T19"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40">
                    <a:moveTo>
                      <a:pt x="14" y="18"/>
                    </a:moveTo>
                    <a:cubicBezTo>
                      <a:pt x="10" y="22"/>
                      <a:pt x="2" y="20"/>
                      <a:pt x="1" y="23"/>
                    </a:cubicBezTo>
                    <a:cubicBezTo>
                      <a:pt x="0" y="29"/>
                      <a:pt x="18" y="38"/>
                      <a:pt x="21" y="40"/>
                    </a:cubicBezTo>
                    <a:cubicBezTo>
                      <a:pt x="30" y="40"/>
                      <a:pt x="38" y="40"/>
                      <a:pt x="46" y="40"/>
                    </a:cubicBezTo>
                    <a:cubicBezTo>
                      <a:pt x="56" y="37"/>
                      <a:pt x="63" y="32"/>
                      <a:pt x="68" y="25"/>
                    </a:cubicBezTo>
                    <a:cubicBezTo>
                      <a:pt x="66" y="26"/>
                      <a:pt x="64" y="26"/>
                      <a:pt x="62" y="26"/>
                    </a:cubicBezTo>
                    <a:cubicBezTo>
                      <a:pt x="43" y="26"/>
                      <a:pt x="63" y="1"/>
                      <a:pt x="56" y="0"/>
                    </a:cubicBezTo>
                    <a:cubicBezTo>
                      <a:pt x="48" y="0"/>
                      <a:pt x="50" y="11"/>
                      <a:pt x="37" y="16"/>
                    </a:cubicBezTo>
                    <a:cubicBezTo>
                      <a:pt x="33" y="18"/>
                      <a:pt x="23" y="5"/>
                      <a:pt x="17" y="5"/>
                    </a:cubicBezTo>
                    <a:cubicBezTo>
                      <a:pt x="12" y="5"/>
                      <a:pt x="17" y="15"/>
                      <a:pt x="1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4" name="íṡľíḍè-Freeform: Shape 75"/>
              <p:cNvSpPr/>
              <p:nvPr/>
            </p:nvSpPr>
            <p:spPr bwMode="auto">
              <a:xfrm>
                <a:off x="4265613" y="2686050"/>
                <a:ext cx="39688" cy="9525"/>
              </a:xfrm>
              <a:custGeom>
                <a:avLst/>
                <a:gdLst>
                  <a:gd name="T0" fmla="*/ 18 w 23"/>
                  <a:gd name="T1" fmla="*/ 0 h 5"/>
                  <a:gd name="T2" fmla="*/ 4 w 23"/>
                  <a:gd name="T3" fmla="*/ 0 h 5"/>
                  <a:gd name="T4" fmla="*/ 0 w 23"/>
                  <a:gd name="T5" fmla="*/ 2 h 5"/>
                  <a:gd name="T6" fmla="*/ 0 w 23"/>
                  <a:gd name="T7" fmla="*/ 2 h 5"/>
                  <a:gd name="T8" fmla="*/ 0 w 23"/>
                  <a:gd name="T9" fmla="*/ 3 h 5"/>
                  <a:gd name="T10" fmla="*/ 0 w 23"/>
                  <a:gd name="T11" fmla="*/ 4 h 5"/>
                  <a:gd name="T12" fmla="*/ 1 w 23"/>
                  <a:gd name="T13" fmla="*/ 4 h 5"/>
                  <a:gd name="T14" fmla="*/ 3 w 23"/>
                  <a:gd name="T15" fmla="*/ 5 h 5"/>
                  <a:gd name="T16" fmla="*/ 20 w 23"/>
                  <a:gd name="T17" fmla="*/ 5 h 5"/>
                  <a:gd name="T18" fmla="*/ 22 w 23"/>
                  <a:gd name="T19" fmla="*/ 4 h 5"/>
                  <a:gd name="T20" fmla="*/ 23 w 23"/>
                  <a:gd name="T21" fmla="*/ 3 h 5"/>
                  <a:gd name="T22" fmla="*/ 23 w 23"/>
                  <a:gd name="T23" fmla="*/ 2 h 5"/>
                  <a:gd name="T24" fmla="*/ 22 w 23"/>
                  <a:gd name="T25" fmla="*/ 2 h 5"/>
                  <a:gd name="T26" fmla="*/ 22 w 23"/>
                  <a:gd name="T27" fmla="*/ 1 h 5"/>
                  <a:gd name="T28" fmla="*/ 18 w 23"/>
                  <a:gd name="T2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5">
                    <a:moveTo>
                      <a:pt x="18" y="0"/>
                    </a:moveTo>
                    <a:cubicBezTo>
                      <a:pt x="4" y="0"/>
                      <a:pt x="4" y="0"/>
                      <a:pt x="4" y="0"/>
                    </a:cubicBezTo>
                    <a:cubicBezTo>
                      <a:pt x="2" y="0"/>
                      <a:pt x="0" y="1"/>
                      <a:pt x="0" y="2"/>
                    </a:cubicBezTo>
                    <a:cubicBezTo>
                      <a:pt x="0" y="2"/>
                      <a:pt x="0" y="2"/>
                      <a:pt x="0" y="2"/>
                    </a:cubicBezTo>
                    <a:cubicBezTo>
                      <a:pt x="0" y="3"/>
                      <a:pt x="0" y="3"/>
                      <a:pt x="0" y="3"/>
                    </a:cubicBezTo>
                    <a:cubicBezTo>
                      <a:pt x="0" y="4"/>
                      <a:pt x="0" y="4"/>
                      <a:pt x="0" y="4"/>
                    </a:cubicBezTo>
                    <a:cubicBezTo>
                      <a:pt x="1" y="4"/>
                      <a:pt x="1" y="4"/>
                      <a:pt x="1" y="4"/>
                    </a:cubicBezTo>
                    <a:cubicBezTo>
                      <a:pt x="3" y="5"/>
                      <a:pt x="3" y="5"/>
                      <a:pt x="3" y="5"/>
                    </a:cubicBezTo>
                    <a:cubicBezTo>
                      <a:pt x="20" y="5"/>
                      <a:pt x="20" y="5"/>
                      <a:pt x="20" y="5"/>
                    </a:cubicBezTo>
                    <a:cubicBezTo>
                      <a:pt x="21" y="4"/>
                      <a:pt x="22" y="4"/>
                      <a:pt x="22" y="4"/>
                    </a:cubicBezTo>
                    <a:cubicBezTo>
                      <a:pt x="23" y="3"/>
                      <a:pt x="23" y="3"/>
                      <a:pt x="23" y="3"/>
                    </a:cubicBezTo>
                    <a:cubicBezTo>
                      <a:pt x="23" y="2"/>
                      <a:pt x="23" y="2"/>
                      <a:pt x="23" y="2"/>
                    </a:cubicBezTo>
                    <a:cubicBezTo>
                      <a:pt x="22" y="2"/>
                      <a:pt x="22" y="2"/>
                      <a:pt x="22" y="2"/>
                    </a:cubicBezTo>
                    <a:cubicBezTo>
                      <a:pt x="22" y="1"/>
                      <a:pt x="22" y="1"/>
                      <a:pt x="22" y="1"/>
                    </a:cubicBezTo>
                    <a:cubicBezTo>
                      <a:pt x="21" y="1"/>
                      <a:pt x="20" y="0"/>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5" name="íṡľíḍè-Freeform: Shape 76"/>
              <p:cNvSpPr/>
              <p:nvPr/>
            </p:nvSpPr>
            <p:spPr bwMode="auto">
              <a:xfrm>
                <a:off x="4197350" y="2697163"/>
                <a:ext cx="177800" cy="198438"/>
              </a:xfrm>
              <a:custGeom>
                <a:avLst/>
                <a:gdLst>
                  <a:gd name="T0" fmla="*/ 48 w 103"/>
                  <a:gd name="T1" fmla="*/ 24 h 114"/>
                  <a:gd name="T2" fmla="*/ 48 w 103"/>
                  <a:gd name="T3" fmla="*/ 17 h 114"/>
                  <a:gd name="T4" fmla="*/ 57 w 103"/>
                  <a:gd name="T5" fmla="*/ 17 h 114"/>
                  <a:gd name="T6" fmla="*/ 57 w 103"/>
                  <a:gd name="T7" fmla="*/ 24 h 114"/>
                  <a:gd name="T8" fmla="*/ 75 w 103"/>
                  <a:gd name="T9" fmla="*/ 32 h 114"/>
                  <a:gd name="T10" fmla="*/ 65 w 103"/>
                  <a:gd name="T11" fmla="*/ 43 h 114"/>
                  <a:gd name="T12" fmla="*/ 56 w 103"/>
                  <a:gd name="T13" fmla="*/ 38 h 114"/>
                  <a:gd name="T14" fmla="*/ 56 w 103"/>
                  <a:gd name="T15" fmla="*/ 53 h 114"/>
                  <a:gd name="T16" fmla="*/ 77 w 103"/>
                  <a:gd name="T17" fmla="*/ 74 h 114"/>
                  <a:gd name="T18" fmla="*/ 72 w 103"/>
                  <a:gd name="T19" fmla="*/ 87 h 114"/>
                  <a:gd name="T20" fmla="*/ 56 w 103"/>
                  <a:gd name="T21" fmla="*/ 95 h 114"/>
                  <a:gd name="T22" fmla="*/ 56 w 103"/>
                  <a:gd name="T23" fmla="*/ 103 h 114"/>
                  <a:gd name="T24" fmla="*/ 48 w 103"/>
                  <a:gd name="T25" fmla="*/ 103 h 114"/>
                  <a:gd name="T26" fmla="*/ 48 w 103"/>
                  <a:gd name="T27" fmla="*/ 95 h 114"/>
                  <a:gd name="T28" fmla="*/ 46 w 103"/>
                  <a:gd name="T29" fmla="*/ 95 h 114"/>
                  <a:gd name="T30" fmla="*/ 35 w 103"/>
                  <a:gd name="T31" fmla="*/ 92 h 114"/>
                  <a:gd name="T32" fmla="*/ 25 w 103"/>
                  <a:gd name="T33" fmla="*/ 85 h 114"/>
                  <a:gd name="T34" fmla="*/ 34 w 103"/>
                  <a:gd name="T35" fmla="*/ 74 h 114"/>
                  <a:gd name="T36" fmla="*/ 48 w 103"/>
                  <a:gd name="T37" fmla="*/ 82 h 114"/>
                  <a:gd name="T38" fmla="*/ 48 w 103"/>
                  <a:gd name="T39" fmla="*/ 65 h 114"/>
                  <a:gd name="T40" fmla="*/ 33 w 103"/>
                  <a:gd name="T41" fmla="*/ 57 h 114"/>
                  <a:gd name="T42" fmla="*/ 28 w 103"/>
                  <a:gd name="T43" fmla="*/ 44 h 114"/>
                  <a:gd name="T44" fmla="*/ 33 w 103"/>
                  <a:gd name="T45" fmla="*/ 30 h 114"/>
                  <a:gd name="T46" fmla="*/ 48 w 103"/>
                  <a:gd name="T47" fmla="*/ 24 h 114"/>
                  <a:gd name="T48" fmla="*/ 64 w 103"/>
                  <a:gd name="T49" fmla="*/ 0 h 114"/>
                  <a:gd name="T50" fmla="*/ 39 w 103"/>
                  <a:gd name="T51" fmla="*/ 0 h 114"/>
                  <a:gd name="T52" fmla="*/ 0 w 103"/>
                  <a:gd name="T53" fmla="*/ 83 h 114"/>
                  <a:gd name="T54" fmla="*/ 4 w 103"/>
                  <a:gd name="T55" fmla="*/ 101 h 114"/>
                  <a:gd name="T56" fmla="*/ 52 w 103"/>
                  <a:gd name="T57" fmla="*/ 114 h 114"/>
                  <a:gd name="T58" fmla="*/ 99 w 103"/>
                  <a:gd name="T59" fmla="*/ 101 h 114"/>
                  <a:gd name="T60" fmla="*/ 103 w 103"/>
                  <a:gd name="T61" fmla="*/ 83 h 114"/>
                  <a:gd name="T62" fmla="*/ 101 w 103"/>
                  <a:gd name="T63" fmla="*/ 56 h 114"/>
                  <a:gd name="T64" fmla="*/ 64 w 103"/>
                  <a:gd name="T6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3" h="114">
                    <a:moveTo>
                      <a:pt x="48" y="24"/>
                    </a:moveTo>
                    <a:cubicBezTo>
                      <a:pt x="48" y="17"/>
                      <a:pt x="48" y="17"/>
                      <a:pt x="48" y="17"/>
                    </a:cubicBezTo>
                    <a:cubicBezTo>
                      <a:pt x="57" y="17"/>
                      <a:pt x="57" y="17"/>
                      <a:pt x="57" y="17"/>
                    </a:cubicBezTo>
                    <a:cubicBezTo>
                      <a:pt x="57" y="24"/>
                      <a:pt x="57" y="24"/>
                      <a:pt x="57" y="24"/>
                    </a:cubicBezTo>
                    <a:cubicBezTo>
                      <a:pt x="64" y="25"/>
                      <a:pt x="70" y="27"/>
                      <a:pt x="75" y="32"/>
                    </a:cubicBezTo>
                    <a:cubicBezTo>
                      <a:pt x="65" y="43"/>
                      <a:pt x="65" y="43"/>
                      <a:pt x="65" y="43"/>
                    </a:cubicBezTo>
                    <a:cubicBezTo>
                      <a:pt x="62" y="41"/>
                      <a:pt x="59" y="39"/>
                      <a:pt x="56" y="38"/>
                    </a:cubicBezTo>
                    <a:cubicBezTo>
                      <a:pt x="56" y="53"/>
                      <a:pt x="56" y="53"/>
                      <a:pt x="56" y="53"/>
                    </a:cubicBezTo>
                    <a:cubicBezTo>
                      <a:pt x="70" y="56"/>
                      <a:pt x="77" y="64"/>
                      <a:pt x="77" y="74"/>
                    </a:cubicBezTo>
                    <a:cubicBezTo>
                      <a:pt x="77" y="79"/>
                      <a:pt x="75" y="84"/>
                      <a:pt x="72" y="87"/>
                    </a:cubicBezTo>
                    <a:cubicBezTo>
                      <a:pt x="68" y="91"/>
                      <a:pt x="63" y="93"/>
                      <a:pt x="56" y="95"/>
                    </a:cubicBezTo>
                    <a:cubicBezTo>
                      <a:pt x="56" y="103"/>
                      <a:pt x="56" y="103"/>
                      <a:pt x="56" y="103"/>
                    </a:cubicBezTo>
                    <a:cubicBezTo>
                      <a:pt x="48" y="103"/>
                      <a:pt x="48" y="103"/>
                      <a:pt x="48" y="103"/>
                    </a:cubicBezTo>
                    <a:cubicBezTo>
                      <a:pt x="48" y="95"/>
                      <a:pt x="48" y="95"/>
                      <a:pt x="48" y="95"/>
                    </a:cubicBezTo>
                    <a:cubicBezTo>
                      <a:pt x="46" y="95"/>
                      <a:pt x="46" y="95"/>
                      <a:pt x="46" y="95"/>
                    </a:cubicBezTo>
                    <a:cubicBezTo>
                      <a:pt x="43" y="95"/>
                      <a:pt x="39" y="94"/>
                      <a:pt x="35" y="92"/>
                    </a:cubicBezTo>
                    <a:cubicBezTo>
                      <a:pt x="30" y="90"/>
                      <a:pt x="27" y="88"/>
                      <a:pt x="25" y="85"/>
                    </a:cubicBezTo>
                    <a:cubicBezTo>
                      <a:pt x="34" y="74"/>
                      <a:pt x="34" y="74"/>
                      <a:pt x="34" y="74"/>
                    </a:cubicBezTo>
                    <a:cubicBezTo>
                      <a:pt x="38" y="78"/>
                      <a:pt x="42" y="81"/>
                      <a:pt x="48" y="82"/>
                    </a:cubicBezTo>
                    <a:cubicBezTo>
                      <a:pt x="48" y="65"/>
                      <a:pt x="48" y="65"/>
                      <a:pt x="48" y="65"/>
                    </a:cubicBezTo>
                    <a:cubicBezTo>
                      <a:pt x="41" y="63"/>
                      <a:pt x="36" y="61"/>
                      <a:pt x="33" y="57"/>
                    </a:cubicBezTo>
                    <a:cubicBezTo>
                      <a:pt x="30" y="53"/>
                      <a:pt x="28" y="49"/>
                      <a:pt x="28" y="44"/>
                    </a:cubicBezTo>
                    <a:cubicBezTo>
                      <a:pt x="28" y="38"/>
                      <a:pt x="29" y="34"/>
                      <a:pt x="33" y="30"/>
                    </a:cubicBezTo>
                    <a:cubicBezTo>
                      <a:pt x="36" y="26"/>
                      <a:pt x="41" y="24"/>
                      <a:pt x="48" y="24"/>
                    </a:cubicBezTo>
                    <a:close/>
                    <a:moveTo>
                      <a:pt x="64" y="0"/>
                    </a:moveTo>
                    <a:cubicBezTo>
                      <a:pt x="39" y="0"/>
                      <a:pt x="39" y="0"/>
                      <a:pt x="39" y="0"/>
                    </a:cubicBezTo>
                    <a:cubicBezTo>
                      <a:pt x="4" y="16"/>
                      <a:pt x="0" y="48"/>
                      <a:pt x="0" y="83"/>
                    </a:cubicBezTo>
                    <a:cubicBezTo>
                      <a:pt x="0" y="91"/>
                      <a:pt x="1" y="99"/>
                      <a:pt x="4" y="101"/>
                    </a:cubicBezTo>
                    <a:cubicBezTo>
                      <a:pt x="12" y="109"/>
                      <a:pt x="32" y="114"/>
                      <a:pt x="52" y="114"/>
                    </a:cubicBezTo>
                    <a:cubicBezTo>
                      <a:pt x="71" y="114"/>
                      <a:pt x="91" y="109"/>
                      <a:pt x="99" y="101"/>
                    </a:cubicBezTo>
                    <a:cubicBezTo>
                      <a:pt x="102" y="99"/>
                      <a:pt x="103" y="91"/>
                      <a:pt x="103" y="83"/>
                    </a:cubicBezTo>
                    <a:cubicBezTo>
                      <a:pt x="103" y="74"/>
                      <a:pt x="102" y="64"/>
                      <a:pt x="101" y="56"/>
                    </a:cubicBezTo>
                    <a:cubicBezTo>
                      <a:pt x="96" y="28"/>
                      <a:pt x="92" y="13"/>
                      <a:pt x="6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6" name="îŝḷîḓé-Freeform: Shape 77"/>
              <p:cNvSpPr/>
              <p:nvPr/>
            </p:nvSpPr>
            <p:spPr bwMode="auto">
              <a:xfrm>
                <a:off x="4271963" y="2762250"/>
                <a:ext cx="7938" cy="22225"/>
              </a:xfrm>
              <a:custGeom>
                <a:avLst/>
                <a:gdLst>
                  <a:gd name="T0" fmla="*/ 5 w 5"/>
                  <a:gd name="T1" fmla="*/ 0 h 12"/>
                  <a:gd name="T2" fmla="*/ 0 w 5"/>
                  <a:gd name="T3" fmla="*/ 6 h 12"/>
                  <a:gd name="T4" fmla="*/ 5 w 5"/>
                  <a:gd name="T5" fmla="*/ 12 h 12"/>
                  <a:gd name="T6" fmla="*/ 5 w 5"/>
                  <a:gd name="T7" fmla="*/ 0 h 12"/>
                </a:gdLst>
                <a:ahLst/>
                <a:cxnLst>
                  <a:cxn ang="0">
                    <a:pos x="T0" y="T1"/>
                  </a:cxn>
                  <a:cxn ang="0">
                    <a:pos x="T2" y="T3"/>
                  </a:cxn>
                  <a:cxn ang="0">
                    <a:pos x="T4" y="T5"/>
                  </a:cxn>
                  <a:cxn ang="0">
                    <a:pos x="T6" y="T7"/>
                  </a:cxn>
                </a:cxnLst>
                <a:rect l="0" t="0" r="r" b="b"/>
                <a:pathLst>
                  <a:path w="5" h="12">
                    <a:moveTo>
                      <a:pt x="5" y="0"/>
                    </a:moveTo>
                    <a:cubicBezTo>
                      <a:pt x="1" y="1"/>
                      <a:pt x="0" y="3"/>
                      <a:pt x="0" y="6"/>
                    </a:cubicBezTo>
                    <a:cubicBezTo>
                      <a:pt x="0" y="9"/>
                      <a:pt x="1" y="11"/>
                      <a:pt x="5" y="12"/>
                    </a:cubicBez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7" name="îŝḷîḓé-Freeform: Shape 78"/>
              <p:cNvSpPr/>
              <p:nvPr/>
            </p:nvSpPr>
            <p:spPr bwMode="auto">
              <a:xfrm>
                <a:off x="4294188" y="2814638"/>
                <a:ext cx="9525" cy="22225"/>
              </a:xfrm>
              <a:custGeom>
                <a:avLst/>
                <a:gdLst>
                  <a:gd name="T0" fmla="*/ 0 w 6"/>
                  <a:gd name="T1" fmla="*/ 0 h 13"/>
                  <a:gd name="T2" fmla="*/ 0 w 6"/>
                  <a:gd name="T3" fmla="*/ 13 h 13"/>
                  <a:gd name="T4" fmla="*/ 6 w 6"/>
                  <a:gd name="T5" fmla="*/ 6 h 13"/>
                  <a:gd name="T6" fmla="*/ 0 w 6"/>
                  <a:gd name="T7" fmla="*/ 0 h 13"/>
                </a:gdLst>
                <a:ahLst/>
                <a:cxnLst>
                  <a:cxn ang="0">
                    <a:pos x="T0" y="T1"/>
                  </a:cxn>
                  <a:cxn ang="0">
                    <a:pos x="T2" y="T3"/>
                  </a:cxn>
                  <a:cxn ang="0">
                    <a:pos x="T4" y="T5"/>
                  </a:cxn>
                  <a:cxn ang="0">
                    <a:pos x="T6" y="T7"/>
                  </a:cxn>
                </a:cxnLst>
                <a:rect l="0" t="0" r="r" b="b"/>
                <a:pathLst>
                  <a:path w="6" h="13">
                    <a:moveTo>
                      <a:pt x="0" y="0"/>
                    </a:moveTo>
                    <a:cubicBezTo>
                      <a:pt x="0" y="13"/>
                      <a:pt x="0" y="13"/>
                      <a:pt x="0" y="13"/>
                    </a:cubicBezTo>
                    <a:cubicBezTo>
                      <a:pt x="4" y="12"/>
                      <a:pt x="6" y="10"/>
                      <a:pt x="6" y="6"/>
                    </a:cubicBezTo>
                    <a:cubicBezTo>
                      <a:pt x="6" y="3"/>
                      <a:pt x="4"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1" name="Group 79"/>
            <p:cNvGrpSpPr/>
            <p:nvPr/>
          </p:nvGrpSpPr>
          <p:grpSpPr>
            <a:xfrm>
              <a:off x="4481080" y="2252814"/>
              <a:ext cx="655318" cy="722093"/>
              <a:chOff x="3371850" y="1820863"/>
              <a:chExt cx="249238" cy="274638"/>
            </a:xfrm>
            <a:solidFill>
              <a:schemeClr val="bg1"/>
            </a:solidFill>
          </p:grpSpPr>
          <p:sp>
            <p:nvSpPr>
              <p:cNvPr id="29" name="îŝḷîḓé-Freeform: Shape 80"/>
              <p:cNvSpPr/>
              <p:nvPr/>
            </p:nvSpPr>
            <p:spPr bwMode="auto">
              <a:xfrm>
                <a:off x="3582988" y="1943100"/>
                <a:ext cx="38100" cy="11113"/>
              </a:xfrm>
              <a:custGeom>
                <a:avLst/>
                <a:gdLst>
                  <a:gd name="T0" fmla="*/ 21 w 22"/>
                  <a:gd name="T1" fmla="*/ 1 h 7"/>
                  <a:gd name="T2" fmla="*/ 19 w 22"/>
                  <a:gd name="T3" fmla="*/ 0 h 7"/>
                  <a:gd name="T4" fmla="*/ 4 w 22"/>
                  <a:gd name="T5" fmla="*/ 0 h 7"/>
                  <a:gd name="T6" fmla="*/ 1 w 22"/>
                  <a:gd name="T7" fmla="*/ 1 h 7"/>
                  <a:gd name="T8" fmla="*/ 0 w 22"/>
                  <a:gd name="T9" fmla="*/ 3 h 7"/>
                  <a:gd name="T10" fmla="*/ 1 w 22"/>
                  <a:gd name="T11" fmla="*/ 6 h 7"/>
                  <a:gd name="T12" fmla="*/ 4 w 22"/>
                  <a:gd name="T13" fmla="*/ 7 h 7"/>
                  <a:gd name="T14" fmla="*/ 19 w 22"/>
                  <a:gd name="T15" fmla="*/ 7 h 7"/>
                  <a:gd name="T16" fmla="*/ 21 w 22"/>
                  <a:gd name="T17" fmla="*/ 6 h 7"/>
                  <a:gd name="T18" fmla="*/ 22 w 22"/>
                  <a:gd name="T19" fmla="*/ 3 h 7"/>
                  <a:gd name="T20" fmla="*/ 21 w 22"/>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7">
                    <a:moveTo>
                      <a:pt x="21" y="1"/>
                    </a:moveTo>
                    <a:cubicBezTo>
                      <a:pt x="21" y="0"/>
                      <a:pt x="20" y="0"/>
                      <a:pt x="19" y="0"/>
                    </a:cubicBezTo>
                    <a:cubicBezTo>
                      <a:pt x="4" y="0"/>
                      <a:pt x="4" y="0"/>
                      <a:pt x="4" y="0"/>
                    </a:cubicBezTo>
                    <a:cubicBezTo>
                      <a:pt x="3" y="0"/>
                      <a:pt x="2" y="0"/>
                      <a:pt x="1" y="1"/>
                    </a:cubicBezTo>
                    <a:cubicBezTo>
                      <a:pt x="0" y="1"/>
                      <a:pt x="0" y="2"/>
                      <a:pt x="0" y="3"/>
                    </a:cubicBezTo>
                    <a:cubicBezTo>
                      <a:pt x="0" y="4"/>
                      <a:pt x="1" y="5"/>
                      <a:pt x="1" y="6"/>
                    </a:cubicBezTo>
                    <a:cubicBezTo>
                      <a:pt x="2" y="6"/>
                      <a:pt x="3" y="7"/>
                      <a:pt x="4" y="7"/>
                    </a:cubicBezTo>
                    <a:cubicBezTo>
                      <a:pt x="19" y="7"/>
                      <a:pt x="19" y="7"/>
                      <a:pt x="19" y="7"/>
                    </a:cubicBezTo>
                    <a:cubicBezTo>
                      <a:pt x="20" y="7"/>
                      <a:pt x="21" y="6"/>
                      <a:pt x="21" y="6"/>
                    </a:cubicBezTo>
                    <a:cubicBezTo>
                      <a:pt x="22" y="5"/>
                      <a:pt x="22" y="4"/>
                      <a:pt x="22" y="3"/>
                    </a:cubicBezTo>
                    <a:cubicBezTo>
                      <a:pt x="22" y="2"/>
                      <a:pt x="22" y="1"/>
                      <a:pt x="2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0" name="îŝḷîḓé-Freeform: Shape 81"/>
              <p:cNvSpPr/>
              <p:nvPr/>
            </p:nvSpPr>
            <p:spPr bwMode="auto">
              <a:xfrm>
                <a:off x="3575050" y="1885950"/>
                <a:ext cx="34925" cy="25400"/>
              </a:xfrm>
              <a:custGeom>
                <a:avLst/>
                <a:gdLst>
                  <a:gd name="T0" fmla="*/ 4 w 21"/>
                  <a:gd name="T1" fmla="*/ 15 h 15"/>
                  <a:gd name="T2" fmla="*/ 6 w 21"/>
                  <a:gd name="T3" fmla="*/ 14 h 15"/>
                  <a:gd name="T4" fmla="*/ 19 w 21"/>
                  <a:gd name="T5" fmla="*/ 7 h 15"/>
                  <a:gd name="T6" fmla="*/ 19 w 21"/>
                  <a:gd name="T7" fmla="*/ 6 h 15"/>
                  <a:gd name="T8" fmla="*/ 19 w 21"/>
                  <a:gd name="T9" fmla="*/ 6 h 15"/>
                  <a:gd name="T10" fmla="*/ 20 w 21"/>
                  <a:gd name="T11" fmla="*/ 2 h 15"/>
                  <a:gd name="T12" fmla="*/ 18 w 21"/>
                  <a:gd name="T13" fmla="*/ 0 h 15"/>
                  <a:gd name="T14" fmla="*/ 15 w 21"/>
                  <a:gd name="T15" fmla="*/ 1 h 15"/>
                  <a:gd name="T16" fmla="*/ 2 w 21"/>
                  <a:gd name="T17" fmla="*/ 8 h 15"/>
                  <a:gd name="T18" fmla="*/ 1 w 21"/>
                  <a:gd name="T19" fmla="*/ 9 h 15"/>
                  <a:gd name="T20" fmla="*/ 1 w 21"/>
                  <a:gd name="T21" fmla="*/ 13 h 15"/>
                  <a:gd name="T22" fmla="*/ 4 w 21"/>
                  <a:gd name="T23"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5">
                    <a:moveTo>
                      <a:pt x="4" y="15"/>
                    </a:moveTo>
                    <a:cubicBezTo>
                      <a:pt x="4" y="15"/>
                      <a:pt x="5" y="15"/>
                      <a:pt x="6" y="14"/>
                    </a:cubicBezTo>
                    <a:cubicBezTo>
                      <a:pt x="19" y="7"/>
                      <a:pt x="19" y="7"/>
                      <a:pt x="19" y="7"/>
                    </a:cubicBezTo>
                    <a:cubicBezTo>
                      <a:pt x="19" y="6"/>
                      <a:pt x="19" y="6"/>
                      <a:pt x="19" y="6"/>
                    </a:cubicBezTo>
                    <a:cubicBezTo>
                      <a:pt x="19" y="6"/>
                      <a:pt x="19" y="6"/>
                      <a:pt x="19" y="6"/>
                    </a:cubicBezTo>
                    <a:cubicBezTo>
                      <a:pt x="20" y="5"/>
                      <a:pt x="21" y="3"/>
                      <a:pt x="20" y="2"/>
                    </a:cubicBezTo>
                    <a:cubicBezTo>
                      <a:pt x="19" y="1"/>
                      <a:pt x="19" y="0"/>
                      <a:pt x="18" y="0"/>
                    </a:cubicBezTo>
                    <a:cubicBezTo>
                      <a:pt x="17" y="0"/>
                      <a:pt x="16" y="0"/>
                      <a:pt x="15" y="1"/>
                    </a:cubicBezTo>
                    <a:cubicBezTo>
                      <a:pt x="2" y="8"/>
                      <a:pt x="2" y="8"/>
                      <a:pt x="2" y="8"/>
                    </a:cubicBezTo>
                    <a:cubicBezTo>
                      <a:pt x="1" y="9"/>
                      <a:pt x="1" y="9"/>
                      <a:pt x="1" y="9"/>
                    </a:cubicBezTo>
                    <a:cubicBezTo>
                      <a:pt x="0" y="10"/>
                      <a:pt x="0" y="12"/>
                      <a:pt x="1" y="13"/>
                    </a:cubicBezTo>
                    <a:cubicBezTo>
                      <a:pt x="1" y="14"/>
                      <a:pt x="3" y="15"/>
                      <a:pt x="4"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1" name="îŝḷîḓé-Freeform: Shape 82"/>
              <p:cNvSpPr/>
              <p:nvPr/>
            </p:nvSpPr>
            <p:spPr bwMode="auto">
              <a:xfrm>
                <a:off x="3540125" y="1836738"/>
                <a:ext cx="25400" cy="36513"/>
              </a:xfrm>
              <a:custGeom>
                <a:avLst/>
                <a:gdLst>
                  <a:gd name="T0" fmla="*/ 13 w 15"/>
                  <a:gd name="T1" fmla="*/ 1 h 21"/>
                  <a:gd name="T2" fmla="*/ 9 w 15"/>
                  <a:gd name="T3" fmla="*/ 2 h 21"/>
                  <a:gd name="T4" fmla="*/ 8 w 15"/>
                  <a:gd name="T5" fmla="*/ 2 h 21"/>
                  <a:gd name="T6" fmla="*/ 1 w 15"/>
                  <a:gd name="T7" fmla="*/ 15 h 21"/>
                  <a:gd name="T8" fmla="*/ 2 w 15"/>
                  <a:gd name="T9" fmla="*/ 20 h 21"/>
                  <a:gd name="T10" fmla="*/ 4 w 15"/>
                  <a:gd name="T11" fmla="*/ 21 h 21"/>
                  <a:gd name="T12" fmla="*/ 7 w 15"/>
                  <a:gd name="T13" fmla="*/ 20 h 21"/>
                  <a:gd name="T14" fmla="*/ 7 w 15"/>
                  <a:gd name="T15" fmla="*/ 19 h 21"/>
                  <a:gd name="T16" fmla="*/ 15 w 15"/>
                  <a:gd name="T17" fmla="*/ 6 h 21"/>
                  <a:gd name="T18" fmla="*/ 13 w 15"/>
                  <a:gd name="T19"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21">
                    <a:moveTo>
                      <a:pt x="13" y="1"/>
                    </a:moveTo>
                    <a:cubicBezTo>
                      <a:pt x="12" y="0"/>
                      <a:pt x="10" y="0"/>
                      <a:pt x="9" y="2"/>
                    </a:cubicBezTo>
                    <a:cubicBezTo>
                      <a:pt x="8" y="2"/>
                      <a:pt x="8" y="2"/>
                      <a:pt x="8" y="2"/>
                    </a:cubicBezTo>
                    <a:cubicBezTo>
                      <a:pt x="1" y="15"/>
                      <a:pt x="1" y="15"/>
                      <a:pt x="1" y="15"/>
                    </a:cubicBezTo>
                    <a:cubicBezTo>
                      <a:pt x="0" y="17"/>
                      <a:pt x="1" y="19"/>
                      <a:pt x="2" y="20"/>
                    </a:cubicBezTo>
                    <a:cubicBezTo>
                      <a:pt x="3" y="21"/>
                      <a:pt x="3" y="21"/>
                      <a:pt x="4" y="21"/>
                    </a:cubicBezTo>
                    <a:cubicBezTo>
                      <a:pt x="5" y="21"/>
                      <a:pt x="6" y="20"/>
                      <a:pt x="7" y="20"/>
                    </a:cubicBezTo>
                    <a:cubicBezTo>
                      <a:pt x="7" y="19"/>
                      <a:pt x="7" y="19"/>
                      <a:pt x="7" y="19"/>
                    </a:cubicBezTo>
                    <a:cubicBezTo>
                      <a:pt x="15" y="6"/>
                      <a:pt x="15" y="6"/>
                      <a:pt x="15" y="6"/>
                    </a:cubicBezTo>
                    <a:cubicBezTo>
                      <a:pt x="15" y="4"/>
                      <a:pt x="15" y="2"/>
                      <a:pt x="1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2" name="îŝḷîḓé-Freeform: Shape 83"/>
              <p:cNvSpPr/>
              <p:nvPr/>
            </p:nvSpPr>
            <p:spPr bwMode="auto">
              <a:xfrm>
                <a:off x="3376613" y="1884363"/>
                <a:ext cx="36513" cy="25400"/>
              </a:xfrm>
              <a:custGeom>
                <a:avLst/>
                <a:gdLst>
                  <a:gd name="T0" fmla="*/ 3 w 21"/>
                  <a:gd name="T1" fmla="*/ 7 h 15"/>
                  <a:gd name="T2" fmla="*/ 16 w 21"/>
                  <a:gd name="T3" fmla="*/ 14 h 15"/>
                  <a:gd name="T4" fmla="*/ 17 w 21"/>
                  <a:gd name="T5" fmla="*/ 15 h 15"/>
                  <a:gd name="T6" fmla="*/ 20 w 21"/>
                  <a:gd name="T7" fmla="*/ 14 h 15"/>
                  <a:gd name="T8" fmla="*/ 20 w 21"/>
                  <a:gd name="T9" fmla="*/ 13 h 15"/>
                  <a:gd name="T10" fmla="*/ 19 w 21"/>
                  <a:gd name="T11" fmla="*/ 8 h 15"/>
                  <a:gd name="T12" fmla="*/ 6 w 21"/>
                  <a:gd name="T13" fmla="*/ 0 h 15"/>
                  <a:gd name="T14" fmla="*/ 2 w 21"/>
                  <a:gd name="T15" fmla="*/ 1 h 15"/>
                  <a:gd name="T16" fmla="*/ 1 w 21"/>
                  <a:gd name="T17" fmla="*/ 2 h 15"/>
                  <a:gd name="T18" fmla="*/ 3 w 21"/>
                  <a:gd name="T19"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5">
                    <a:moveTo>
                      <a:pt x="3" y="7"/>
                    </a:moveTo>
                    <a:cubicBezTo>
                      <a:pt x="16" y="14"/>
                      <a:pt x="16" y="14"/>
                      <a:pt x="16" y="14"/>
                    </a:cubicBezTo>
                    <a:cubicBezTo>
                      <a:pt x="16" y="14"/>
                      <a:pt x="17" y="15"/>
                      <a:pt x="17" y="15"/>
                    </a:cubicBezTo>
                    <a:cubicBezTo>
                      <a:pt x="18" y="15"/>
                      <a:pt x="19" y="14"/>
                      <a:pt x="20" y="14"/>
                    </a:cubicBezTo>
                    <a:cubicBezTo>
                      <a:pt x="20" y="13"/>
                      <a:pt x="20" y="13"/>
                      <a:pt x="20" y="13"/>
                    </a:cubicBezTo>
                    <a:cubicBezTo>
                      <a:pt x="21" y="11"/>
                      <a:pt x="21" y="9"/>
                      <a:pt x="19" y="8"/>
                    </a:cubicBezTo>
                    <a:cubicBezTo>
                      <a:pt x="6" y="0"/>
                      <a:pt x="6" y="0"/>
                      <a:pt x="6" y="0"/>
                    </a:cubicBezTo>
                    <a:cubicBezTo>
                      <a:pt x="5" y="0"/>
                      <a:pt x="3" y="0"/>
                      <a:pt x="2" y="1"/>
                    </a:cubicBezTo>
                    <a:cubicBezTo>
                      <a:pt x="1" y="2"/>
                      <a:pt x="1" y="2"/>
                      <a:pt x="1" y="2"/>
                    </a:cubicBezTo>
                    <a:cubicBezTo>
                      <a:pt x="0" y="3"/>
                      <a:pt x="1" y="6"/>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3" name="îŝḷîḓé-Freeform: Shape 84"/>
              <p:cNvSpPr/>
              <p:nvPr/>
            </p:nvSpPr>
            <p:spPr bwMode="auto">
              <a:xfrm>
                <a:off x="3575050" y="1982788"/>
                <a:ext cx="34925" cy="25400"/>
              </a:xfrm>
              <a:custGeom>
                <a:avLst/>
                <a:gdLst>
                  <a:gd name="T0" fmla="*/ 19 w 21"/>
                  <a:gd name="T1" fmla="*/ 8 h 15"/>
                  <a:gd name="T2" fmla="*/ 6 w 21"/>
                  <a:gd name="T3" fmla="*/ 1 h 15"/>
                  <a:gd name="T4" fmla="*/ 1 w 21"/>
                  <a:gd name="T5" fmla="*/ 1 h 15"/>
                  <a:gd name="T6" fmla="*/ 1 w 21"/>
                  <a:gd name="T7" fmla="*/ 2 h 15"/>
                  <a:gd name="T8" fmla="*/ 2 w 21"/>
                  <a:gd name="T9" fmla="*/ 7 h 15"/>
                  <a:gd name="T10" fmla="*/ 15 w 21"/>
                  <a:gd name="T11" fmla="*/ 15 h 15"/>
                  <a:gd name="T12" fmla="*/ 17 w 21"/>
                  <a:gd name="T13" fmla="*/ 15 h 15"/>
                  <a:gd name="T14" fmla="*/ 19 w 21"/>
                  <a:gd name="T15" fmla="*/ 14 h 15"/>
                  <a:gd name="T16" fmla="*/ 20 w 21"/>
                  <a:gd name="T17" fmla="*/ 13 h 15"/>
                  <a:gd name="T18" fmla="*/ 19 w 21"/>
                  <a:gd name="T19"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5">
                    <a:moveTo>
                      <a:pt x="19" y="8"/>
                    </a:moveTo>
                    <a:cubicBezTo>
                      <a:pt x="6" y="1"/>
                      <a:pt x="6" y="1"/>
                      <a:pt x="6" y="1"/>
                    </a:cubicBezTo>
                    <a:cubicBezTo>
                      <a:pt x="4" y="0"/>
                      <a:pt x="3" y="0"/>
                      <a:pt x="1" y="1"/>
                    </a:cubicBezTo>
                    <a:cubicBezTo>
                      <a:pt x="1" y="2"/>
                      <a:pt x="1" y="2"/>
                      <a:pt x="1" y="2"/>
                    </a:cubicBezTo>
                    <a:cubicBezTo>
                      <a:pt x="0" y="4"/>
                      <a:pt x="0" y="6"/>
                      <a:pt x="2" y="7"/>
                    </a:cubicBezTo>
                    <a:cubicBezTo>
                      <a:pt x="15" y="15"/>
                      <a:pt x="15" y="15"/>
                      <a:pt x="15" y="15"/>
                    </a:cubicBezTo>
                    <a:cubicBezTo>
                      <a:pt x="16" y="15"/>
                      <a:pt x="16" y="15"/>
                      <a:pt x="17" y="15"/>
                    </a:cubicBezTo>
                    <a:cubicBezTo>
                      <a:pt x="18" y="15"/>
                      <a:pt x="19" y="15"/>
                      <a:pt x="19" y="14"/>
                    </a:cubicBezTo>
                    <a:cubicBezTo>
                      <a:pt x="20" y="13"/>
                      <a:pt x="20" y="13"/>
                      <a:pt x="20" y="13"/>
                    </a:cubicBezTo>
                    <a:cubicBezTo>
                      <a:pt x="21" y="12"/>
                      <a:pt x="20" y="9"/>
                      <a:pt x="1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4" name="îŝḷîḓé-Freeform: Shape 85"/>
              <p:cNvSpPr/>
              <p:nvPr/>
            </p:nvSpPr>
            <p:spPr bwMode="auto">
              <a:xfrm>
                <a:off x="3378200" y="1985963"/>
                <a:ext cx="34925" cy="26988"/>
              </a:xfrm>
              <a:custGeom>
                <a:avLst/>
                <a:gdLst>
                  <a:gd name="T0" fmla="*/ 17 w 20"/>
                  <a:gd name="T1" fmla="*/ 0 h 15"/>
                  <a:gd name="T2" fmla="*/ 15 w 20"/>
                  <a:gd name="T3" fmla="*/ 1 h 15"/>
                  <a:gd name="T4" fmla="*/ 2 w 20"/>
                  <a:gd name="T5" fmla="*/ 8 h 15"/>
                  <a:gd name="T6" fmla="*/ 1 w 20"/>
                  <a:gd name="T7" fmla="*/ 9 h 15"/>
                  <a:gd name="T8" fmla="*/ 0 w 20"/>
                  <a:gd name="T9" fmla="*/ 13 h 15"/>
                  <a:gd name="T10" fmla="*/ 4 w 20"/>
                  <a:gd name="T11" fmla="*/ 15 h 15"/>
                  <a:gd name="T12" fmla="*/ 5 w 20"/>
                  <a:gd name="T13" fmla="*/ 14 h 15"/>
                  <a:gd name="T14" fmla="*/ 18 w 20"/>
                  <a:gd name="T15" fmla="*/ 7 h 15"/>
                  <a:gd name="T16" fmla="*/ 19 w 20"/>
                  <a:gd name="T17" fmla="*/ 6 h 15"/>
                  <a:gd name="T18" fmla="*/ 20 w 20"/>
                  <a:gd name="T19" fmla="*/ 2 h 15"/>
                  <a:gd name="T20" fmla="*/ 17 w 20"/>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5">
                    <a:moveTo>
                      <a:pt x="17" y="0"/>
                    </a:moveTo>
                    <a:cubicBezTo>
                      <a:pt x="17" y="0"/>
                      <a:pt x="16" y="0"/>
                      <a:pt x="15" y="1"/>
                    </a:cubicBezTo>
                    <a:cubicBezTo>
                      <a:pt x="2" y="8"/>
                      <a:pt x="2" y="8"/>
                      <a:pt x="2" y="8"/>
                    </a:cubicBezTo>
                    <a:cubicBezTo>
                      <a:pt x="1" y="9"/>
                      <a:pt x="1" y="9"/>
                      <a:pt x="1" y="9"/>
                    </a:cubicBezTo>
                    <a:cubicBezTo>
                      <a:pt x="0" y="10"/>
                      <a:pt x="0" y="12"/>
                      <a:pt x="0" y="13"/>
                    </a:cubicBezTo>
                    <a:cubicBezTo>
                      <a:pt x="1" y="14"/>
                      <a:pt x="2" y="15"/>
                      <a:pt x="4" y="15"/>
                    </a:cubicBezTo>
                    <a:cubicBezTo>
                      <a:pt x="4" y="15"/>
                      <a:pt x="5" y="15"/>
                      <a:pt x="5" y="14"/>
                    </a:cubicBezTo>
                    <a:cubicBezTo>
                      <a:pt x="18" y="7"/>
                      <a:pt x="18" y="7"/>
                      <a:pt x="18" y="7"/>
                    </a:cubicBezTo>
                    <a:cubicBezTo>
                      <a:pt x="19" y="6"/>
                      <a:pt x="19" y="6"/>
                      <a:pt x="19" y="6"/>
                    </a:cubicBezTo>
                    <a:cubicBezTo>
                      <a:pt x="20" y="5"/>
                      <a:pt x="20" y="3"/>
                      <a:pt x="20" y="2"/>
                    </a:cubicBezTo>
                    <a:cubicBezTo>
                      <a:pt x="19" y="1"/>
                      <a:pt x="18" y="1"/>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5" name="îŝḷîḓé-Freeform: Shape 86"/>
              <p:cNvSpPr/>
              <p:nvPr/>
            </p:nvSpPr>
            <p:spPr bwMode="auto">
              <a:xfrm>
                <a:off x="3421063" y="1835150"/>
                <a:ext cx="26988" cy="34925"/>
              </a:xfrm>
              <a:custGeom>
                <a:avLst/>
                <a:gdLst>
                  <a:gd name="T0" fmla="*/ 7 w 15"/>
                  <a:gd name="T1" fmla="*/ 2 h 20"/>
                  <a:gd name="T2" fmla="*/ 4 w 15"/>
                  <a:gd name="T3" fmla="*/ 0 h 20"/>
                  <a:gd name="T4" fmla="*/ 2 w 15"/>
                  <a:gd name="T5" fmla="*/ 1 h 20"/>
                  <a:gd name="T6" fmla="*/ 1 w 15"/>
                  <a:gd name="T7" fmla="*/ 1 h 20"/>
                  <a:gd name="T8" fmla="*/ 0 w 15"/>
                  <a:gd name="T9" fmla="*/ 6 h 20"/>
                  <a:gd name="T10" fmla="*/ 8 w 15"/>
                  <a:gd name="T11" fmla="*/ 19 h 20"/>
                  <a:gd name="T12" fmla="*/ 11 w 15"/>
                  <a:gd name="T13" fmla="*/ 20 h 20"/>
                  <a:gd name="T14" fmla="*/ 13 w 15"/>
                  <a:gd name="T15" fmla="*/ 20 h 20"/>
                  <a:gd name="T16" fmla="*/ 14 w 15"/>
                  <a:gd name="T17" fmla="*/ 19 h 20"/>
                  <a:gd name="T18" fmla="*/ 14 w 15"/>
                  <a:gd name="T19" fmla="*/ 15 h 20"/>
                  <a:gd name="T20" fmla="*/ 7 w 15"/>
                  <a:gd name="T21"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0">
                    <a:moveTo>
                      <a:pt x="7" y="2"/>
                    </a:moveTo>
                    <a:cubicBezTo>
                      <a:pt x="6" y="1"/>
                      <a:pt x="5" y="1"/>
                      <a:pt x="4" y="0"/>
                    </a:cubicBezTo>
                    <a:cubicBezTo>
                      <a:pt x="4" y="0"/>
                      <a:pt x="3" y="0"/>
                      <a:pt x="2" y="1"/>
                    </a:cubicBezTo>
                    <a:cubicBezTo>
                      <a:pt x="1" y="1"/>
                      <a:pt x="1" y="1"/>
                      <a:pt x="1" y="1"/>
                    </a:cubicBezTo>
                    <a:cubicBezTo>
                      <a:pt x="0" y="2"/>
                      <a:pt x="0" y="4"/>
                      <a:pt x="0" y="6"/>
                    </a:cubicBezTo>
                    <a:cubicBezTo>
                      <a:pt x="8" y="19"/>
                      <a:pt x="8" y="19"/>
                      <a:pt x="8" y="19"/>
                    </a:cubicBezTo>
                    <a:cubicBezTo>
                      <a:pt x="9" y="20"/>
                      <a:pt x="10" y="20"/>
                      <a:pt x="11" y="20"/>
                    </a:cubicBezTo>
                    <a:cubicBezTo>
                      <a:pt x="12" y="20"/>
                      <a:pt x="12" y="20"/>
                      <a:pt x="13" y="20"/>
                    </a:cubicBezTo>
                    <a:cubicBezTo>
                      <a:pt x="14" y="19"/>
                      <a:pt x="14" y="19"/>
                      <a:pt x="14" y="19"/>
                    </a:cubicBezTo>
                    <a:cubicBezTo>
                      <a:pt x="15" y="18"/>
                      <a:pt x="15" y="16"/>
                      <a:pt x="14" y="15"/>
                    </a:cubicBez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6" name="îŝḷîḓé-Freeform: Shape 87"/>
              <p:cNvSpPr/>
              <p:nvPr/>
            </p:nvSpPr>
            <p:spPr bwMode="auto">
              <a:xfrm>
                <a:off x="3489325" y="1820863"/>
                <a:ext cx="12700" cy="38100"/>
              </a:xfrm>
              <a:custGeom>
                <a:avLst/>
                <a:gdLst>
                  <a:gd name="T0" fmla="*/ 3 w 7"/>
                  <a:gd name="T1" fmla="*/ 0 h 22"/>
                  <a:gd name="T2" fmla="*/ 1 w 7"/>
                  <a:gd name="T3" fmla="*/ 1 h 22"/>
                  <a:gd name="T4" fmla="*/ 0 w 7"/>
                  <a:gd name="T5" fmla="*/ 4 h 22"/>
                  <a:gd name="T6" fmla="*/ 0 w 7"/>
                  <a:gd name="T7" fmla="*/ 19 h 22"/>
                  <a:gd name="T8" fmla="*/ 3 w 7"/>
                  <a:gd name="T9" fmla="*/ 22 h 22"/>
                  <a:gd name="T10" fmla="*/ 6 w 7"/>
                  <a:gd name="T11" fmla="*/ 21 h 22"/>
                  <a:gd name="T12" fmla="*/ 7 w 7"/>
                  <a:gd name="T13" fmla="*/ 19 h 22"/>
                  <a:gd name="T14" fmla="*/ 7 w 7"/>
                  <a:gd name="T15" fmla="*/ 3 h 22"/>
                  <a:gd name="T16" fmla="*/ 3 w 7"/>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2">
                    <a:moveTo>
                      <a:pt x="3" y="0"/>
                    </a:moveTo>
                    <a:cubicBezTo>
                      <a:pt x="2" y="0"/>
                      <a:pt x="1" y="0"/>
                      <a:pt x="1" y="1"/>
                    </a:cubicBezTo>
                    <a:cubicBezTo>
                      <a:pt x="0" y="2"/>
                      <a:pt x="0" y="3"/>
                      <a:pt x="0" y="4"/>
                    </a:cubicBezTo>
                    <a:cubicBezTo>
                      <a:pt x="0" y="19"/>
                      <a:pt x="0" y="19"/>
                      <a:pt x="0" y="19"/>
                    </a:cubicBezTo>
                    <a:cubicBezTo>
                      <a:pt x="0" y="21"/>
                      <a:pt x="1" y="22"/>
                      <a:pt x="3" y="22"/>
                    </a:cubicBezTo>
                    <a:cubicBezTo>
                      <a:pt x="4" y="22"/>
                      <a:pt x="5" y="22"/>
                      <a:pt x="6" y="21"/>
                    </a:cubicBezTo>
                    <a:cubicBezTo>
                      <a:pt x="6" y="20"/>
                      <a:pt x="7" y="19"/>
                      <a:pt x="7" y="19"/>
                    </a:cubicBezTo>
                    <a:cubicBezTo>
                      <a:pt x="7" y="3"/>
                      <a:pt x="7" y="3"/>
                      <a:pt x="7" y="3"/>
                    </a:cubicBezTo>
                    <a:cubicBezTo>
                      <a:pt x="7" y="2"/>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7" name="îŝḷîḓé-Freeform: Shape 88"/>
              <p:cNvSpPr/>
              <p:nvPr/>
            </p:nvSpPr>
            <p:spPr bwMode="auto">
              <a:xfrm>
                <a:off x="3371850" y="1943100"/>
                <a:ext cx="38100" cy="11113"/>
              </a:xfrm>
              <a:custGeom>
                <a:avLst/>
                <a:gdLst>
                  <a:gd name="T0" fmla="*/ 21 w 22"/>
                  <a:gd name="T1" fmla="*/ 6 h 7"/>
                  <a:gd name="T2" fmla="*/ 22 w 22"/>
                  <a:gd name="T3" fmla="*/ 4 h 7"/>
                  <a:gd name="T4" fmla="*/ 21 w 22"/>
                  <a:gd name="T5" fmla="*/ 1 h 7"/>
                  <a:gd name="T6" fmla="*/ 19 w 22"/>
                  <a:gd name="T7" fmla="*/ 0 h 7"/>
                  <a:gd name="T8" fmla="*/ 4 w 22"/>
                  <a:gd name="T9" fmla="*/ 0 h 7"/>
                  <a:gd name="T10" fmla="*/ 1 w 22"/>
                  <a:gd name="T11" fmla="*/ 1 h 7"/>
                  <a:gd name="T12" fmla="*/ 0 w 22"/>
                  <a:gd name="T13" fmla="*/ 4 h 7"/>
                  <a:gd name="T14" fmla="*/ 4 w 22"/>
                  <a:gd name="T15" fmla="*/ 7 h 7"/>
                  <a:gd name="T16" fmla="*/ 19 w 22"/>
                  <a:gd name="T17" fmla="*/ 7 h 7"/>
                  <a:gd name="T18" fmla="*/ 21 w 22"/>
                  <a:gd name="T1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7">
                    <a:moveTo>
                      <a:pt x="21" y="6"/>
                    </a:moveTo>
                    <a:cubicBezTo>
                      <a:pt x="22" y="5"/>
                      <a:pt x="22" y="5"/>
                      <a:pt x="22" y="4"/>
                    </a:cubicBezTo>
                    <a:cubicBezTo>
                      <a:pt x="22" y="3"/>
                      <a:pt x="22" y="2"/>
                      <a:pt x="21" y="1"/>
                    </a:cubicBezTo>
                    <a:cubicBezTo>
                      <a:pt x="20" y="0"/>
                      <a:pt x="20" y="0"/>
                      <a:pt x="19" y="0"/>
                    </a:cubicBezTo>
                    <a:cubicBezTo>
                      <a:pt x="4" y="0"/>
                      <a:pt x="4" y="0"/>
                      <a:pt x="4" y="0"/>
                    </a:cubicBezTo>
                    <a:cubicBezTo>
                      <a:pt x="3" y="0"/>
                      <a:pt x="2" y="0"/>
                      <a:pt x="1" y="1"/>
                    </a:cubicBezTo>
                    <a:cubicBezTo>
                      <a:pt x="0" y="2"/>
                      <a:pt x="0" y="3"/>
                      <a:pt x="0" y="4"/>
                    </a:cubicBezTo>
                    <a:cubicBezTo>
                      <a:pt x="0" y="6"/>
                      <a:pt x="2" y="7"/>
                      <a:pt x="4" y="7"/>
                    </a:cubicBezTo>
                    <a:cubicBezTo>
                      <a:pt x="19" y="7"/>
                      <a:pt x="19" y="7"/>
                      <a:pt x="19" y="7"/>
                    </a:cubicBezTo>
                    <a:cubicBezTo>
                      <a:pt x="20" y="7"/>
                      <a:pt x="20" y="7"/>
                      <a:pt x="2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8" name="îŝḷîḓé-Freeform: Shape 89"/>
              <p:cNvSpPr/>
              <p:nvPr/>
            </p:nvSpPr>
            <p:spPr bwMode="auto">
              <a:xfrm>
                <a:off x="3467100" y="2044700"/>
                <a:ext cx="58738" cy="15875"/>
              </a:xfrm>
              <a:custGeom>
                <a:avLst/>
                <a:gdLst>
                  <a:gd name="T0" fmla="*/ 34 w 34"/>
                  <a:gd name="T1" fmla="*/ 3 h 9"/>
                  <a:gd name="T2" fmla="*/ 30 w 34"/>
                  <a:gd name="T3" fmla="*/ 7 h 9"/>
                  <a:gd name="T4" fmla="*/ 3 w 34"/>
                  <a:gd name="T5" fmla="*/ 7 h 9"/>
                  <a:gd name="T6" fmla="*/ 0 w 34"/>
                  <a:gd name="T7" fmla="*/ 3 h 9"/>
                  <a:gd name="T8" fmla="*/ 5 w 34"/>
                  <a:gd name="T9" fmla="*/ 0 h 9"/>
                  <a:gd name="T10" fmla="*/ 29 w 34"/>
                  <a:gd name="T11" fmla="*/ 0 h 9"/>
                  <a:gd name="T12" fmla="*/ 34 w 34"/>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34" h="9">
                    <a:moveTo>
                      <a:pt x="34" y="3"/>
                    </a:moveTo>
                    <a:cubicBezTo>
                      <a:pt x="34" y="5"/>
                      <a:pt x="33" y="7"/>
                      <a:pt x="30" y="7"/>
                    </a:cubicBezTo>
                    <a:cubicBezTo>
                      <a:pt x="22" y="9"/>
                      <a:pt x="12" y="9"/>
                      <a:pt x="3" y="7"/>
                    </a:cubicBezTo>
                    <a:cubicBezTo>
                      <a:pt x="1" y="7"/>
                      <a:pt x="0" y="5"/>
                      <a:pt x="0" y="3"/>
                    </a:cubicBezTo>
                    <a:cubicBezTo>
                      <a:pt x="1" y="1"/>
                      <a:pt x="3" y="0"/>
                      <a:pt x="5" y="0"/>
                    </a:cubicBezTo>
                    <a:cubicBezTo>
                      <a:pt x="13" y="1"/>
                      <a:pt x="21" y="1"/>
                      <a:pt x="29" y="0"/>
                    </a:cubicBezTo>
                    <a:cubicBezTo>
                      <a:pt x="31" y="0"/>
                      <a:pt x="33" y="1"/>
                      <a:pt x="3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9" name="îŝḷîḓé-Freeform: Shape 90"/>
              <p:cNvSpPr/>
              <p:nvPr/>
            </p:nvSpPr>
            <p:spPr bwMode="auto">
              <a:xfrm>
                <a:off x="3465513" y="2058988"/>
                <a:ext cx="58738" cy="15875"/>
              </a:xfrm>
              <a:custGeom>
                <a:avLst/>
                <a:gdLst>
                  <a:gd name="T0" fmla="*/ 34 w 34"/>
                  <a:gd name="T1" fmla="*/ 3 h 9"/>
                  <a:gd name="T2" fmla="*/ 31 w 34"/>
                  <a:gd name="T3" fmla="*/ 7 h 9"/>
                  <a:gd name="T4" fmla="*/ 4 w 34"/>
                  <a:gd name="T5" fmla="*/ 7 h 9"/>
                  <a:gd name="T6" fmla="*/ 1 w 34"/>
                  <a:gd name="T7" fmla="*/ 3 h 9"/>
                  <a:gd name="T8" fmla="*/ 5 w 34"/>
                  <a:gd name="T9" fmla="*/ 0 h 9"/>
                  <a:gd name="T10" fmla="*/ 30 w 34"/>
                  <a:gd name="T11" fmla="*/ 0 h 9"/>
                  <a:gd name="T12" fmla="*/ 34 w 34"/>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34" h="9">
                    <a:moveTo>
                      <a:pt x="34" y="3"/>
                    </a:moveTo>
                    <a:cubicBezTo>
                      <a:pt x="34" y="5"/>
                      <a:pt x="33" y="7"/>
                      <a:pt x="31" y="7"/>
                    </a:cubicBezTo>
                    <a:cubicBezTo>
                      <a:pt x="22" y="9"/>
                      <a:pt x="13" y="9"/>
                      <a:pt x="4" y="7"/>
                    </a:cubicBezTo>
                    <a:cubicBezTo>
                      <a:pt x="2" y="7"/>
                      <a:pt x="0" y="5"/>
                      <a:pt x="1" y="3"/>
                    </a:cubicBezTo>
                    <a:cubicBezTo>
                      <a:pt x="1" y="1"/>
                      <a:pt x="3" y="0"/>
                      <a:pt x="5" y="0"/>
                    </a:cubicBezTo>
                    <a:cubicBezTo>
                      <a:pt x="13" y="2"/>
                      <a:pt x="22" y="2"/>
                      <a:pt x="30" y="0"/>
                    </a:cubicBezTo>
                    <a:cubicBezTo>
                      <a:pt x="32" y="0"/>
                      <a:pt x="34" y="1"/>
                      <a:pt x="3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0" name="îŝḷîḓé-Freeform: Shape 91"/>
              <p:cNvSpPr/>
              <p:nvPr/>
            </p:nvSpPr>
            <p:spPr bwMode="auto">
              <a:xfrm>
                <a:off x="3465513" y="2073275"/>
                <a:ext cx="58738" cy="15875"/>
              </a:xfrm>
              <a:custGeom>
                <a:avLst/>
                <a:gdLst>
                  <a:gd name="T0" fmla="*/ 34 w 34"/>
                  <a:gd name="T1" fmla="*/ 3 h 9"/>
                  <a:gd name="T2" fmla="*/ 31 w 34"/>
                  <a:gd name="T3" fmla="*/ 7 h 9"/>
                  <a:gd name="T4" fmla="*/ 4 w 34"/>
                  <a:gd name="T5" fmla="*/ 7 h 9"/>
                  <a:gd name="T6" fmla="*/ 1 w 34"/>
                  <a:gd name="T7" fmla="*/ 3 h 9"/>
                  <a:gd name="T8" fmla="*/ 5 w 34"/>
                  <a:gd name="T9" fmla="*/ 0 h 9"/>
                  <a:gd name="T10" fmla="*/ 30 w 34"/>
                  <a:gd name="T11" fmla="*/ 0 h 9"/>
                  <a:gd name="T12" fmla="*/ 34 w 34"/>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34" h="9">
                    <a:moveTo>
                      <a:pt x="34" y="3"/>
                    </a:moveTo>
                    <a:cubicBezTo>
                      <a:pt x="34" y="5"/>
                      <a:pt x="33" y="7"/>
                      <a:pt x="31" y="7"/>
                    </a:cubicBezTo>
                    <a:cubicBezTo>
                      <a:pt x="22" y="9"/>
                      <a:pt x="13" y="9"/>
                      <a:pt x="4" y="7"/>
                    </a:cubicBezTo>
                    <a:cubicBezTo>
                      <a:pt x="2" y="7"/>
                      <a:pt x="0" y="5"/>
                      <a:pt x="1" y="3"/>
                    </a:cubicBezTo>
                    <a:cubicBezTo>
                      <a:pt x="1" y="1"/>
                      <a:pt x="3" y="0"/>
                      <a:pt x="5" y="0"/>
                    </a:cubicBezTo>
                    <a:cubicBezTo>
                      <a:pt x="13" y="2"/>
                      <a:pt x="22" y="2"/>
                      <a:pt x="30" y="0"/>
                    </a:cubicBezTo>
                    <a:cubicBezTo>
                      <a:pt x="32" y="0"/>
                      <a:pt x="34" y="1"/>
                      <a:pt x="3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1" name="îŝḷîḓé-Freeform: Shape 92"/>
              <p:cNvSpPr/>
              <p:nvPr/>
            </p:nvSpPr>
            <p:spPr bwMode="auto">
              <a:xfrm>
                <a:off x="3478213" y="2084388"/>
                <a:ext cx="33338" cy="11113"/>
              </a:xfrm>
              <a:custGeom>
                <a:avLst/>
                <a:gdLst>
                  <a:gd name="T0" fmla="*/ 19 w 19"/>
                  <a:gd name="T1" fmla="*/ 2 h 6"/>
                  <a:gd name="T2" fmla="*/ 17 w 19"/>
                  <a:gd name="T3" fmla="*/ 5 h 6"/>
                  <a:gd name="T4" fmla="*/ 2 w 19"/>
                  <a:gd name="T5" fmla="*/ 5 h 6"/>
                  <a:gd name="T6" fmla="*/ 0 w 19"/>
                  <a:gd name="T7" fmla="*/ 2 h 6"/>
                  <a:gd name="T8" fmla="*/ 2 w 19"/>
                  <a:gd name="T9" fmla="*/ 0 h 6"/>
                  <a:gd name="T10" fmla="*/ 16 w 19"/>
                  <a:gd name="T11" fmla="*/ 0 h 6"/>
                  <a:gd name="T12" fmla="*/ 19 w 19"/>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19" h="6">
                    <a:moveTo>
                      <a:pt x="19" y="2"/>
                    </a:moveTo>
                    <a:cubicBezTo>
                      <a:pt x="19" y="3"/>
                      <a:pt x="18" y="5"/>
                      <a:pt x="17" y="5"/>
                    </a:cubicBezTo>
                    <a:cubicBezTo>
                      <a:pt x="12" y="6"/>
                      <a:pt x="7" y="6"/>
                      <a:pt x="2" y="5"/>
                    </a:cubicBezTo>
                    <a:cubicBezTo>
                      <a:pt x="0" y="5"/>
                      <a:pt x="0" y="3"/>
                      <a:pt x="0" y="2"/>
                    </a:cubicBezTo>
                    <a:cubicBezTo>
                      <a:pt x="0" y="1"/>
                      <a:pt x="1" y="0"/>
                      <a:pt x="2" y="0"/>
                    </a:cubicBezTo>
                    <a:cubicBezTo>
                      <a:pt x="7" y="1"/>
                      <a:pt x="12" y="1"/>
                      <a:pt x="16" y="0"/>
                    </a:cubicBezTo>
                    <a:cubicBezTo>
                      <a:pt x="18" y="0"/>
                      <a:pt x="19" y="1"/>
                      <a:pt x="1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2" name="îŝḷîḓé-Freeform: Shape 93"/>
              <p:cNvSpPr/>
              <p:nvPr/>
            </p:nvSpPr>
            <p:spPr bwMode="auto">
              <a:xfrm>
                <a:off x="3417888" y="1866900"/>
                <a:ext cx="157163" cy="179388"/>
              </a:xfrm>
              <a:custGeom>
                <a:avLst/>
                <a:gdLst>
                  <a:gd name="T0" fmla="*/ 45 w 90"/>
                  <a:gd name="T1" fmla="*/ 0 h 104"/>
                  <a:gd name="T2" fmla="*/ 0 w 90"/>
                  <a:gd name="T3" fmla="*/ 45 h 104"/>
                  <a:gd name="T4" fmla="*/ 27 w 90"/>
                  <a:gd name="T5" fmla="*/ 99 h 104"/>
                  <a:gd name="T6" fmla="*/ 63 w 90"/>
                  <a:gd name="T7" fmla="*/ 99 h 104"/>
                  <a:gd name="T8" fmla="*/ 90 w 90"/>
                  <a:gd name="T9" fmla="*/ 45 h 104"/>
                  <a:gd name="T10" fmla="*/ 45 w 90"/>
                  <a:gd name="T11" fmla="*/ 0 h 104"/>
                  <a:gd name="T12" fmla="*/ 76 w 90"/>
                  <a:gd name="T13" fmla="*/ 40 h 104"/>
                  <a:gd name="T14" fmla="*/ 76 w 90"/>
                  <a:gd name="T15" fmla="*/ 40 h 104"/>
                  <a:gd name="T16" fmla="*/ 63 w 90"/>
                  <a:gd name="T17" fmla="*/ 20 h 104"/>
                  <a:gd name="T18" fmla="*/ 61 w 90"/>
                  <a:gd name="T19" fmla="*/ 15 h 104"/>
                  <a:gd name="T20" fmla="*/ 66 w 90"/>
                  <a:gd name="T21" fmla="*/ 14 h 104"/>
                  <a:gd name="T22" fmla="*/ 83 w 90"/>
                  <a:gd name="T23" fmla="*/ 36 h 104"/>
                  <a:gd name="T24" fmla="*/ 80 w 90"/>
                  <a:gd name="T25" fmla="*/ 42 h 104"/>
                  <a:gd name="T26" fmla="*/ 76 w 90"/>
                  <a:gd name="T27" fmla="*/ 4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4">
                    <a:moveTo>
                      <a:pt x="45" y="0"/>
                    </a:moveTo>
                    <a:cubicBezTo>
                      <a:pt x="20" y="0"/>
                      <a:pt x="0" y="20"/>
                      <a:pt x="0" y="45"/>
                    </a:cubicBezTo>
                    <a:cubicBezTo>
                      <a:pt x="0" y="64"/>
                      <a:pt x="20" y="84"/>
                      <a:pt x="27" y="99"/>
                    </a:cubicBezTo>
                    <a:cubicBezTo>
                      <a:pt x="29" y="103"/>
                      <a:pt x="62" y="104"/>
                      <a:pt x="63" y="99"/>
                    </a:cubicBezTo>
                    <a:cubicBezTo>
                      <a:pt x="68" y="88"/>
                      <a:pt x="90" y="64"/>
                      <a:pt x="90" y="45"/>
                    </a:cubicBezTo>
                    <a:cubicBezTo>
                      <a:pt x="90" y="20"/>
                      <a:pt x="70" y="0"/>
                      <a:pt x="45" y="0"/>
                    </a:cubicBezTo>
                    <a:close/>
                    <a:moveTo>
                      <a:pt x="76" y="40"/>
                    </a:moveTo>
                    <a:cubicBezTo>
                      <a:pt x="76" y="40"/>
                      <a:pt x="76" y="40"/>
                      <a:pt x="76" y="40"/>
                    </a:cubicBezTo>
                    <a:cubicBezTo>
                      <a:pt x="74" y="31"/>
                      <a:pt x="69" y="24"/>
                      <a:pt x="63" y="20"/>
                    </a:cubicBezTo>
                    <a:cubicBezTo>
                      <a:pt x="61" y="19"/>
                      <a:pt x="61" y="17"/>
                      <a:pt x="61" y="15"/>
                    </a:cubicBezTo>
                    <a:cubicBezTo>
                      <a:pt x="62" y="14"/>
                      <a:pt x="64" y="13"/>
                      <a:pt x="66" y="14"/>
                    </a:cubicBezTo>
                    <a:cubicBezTo>
                      <a:pt x="73" y="18"/>
                      <a:pt x="80" y="25"/>
                      <a:pt x="83" y="36"/>
                    </a:cubicBezTo>
                    <a:cubicBezTo>
                      <a:pt x="83" y="38"/>
                      <a:pt x="82" y="41"/>
                      <a:pt x="80" y="42"/>
                    </a:cubicBezTo>
                    <a:cubicBezTo>
                      <a:pt x="79" y="43"/>
                      <a:pt x="77" y="42"/>
                      <a:pt x="7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2" name="Group 94"/>
            <p:cNvGrpSpPr/>
            <p:nvPr/>
          </p:nvGrpSpPr>
          <p:grpSpPr>
            <a:xfrm>
              <a:off x="7067967" y="2252862"/>
              <a:ext cx="742970" cy="722100"/>
              <a:chOff x="4713288" y="2643188"/>
              <a:chExt cx="282575" cy="274638"/>
            </a:xfrm>
            <a:solidFill>
              <a:schemeClr val="bg1"/>
            </a:solidFill>
          </p:grpSpPr>
          <p:sp>
            <p:nvSpPr>
              <p:cNvPr id="25" name="îŝḷîḓé-Freeform: Shape 95"/>
              <p:cNvSpPr/>
              <p:nvPr/>
            </p:nvSpPr>
            <p:spPr bwMode="auto">
              <a:xfrm>
                <a:off x="4805363" y="2643188"/>
                <a:ext cx="190500" cy="187325"/>
              </a:xfrm>
              <a:custGeom>
                <a:avLst/>
                <a:gdLst>
                  <a:gd name="T0" fmla="*/ 55 w 110"/>
                  <a:gd name="T1" fmla="*/ 16 h 108"/>
                  <a:gd name="T2" fmla="*/ 92 w 110"/>
                  <a:gd name="T3" fmla="*/ 54 h 108"/>
                  <a:gd name="T4" fmla="*/ 55 w 110"/>
                  <a:gd name="T5" fmla="*/ 92 h 108"/>
                  <a:gd name="T6" fmla="*/ 17 w 110"/>
                  <a:gd name="T7" fmla="*/ 54 h 108"/>
                  <a:gd name="T8" fmla="*/ 55 w 110"/>
                  <a:gd name="T9" fmla="*/ 16 h 108"/>
                  <a:gd name="T10" fmla="*/ 90 w 110"/>
                  <a:gd name="T11" fmla="*/ 19 h 108"/>
                  <a:gd name="T12" fmla="*/ 19 w 110"/>
                  <a:gd name="T13" fmla="*/ 19 h 108"/>
                  <a:gd name="T14" fmla="*/ 19 w 110"/>
                  <a:gd name="T15" fmla="*/ 89 h 108"/>
                  <a:gd name="T16" fmla="*/ 90 w 110"/>
                  <a:gd name="T17" fmla="*/ 89 h 108"/>
                  <a:gd name="T18" fmla="*/ 90 w 110"/>
                  <a:gd name="T19" fmla="*/ 19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108">
                    <a:moveTo>
                      <a:pt x="55" y="16"/>
                    </a:moveTo>
                    <a:cubicBezTo>
                      <a:pt x="76" y="16"/>
                      <a:pt x="92" y="33"/>
                      <a:pt x="92" y="54"/>
                    </a:cubicBezTo>
                    <a:cubicBezTo>
                      <a:pt x="92" y="75"/>
                      <a:pt x="76" y="92"/>
                      <a:pt x="55" y="92"/>
                    </a:cubicBezTo>
                    <a:cubicBezTo>
                      <a:pt x="34" y="92"/>
                      <a:pt x="17" y="75"/>
                      <a:pt x="17" y="54"/>
                    </a:cubicBezTo>
                    <a:cubicBezTo>
                      <a:pt x="17" y="33"/>
                      <a:pt x="34" y="16"/>
                      <a:pt x="55" y="16"/>
                    </a:cubicBezTo>
                    <a:close/>
                    <a:moveTo>
                      <a:pt x="90" y="19"/>
                    </a:moveTo>
                    <a:cubicBezTo>
                      <a:pt x="71" y="0"/>
                      <a:pt x="39" y="0"/>
                      <a:pt x="19" y="19"/>
                    </a:cubicBezTo>
                    <a:cubicBezTo>
                      <a:pt x="0" y="38"/>
                      <a:pt x="0" y="70"/>
                      <a:pt x="19" y="89"/>
                    </a:cubicBezTo>
                    <a:cubicBezTo>
                      <a:pt x="39" y="108"/>
                      <a:pt x="71" y="108"/>
                      <a:pt x="90" y="89"/>
                    </a:cubicBezTo>
                    <a:cubicBezTo>
                      <a:pt x="110" y="70"/>
                      <a:pt x="110" y="38"/>
                      <a:pt x="9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6" name="îŝḷîḓé-Freeform: Shape 96"/>
              <p:cNvSpPr/>
              <p:nvPr/>
            </p:nvSpPr>
            <p:spPr bwMode="auto">
              <a:xfrm>
                <a:off x="4803775" y="2790825"/>
                <a:ext cx="39688" cy="39688"/>
              </a:xfrm>
              <a:custGeom>
                <a:avLst/>
                <a:gdLst>
                  <a:gd name="T0" fmla="*/ 12 w 23"/>
                  <a:gd name="T1" fmla="*/ 23 h 23"/>
                  <a:gd name="T2" fmla="*/ 23 w 23"/>
                  <a:gd name="T3" fmla="*/ 12 h 23"/>
                  <a:gd name="T4" fmla="*/ 17 w 23"/>
                  <a:gd name="T5" fmla="*/ 7 h 23"/>
                  <a:gd name="T6" fmla="*/ 11 w 23"/>
                  <a:gd name="T7" fmla="*/ 0 h 23"/>
                  <a:gd name="T8" fmla="*/ 0 w 23"/>
                  <a:gd name="T9" fmla="*/ 11 h 23"/>
                  <a:gd name="T10" fmla="*/ 12 w 23"/>
                  <a:gd name="T11" fmla="*/ 23 h 23"/>
                </a:gdLst>
                <a:ahLst/>
                <a:cxnLst>
                  <a:cxn ang="0">
                    <a:pos x="T0" y="T1"/>
                  </a:cxn>
                  <a:cxn ang="0">
                    <a:pos x="T2" y="T3"/>
                  </a:cxn>
                  <a:cxn ang="0">
                    <a:pos x="T4" y="T5"/>
                  </a:cxn>
                  <a:cxn ang="0">
                    <a:pos x="T6" y="T7"/>
                  </a:cxn>
                  <a:cxn ang="0">
                    <a:pos x="T8" y="T9"/>
                  </a:cxn>
                  <a:cxn ang="0">
                    <a:pos x="T10" y="T11"/>
                  </a:cxn>
                </a:cxnLst>
                <a:rect l="0" t="0" r="r" b="b"/>
                <a:pathLst>
                  <a:path w="23" h="23">
                    <a:moveTo>
                      <a:pt x="12" y="23"/>
                    </a:moveTo>
                    <a:cubicBezTo>
                      <a:pt x="23" y="12"/>
                      <a:pt x="23" y="12"/>
                      <a:pt x="23" y="12"/>
                    </a:cubicBezTo>
                    <a:cubicBezTo>
                      <a:pt x="21" y="11"/>
                      <a:pt x="19" y="9"/>
                      <a:pt x="17" y="7"/>
                    </a:cubicBezTo>
                    <a:cubicBezTo>
                      <a:pt x="15" y="5"/>
                      <a:pt x="13" y="2"/>
                      <a:pt x="11" y="0"/>
                    </a:cubicBezTo>
                    <a:cubicBezTo>
                      <a:pt x="0" y="11"/>
                      <a:pt x="0" y="11"/>
                      <a:pt x="0" y="11"/>
                    </a:cubicBezTo>
                    <a:lnTo>
                      <a:pt x="12"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7" name="îŝḷîḓé-Freeform: Shape 97"/>
              <p:cNvSpPr/>
              <p:nvPr/>
            </p:nvSpPr>
            <p:spPr bwMode="auto">
              <a:xfrm>
                <a:off x="4713288" y="2811463"/>
                <a:ext cx="109538" cy="106363"/>
              </a:xfrm>
              <a:custGeom>
                <a:avLst/>
                <a:gdLst>
                  <a:gd name="T0" fmla="*/ 4 w 63"/>
                  <a:gd name="T1" fmla="*/ 43 h 61"/>
                  <a:gd name="T2" fmla="*/ 4 w 63"/>
                  <a:gd name="T3" fmla="*/ 57 h 61"/>
                  <a:gd name="T4" fmla="*/ 19 w 63"/>
                  <a:gd name="T5" fmla="*/ 57 h 61"/>
                  <a:gd name="T6" fmla="*/ 63 w 63"/>
                  <a:gd name="T7" fmla="*/ 14 h 61"/>
                  <a:gd name="T8" fmla="*/ 48 w 63"/>
                  <a:gd name="T9" fmla="*/ 0 h 61"/>
                  <a:gd name="T10" fmla="*/ 4 w 63"/>
                  <a:gd name="T11" fmla="*/ 43 h 61"/>
                </a:gdLst>
                <a:ahLst/>
                <a:cxnLst>
                  <a:cxn ang="0">
                    <a:pos x="T0" y="T1"/>
                  </a:cxn>
                  <a:cxn ang="0">
                    <a:pos x="T2" y="T3"/>
                  </a:cxn>
                  <a:cxn ang="0">
                    <a:pos x="T4" y="T5"/>
                  </a:cxn>
                  <a:cxn ang="0">
                    <a:pos x="T6" y="T7"/>
                  </a:cxn>
                  <a:cxn ang="0">
                    <a:pos x="T8" y="T9"/>
                  </a:cxn>
                  <a:cxn ang="0">
                    <a:pos x="T10" y="T11"/>
                  </a:cxn>
                </a:cxnLst>
                <a:rect l="0" t="0" r="r" b="b"/>
                <a:pathLst>
                  <a:path w="63" h="61">
                    <a:moveTo>
                      <a:pt x="4" y="43"/>
                    </a:moveTo>
                    <a:cubicBezTo>
                      <a:pt x="0" y="47"/>
                      <a:pt x="0" y="53"/>
                      <a:pt x="4" y="57"/>
                    </a:cubicBezTo>
                    <a:cubicBezTo>
                      <a:pt x="8" y="61"/>
                      <a:pt x="15" y="61"/>
                      <a:pt x="19" y="57"/>
                    </a:cubicBezTo>
                    <a:cubicBezTo>
                      <a:pt x="63" y="14"/>
                      <a:pt x="63" y="14"/>
                      <a:pt x="63" y="14"/>
                    </a:cubicBezTo>
                    <a:cubicBezTo>
                      <a:pt x="48" y="0"/>
                      <a:pt x="48" y="0"/>
                      <a:pt x="48" y="0"/>
                    </a:cubicBezTo>
                    <a:lnTo>
                      <a:pt x="4"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8" name="îŝḷîḓé-Freeform: Shape 110"/>
              <p:cNvSpPr/>
              <p:nvPr/>
            </p:nvSpPr>
            <p:spPr bwMode="auto">
              <a:xfrm>
                <a:off x="4881563" y="2757488"/>
                <a:ext cx="63500" cy="33338"/>
              </a:xfrm>
              <a:custGeom>
                <a:avLst/>
                <a:gdLst>
                  <a:gd name="T0" fmla="*/ 14 w 37"/>
                  <a:gd name="T1" fmla="*/ 19 h 19"/>
                  <a:gd name="T2" fmla="*/ 3 w 37"/>
                  <a:gd name="T3" fmla="*/ 17 h 19"/>
                  <a:gd name="T4" fmla="*/ 3 w 37"/>
                  <a:gd name="T5" fmla="*/ 17 h 19"/>
                  <a:gd name="T6" fmla="*/ 1 w 37"/>
                  <a:gd name="T7" fmla="*/ 12 h 19"/>
                  <a:gd name="T8" fmla="*/ 5 w 37"/>
                  <a:gd name="T9" fmla="*/ 10 h 19"/>
                  <a:gd name="T10" fmla="*/ 14 w 37"/>
                  <a:gd name="T11" fmla="*/ 12 h 19"/>
                  <a:gd name="T12" fmla="*/ 30 w 37"/>
                  <a:gd name="T13" fmla="*/ 2 h 19"/>
                  <a:gd name="T14" fmla="*/ 34 w 37"/>
                  <a:gd name="T15" fmla="*/ 0 h 19"/>
                  <a:gd name="T16" fmla="*/ 36 w 37"/>
                  <a:gd name="T17" fmla="*/ 5 h 19"/>
                  <a:gd name="T18" fmla="*/ 14 w 37"/>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9">
                    <a:moveTo>
                      <a:pt x="14" y="19"/>
                    </a:moveTo>
                    <a:cubicBezTo>
                      <a:pt x="10" y="19"/>
                      <a:pt x="7" y="18"/>
                      <a:pt x="3" y="17"/>
                    </a:cubicBezTo>
                    <a:cubicBezTo>
                      <a:pt x="3" y="17"/>
                      <a:pt x="3" y="17"/>
                      <a:pt x="3" y="17"/>
                    </a:cubicBezTo>
                    <a:cubicBezTo>
                      <a:pt x="1" y="16"/>
                      <a:pt x="0" y="14"/>
                      <a:pt x="1" y="12"/>
                    </a:cubicBezTo>
                    <a:cubicBezTo>
                      <a:pt x="2" y="11"/>
                      <a:pt x="4" y="10"/>
                      <a:pt x="5" y="10"/>
                    </a:cubicBezTo>
                    <a:cubicBezTo>
                      <a:pt x="8" y="12"/>
                      <a:pt x="11" y="12"/>
                      <a:pt x="14" y="12"/>
                    </a:cubicBezTo>
                    <a:cubicBezTo>
                      <a:pt x="21" y="12"/>
                      <a:pt x="28" y="8"/>
                      <a:pt x="30" y="2"/>
                    </a:cubicBezTo>
                    <a:cubicBezTo>
                      <a:pt x="31" y="0"/>
                      <a:pt x="33" y="0"/>
                      <a:pt x="34" y="0"/>
                    </a:cubicBezTo>
                    <a:cubicBezTo>
                      <a:pt x="36" y="1"/>
                      <a:pt x="37" y="3"/>
                      <a:pt x="36" y="5"/>
                    </a:cubicBezTo>
                    <a:cubicBezTo>
                      <a:pt x="33" y="14"/>
                      <a:pt x="24" y="19"/>
                      <a:pt x="14"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13" name="Group 4"/>
            <p:cNvGrpSpPr/>
            <p:nvPr/>
          </p:nvGrpSpPr>
          <p:grpSpPr>
            <a:xfrm>
              <a:off x="8234082" y="4616353"/>
              <a:ext cx="2770814" cy="661719"/>
              <a:chOff x="8536589" y="4349138"/>
              <a:chExt cx="2770814" cy="661719"/>
            </a:xfrm>
          </p:grpSpPr>
          <p:sp>
            <p:nvSpPr>
              <p:cNvPr id="23" name="îŝḷîḓé-TextBox 48"/>
              <p:cNvSpPr txBox="1"/>
              <p:nvPr/>
            </p:nvSpPr>
            <p:spPr bwMode="auto">
              <a:xfrm>
                <a:off x="8536589" y="4349138"/>
                <a:ext cx="1521919" cy="246221"/>
              </a:xfrm>
              <a:prstGeom prst="rect">
                <a:avLst/>
              </a:prstGeom>
              <a:noFill/>
            </p:spPr>
            <p:txBody>
              <a:bodyPr wrap="none" lIns="144000" tIns="0" rIns="144000" bIns="0">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srgbClr val="FFC32B"/>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标题文本预设</a:t>
                </a:r>
              </a:p>
            </p:txBody>
          </p:sp>
          <p:sp>
            <p:nvSpPr>
              <p:cNvPr id="24" name="îŝḷîḓé-TextBox 49"/>
              <p:cNvSpPr txBox="1"/>
              <p:nvPr/>
            </p:nvSpPr>
            <p:spPr bwMode="auto">
              <a:xfrm>
                <a:off x="8536589" y="4595359"/>
                <a:ext cx="2770814" cy="415498"/>
              </a:xfrm>
              <a:prstGeom prst="rect">
                <a:avLst/>
              </a:prstGeom>
              <a:noFill/>
            </p:spPr>
            <p:txBody>
              <a:bodyPr wrap="square" lIns="144000" tIns="0" rIns="144000" bIns="0">
                <a:norm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9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此部分内容作为文字排版占位显示</a:t>
                </a:r>
                <a:br>
                  <a:rPr kumimoji="0" lang="zh-CN" altLang="en-US" sz="9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br>
                <a:r>
                  <a:rPr kumimoji="0" lang="zh-CN" altLang="en-US" sz="9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（建议使用主题字体）</a:t>
                </a:r>
              </a:p>
            </p:txBody>
          </p:sp>
        </p:grpSp>
        <p:grpSp>
          <p:nvGrpSpPr>
            <p:cNvPr id="14" name="Group 3"/>
            <p:cNvGrpSpPr/>
            <p:nvPr/>
          </p:nvGrpSpPr>
          <p:grpSpPr>
            <a:xfrm>
              <a:off x="8234082" y="2255707"/>
              <a:ext cx="2770814" cy="661719"/>
              <a:chOff x="8536589" y="2141057"/>
              <a:chExt cx="2770814" cy="661719"/>
            </a:xfrm>
          </p:grpSpPr>
          <p:sp>
            <p:nvSpPr>
              <p:cNvPr id="21" name="îŝḷîḓé-TextBox 50"/>
              <p:cNvSpPr txBox="1"/>
              <p:nvPr/>
            </p:nvSpPr>
            <p:spPr bwMode="auto">
              <a:xfrm>
                <a:off x="8536589" y="2141057"/>
                <a:ext cx="1521919" cy="246221"/>
              </a:xfrm>
              <a:prstGeom prst="rect">
                <a:avLst/>
              </a:prstGeom>
              <a:noFill/>
            </p:spPr>
            <p:txBody>
              <a:bodyPr wrap="none" lIns="144000" tIns="0" rIns="144000" bIns="0">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srgbClr val="273A4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标题文本预设</a:t>
                </a:r>
              </a:p>
            </p:txBody>
          </p:sp>
          <p:sp>
            <p:nvSpPr>
              <p:cNvPr id="22" name="îŝḷîḓé-TextBox 51"/>
              <p:cNvSpPr txBox="1"/>
              <p:nvPr/>
            </p:nvSpPr>
            <p:spPr bwMode="auto">
              <a:xfrm>
                <a:off x="8536589" y="2387278"/>
                <a:ext cx="2770814" cy="415498"/>
              </a:xfrm>
              <a:prstGeom prst="rect">
                <a:avLst/>
              </a:prstGeom>
              <a:noFill/>
            </p:spPr>
            <p:txBody>
              <a:bodyPr wrap="square" lIns="144000" tIns="0" rIns="144000" bIns="0">
                <a:norm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9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此部分内容作为文字排版占位显示</a:t>
                </a:r>
                <a:br>
                  <a:rPr kumimoji="0" lang="zh-CN" altLang="en-US" sz="9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br>
                <a:r>
                  <a:rPr kumimoji="0" lang="zh-CN" altLang="en-US" sz="9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（建议使用主题字体）</a:t>
                </a:r>
              </a:p>
            </p:txBody>
          </p:sp>
        </p:grpSp>
        <p:grpSp>
          <p:nvGrpSpPr>
            <p:cNvPr id="15" name="Group 2"/>
            <p:cNvGrpSpPr/>
            <p:nvPr/>
          </p:nvGrpSpPr>
          <p:grpSpPr>
            <a:xfrm>
              <a:off x="1243299" y="4616353"/>
              <a:ext cx="2770814" cy="661719"/>
              <a:chOff x="802148" y="4349138"/>
              <a:chExt cx="2770814" cy="661719"/>
            </a:xfrm>
          </p:grpSpPr>
          <p:sp>
            <p:nvSpPr>
              <p:cNvPr id="19" name="îŝḷîḓé-TextBox 52"/>
              <p:cNvSpPr txBox="1"/>
              <p:nvPr/>
            </p:nvSpPr>
            <p:spPr bwMode="auto">
              <a:xfrm>
                <a:off x="2051043" y="4349138"/>
                <a:ext cx="1521919" cy="246221"/>
              </a:xfrm>
              <a:prstGeom prst="rect">
                <a:avLst/>
              </a:prstGeom>
              <a:noFill/>
            </p:spPr>
            <p:txBody>
              <a:bodyPr wrap="none" lIns="144000" tIns="0" rIns="144000" bIns="0">
                <a:norm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srgbClr val="273A4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标题文本预设</a:t>
                </a:r>
              </a:p>
            </p:txBody>
          </p:sp>
          <p:sp>
            <p:nvSpPr>
              <p:cNvPr id="20" name="îŝḷîḓé-TextBox 53"/>
              <p:cNvSpPr txBox="1"/>
              <p:nvPr/>
            </p:nvSpPr>
            <p:spPr bwMode="auto">
              <a:xfrm>
                <a:off x="802148" y="4595359"/>
                <a:ext cx="2770814" cy="415498"/>
              </a:xfrm>
              <a:prstGeom prst="rect">
                <a:avLst/>
              </a:prstGeom>
              <a:noFill/>
            </p:spPr>
            <p:txBody>
              <a:bodyPr wrap="square" lIns="144000" tIns="0" rIns="144000" bIns="0">
                <a:normAutofit/>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9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此部分内容作为文字排版占位显示</a:t>
                </a:r>
                <a:br>
                  <a:rPr kumimoji="0" lang="zh-CN" altLang="en-US" sz="9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br>
                <a:r>
                  <a:rPr kumimoji="0" lang="zh-CN" altLang="en-US" sz="9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（建议使用主题字体）</a:t>
                </a:r>
              </a:p>
            </p:txBody>
          </p:sp>
        </p:grpSp>
        <p:grpSp>
          <p:nvGrpSpPr>
            <p:cNvPr id="16" name="Group 1"/>
            <p:cNvGrpSpPr/>
            <p:nvPr/>
          </p:nvGrpSpPr>
          <p:grpSpPr>
            <a:xfrm>
              <a:off x="1243299" y="2255707"/>
              <a:ext cx="2770814" cy="661719"/>
              <a:chOff x="802148" y="2141057"/>
              <a:chExt cx="2770814" cy="661719"/>
            </a:xfrm>
          </p:grpSpPr>
          <p:sp>
            <p:nvSpPr>
              <p:cNvPr id="17" name="îŝḷîḓé-TextBox 54"/>
              <p:cNvSpPr txBox="1"/>
              <p:nvPr/>
            </p:nvSpPr>
            <p:spPr bwMode="auto">
              <a:xfrm>
                <a:off x="2051043" y="2141057"/>
                <a:ext cx="1521919" cy="246221"/>
              </a:xfrm>
              <a:prstGeom prst="rect">
                <a:avLst/>
              </a:prstGeom>
              <a:noFill/>
            </p:spPr>
            <p:txBody>
              <a:bodyPr wrap="none" lIns="144000" tIns="0" rIns="144000" bIns="0">
                <a:norm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srgbClr val="FFC32B"/>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标题文本预设</a:t>
                </a:r>
              </a:p>
            </p:txBody>
          </p:sp>
          <p:sp>
            <p:nvSpPr>
              <p:cNvPr id="18" name="îŝḷîḓé-TextBox 55"/>
              <p:cNvSpPr txBox="1"/>
              <p:nvPr/>
            </p:nvSpPr>
            <p:spPr bwMode="auto">
              <a:xfrm>
                <a:off x="802148" y="2387278"/>
                <a:ext cx="2770814" cy="415498"/>
              </a:xfrm>
              <a:prstGeom prst="rect">
                <a:avLst/>
              </a:prstGeom>
              <a:noFill/>
            </p:spPr>
            <p:txBody>
              <a:bodyPr wrap="square" lIns="144000" tIns="0" rIns="144000" bIns="0">
                <a:normAutofit/>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此部分内容作为文字排版占位显示</a:t>
                </a:r>
                <a:br>
                  <a:rPr kumimoji="0" lang="zh-CN" altLang="en-US" sz="9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br>
                <a:r>
                  <a:rPr kumimoji="0" lang="zh-CN" altLang="en-US" sz="9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（建议使用主题字体）</a:t>
                </a:r>
              </a:p>
            </p:txBody>
          </p:sp>
        </p:grpSp>
      </p:grpSp>
    </p:spTree>
    <p:custDataLst>
      <p:tags r:id="rId2"/>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nut 4"/>
          <p:cNvSpPr/>
          <p:nvPr/>
        </p:nvSpPr>
        <p:spPr>
          <a:xfrm>
            <a:off x="6938339" y="-1124428"/>
            <a:ext cx="5897880" cy="5897880"/>
          </a:xfrm>
          <a:prstGeom prst="donut">
            <a:avLst>
              <a:gd name="adj" fmla="val 162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7722" y="-601227"/>
            <a:ext cx="3654278" cy="6028315"/>
          </a:xfrm>
          <a:prstGeom prst="rect">
            <a:avLst/>
          </a:prstGeom>
        </p:spPr>
      </p:pic>
      <p:sp>
        <p:nvSpPr>
          <p:cNvPr id="22" name="文本框 21"/>
          <p:cNvSpPr txBox="1"/>
          <p:nvPr/>
        </p:nvSpPr>
        <p:spPr>
          <a:xfrm>
            <a:off x="728496" y="511949"/>
            <a:ext cx="1281280" cy="338554"/>
          </a:xfrm>
          <a:prstGeom prst="rect">
            <a:avLst/>
          </a:prstGeom>
          <a:solidFill>
            <a:srgbClr val="FFC000"/>
          </a:solidFill>
        </p:spPr>
        <p:txBody>
          <a:bodyPr wrap="square" rtlCol="0">
            <a:spAutoFit/>
          </a:bodyPr>
          <a:lstStyle/>
          <a:p>
            <a:pPr algn="dist"/>
            <a:r>
              <a:rPr kumimoji="1" lang="en-US" altLang="zh-CN" sz="1600" dirty="0">
                <a:solidFill>
                  <a:schemeClr val="bg1"/>
                </a:solidFill>
                <a:latin typeface="+mj-lt"/>
              </a:rPr>
              <a:t>YOUR LOGO</a:t>
            </a:r>
            <a:endParaRPr kumimoji="1" lang="zh-CN" altLang="en-US" sz="1600" dirty="0">
              <a:solidFill>
                <a:schemeClr val="bg1"/>
              </a:solidFill>
              <a:latin typeface="+mj-lt"/>
            </a:endParaRPr>
          </a:p>
        </p:txBody>
      </p:sp>
      <p:sp>
        <p:nvSpPr>
          <p:cNvPr id="23" name="文本框 22"/>
          <p:cNvSpPr txBox="1"/>
          <p:nvPr/>
        </p:nvSpPr>
        <p:spPr>
          <a:xfrm>
            <a:off x="834739" y="3251859"/>
            <a:ext cx="4715161" cy="1107996"/>
          </a:xfrm>
          <a:prstGeom prst="rect">
            <a:avLst/>
          </a:prstGeom>
          <a:noFill/>
        </p:spPr>
        <p:txBody>
          <a:bodyPr wrap="square" rtlCol="0">
            <a:spAutoFit/>
          </a:bodyPr>
          <a:lstStyle/>
          <a:p>
            <a:pPr algn="dist"/>
            <a:r>
              <a:rPr lang="zh-CN" altLang="en-US" sz="6600" dirty="0">
                <a:solidFill>
                  <a:srgbClr val="FFC000"/>
                </a:solidFill>
                <a:latin typeface="站酷庆科黄油体" panose="02000803000000020004" pitchFamily="2" charset="-122"/>
                <a:ea typeface="站酷庆科黄油体" panose="02000803000000020004" pitchFamily="2" charset="-122"/>
              </a:rPr>
              <a:t>添加标题内容</a:t>
            </a:r>
          </a:p>
        </p:txBody>
      </p:sp>
      <p:sp>
        <p:nvSpPr>
          <p:cNvPr id="24" name="矩形 23"/>
          <p:cNvSpPr/>
          <p:nvPr/>
        </p:nvSpPr>
        <p:spPr>
          <a:xfrm>
            <a:off x="834739" y="4359855"/>
            <a:ext cx="7058764" cy="573170"/>
          </a:xfrm>
          <a:prstGeom prst="rect">
            <a:avLst/>
          </a:prstGeom>
        </p:spPr>
        <p:txBody>
          <a:bodyPr wrap="square">
            <a:spAutoFit/>
          </a:bodyPr>
          <a:lstStyle/>
          <a:p>
            <a:pPr>
              <a:lnSpc>
                <a:spcPct val="150000"/>
              </a:lnSpc>
              <a:defRPr/>
            </a:pPr>
            <a:r>
              <a:rPr lang="en-US" altLang="zh-CN" sz="1100" kern="0" dirty="0">
                <a:solidFill>
                  <a:srgbClr val="595959"/>
                </a:solidFill>
              </a:rPr>
              <a:t>PLEASE ENTER YOUR DETAILED TEXT HERE, THE CONTENT SHOULD BE CONCISE AND CLEAR, CONCISE AND CONCISE DO NOT NEED TOO MUCH TEXT MODIFICATION AND EXPRESSION</a:t>
            </a:r>
            <a:r>
              <a:rPr lang="zh-CN" altLang="en-US" sz="1100" kern="0" dirty="0">
                <a:solidFill>
                  <a:srgbClr val="595959"/>
                </a:solidFill>
              </a:rPr>
              <a:t>。</a:t>
            </a:r>
          </a:p>
        </p:txBody>
      </p:sp>
      <p:sp>
        <p:nvSpPr>
          <p:cNvPr id="25" name="文本框 24"/>
          <p:cNvSpPr txBox="1"/>
          <p:nvPr/>
        </p:nvSpPr>
        <p:spPr>
          <a:xfrm>
            <a:off x="834739" y="2419599"/>
            <a:ext cx="3862600" cy="769441"/>
          </a:xfrm>
          <a:prstGeom prst="rect">
            <a:avLst/>
          </a:prstGeom>
          <a:noFill/>
        </p:spPr>
        <p:txBody>
          <a:bodyPr wrap="square" rtlCol="0">
            <a:spAutoFit/>
          </a:bodyPr>
          <a:lstStyle/>
          <a:p>
            <a:r>
              <a:rPr lang="en-US" altLang="zh-CN" sz="4400" dirty="0">
                <a:solidFill>
                  <a:srgbClr val="595959"/>
                </a:solidFill>
                <a:latin typeface="思源黑体 CN Regular" panose="020B0500000000000000" pitchFamily="34" charset="-122"/>
                <a:ea typeface="思源黑体 CN Regular" panose="020B0500000000000000" pitchFamily="34" charset="-122"/>
              </a:rPr>
              <a:t>PART 02</a:t>
            </a:r>
            <a:endParaRPr lang="zh-CN" altLang="en-US" sz="4400" dirty="0">
              <a:solidFill>
                <a:srgbClr val="595959"/>
              </a:solidFill>
              <a:latin typeface="思源黑体 CN Regular" panose="020B0500000000000000" pitchFamily="34" charset="-122"/>
              <a:ea typeface="思源黑体 CN Regular" panose="020B0500000000000000" pitchFamily="3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4086cdaa-01db-4197-84fe-e9915ad9ba64"/>
          <p:cNvGrpSpPr>
            <a:grpSpLocks noChangeAspect="1"/>
          </p:cNvGrpSpPr>
          <p:nvPr/>
        </p:nvGrpSpPr>
        <p:grpSpPr>
          <a:xfrm>
            <a:off x="1193800" y="2094244"/>
            <a:ext cx="9804400" cy="3467186"/>
            <a:chOff x="1193800" y="2094244"/>
            <a:chExt cx="9804400" cy="3467186"/>
          </a:xfrm>
        </p:grpSpPr>
        <p:grpSp>
          <p:nvGrpSpPr>
            <p:cNvPr id="3" name="Group 2"/>
            <p:cNvGrpSpPr/>
            <p:nvPr/>
          </p:nvGrpSpPr>
          <p:grpSpPr>
            <a:xfrm>
              <a:off x="1479550" y="2094244"/>
              <a:ext cx="9213850" cy="927740"/>
              <a:chOff x="839692" y="2560760"/>
              <a:chExt cx="10493566" cy="927740"/>
            </a:xfrm>
          </p:grpSpPr>
          <p:grpSp>
            <p:nvGrpSpPr>
              <p:cNvPr id="16" name="Group 9"/>
              <p:cNvGrpSpPr/>
              <p:nvPr/>
            </p:nvGrpSpPr>
            <p:grpSpPr>
              <a:xfrm>
                <a:off x="3713912" y="2560760"/>
                <a:ext cx="2020976" cy="927740"/>
                <a:chOff x="5122025" y="525814"/>
                <a:chExt cx="2020976" cy="927740"/>
              </a:xfrm>
            </p:grpSpPr>
            <p:sp>
              <p:nvSpPr>
                <p:cNvPr id="26" name="îŝḷîḓé-TextBox 10"/>
                <p:cNvSpPr txBox="1"/>
                <p:nvPr/>
              </p:nvSpPr>
              <p:spPr>
                <a:xfrm>
                  <a:off x="5122026" y="826908"/>
                  <a:ext cx="2020975" cy="626646"/>
                </a:xfrm>
                <a:prstGeom prst="rect">
                  <a:avLst/>
                </a:prstGeom>
                <a:noFill/>
              </p:spPr>
              <p:txBody>
                <a:bodyPr wrap="square" lIns="0" tIns="0" rIns="0" bIns="0" anchor="ctr" anchorCtr="1">
                  <a:normAutofit/>
                </a:bodyPr>
                <a:lstStyle/>
                <a:p>
                  <a:pPr marL="0" marR="0" lvl="0" indent="0" algn="ctr" defTabSz="914400" rtl="0" eaLnBrk="1" fontAlgn="auto" latinLnBrk="0" hangingPunct="1">
                    <a:lnSpc>
                      <a:spcPct val="120000"/>
                    </a:lnSpc>
                    <a:spcBef>
                      <a:spcPct val="0"/>
                    </a:spcBef>
                    <a:spcAft>
                      <a:spcPts val="0"/>
                    </a:spcAft>
                    <a:buClrTx/>
                    <a:buSzTx/>
                    <a:buFontTx/>
                    <a:buNone/>
                    <a:defRPr/>
                  </a:pPr>
                  <a:r>
                    <a:rPr kumimoji="0" lang="zh-CN" altLang="en-US" sz="10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此部分内容作为文字排版占位显示 （建议使用主题字体）</a:t>
                  </a:r>
                </a:p>
              </p:txBody>
            </p:sp>
            <p:sp>
              <p:nvSpPr>
                <p:cNvPr id="27" name="îŝḷîḓé-Rectangle 11"/>
                <p:cNvSpPr/>
                <p:nvPr/>
              </p:nvSpPr>
              <p:spPr>
                <a:xfrm>
                  <a:off x="5122025" y="525814"/>
                  <a:ext cx="2020976" cy="325410"/>
                </a:xfrm>
                <a:prstGeom prst="rect">
                  <a:avLst/>
                </a:prstGeom>
              </p:spPr>
              <p:txBody>
                <a:bodyPr wrap="none" lIns="0" tIns="0" rIns="0" bIns="0" anchor="ctr" anchorCtr="1">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a:ln>
                        <a:noFill/>
                      </a:ln>
                      <a:solidFill>
                        <a:srgbClr val="FFC32B"/>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标题文本预设</a:t>
                  </a:r>
                </a:p>
              </p:txBody>
            </p:sp>
          </p:grpSp>
          <p:grpSp>
            <p:nvGrpSpPr>
              <p:cNvPr id="17" name="Group 12"/>
              <p:cNvGrpSpPr/>
              <p:nvPr/>
            </p:nvGrpSpPr>
            <p:grpSpPr>
              <a:xfrm>
                <a:off x="6456335" y="2560760"/>
                <a:ext cx="2020976" cy="927740"/>
                <a:chOff x="5122025" y="525814"/>
                <a:chExt cx="2020976" cy="927740"/>
              </a:xfrm>
            </p:grpSpPr>
            <p:sp>
              <p:nvSpPr>
                <p:cNvPr id="24" name="îŝḷîḓé-TextBox 13"/>
                <p:cNvSpPr txBox="1"/>
                <p:nvPr/>
              </p:nvSpPr>
              <p:spPr>
                <a:xfrm>
                  <a:off x="5122026" y="826908"/>
                  <a:ext cx="2020975" cy="626646"/>
                </a:xfrm>
                <a:prstGeom prst="rect">
                  <a:avLst/>
                </a:prstGeom>
                <a:noFill/>
              </p:spPr>
              <p:txBody>
                <a:bodyPr wrap="square" lIns="0" tIns="0" rIns="0" bIns="0" anchor="ctr" anchorCtr="1">
                  <a:normAutofit/>
                </a:bodyPr>
                <a:lstStyle/>
                <a:p>
                  <a:pPr marL="0" marR="0" lvl="0" indent="0" algn="ctr" defTabSz="914400" rtl="0" eaLnBrk="1" fontAlgn="auto" latinLnBrk="0" hangingPunct="1">
                    <a:lnSpc>
                      <a:spcPct val="120000"/>
                    </a:lnSpc>
                    <a:spcBef>
                      <a:spcPct val="0"/>
                    </a:spcBef>
                    <a:spcAft>
                      <a:spcPts val="0"/>
                    </a:spcAft>
                    <a:buClrTx/>
                    <a:buSzTx/>
                    <a:buFontTx/>
                    <a:buNone/>
                    <a:defRPr/>
                  </a:pPr>
                  <a:r>
                    <a:rPr kumimoji="0" lang="zh-CN" altLang="en-US" sz="10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此部分内容作为文字排版占位显示 （建议使用主题字体）</a:t>
                  </a:r>
                </a:p>
              </p:txBody>
            </p:sp>
            <p:sp>
              <p:nvSpPr>
                <p:cNvPr id="25" name="îŝḷîḓé-Rectangle 14"/>
                <p:cNvSpPr/>
                <p:nvPr/>
              </p:nvSpPr>
              <p:spPr>
                <a:xfrm>
                  <a:off x="5122025" y="525814"/>
                  <a:ext cx="2020976" cy="325410"/>
                </a:xfrm>
                <a:prstGeom prst="rect">
                  <a:avLst/>
                </a:prstGeom>
              </p:spPr>
              <p:txBody>
                <a:bodyPr wrap="none" lIns="0" tIns="0" rIns="0" bIns="0" anchor="ctr" anchorCtr="1">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a:ln>
                        <a:noFill/>
                      </a:ln>
                      <a:solidFill>
                        <a:srgbClr val="FFC32B"/>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标题文本预设</a:t>
                  </a:r>
                </a:p>
              </p:txBody>
            </p:sp>
          </p:grpSp>
          <p:grpSp>
            <p:nvGrpSpPr>
              <p:cNvPr id="18" name="Group 15"/>
              <p:cNvGrpSpPr/>
              <p:nvPr/>
            </p:nvGrpSpPr>
            <p:grpSpPr>
              <a:xfrm>
                <a:off x="9312282" y="2560760"/>
                <a:ext cx="2020976" cy="927740"/>
                <a:chOff x="5122025" y="525814"/>
                <a:chExt cx="2020976" cy="927740"/>
              </a:xfrm>
            </p:grpSpPr>
            <p:sp>
              <p:nvSpPr>
                <p:cNvPr id="22" name="îŝḷîḓé-TextBox 16"/>
                <p:cNvSpPr txBox="1"/>
                <p:nvPr/>
              </p:nvSpPr>
              <p:spPr>
                <a:xfrm>
                  <a:off x="5122026" y="826908"/>
                  <a:ext cx="2020975" cy="626646"/>
                </a:xfrm>
                <a:prstGeom prst="rect">
                  <a:avLst/>
                </a:prstGeom>
                <a:noFill/>
              </p:spPr>
              <p:txBody>
                <a:bodyPr wrap="square" lIns="0" tIns="0" rIns="0" bIns="0" anchor="ctr" anchorCtr="1">
                  <a:normAutofit/>
                </a:bodyPr>
                <a:lstStyle/>
                <a:p>
                  <a:pPr marL="0" marR="0" lvl="0" indent="0" algn="ctr" defTabSz="914400" rtl="0" eaLnBrk="1" fontAlgn="auto" latinLnBrk="0" hangingPunct="1">
                    <a:lnSpc>
                      <a:spcPct val="120000"/>
                    </a:lnSpc>
                    <a:spcBef>
                      <a:spcPct val="0"/>
                    </a:spcBef>
                    <a:spcAft>
                      <a:spcPts val="0"/>
                    </a:spcAft>
                    <a:buClrTx/>
                    <a:buSzTx/>
                    <a:buFontTx/>
                    <a:buNone/>
                    <a:defRPr/>
                  </a:pPr>
                  <a:r>
                    <a:rPr kumimoji="0" lang="zh-CN" altLang="en-US" sz="10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此部分内容作为文字排版占位显示 （建议使用主题字体）</a:t>
                  </a:r>
                </a:p>
              </p:txBody>
            </p:sp>
            <p:sp>
              <p:nvSpPr>
                <p:cNvPr id="23" name="îŝḷîḓé-Rectangle 17"/>
                <p:cNvSpPr/>
                <p:nvPr/>
              </p:nvSpPr>
              <p:spPr>
                <a:xfrm>
                  <a:off x="5122025" y="525814"/>
                  <a:ext cx="2020976" cy="325410"/>
                </a:xfrm>
                <a:prstGeom prst="rect">
                  <a:avLst/>
                </a:prstGeom>
              </p:spPr>
              <p:txBody>
                <a:bodyPr wrap="none" lIns="0" tIns="0" rIns="0" bIns="0" anchor="ctr" anchorCtr="1">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a:ln>
                        <a:noFill/>
                      </a:ln>
                      <a:solidFill>
                        <a:srgbClr val="273A4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标题文本预设</a:t>
                  </a:r>
                </a:p>
              </p:txBody>
            </p:sp>
          </p:grpSp>
          <p:grpSp>
            <p:nvGrpSpPr>
              <p:cNvPr id="19" name="Group 22"/>
              <p:cNvGrpSpPr/>
              <p:nvPr/>
            </p:nvGrpSpPr>
            <p:grpSpPr>
              <a:xfrm>
                <a:off x="839692" y="2560760"/>
                <a:ext cx="2020976" cy="927740"/>
                <a:chOff x="5122025" y="525814"/>
                <a:chExt cx="2020976" cy="927740"/>
              </a:xfrm>
            </p:grpSpPr>
            <p:sp>
              <p:nvSpPr>
                <p:cNvPr id="20" name="îŝḷîḓé-TextBox 24"/>
                <p:cNvSpPr txBox="1"/>
                <p:nvPr/>
              </p:nvSpPr>
              <p:spPr>
                <a:xfrm>
                  <a:off x="5122026" y="826908"/>
                  <a:ext cx="2020975" cy="626646"/>
                </a:xfrm>
                <a:prstGeom prst="rect">
                  <a:avLst/>
                </a:prstGeom>
                <a:noFill/>
              </p:spPr>
              <p:txBody>
                <a:bodyPr wrap="square" lIns="0" tIns="0" rIns="0" bIns="0" anchor="ctr" anchorCtr="1">
                  <a:normAutofit/>
                </a:bodyPr>
                <a:lstStyle/>
                <a:p>
                  <a:pPr marL="0" marR="0" lvl="0" indent="0" algn="ctr" defTabSz="914400" rtl="0" eaLnBrk="1" fontAlgn="auto" latinLnBrk="0" hangingPunct="1">
                    <a:lnSpc>
                      <a:spcPct val="120000"/>
                    </a:lnSpc>
                    <a:spcBef>
                      <a:spcPct val="0"/>
                    </a:spcBef>
                    <a:spcAft>
                      <a:spcPts val="0"/>
                    </a:spcAft>
                    <a:buClrTx/>
                    <a:buSzTx/>
                    <a:buFontTx/>
                    <a:buNone/>
                    <a:defRPr/>
                  </a:pPr>
                  <a:r>
                    <a:rPr kumimoji="0" lang="zh-CN" altLang="en-US" sz="10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此部分内容作为文字排版占位显示 （建议使用主题字体）</a:t>
                  </a:r>
                </a:p>
              </p:txBody>
            </p:sp>
            <p:sp>
              <p:nvSpPr>
                <p:cNvPr id="21" name="iS1ide-Rectangle 28"/>
                <p:cNvSpPr/>
                <p:nvPr/>
              </p:nvSpPr>
              <p:spPr>
                <a:xfrm>
                  <a:off x="5122025" y="525814"/>
                  <a:ext cx="2020976" cy="325410"/>
                </a:xfrm>
                <a:prstGeom prst="rect">
                  <a:avLst/>
                </a:prstGeom>
              </p:spPr>
              <p:txBody>
                <a:bodyPr wrap="none" lIns="0" tIns="0" rIns="0" bIns="0" anchor="ctr" anchorCtr="1">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a:ln>
                        <a:noFill/>
                      </a:ln>
                      <a:solidFill>
                        <a:srgbClr val="273A4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标题文本预设</a:t>
                  </a:r>
                </a:p>
              </p:txBody>
            </p:sp>
          </p:grpSp>
        </p:grpSp>
        <p:cxnSp>
          <p:nvCxnSpPr>
            <p:cNvPr id="4" name="iS1ide-Straight Connector 27"/>
            <p:cNvCxnSpPr/>
            <p:nvPr/>
          </p:nvCxnSpPr>
          <p:spPr>
            <a:xfrm flipV="1">
              <a:off x="2672120" y="3140968"/>
              <a:ext cx="0" cy="842068"/>
            </a:xfrm>
            <a:prstGeom prst="line">
              <a:avLst/>
            </a:prstGeom>
            <a:ln w="12700">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 name="iS1ide-Freeform: Shape 18"/>
            <p:cNvSpPr/>
            <p:nvPr/>
          </p:nvSpPr>
          <p:spPr>
            <a:xfrm flipV="1">
              <a:off x="1193800" y="3906937"/>
              <a:ext cx="3006345" cy="1654493"/>
            </a:xfrm>
            <a:custGeom>
              <a:avLst/>
              <a:gdLst>
                <a:gd name="connsiteX0" fmla="*/ 0 w 3390900"/>
                <a:gd name="connsiteY0" fmla="*/ 0 h 1695450"/>
                <a:gd name="connsiteX1" fmla="*/ 3390900 w 3390900"/>
                <a:gd name="connsiteY1" fmla="*/ 0 h 1695450"/>
                <a:gd name="connsiteX2" fmla="*/ 1695450 w 3390900"/>
                <a:gd name="connsiteY2" fmla="*/ 1695450 h 1695450"/>
                <a:gd name="connsiteX3" fmla="*/ 0 w 3390900"/>
                <a:gd name="connsiteY3" fmla="*/ 0 h 1695450"/>
              </a:gdLst>
              <a:ahLst/>
              <a:cxnLst>
                <a:cxn ang="0">
                  <a:pos x="connsiteX0" y="connsiteY0"/>
                </a:cxn>
                <a:cxn ang="0">
                  <a:pos x="connsiteX1" y="connsiteY1"/>
                </a:cxn>
                <a:cxn ang="0">
                  <a:pos x="connsiteX2" y="connsiteY2"/>
                </a:cxn>
                <a:cxn ang="0">
                  <a:pos x="connsiteX3" y="connsiteY3"/>
                </a:cxn>
              </a:cxnLst>
              <a:rect l="l" t="t" r="r" b="b"/>
              <a:pathLst>
                <a:path w="3390900" h="1695450">
                  <a:moveTo>
                    <a:pt x="0" y="0"/>
                  </a:moveTo>
                  <a:lnTo>
                    <a:pt x="3390900" y="0"/>
                  </a:lnTo>
                  <a:cubicBezTo>
                    <a:pt x="3390900" y="936371"/>
                    <a:pt x="2631821" y="1695450"/>
                    <a:pt x="1695450" y="1695450"/>
                  </a:cubicBezTo>
                  <a:cubicBezTo>
                    <a:pt x="759079" y="1695450"/>
                    <a:pt x="0" y="936371"/>
                    <a:pt x="0" y="0"/>
                  </a:cubicBezTo>
                  <a:close/>
                </a:path>
              </a:pathLst>
            </a:custGeom>
            <a:solidFill>
              <a:schemeClr val="accent1">
                <a:alpha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 name="iS1ide-Freeform: Shape 19"/>
            <p:cNvSpPr/>
            <p:nvPr/>
          </p:nvSpPr>
          <p:spPr>
            <a:xfrm flipV="1">
              <a:off x="3459819" y="3906937"/>
              <a:ext cx="3006345" cy="1654493"/>
            </a:xfrm>
            <a:custGeom>
              <a:avLst/>
              <a:gdLst>
                <a:gd name="connsiteX0" fmla="*/ 0 w 3390900"/>
                <a:gd name="connsiteY0" fmla="*/ 0 h 1695450"/>
                <a:gd name="connsiteX1" fmla="*/ 3390900 w 3390900"/>
                <a:gd name="connsiteY1" fmla="*/ 0 h 1695450"/>
                <a:gd name="connsiteX2" fmla="*/ 1695450 w 3390900"/>
                <a:gd name="connsiteY2" fmla="*/ 1695450 h 1695450"/>
                <a:gd name="connsiteX3" fmla="*/ 0 w 3390900"/>
                <a:gd name="connsiteY3" fmla="*/ 0 h 1695450"/>
              </a:gdLst>
              <a:ahLst/>
              <a:cxnLst>
                <a:cxn ang="0">
                  <a:pos x="connsiteX0" y="connsiteY0"/>
                </a:cxn>
                <a:cxn ang="0">
                  <a:pos x="connsiteX1" y="connsiteY1"/>
                </a:cxn>
                <a:cxn ang="0">
                  <a:pos x="connsiteX2" y="connsiteY2"/>
                </a:cxn>
                <a:cxn ang="0">
                  <a:pos x="connsiteX3" y="connsiteY3"/>
                </a:cxn>
              </a:cxnLst>
              <a:rect l="l" t="t" r="r" b="b"/>
              <a:pathLst>
                <a:path w="3390900" h="1695450">
                  <a:moveTo>
                    <a:pt x="0" y="0"/>
                  </a:moveTo>
                  <a:lnTo>
                    <a:pt x="3390900" y="0"/>
                  </a:lnTo>
                  <a:cubicBezTo>
                    <a:pt x="3390900" y="936371"/>
                    <a:pt x="2631821" y="1695450"/>
                    <a:pt x="1695450" y="1695450"/>
                  </a:cubicBezTo>
                  <a:cubicBezTo>
                    <a:pt x="759079" y="1695450"/>
                    <a:pt x="0" y="936371"/>
                    <a:pt x="0" y="0"/>
                  </a:cubicBezTo>
                  <a:close/>
                </a:path>
              </a:pathLst>
            </a:custGeom>
            <a:solidFill>
              <a:schemeClr val="accent2">
                <a:alpha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 name="iS1ide-Freeform: Shape 20"/>
            <p:cNvSpPr/>
            <p:nvPr/>
          </p:nvSpPr>
          <p:spPr>
            <a:xfrm flipV="1">
              <a:off x="5725836" y="3906937"/>
              <a:ext cx="3006345" cy="1654493"/>
            </a:xfrm>
            <a:custGeom>
              <a:avLst/>
              <a:gdLst>
                <a:gd name="connsiteX0" fmla="*/ 0 w 3390900"/>
                <a:gd name="connsiteY0" fmla="*/ 0 h 1695450"/>
                <a:gd name="connsiteX1" fmla="*/ 3390900 w 3390900"/>
                <a:gd name="connsiteY1" fmla="*/ 0 h 1695450"/>
                <a:gd name="connsiteX2" fmla="*/ 1695450 w 3390900"/>
                <a:gd name="connsiteY2" fmla="*/ 1695450 h 1695450"/>
                <a:gd name="connsiteX3" fmla="*/ 0 w 3390900"/>
                <a:gd name="connsiteY3" fmla="*/ 0 h 1695450"/>
              </a:gdLst>
              <a:ahLst/>
              <a:cxnLst>
                <a:cxn ang="0">
                  <a:pos x="connsiteX0" y="connsiteY0"/>
                </a:cxn>
                <a:cxn ang="0">
                  <a:pos x="connsiteX1" y="connsiteY1"/>
                </a:cxn>
                <a:cxn ang="0">
                  <a:pos x="connsiteX2" y="connsiteY2"/>
                </a:cxn>
                <a:cxn ang="0">
                  <a:pos x="connsiteX3" y="connsiteY3"/>
                </a:cxn>
              </a:cxnLst>
              <a:rect l="l" t="t" r="r" b="b"/>
              <a:pathLst>
                <a:path w="3390900" h="1695450">
                  <a:moveTo>
                    <a:pt x="0" y="0"/>
                  </a:moveTo>
                  <a:lnTo>
                    <a:pt x="3390900" y="0"/>
                  </a:lnTo>
                  <a:cubicBezTo>
                    <a:pt x="3390900" y="936371"/>
                    <a:pt x="2631821" y="1695450"/>
                    <a:pt x="1695450" y="1695450"/>
                  </a:cubicBezTo>
                  <a:cubicBezTo>
                    <a:pt x="759079" y="1695450"/>
                    <a:pt x="0" y="936371"/>
                    <a:pt x="0" y="0"/>
                  </a:cubicBezTo>
                  <a:close/>
                </a:path>
              </a:pathLst>
            </a:custGeom>
            <a:solidFill>
              <a:schemeClr val="accent4">
                <a:alpha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 name="iS1ide-Freeform: Shape 21"/>
            <p:cNvSpPr/>
            <p:nvPr/>
          </p:nvSpPr>
          <p:spPr>
            <a:xfrm flipV="1">
              <a:off x="7991855" y="3906937"/>
              <a:ext cx="3006345" cy="1654493"/>
            </a:xfrm>
            <a:custGeom>
              <a:avLst/>
              <a:gdLst>
                <a:gd name="connsiteX0" fmla="*/ 0 w 3390900"/>
                <a:gd name="connsiteY0" fmla="*/ 0 h 1695450"/>
                <a:gd name="connsiteX1" fmla="*/ 3390900 w 3390900"/>
                <a:gd name="connsiteY1" fmla="*/ 0 h 1695450"/>
                <a:gd name="connsiteX2" fmla="*/ 1695450 w 3390900"/>
                <a:gd name="connsiteY2" fmla="*/ 1695450 h 1695450"/>
                <a:gd name="connsiteX3" fmla="*/ 0 w 3390900"/>
                <a:gd name="connsiteY3" fmla="*/ 0 h 1695450"/>
              </a:gdLst>
              <a:ahLst/>
              <a:cxnLst>
                <a:cxn ang="0">
                  <a:pos x="connsiteX0" y="connsiteY0"/>
                </a:cxn>
                <a:cxn ang="0">
                  <a:pos x="connsiteX1" y="connsiteY1"/>
                </a:cxn>
                <a:cxn ang="0">
                  <a:pos x="connsiteX2" y="connsiteY2"/>
                </a:cxn>
                <a:cxn ang="0">
                  <a:pos x="connsiteX3" y="connsiteY3"/>
                </a:cxn>
              </a:cxnLst>
              <a:rect l="l" t="t" r="r" b="b"/>
              <a:pathLst>
                <a:path w="3390900" h="1695450">
                  <a:moveTo>
                    <a:pt x="0" y="0"/>
                  </a:moveTo>
                  <a:lnTo>
                    <a:pt x="3390900" y="0"/>
                  </a:lnTo>
                  <a:cubicBezTo>
                    <a:pt x="3390900" y="936371"/>
                    <a:pt x="2631821" y="1695450"/>
                    <a:pt x="1695450" y="1695450"/>
                  </a:cubicBezTo>
                  <a:cubicBezTo>
                    <a:pt x="759079" y="1695450"/>
                    <a:pt x="0" y="936371"/>
                    <a:pt x="0" y="0"/>
                  </a:cubicBezTo>
                  <a:close/>
                </a:path>
              </a:pathLst>
            </a:custGeom>
            <a:solidFill>
              <a:schemeClr val="accent3">
                <a:alpha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cxnSp>
          <p:nvCxnSpPr>
            <p:cNvPr id="9" name="iS1ide-Straight Connector 23"/>
            <p:cNvCxnSpPr/>
            <p:nvPr/>
          </p:nvCxnSpPr>
          <p:spPr>
            <a:xfrm flipV="1">
              <a:off x="7183676" y="3140968"/>
              <a:ext cx="0" cy="842068"/>
            </a:xfrm>
            <a:prstGeom prst="line">
              <a:avLst/>
            </a:prstGeom>
            <a:ln w="12700">
              <a:solidFill>
                <a:schemeClr val="accent4"/>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 name="iS1ide-Straight Connector 25"/>
            <p:cNvCxnSpPr/>
            <p:nvPr/>
          </p:nvCxnSpPr>
          <p:spPr>
            <a:xfrm flipV="1">
              <a:off x="9504561" y="3140968"/>
              <a:ext cx="0" cy="842068"/>
            </a:xfrm>
            <a:prstGeom prst="line">
              <a:avLst/>
            </a:prstGeom>
            <a:ln w="12700">
              <a:solidFill>
                <a:schemeClr val="accent6"/>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 name="iS1ide-Straight Connector 26"/>
            <p:cNvCxnSpPr/>
            <p:nvPr/>
          </p:nvCxnSpPr>
          <p:spPr>
            <a:xfrm flipV="1">
              <a:off x="4993005" y="3140968"/>
              <a:ext cx="0" cy="842068"/>
            </a:xfrm>
            <a:prstGeom prst="line">
              <a:avLst/>
            </a:prstGeom>
            <a:ln w="12700">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2" name="iS1ide-Freeform: Shape 85"/>
            <p:cNvSpPr/>
            <p:nvPr/>
          </p:nvSpPr>
          <p:spPr bwMode="auto">
            <a:xfrm>
              <a:off x="6943494" y="4522241"/>
              <a:ext cx="509753" cy="430778"/>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3" name="iS1ide-Freeform: Shape 86"/>
            <p:cNvSpPr>
              <a:spLocks noChangeAspect="1"/>
            </p:cNvSpPr>
            <p:nvPr/>
          </p:nvSpPr>
          <p:spPr bwMode="auto">
            <a:xfrm>
              <a:off x="4711876" y="4487110"/>
              <a:ext cx="592896" cy="501040"/>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4" name="iS1ide-Freeform: Shape 87"/>
            <p:cNvSpPr/>
            <p:nvPr/>
          </p:nvSpPr>
          <p:spPr bwMode="auto">
            <a:xfrm>
              <a:off x="2388711" y="4498130"/>
              <a:ext cx="566817" cy="479001"/>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5" name="iS1ide-Freeform: Shape 88"/>
            <p:cNvSpPr/>
            <p:nvPr/>
          </p:nvSpPr>
          <p:spPr bwMode="auto">
            <a:xfrm>
              <a:off x="9192885" y="4482298"/>
              <a:ext cx="604285" cy="510664"/>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Tree>
    <p:custDataLst>
      <p:tags r:id="rId2"/>
    </p:custData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LIDE.DIAGRAM" val="08711b99-5076-42ab-8052-9c6e5b89f4ee"/>
</p:tagLst>
</file>

<file path=ppt/tags/tag10.xml><?xml version="1.0" encoding="utf-8"?>
<p:tagLst xmlns:a="http://schemas.openxmlformats.org/drawingml/2006/main" xmlns:r="http://schemas.openxmlformats.org/officeDocument/2006/relationships" xmlns:p="http://schemas.openxmlformats.org/presentationml/2006/main">
  <p:tag name="ISLIDE.DIAGRAM" val="2423eb35-cf63-4c82-bb56-a82ce45bbff5"/>
</p:tagLst>
</file>

<file path=ppt/tags/tag11.xml><?xml version="1.0" encoding="utf-8"?>
<p:tagLst xmlns:a="http://schemas.openxmlformats.org/drawingml/2006/main" xmlns:r="http://schemas.openxmlformats.org/officeDocument/2006/relationships" xmlns:p="http://schemas.openxmlformats.org/presentationml/2006/main">
  <p:tag name="ISLIDE.DIAGRAM" val="f7379900-8b21-4e0f-89eb-20dba8d5354a"/>
</p:tagLst>
</file>

<file path=ppt/tags/tag12.xml><?xml version="1.0" encoding="utf-8"?>
<p:tagLst xmlns:a="http://schemas.openxmlformats.org/drawingml/2006/main" xmlns:r="http://schemas.openxmlformats.org/officeDocument/2006/relationships" xmlns:p="http://schemas.openxmlformats.org/presentationml/2006/main">
  <p:tag name="ISLIDE.DIAGRAM" val="04d5f7cc-512c-484a-a96f-27485b77b350"/>
</p:tagLst>
</file>

<file path=ppt/tags/tag2.xml><?xml version="1.0" encoding="utf-8"?>
<p:tagLst xmlns:a="http://schemas.openxmlformats.org/drawingml/2006/main" xmlns:r="http://schemas.openxmlformats.org/officeDocument/2006/relationships" xmlns:p="http://schemas.openxmlformats.org/presentationml/2006/main">
  <p:tag name="ISLIDE.DIAGRAM" val="77aff1e6-ba62-4db5-bc46-5734bc3cdd76"/>
</p:tagLst>
</file>

<file path=ppt/tags/tag3.xml><?xml version="1.0" encoding="utf-8"?>
<p:tagLst xmlns:a="http://schemas.openxmlformats.org/drawingml/2006/main" xmlns:r="http://schemas.openxmlformats.org/officeDocument/2006/relationships" xmlns:p="http://schemas.openxmlformats.org/presentationml/2006/main">
  <p:tag name="ISLIDE.DIAGRAM" val="75da193a-3c44-43b6-a175-79f326dd9bb5"/>
</p:tagLst>
</file>

<file path=ppt/tags/tag4.xml><?xml version="1.0" encoding="utf-8"?>
<p:tagLst xmlns:a="http://schemas.openxmlformats.org/drawingml/2006/main" xmlns:r="http://schemas.openxmlformats.org/officeDocument/2006/relationships" xmlns:p="http://schemas.openxmlformats.org/presentationml/2006/main">
  <p:tag name="ISLIDE.DIAGRAM" val="e8066064-0b4e-4747-9412-2aa624795e92"/>
</p:tagLst>
</file>

<file path=ppt/tags/tag5.xml><?xml version="1.0" encoding="utf-8"?>
<p:tagLst xmlns:a="http://schemas.openxmlformats.org/drawingml/2006/main" xmlns:r="http://schemas.openxmlformats.org/officeDocument/2006/relationships" xmlns:p="http://schemas.openxmlformats.org/presentationml/2006/main">
  <p:tag name="ISLIDE.DIAGRAM" val="4086cdaa-01db-4197-84fe-e9915ad9ba64"/>
</p:tagLst>
</file>

<file path=ppt/tags/tag6.xml><?xml version="1.0" encoding="utf-8"?>
<p:tagLst xmlns:a="http://schemas.openxmlformats.org/drawingml/2006/main" xmlns:r="http://schemas.openxmlformats.org/officeDocument/2006/relationships" xmlns:p="http://schemas.openxmlformats.org/presentationml/2006/main">
  <p:tag name="ISLIDE.DIAGRAM" val="d9c545fc-501a-4c84-96b4-155e0cd2b054"/>
</p:tagLst>
</file>

<file path=ppt/tags/tag7.xml><?xml version="1.0" encoding="utf-8"?>
<p:tagLst xmlns:a="http://schemas.openxmlformats.org/drawingml/2006/main" xmlns:r="http://schemas.openxmlformats.org/officeDocument/2006/relationships" xmlns:p="http://schemas.openxmlformats.org/presentationml/2006/main">
  <p:tag name="ISLIDE.DIAGRAM" val="c8c6adb2-796e-4795-8cd6-776fc607975f"/>
</p:tagLst>
</file>

<file path=ppt/tags/tag8.xml><?xml version="1.0" encoding="utf-8"?>
<p:tagLst xmlns:a="http://schemas.openxmlformats.org/drawingml/2006/main" xmlns:r="http://schemas.openxmlformats.org/officeDocument/2006/relationships" xmlns:p="http://schemas.openxmlformats.org/presentationml/2006/main">
  <p:tag name="ISLIDE.DIAGRAM" val="bca93e16-9118-4d50-8028-743f5d2dbf24"/>
</p:tagLst>
</file>

<file path=ppt/tags/tag9.xml><?xml version="1.0" encoding="utf-8"?>
<p:tagLst xmlns:a="http://schemas.openxmlformats.org/drawingml/2006/main" xmlns:r="http://schemas.openxmlformats.org/officeDocument/2006/relationships" xmlns:p="http://schemas.openxmlformats.org/presentationml/2006/main">
  <p:tag name="ISLIDE.DIAGRAM" val="7017cfed-b063-4a2f-aab6-68688076e4ba"/>
</p:tagLst>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办公资源网：www.bangongziyuan.com">
  <a:themeElements>
    <a:clrScheme name="0008">
      <a:dk1>
        <a:srgbClr val="000000"/>
      </a:dk1>
      <a:lt1>
        <a:srgbClr val="FFFFFF"/>
      </a:lt1>
      <a:dk2>
        <a:srgbClr val="3F3F3F"/>
      </a:dk2>
      <a:lt2>
        <a:srgbClr val="E7E6E6"/>
      </a:lt2>
      <a:accent1>
        <a:srgbClr val="273A4F"/>
      </a:accent1>
      <a:accent2>
        <a:srgbClr val="FFC32B"/>
      </a:accent2>
      <a:accent3>
        <a:srgbClr val="273A4F"/>
      </a:accent3>
      <a:accent4>
        <a:srgbClr val="FFC32B"/>
      </a:accent4>
      <a:accent5>
        <a:srgbClr val="273A4F"/>
      </a:accent5>
      <a:accent6>
        <a:srgbClr val="FFC32B"/>
      </a:accent6>
      <a:hlink>
        <a:srgbClr val="273A4F"/>
      </a:hlink>
      <a:folHlink>
        <a:srgbClr val="FFC32B"/>
      </a:folHlink>
    </a:clrScheme>
    <a:fontScheme name="vnqhzbkt">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dpi="0" rotWithShape="1">
          <a:blip xmlns:r="http://schemas.openxmlformats.org/officeDocument/2006/relationships" r:embed="rId1"/>
          <a:srcRect/>
          <a:stretch>
            <a:fillRect/>
          </a:stretch>
        </a:blipFill>
        <a:ln w="12700" cap="flat" cmpd="sng" algn="ctr">
          <a:noFill/>
          <a:prstDash val="solid"/>
          <a:miter lim="800000"/>
        </a:ln>
      </a:spPr>
      <a:bodyPr anchor="ctr"/>
      <a:lstStyle>
        <a:defPPr algn="ctr">
          <a:defRPr>
            <a:latin typeface="Arial" panose="020B0604020202020204" pitchFamily="34" charset="0"/>
            <a:ea typeface="微软雅黑" panose="020B0503020204020204" pitchFamily="34" charset="-122"/>
            <a:sym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0008">
    <a:dk1>
      <a:srgbClr val="000000"/>
    </a:dk1>
    <a:lt1>
      <a:srgbClr val="FFFFFF"/>
    </a:lt1>
    <a:dk2>
      <a:srgbClr val="3F3F3F"/>
    </a:dk2>
    <a:lt2>
      <a:srgbClr val="E7E6E6"/>
    </a:lt2>
    <a:accent1>
      <a:srgbClr val="273A4F"/>
    </a:accent1>
    <a:accent2>
      <a:srgbClr val="FFC32B"/>
    </a:accent2>
    <a:accent3>
      <a:srgbClr val="273A4F"/>
    </a:accent3>
    <a:accent4>
      <a:srgbClr val="FFC32B"/>
    </a:accent4>
    <a:accent5>
      <a:srgbClr val="273A4F"/>
    </a:accent5>
    <a:accent6>
      <a:srgbClr val="FFC32B"/>
    </a:accent6>
    <a:hlink>
      <a:srgbClr val="273A4F"/>
    </a:hlink>
    <a:folHlink>
      <a:srgbClr val="FFC32B"/>
    </a:folHlink>
  </a:clrScheme>
</a:themeOverride>
</file>

<file path=ppt/theme/themeOverride10.xml><?xml version="1.0" encoding="utf-8"?>
<a:themeOverride xmlns:a="http://schemas.openxmlformats.org/drawingml/2006/main">
  <a:clrScheme name="0008">
    <a:dk1>
      <a:srgbClr val="000000"/>
    </a:dk1>
    <a:lt1>
      <a:srgbClr val="FFFFFF"/>
    </a:lt1>
    <a:dk2>
      <a:srgbClr val="3F3F3F"/>
    </a:dk2>
    <a:lt2>
      <a:srgbClr val="E7E6E6"/>
    </a:lt2>
    <a:accent1>
      <a:srgbClr val="273A4F"/>
    </a:accent1>
    <a:accent2>
      <a:srgbClr val="FFC32B"/>
    </a:accent2>
    <a:accent3>
      <a:srgbClr val="273A4F"/>
    </a:accent3>
    <a:accent4>
      <a:srgbClr val="FFC32B"/>
    </a:accent4>
    <a:accent5>
      <a:srgbClr val="273A4F"/>
    </a:accent5>
    <a:accent6>
      <a:srgbClr val="FFC32B"/>
    </a:accent6>
    <a:hlink>
      <a:srgbClr val="273A4F"/>
    </a:hlink>
    <a:folHlink>
      <a:srgbClr val="FFC32B"/>
    </a:folHlink>
  </a:clrScheme>
</a:themeOverride>
</file>

<file path=ppt/theme/themeOverride11.xml><?xml version="1.0" encoding="utf-8"?>
<a:themeOverride xmlns:a="http://schemas.openxmlformats.org/drawingml/2006/main">
  <a:clrScheme name="0008">
    <a:dk1>
      <a:srgbClr val="000000"/>
    </a:dk1>
    <a:lt1>
      <a:srgbClr val="FFFFFF"/>
    </a:lt1>
    <a:dk2>
      <a:srgbClr val="3F3F3F"/>
    </a:dk2>
    <a:lt2>
      <a:srgbClr val="E7E6E6"/>
    </a:lt2>
    <a:accent1>
      <a:srgbClr val="273A4F"/>
    </a:accent1>
    <a:accent2>
      <a:srgbClr val="FFC32B"/>
    </a:accent2>
    <a:accent3>
      <a:srgbClr val="273A4F"/>
    </a:accent3>
    <a:accent4>
      <a:srgbClr val="FFC32B"/>
    </a:accent4>
    <a:accent5>
      <a:srgbClr val="273A4F"/>
    </a:accent5>
    <a:accent6>
      <a:srgbClr val="FFC32B"/>
    </a:accent6>
    <a:hlink>
      <a:srgbClr val="273A4F"/>
    </a:hlink>
    <a:folHlink>
      <a:srgbClr val="FFC32B"/>
    </a:folHlink>
  </a:clrScheme>
</a:themeOverride>
</file>

<file path=ppt/theme/themeOverride12.xml><?xml version="1.0" encoding="utf-8"?>
<a:themeOverride xmlns:a="http://schemas.openxmlformats.org/drawingml/2006/main">
  <a:clrScheme name="0008">
    <a:dk1>
      <a:srgbClr val="000000"/>
    </a:dk1>
    <a:lt1>
      <a:srgbClr val="FFFFFF"/>
    </a:lt1>
    <a:dk2>
      <a:srgbClr val="3F3F3F"/>
    </a:dk2>
    <a:lt2>
      <a:srgbClr val="E7E6E6"/>
    </a:lt2>
    <a:accent1>
      <a:srgbClr val="273A4F"/>
    </a:accent1>
    <a:accent2>
      <a:srgbClr val="FFC32B"/>
    </a:accent2>
    <a:accent3>
      <a:srgbClr val="273A4F"/>
    </a:accent3>
    <a:accent4>
      <a:srgbClr val="FFC32B"/>
    </a:accent4>
    <a:accent5>
      <a:srgbClr val="273A4F"/>
    </a:accent5>
    <a:accent6>
      <a:srgbClr val="FFC32B"/>
    </a:accent6>
    <a:hlink>
      <a:srgbClr val="273A4F"/>
    </a:hlink>
    <a:folHlink>
      <a:srgbClr val="FFC32B"/>
    </a:folHlink>
  </a:clrScheme>
</a:themeOverride>
</file>

<file path=ppt/theme/themeOverride2.xml><?xml version="1.0" encoding="utf-8"?>
<a:themeOverride xmlns:a="http://schemas.openxmlformats.org/drawingml/2006/main">
  <a:clrScheme name="0008">
    <a:dk1>
      <a:srgbClr val="000000"/>
    </a:dk1>
    <a:lt1>
      <a:srgbClr val="FFFFFF"/>
    </a:lt1>
    <a:dk2>
      <a:srgbClr val="3F3F3F"/>
    </a:dk2>
    <a:lt2>
      <a:srgbClr val="E7E6E6"/>
    </a:lt2>
    <a:accent1>
      <a:srgbClr val="273A4F"/>
    </a:accent1>
    <a:accent2>
      <a:srgbClr val="FFC32B"/>
    </a:accent2>
    <a:accent3>
      <a:srgbClr val="273A4F"/>
    </a:accent3>
    <a:accent4>
      <a:srgbClr val="FFC32B"/>
    </a:accent4>
    <a:accent5>
      <a:srgbClr val="273A4F"/>
    </a:accent5>
    <a:accent6>
      <a:srgbClr val="FFC32B"/>
    </a:accent6>
    <a:hlink>
      <a:srgbClr val="273A4F"/>
    </a:hlink>
    <a:folHlink>
      <a:srgbClr val="FFC32B"/>
    </a:folHlink>
  </a:clrScheme>
</a:themeOverride>
</file>

<file path=ppt/theme/themeOverride3.xml><?xml version="1.0" encoding="utf-8"?>
<a:themeOverride xmlns:a="http://schemas.openxmlformats.org/drawingml/2006/main">
  <a:clrScheme name="0008">
    <a:dk1>
      <a:srgbClr val="000000"/>
    </a:dk1>
    <a:lt1>
      <a:srgbClr val="FFFFFF"/>
    </a:lt1>
    <a:dk2>
      <a:srgbClr val="3F3F3F"/>
    </a:dk2>
    <a:lt2>
      <a:srgbClr val="E7E6E6"/>
    </a:lt2>
    <a:accent1>
      <a:srgbClr val="273A4F"/>
    </a:accent1>
    <a:accent2>
      <a:srgbClr val="FFC32B"/>
    </a:accent2>
    <a:accent3>
      <a:srgbClr val="273A4F"/>
    </a:accent3>
    <a:accent4>
      <a:srgbClr val="FFC32B"/>
    </a:accent4>
    <a:accent5>
      <a:srgbClr val="273A4F"/>
    </a:accent5>
    <a:accent6>
      <a:srgbClr val="FFC32B"/>
    </a:accent6>
    <a:hlink>
      <a:srgbClr val="273A4F"/>
    </a:hlink>
    <a:folHlink>
      <a:srgbClr val="FFC32B"/>
    </a:folHlink>
  </a:clrScheme>
</a:themeOverride>
</file>

<file path=ppt/theme/themeOverride4.xml><?xml version="1.0" encoding="utf-8"?>
<a:themeOverride xmlns:a="http://schemas.openxmlformats.org/drawingml/2006/main">
  <a:clrScheme name="0008">
    <a:dk1>
      <a:srgbClr val="000000"/>
    </a:dk1>
    <a:lt1>
      <a:srgbClr val="FFFFFF"/>
    </a:lt1>
    <a:dk2>
      <a:srgbClr val="3F3F3F"/>
    </a:dk2>
    <a:lt2>
      <a:srgbClr val="E7E6E6"/>
    </a:lt2>
    <a:accent1>
      <a:srgbClr val="273A4F"/>
    </a:accent1>
    <a:accent2>
      <a:srgbClr val="FFC32B"/>
    </a:accent2>
    <a:accent3>
      <a:srgbClr val="273A4F"/>
    </a:accent3>
    <a:accent4>
      <a:srgbClr val="FFC32B"/>
    </a:accent4>
    <a:accent5>
      <a:srgbClr val="273A4F"/>
    </a:accent5>
    <a:accent6>
      <a:srgbClr val="FFC32B"/>
    </a:accent6>
    <a:hlink>
      <a:srgbClr val="273A4F"/>
    </a:hlink>
    <a:folHlink>
      <a:srgbClr val="FFC32B"/>
    </a:folHlink>
  </a:clrScheme>
</a:themeOverride>
</file>

<file path=ppt/theme/themeOverride5.xml><?xml version="1.0" encoding="utf-8"?>
<a:themeOverride xmlns:a="http://schemas.openxmlformats.org/drawingml/2006/main">
  <a:clrScheme name="0008">
    <a:dk1>
      <a:srgbClr val="000000"/>
    </a:dk1>
    <a:lt1>
      <a:srgbClr val="FFFFFF"/>
    </a:lt1>
    <a:dk2>
      <a:srgbClr val="3F3F3F"/>
    </a:dk2>
    <a:lt2>
      <a:srgbClr val="E7E6E6"/>
    </a:lt2>
    <a:accent1>
      <a:srgbClr val="273A4F"/>
    </a:accent1>
    <a:accent2>
      <a:srgbClr val="FFC32B"/>
    </a:accent2>
    <a:accent3>
      <a:srgbClr val="273A4F"/>
    </a:accent3>
    <a:accent4>
      <a:srgbClr val="FFC32B"/>
    </a:accent4>
    <a:accent5>
      <a:srgbClr val="273A4F"/>
    </a:accent5>
    <a:accent6>
      <a:srgbClr val="FFC32B"/>
    </a:accent6>
    <a:hlink>
      <a:srgbClr val="273A4F"/>
    </a:hlink>
    <a:folHlink>
      <a:srgbClr val="FFC32B"/>
    </a:folHlink>
  </a:clrScheme>
</a:themeOverride>
</file>

<file path=ppt/theme/themeOverride6.xml><?xml version="1.0" encoding="utf-8"?>
<a:themeOverride xmlns:a="http://schemas.openxmlformats.org/drawingml/2006/main">
  <a:clrScheme name="0008">
    <a:dk1>
      <a:srgbClr val="000000"/>
    </a:dk1>
    <a:lt1>
      <a:srgbClr val="FFFFFF"/>
    </a:lt1>
    <a:dk2>
      <a:srgbClr val="3F3F3F"/>
    </a:dk2>
    <a:lt2>
      <a:srgbClr val="E7E6E6"/>
    </a:lt2>
    <a:accent1>
      <a:srgbClr val="273A4F"/>
    </a:accent1>
    <a:accent2>
      <a:srgbClr val="FFC32B"/>
    </a:accent2>
    <a:accent3>
      <a:srgbClr val="273A4F"/>
    </a:accent3>
    <a:accent4>
      <a:srgbClr val="FFC32B"/>
    </a:accent4>
    <a:accent5>
      <a:srgbClr val="273A4F"/>
    </a:accent5>
    <a:accent6>
      <a:srgbClr val="FFC32B"/>
    </a:accent6>
    <a:hlink>
      <a:srgbClr val="273A4F"/>
    </a:hlink>
    <a:folHlink>
      <a:srgbClr val="FFC32B"/>
    </a:folHlink>
  </a:clrScheme>
</a:themeOverride>
</file>

<file path=ppt/theme/themeOverride7.xml><?xml version="1.0" encoding="utf-8"?>
<a:themeOverride xmlns:a="http://schemas.openxmlformats.org/drawingml/2006/main">
  <a:clrScheme name="0008">
    <a:dk1>
      <a:srgbClr val="000000"/>
    </a:dk1>
    <a:lt1>
      <a:srgbClr val="FFFFFF"/>
    </a:lt1>
    <a:dk2>
      <a:srgbClr val="3F3F3F"/>
    </a:dk2>
    <a:lt2>
      <a:srgbClr val="E7E6E6"/>
    </a:lt2>
    <a:accent1>
      <a:srgbClr val="273A4F"/>
    </a:accent1>
    <a:accent2>
      <a:srgbClr val="FFC32B"/>
    </a:accent2>
    <a:accent3>
      <a:srgbClr val="273A4F"/>
    </a:accent3>
    <a:accent4>
      <a:srgbClr val="FFC32B"/>
    </a:accent4>
    <a:accent5>
      <a:srgbClr val="273A4F"/>
    </a:accent5>
    <a:accent6>
      <a:srgbClr val="FFC32B"/>
    </a:accent6>
    <a:hlink>
      <a:srgbClr val="273A4F"/>
    </a:hlink>
    <a:folHlink>
      <a:srgbClr val="FFC32B"/>
    </a:folHlink>
  </a:clrScheme>
</a:themeOverride>
</file>

<file path=ppt/theme/themeOverride8.xml><?xml version="1.0" encoding="utf-8"?>
<a:themeOverride xmlns:a="http://schemas.openxmlformats.org/drawingml/2006/main">
  <a:clrScheme name="0008">
    <a:dk1>
      <a:srgbClr val="000000"/>
    </a:dk1>
    <a:lt1>
      <a:srgbClr val="FFFFFF"/>
    </a:lt1>
    <a:dk2>
      <a:srgbClr val="3F3F3F"/>
    </a:dk2>
    <a:lt2>
      <a:srgbClr val="E7E6E6"/>
    </a:lt2>
    <a:accent1>
      <a:srgbClr val="273A4F"/>
    </a:accent1>
    <a:accent2>
      <a:srgbClr val="FFC32B"/>
    </a:accent2>
    <a:accent3>
      <a:srgbClr val="273A4F"/>
    </a:accent3>
    <a:accent4>
      <a:srgbClr val="FFC32B"/>
    </a:accent4>
    <a:accent5>
      <a:srgbClr val="273A4F"/>
    </a:accent5>
    <a:accent6>
      <a:srgbClr val="FFC32B"/>
    </a:accent6>
    <a:hlink>
      <a:srgbClr val="273A4F"/>
    </a:hlink>
    <a:folHlink>
      <a:srgbClr val="FFC32B"/>
    </a:folHlink>
  </a:clrScheme>
</a:themeOverride>
</file>

<file path=ppt/theme/themeOverride9.xml><?xml version="1.0" encoding="utf-8"?>
<a:themeOverride xmlns:a="http://schemas.openxmlformats.org/drawingml/2006/main">
  <a:clrScheme name="0008">
    <a:dk1>
      <a:srgbClr val="000000"/>
    </a:dk1>
    <a:lt1>
      <a:srgbClr val="FFFFFF"/>
    </a:lt1>
    <a:dk2>
      <a:srgbClr val="3F3F3F"/>
    </a:dk2>
    <a:lt2>
      <a:srgbClr val="E7E6E6"/>
    </a:lt2>
    <a:accent1>
      <a:srgbClr val="273A4F"/>
    </a:accent1>
    <a:accent2>
      <a:srgbClr val="FFC32B"/>
    </a:accent2>
    <a:accent3>
      <a:srgbClr val="273A4F"/>
    </a:accent3>
    <a:accent4>
      <a:srgbClr val="FFC32B"/>
    </a:accent4>
    <a:accent5>
      <a:srgbClr val="273A4F"/>
    </a:accent5>
    <a:accent6>
      <a:srgbClr val="FFC32B"/>
    </a:accent6>
    <a:hlink>
      <a:srgbClr val="273A4F"/>
    </a:hlink>
    <a:folHlink>
      <a:srgbClr val="FFC32B"/>
    </a:folHlink>
  </a:clrScheme>
</a:themeOverride>
</file>

<file path=docProps/app.xml><?xml version="1.0" encoding="utf-8"?>
<Properties xmlns="http://schemas.openxmlformats.org/officeDocument/2006/extended-properties" xmlns:vt="http://schemas.openxmlformats.org/officeDocument/2006/docPropsVTypes">
  <TotalTime>0</TotalTime>
  <Words>1404</Words>
  <Application>Microsoft Office PowerPoint</Application>
  <PresentationFormat>宽屏</PresentationFormat>
  <Paragraphs>163</Paragraphs>
  <Slides>19</Slides>
  <Notes>19</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19</vt:i4>
      </vt:variant>
    </vt:vector>
  </HeadingPairs>
  <TitlesOfParts>
    <vt:vector size="24" baseType="lpstr">
      <vt:lpstr>思源黑体 CN Light</vt:lpstr>
      <vt:lpstr>思源黑体 CN Regular</vt:lpstr>
      <vt:lpstr>站酷庆科黄油体</vt:lpstr>
      <vt:lpstr>Arial</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办公资源</Manager>
  <Company>办公资源网:www.bangongziyuan.com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cp:lastModifiedBy>天 下</cp:lastModifiedBy>
  <cp:revision>32</cp:revision>
  <dcterms:created xsi:type="dcterms:W3CDTF">2020-03-31T04:51:00Z</dcterms:created>
  <dcterms:modified xsi:type="dcterms:W3CDTF">2021-01-05T22:25:49Z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