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handoutMasterIdLst>
    <p:handoutMasterId r:id="rId30"/>
  </p:handoutMasterIdLst>
  <p:sldIdLst>
    <p:sldId id="4100" r:id="rId2"/>
    <p:sldId id="4101" r:id="rId3"/>
    <p:sldId id="4102" r:id="rId4"/>
    <p:sldId id="4103" r:id="rId5"/>
    <p:sldId id="4104" r:id="rId6"/>
    <p:sldId id="4105" r:id="rId7"/>
    <p:sldId id="4106" r:id="rId8"/>
    <p:sldId id="4125" r:id="rId9"/>
    <p:sldId id="4107" r:id="rId10"/>
    <p:sldId id="4108" r:id="rId11"/>
    <p:sldId id="4109" r:id="rId12"/>
    <p:sldId id="4110" r:id="rId13"/>
    <p:sldId id="4111" r:id="rId14"/>
    <p:sldId id="4124" r:id="rId15"/>
    <p:sldId id="4112" r:id="rId16"/>
    <p:sldId id="4113" r:id="rId17"/>
    <p:sldId id="4114" r:id="rId18"/>
    <p:sldId id="4115" r:id="rId19"/>
    <p:sldId id="4116" r:id="rId20"/>
    <p:sldId id="4123" r:id="rId21"/>
    <p:sldId id="4117" r:id="rId22"/>
    <p:sldId id="4118" r:id="rId23"/>
    <p:sldId id="4119" r:id="rId24"/>
    <p:sldId id="4120" r:id="rId25"/>
    <p:sldId id="4121" r:id="rId26"/>
    <p:sldId id="4122" r:id="rId27"/>
    <p:sldId id="4126" r:id="rId28"/>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D"/>
    <a:srgbClr val="FFC000"/>
    <a:srgbClr val="5CBA46"/>
    <a:srgbClr val="00939F"/>
    <a:srgbClr val="DC5B3E"/>
    <a:srgbClr val="4B5C6E"/>
    <a:srgbClr val="005490"/>
    <a:srgbClr val="57CE95"/>
    <a:srgbClr val="0B97F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7" autoAdjust="0"/>
    <p:restoredTop sz="95317" autoAdjust="0"/>
  </p:normalViewPr>
  <p:slideViewPr>
    <p:cSldViewPr>
      <p:cViewPr>
        <p:scale>
          <a:sx n="50" d="100"/>
          <a:sy n="50" d="100"/>
        </p:scale>
        <p:origin x="-1374" y="-546"/>
      </p:cViewPr>
      <p:guideLst>
        <p:guide orient="horz" pos="328"/>
        <p:guide orient="horz" pos="4183"/>
        <p:guide pos="4050"/>
        <p:guide pos="557"/>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238" y="6704013"/>
            <a:ext cx="2892425" cy="384175"/>
          </a:xfrm>
          <a:prstGeom prst="rect">
            <a:avLst/>
          </a:prstGeom>
        </p:spPr>
        <p:txBody>
          <a:bodyPr/>
          <a:lstStyle/>
          <a:p>
            <a:fld id="{32BF82D2-7A68-459D-A996-9BDDA2518FA4}" type="datetimeFigureOut">
              <a:rPr lang="zh-CN" altLang="en-US" smtClean="0"/>
              <a:t>2021/1/6</a:t>
            </a:fld>
            <a:endParaRPr lang="zh-CN" altLang="en-US"/>
          </a:p>
        </p:txBody>
      </p:sp>
      <p:sp>
        <p:nvSpPr>
          <p:cNvPr id="3" name="页脚占位符 2"/>
          <p:cNvSpPr>
            <a:spLocks noGrp="1"/>
          </p:cNvSpPr>
          <p:nvPr>
            <p:ph type="ftr" sz="quarter" idx="11"/>
          </p:nvPr>
        </p:nvSpPr>
        <p:spPr>
          <a:xfrm>
            <a:off x="4259263" y="6704013"/>
            <a:ext cx="4340225" cy="3841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2088" y="6704013"/>
            <a:ext cx="2892425" cy="384175"/>
          </a:xfrm>
          <a:prstGeom prst="rect">
            <a:avLst/>
          </a:prstGeom>
        </p:spPr>
        <p:txBody>
          <a:bodyPr/>
          <a:lstStyle/>
          <a:p>
            <a:fld id="{3E01EE5D-26FB-46D5-A381-ECFB35BF1D3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EDD"/>
        </a:solidFill>
        <a:effectLst/>
      </p:bgPr>
    </p:bg>
    <p:spTree>
      <p:nvGrpSpPr>
        <p:cNvPr id="1" name=""/>
        <p:cNvGrpSpPr/>
        <p:nvPr/>
      </p:nvGrpSpPr>
      <p:grpSpPr>
        <a:xfrm>
          <a:off x="0" y="0"/>
          <a:ext cx="0" cy="0"/>
          <a:chOff x="0" y="0"/>
          <a:chExt cx="0" cy="0"/>
        </a:xfrm>
      </p:grpSpPr>
      <p:sp>
        <p:nvSpPr>
          <p:cNvPr id="7" name="矩形 6"/>
          <p:cNvSpPr/>
          <p:nvPr userDrawn="1"/>
        </p:nvSpPr>
        <p:spPr>
          <a:xfrm>
            <a:off x="0" y="952029"/>
            <a:ext cx="12858750" cy="62806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858750" cy="7232649"/>
          </a:xfrm>
          <a:prstGeom prst="rect">
            <a:avLst/>
          </a:prstGeom>
        </p:spPr>
      </p:pic>
      <p:sp>
        <p:nvSpPr>
          <p:cNvPr id="16" name="矩形 259"/>
          <p:cNvSpPr>
            <a:spLocks noChangeArrowheads="1"/>
          </p:cNvSpPr>
          <p:nvPr/>
        </p:nvSpPr>
        <p:spPr bwMode="auto">
          <a:xfrm>
            <a:off x="1820863" y="1816125"/>
            <a:ext cx="5976664" cy="243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cap="all">
                <a:solidFill>
                  <a:schemeClr val="bg1"/>
                </a:solidFill>
                <a:latin typeface="ＤＦ中太楷書体" panose="02010609010101010101" pitchFamily="1" charset="-128"/>
                <a:ea typeface="ＤＦ中太楷書体" panose="02010609010101010101" pitchFamily="1" charset="-128"/>
                <a:cs typeface="Arial" panose="020B0604020202020204" pitchFamily="34" charset="0"/>
              </a:rPr>
              <a:t>冲上云宵</a:t>
            </a:r>
            <a:endParaRPr lang="en-US" altLang="zh-CN" sz="7200" cap="all">
              <a:solidFill>
                <a:schemeClr val="bg1"/>
              </a:solidFill>
              <a:latin typeface="ＤＦ中太楷書体" panose="02010609010101010101" pitchFamily="1" charset="-128"/>
              <a:ea typeface="ＤＦ中太楷書体" panose="02010609010101010101" pitchFamily="1" charset="-128"/>
              <a:cs typeface="Arial" panose="020B0604020202020204" pitchFamily="34" charset="0"/>
            </a:endParaRPr>
          </a:p>
          <a:p>
            <a:pPr>
              <a:buNone/>
            </a:pPr>
            <a:r>
              <a:rPr lang="en-US" altLang="zh-CN" sz="7200" cap="all">
                <a:solidFill>
                  <a:schemeClr val="bg1"/>
                </a:solidFill>
                <a:latin typeface="Impact" panose="020B0806030902050204" pitchFamily="34" charset="0"/>
                <a:cs typeface="Arial" panose="020B0604020202020204" pitchFamily="34" charset="0"/>
              </a:rPr>
              <a:t>202X</a:t>
            </a:r>
            <a:r>
              <a:rPr lang="zh-CN" altLang="en-US" sz="7200" b="1" cap="all">
                <a:solidFill>
                  <a:schemeClr val="bg1"/>
                </a:solidFill>
                <a:latin typeface="Arial" panose="020B0604020202020204" pitchFamily="34" charset="0"/>
                <a:cs typeface="Arial" panose="020B0604020202020204" pitchFamily="34" charset="0"/>
              </a:rPr>
              <a:t>年终报告</a:t>
            </a:r>
            <a:endParaRPr lang="zh-CN" altLang="en-US" sz="5400" cap="all">
              <a:solidFill>
                <a:schemeClr val="bg1"/>
              </a:solidFill>
              <a:latin typeface="Arial" panose="020B0604020202020204" pitchFamily="34" charset="0"/>
              <a:cs typeface="Arial" panose="020B0604020202020204" pitchFamily="34" charset="0"/>
            </a:endParaRPr>
          </a:p>
        </p:txBody>
      </p:sp>
      <p:sp>
        <p:nvSpPr>
          <p:cNvPr id="17" name="矩形 259"/>
          <p:cNvSpPr>
            <a:spLocks noChangeArrowheads="1"/>
          </p:cNvSpPr>
          <p:nvPr/>
        </p:nvSpPr>
        <p:spPr bwMode="auto">
          <a:xfrm>
            <a:off x="1826940" y="4253715"/>
            <a:ext cx="485279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400">
                <a:solidFill>
                  <a:schemeClr val="bg1"/>
                </a:solidFill>
                <a:cs typeface="Arial" panose="020B0604020202020204" pitchFamily="34" charset="0"/>
              </a:rPr>
              <a:t>ANNUAL REPORT POWERPOINT</a:t>
            </a:r>
          </a:p>
        </p:txBody>
      </p:sp>
      <p:pic>
        <p:nvPicPr>
          <p:cNvPr id="18"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24575" y="-1231190"/>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6"/>
                                        </p:tgtEl>
                                        <p:attrNameLst>
                                          <p:attrName>ppt_y</p:attrName>
                                        </p:attrNameLst>
                                      </p:cBhvr>
                                      <p:tavLst>
                                        <p:tav tm="0">
                                          <p:val>
                                            <p:strVal val="#ppt_y"/>
                                          </p:val>
                                        </p:tav>
                                        <p:tav tm="100000">
                                          <p:val>
                                            <p:strVal val="#ppt_y"/>
                                          </p:val>
                                        </p:tav>
                                      </p:tavLst>
                                    </p:anim>
                                    <p:anim calcmode="lin" valueType="num">
                                      <p:cBhvr>
                                        <p:cTn id="1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6"/>
                                        </p:tgtEl>
                                      </p:cBhvr>
                                    </p:animEffect>
                                  </p:childTnLst>
                                </p:cTn>
                              </p:par>
                            </p:childTnLst>
                          </p:cTn>
                        </p:par>
                        <p:par>
                          <p:cTn id="15" fill="hold">
                            <p:stCondLst>
                              <p:cond delay="1050"/>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16"/>
                                        </p:tgtEl>
                                      </p:cBhvr>
                                    </p:animEffect>
                                    <p:animScale>
                                      <p:cBhvr>
                                        <p:cTn id="18" dur="250" autoRev="1" fill="hold"/>
                                        <p:tgtEl>
                                          <p:spTgt spid="16"/>
                                        </p:tgtEl>
                                      </p:cBhvr>
                                      <p:by x="105000" y="105000"/>
                                    </p:animScale>
                                  </p:childTnLst>
                                </p:cTn>
                              </p:par>
                            </p:childTnLst>
                          </p:cTn>
                        </p:par>
                        <p:par>
                          <p:cTn id="19" fill="hold">
                            <p:stCondLst>
                              <p:cond delay="15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7"/>
                                        </p:tgtEl>
                                        <p:attrNameLst>
                                          <p:attrName>ppt_y</p:attrName>
                                        </p:attrNameLst>
                                      </p:cBhvr>
                                      <p:tavLst>
                                        <p:tav tm="0">
                                          <p:val>
                                            <p:strVal val="#ppt_y"/>
                                          </p:val>
                                        </p:tav>
                                        <p:tav tm="100000">
                                          <p:val>
                                            <p:strVal val="#ppt_y"/>
                                          </p:val>
                                        </p:tav>
                                      </p:tavLst>
                                    </p:anim>
                                    <p:anim calcmode="lin" valueType="num">
                                      <p:cBhvr>
                                        <p:cTn id="2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7"/>
                                        </p:tgtEl>
                                      </p:cBhvr>
                                    </p:animEffect>
                                  </p:childTnLst>
                                </p:cTn>
                              </p:par>
                            </p:childTnLst>
                          </p:cTn>
                        </p:par>
                        <p:par>
                          <p:cTn id="27" fill="hold">
                            <p:stCondLst>
                              <p:cond delay="32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16" grpId="0" bldLvl="0" animBg="1"/>
      <p:bldP spid="16" grpId="1" bldLvl="0" animBg="1"/>
      <p:bldP spid="17" grpId="0"/>
      <p:bldP spid="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工作完成情况</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组合 4"/>
          <p:cNvGrpSpPr/>
          <p:nvPr/>
        </p:nvGrpSpPr>
        <p:grpSpPr>
          <a:xfrm>
            <a:off x="1529217" y="4037714"/>
            <a:ext cx="1954212" cy="1338818"/>
            <a:chOff x="1529217" y="3905634"/>
            <a:chExt cx="1954212" cy="1338818"/>
          </a:xfrm>
        </p:grpSpPr>
        <p:sp>
          <p:nvSpPr>
            <p:cNvPr id="6" name="矩形 5"/>
            <p:cNvSpPr/>
            <p:nvPr/>
          </p:nvSpPr>
          <p:spPr>
            <a:xfrm>
              <a:off x="1529609" y="3905634"/>
              <a:ext cx="1428596" cy="369332"/>
            </a:xfrm>
            <a:prstGeom prst="rect">
              <a:avLst/>
            </a:prstGeom>
            <a:noFill/>
          </p:spPr>
          <p:txBody>
            <a:bodyPr wrap="none">
              <a:spAutoFit/>
            </a:bodyPr>
            <a:lstStyle/>
            <a:p>
              <a:pPr fontAlgn="auto">
                <a:spcBef>
                  <a:spcPct val="0"/>
                </a:spcBef>
                <a:spcAft>
                  <a:spcPct val="0"/>
                </a:spcAft>
              </a:pPr>
              <a:r>
                <a:rPr lang="en-US" altLang="zh-CN">
                  <a:solidFill>
                    <a:srgbClr val="2E75B6"/>
                  </a:solidFill>
                  <a:latin typeface="方正尚酷简体" panose="03000509000000000000" pitchFamily="65" charset="-122"/>
                  <a:ea typeface="方正尚酷简体" panose="03000509000000000000" pitchFamily="65" charset="-122"/>
                </a:rPr>
                <a:t>01.</a:t>
              </a:r>
              <a:r>
                <a:rPr lang="zh-CN" altLang="en-US">
                  <a:solidFill>
                    <a:srgbClr val="2E75B6"/>
                  </a:solidFill>
                  <a:latin typeface="方正尚酷简体" panose="03000509000000000000" pitchFamily="65" charset="-122"/>
                  <a:ea typeface="方正尚酷简体" panose="03000509000000000000" pitchFamily="65" charset="-122"/>
                </a:rPr>
                <a:t>资源管理</a:t>
              </a:r>
            </a:p>
          </p:txBody>
        </p:sp>
        <p:sp>
          <p:nvSpPr>
            <p:cNvPr id="7" name="文本框 6"/>
            <p:cNvSpPr txBox="1"/>
            <p:nvPr/>
          </p:nvSpPr>
          <p:spPr>
            <a:xfrm>
              <a:off x="1529217" y="4311889"/>
              <a:ext cx="1954212" cy="932563"/>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grpSp>
        <p:nvGrpSpPr>
          <p:cNvPr id="8" name="组合 7"/>
          <p:cNvGrpSpPr/>
          <p:nvPr/>
        </p:nvGrpSpPr>
        <p:grpSpPr>
          <a:xfrm>
            <a:off x="3967616" y="4037714"/>
            <a:ext cx="1954212" cy="1338818"/>
            <a:chOff x="3967616" y="3905634"/>
            <a:chExt cx="1954212" cy="1338818"/>
          </a:xfrm>
        </p:grpSpPr>
        <p:sp>
          <p:nvSpPr>
            <p:cNvPr id="9" name="矩形 8"/>
            <p:cNvSpPr/>
            <p:nvPr/>
          </p:nvSpPr>
          <p:spPr>
            <a:xfrm>
              <a:off x="3968008" y="3905634"/>
              <a:ext cx="1428596" cy="369332"/>
            </a:xfrm>
            <a:prstGeom prst="rect">
              <a:avLst/>
            </a:prstGeom>
            <a:noFill/>
          </p:spPr>
          <p:txBody>
            <a:bodyPr wrap="none">
              <a:spAutoFit/>
            </a:bodyPr>
            <a:lstStyle/>
            <a:p>
              <a:pPr fontAlgn="auto">
                <a:spcBef>
                  <a:spcPct val="0"/>
                </a:spcBef>
                <a:spcAft>
                  <a:spcPct val="0"/>
                </a:spcAft>
              </a:pPr>
              <a:r>
                <a:rPr lang="en-US" altLang="zh-CN">
                  <a:solidFill>
                    <a:srgbClr val="2E75B6"/>
                  </a:solidFill>
                  <a:latin typeface="方正尚酷简体" panose="03000509000000000000" pitchFamily="65" charset="-122"/>
                  <a:ea typeface="方正尚酷简体" panose="03000509000000000000" pitchFamily="65" charset="-122"/>
                </a:rPr>
                <a:t>02.</a:t>
              </a:r>
              <a:r>
                <a:rPr lang="zh-CN" altLang="en-US">
                  <a:solidFill>
                    <a:srgbClr val="2E75B6"/>
                  </a:solidFill>
                  <a:latin typeface="方正尚酷简体" panose="03000509000000000000" pitchFamily="65" charset="-122"/>
                  <a:ea typeface="方正尚酷简体" panose="03000509000000000000" pitchFamily="65" charset="-122"/>
                </a:rPr>
                <a:t>基本知识</a:t>
              </a:r>
            </a:p>
          </p:txBody>
        </p:sp>
        <p:sp>
          <p:nvSpPr>
            <p:cNvPr id="10" name="文本框 9"/>
            <p:cNvSpPr txBox="1"/>
            <p:nvPr/>
          </p:nvSpPr>
          <p:spPr>
            <a:xfrm>
              <a:off x="3967616" y="4311889"/>
              <a:ext cx="1954212" cy="932563"/>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grpSp>
        <p:nvGrpSpPr>
          <p:cNvPr id="11" name="组合 10"/>
          <p:cNvGrpSpPr/>
          <p:nvPr/>
        </p:nvGrpSpPr>
        <p:grpSpPr>
          <a:xfrm>
            <a:off x="6406015" y="4037714"/>
            <a:ext cx="1954212" cy="1338818"/>
            <a:chOff x="6406015" y="3905634"/>
            <a:chExt cx="1954212" cy="1338818"/>
          </a:xfrm>
        </p:grpSpPr>
        <p:sp>
          <p:nvSpPr>
            <p:cNvPr id="12" name="矩形 11"/>
            <p:cNvSpPr/>
            <p:nvPr/>
          </p:nvSpPr>
          <p:spPr>
            <a:xfrm>
              <a:off x="6406407" y="3905634"/>
              <a:ext cx="1428596" cy="369332"/>
            </a:xfrm>
            <a:prstGeom prst="rect">
              <a:avLst/>
            </a:prstGeom>
            <a:noFill/>
          </p:spPr>
          <p:txBody>
            <a:bodyPr wrap="none">
              <a:spAutoFit/>
            </a:bodyPr>
            <a:lstStyle/>
            <a:p>
              <a:pPr fontAlgn="auto">
                <a:spcBef>
                  <a:spcPct val="0"/>
                </a:spcBef>
                <a:spcAft>
                  <a:spcPct val="0"/>
                </a:spcAft>
              </a:pPr>
              <a:r>
                <a:rPr lang="en-US" altLang="zh-CN">
                  <a:solidFill>
                    <a:srgbClr val="2E75B6"/>
                  </a:solidFill>
                  <a:latin typeface="方正尚酷简体" panose="03000509000000000000" pitchFamily="65" charset="-122"/>
                  <a:ea typeface="方正尚酷简体" panose="03000509000000000000" pitchFamily="65" charset="-122"/>
                </a:rPr>
                <a:t>03.</a:t>
              </a:r>
              <a:r>
                <a:rPr lang="zh-CN" altLang="en-US">
                  <a:solidFill>
                    <a:srgbClr val="2E75B6"/>
                  </a:solidFill>
                  <a:latin typeface="方正尚酷简体" panose="03000509000000000000" pitchFamily="65" charset="-122"/>
                  <a:ea typeface="方正尚酷简体" panose="03000509000000000000" pitchFamily="65" charset="-122"/>
                </a:rPr>
                <a:t>文化活动</a:t>
              </a:r>
            </a:p>
          </p:txBody>
        </p:sp>
        <p:sp>
          <p:nvSpPr>
            <p:cNvPr id="13" name="文本框 12"/>
            <p:cNvSpPr txBox="1"/>
            <p:nvPr/>
          </p:nvSpPr>
          <p:spPr>
            <a:xfrm>
              <a:off x="6406015" y="4311889"/>
              <a:ext cx="1954212" cy="932563"/>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grpSp>
        <p:nvGrpSpPr>
          <p:cNvPr id="14" name="组合 13"/>
          <p:cNvGrpSpPr/>
          <p:nvPr/>
        </p:nvGrpSpPr>
        <p:grpSpPr>
          <a:xfrm>
            <a:off x="8844414" y="4037714"/>
            <a:ext cx="1954212" cy="1338818"/>
            <a:chOff x="8844414" y="3905634"/>
            <a:chExt cx="1954212" cy="1338818"/>
          </a:xfrm>
        </p:grpSpPr>
        <p:sp>
          <p:nvSpPr>
            <p:cNvPr id="15" name="矩形 14"/>
            <p:cNvSpPr/>
            <p:nvPr/>
          </p:nvSpPr>
          <p:spPr>
            <a:xfrm>
              <a:off x="8844806" y="3905634"/>
              <a:ext cx="1428596" cy="369332"/>
            </a:xfrm>
            <a:prstGeom prst="rect">
              <a:avLst/>
            </a:prstGeom>
            <a:noFill/>
          </p:spPr>
          <p:txBody>
            <a:bodyPr wrap="none">
              <a:spAutoFit/>
            </a:bodyPr>
            <a:lstStyle/>
            <a:p>
              <a:pPr fontAlgn="auto">
                <a:spcBef>
                  <a:spcPct val="0"/>
                </a:spcBef>
                <a:spcAft>
                  <a:spcPct val="0"/>
                </a:spcAft>
              </a:pPr>
              <a:r>
                <a:rPr lang="en-US" altLang="zh-CN">
                  <a:solidFill>
                    <a:srgbClr val="2E75B6"/>
                  </a:solidFill>
                  <a:latin typeface="方正尚酷简体" panose="03000509000000000000" pitchFamily="65" charset="-122"/>
                  <a:ea typeface="方正尚酷简体" panose="03000509000000000000" pitchFamily="65" charset="-122"/>
                </a:rPr>
                <a:t>04.</a:t>
              </a:r>
              <a:r>
                <a:rPr lang="zh-CN" altLang="en-US">
                  <a:solidFill>
                    <a:srgbClr val="2E75B6"/>
                  </a:solidFill>
                  <a:latin typeface="方正尚酷简体" panose="03000509000000000000" pitchFamily="65" charset="-122"/>
                  <a:ea typeface="方正尚酷简体" panose="03000509000000000000" pitchFamily="65" charset="-122"/>
                </a:rPr>
                <a:t>组织活动</a:t>
              </a:r>
            </a:p>
          </p:txBody>
        </p:sp>
        <p:sp>
          <p:nvSpPr>
            <p:cNvPr id="16" name="文本框 15"/>
            <p:cNvSpPr txBox="1"/>
            <p:nvPr/>
          </p:nvSpPr>
          <p:spPr>
            <a:xfrm>
              <a:off x="8844414" y="4311889"/>
              <a:ext cx="1954212" cy="932563"/>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grpSp>
        <p:nvGrpSpPr>
          <p:cNvPr id="17" name="组合 16"/>
          <p:cNvGrpSpPr/>
          <p:nvPr/>
        </p:nvGrpSpPr>
        <p:grpSpPr>
          <a:xfrm>
            <a:off x="1739511" y="2374930"/>
            <a:ext cx="1479434" cy="1285832"/>
            <a:chOff x="1739511" y="2242850"/>
            <a:chExt cx="1479434" cy="1285832"/>
          </a:xfrm>
        </p:grpSpPr>
        <p:grpSp>
          <p:nvGrpSpPr>
            <p:cNvPr id="18" name="组合 17"/>
            <p:cNvGrpSpPr/>
            <p:nvPr/>
          </p:nvGrpSpPr>
          <p:grpSpPr>
            <a:xfrm>
              <a:off x="1739511" y="2242850"/>
              <a:ext cx="1479434" cy="1285832"/>
              <a:chOff x="1913683" y="2704884"/>
              <a:chExt cx="1479434" cy="1285832"/>
            </a:xfrm>
            <a:solidFill>
              <a:srgbClr val="53A80F"/>
            </a:solidFill>
          </p:grpSpPr>
          <p:sp>
            <p:nvSpPr>
              <p:cNvPr id="24" name="圆角矩形 23"/>
              <p:cNvSpPr/>
              <p:nvPr/>
            </p:nvSpPr>
            <p:spPr>
              <a:xfrm>
                <a:off x="1913683" y="2704884"/>
                <a:ext cx="1285832" cy="1285832"/>
              </a:xfrm>
              <a:prstGeom prst="roundRect">
                <a:avLst>
                  <a:gd name="adj" fmla="val 8564"/>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等腰三角形 24"/>
              <p:cNvSpPr/>
              <p:nvPr/>
            </p:nvSpPr>
            <p:spPr>
              <a:xfrm rot="5400000">
                <a:off x="3105816" y="3250999"/>
                <a:ext cx="381000" cy="193602"/>
              </a:xfrm>
              <a:prstGeom prst="triangl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1998635" y="2541895"/>
              <a:ext cx="690919" cy="636941"/>
              <a:chOff x="223838" y="473075"/>
              <a:chExt cx="1524000" cy="1404938"/>
            </a:xfrm>
            <a:solidFill>
              <a:sysClr val="window" lastClr="FFFFFF"/>
            </a:solidFill>
          </p:grpSpPr>
          <p:sp>
            <p:nvSpPr>
              <p:cNvPr id="20" name="Freeform 6"/>
              <p:cNvSpPr/>
              <p:nvPr/>
            </p:nvSpPr>
            <p:spPr bwMode="auto">
              <a:xfrm>
                <a:off x="223838" y="996950"/>
                <a:ext cx="1524000" cy="881063"/>
              </a:xfrm>
              <a:custGeom>
                <a:avLst/>
                <a:gdLst>
                  <a:gd name="T0" fmla="*/ 494 w 524"/>
                  <a:gd name="T1" fmla="*/ 254 h 303"/>
                  <a:gd name="T2" fmla="*/ 445 w 524"/>
                  <a:gd name="T3" fmla="*/ 303 h 303"/>
                  <a:gd name="T4" fmla="*/ 79 w 524"/>
                  <a:gd name="T5" fmla="*/ 303 h 303"/>
                  <a:gd name="T6" fmla="*/ 30 w 524"/>
                  <a:gd name="T7" fmla="*/ 254 h 303"/>
                  <a:gd name="T8" fmla="*/ 0 w 524"/>
                  <a:gd name="T9" fmla="*/ 50 h 303"/>
                  <a:gd name="T10" fmla="*/ 50 w 524"/>
                  <a:gd name="T11" fmla="*/ 0 h 303"/>
                  <a:gd name="T12" fmla="*/ 474 w 524"/>
                  <a:gd name="T13" fmla="*/ 0 h 303"/>
                  <a:gd name="T14" fmla="*/ 524 w 524"/>
                  <a:gd name="T15" fmla="*/ 50 h 303"/>
                  <a:gd name="T16" fmla="*/ 494 w 524"/>
                  <a:gd name="T17" fmla="*/ 25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303">
                    <a:moveTo>
                      <a:pt x="494" y="254"/>
                    </a:moveTo>
                    <a:cubicBezTo>
                      <a:pt x="494" y="281"/>
                      <a:pt x="472" y="303"/>
                      <a:pt x="445" y="303"/>
                    </a:cubicBezTo>
                    <a:cubicBezTo>
                      <a:pt x="79" y="303"/>
                      <a:pt x="79" y="303"/>
                      <a:pt x="79" y="303"/>
                    </a:cubicBezTo>
                    <a:cubicBezTo>
                      <a:pt x="52" y="303"/>
                      <a:pt x="30" y="281"/>
                      <a:pt x="30" y="254"/>
                    </a:cubicBezTo>
                    <a:cubicBezTo>
                      <a:pt x="0" y="50"/>
                      <a:pt x="0" y="50"/>
                      <a:pt x="0" y="50"/>
                    </a:cubicBezTo>
                    <a:cubicBezTo>
                      <a:pt x="0" y="23"/>
                      <a:pt x="23" y="0"/>
                      <a:pt x="50" y="0"/>
                    </a:cubicBezTo>
                    <a:cubicBezTo>
                      <a:pt x="474" y="0"/>
                      <a:pt x="474" y="0"/>
                      <a:pt x="474" y="0"/>
                    </a:cubicBezTo>
                    <a:cubicBezTo>
                      <a:pt x="501" y="0"/>
                      <a:pt x="524" y="23"/>
                      <a:pt x="524" y="50"/>
                    </a:cubicBezTo>
                    <a:lnTo>
                      <a:pt x="494"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7"/>
              <p:cNvSpPr/>
              <p:nvPr/>
            </p:nvSpPr>
            <p:spPr bwMode="auto">
              <a:xfrm>
                <a:off x="322263" y="676275"/>
                <a:ext cx="1327150" cy="293688"/>
              </a:xfrm>
              <a:custGeom>
                <a:avLst/>
                <a:gdLst>
                  <a:gd name="T0" fmla="*/ 21 w 456"/>
                  <a:gd name="T1" fmla="*/ 101 h 101"/>
                  <a:gd name="T2" fmla="*/ 0 w 456"/>
                  <a:gd name="T3" fmla="*/ 101 h 101"/>
                  <a:gd name="T4" fmla="*/ 0 w 456"/>
                  <a:gd name="T5" fmla="*/ 72 h 101"/>
                  <a:gd name="T6" fmla="*/ 0 w 456"/>
                  <a:gd name="T7" fmla="*/ 58 h 101"/>
                  <a:gd name="T8" fmla="*/ 0 w 456"/>
                  <a:gd name="T9" fmla="*/ 33 h 101"/>
                  <a:gd name="T10" fmla="*/ 33 w 456"/>
                  <a:gd name="T11" fmla="*/ 0 h 101"/>
                  <a:gd name="T12" fmla="*/ 33 w 456"/>
                  <a:gd name="T13" fmla="*/ 0 h 101"/>
                  <a:gd name="T14" fmla="*/ 151 w 456"/>
                  <a:gd name="T15" fmla="*/ 0 h 101"/>
                  <a:gd name="T16" fmla="*/ 182 w 456"/>
                  <a:gd name="T17" fmla="*/ 25 h 101"/>
                  <a:gd name="T18" fmla="*/ 182 w 456"/>
                  <a:gd name="T19" fmla="*/ 25 h 101"/>
                  <a:gd name="T20" fmla="*/ 423 w 456"/>
                  <a:gd name="T21" fmla="*/ 25 h 101"/>
                  <a:gd name="T22" fmla="*/ 423 w 456"/>
                  <a:gd name="T23" fmla="*/ 34 h 101"/>
                  <a:gd name="T24" fmla="*/ 423 w 456"/>
                  <a:gd name="T25" fmla="*/ 43 h 101"/>
                  <a:gd name="T26" fmla="*/ 165 w 456"/>
                  <a:gd name="T27" fmla="*/ 43 h 101"/>
                  <a:gd name="T28" fmla="*/ 165 w 456"/>
                  <a:gd name="T29" fmla="*/ 34 h 101"/>
                  <a:gd name="T30" fmla="*/ 165 w 456"/>
                  <a:gd name="T31" fmla="*/ 33 h 101"/>
                  <a:gd name="T32" fmla="*/ 151 w 456"/>
                  <a:gd name="T33" fmla="*/ 18 h 101"/>
                  <a:gd name="T34" fmla="*/ 151 w 456"/>
                  <a:gd name="T35" fmla="*/ 18 h 101"/>
                  <a:gd name="T36" fmla="*/ 33 w 456"/>
                  <a:gd name="T37" fmla="*/ 18 h 101"/>
                  <a:gd name="T38" fmla="*/ 19 w 456"/>
                  <a:gd name="T39" fmla="*/ 33 h 101"/>
                  <a:gd name="T40" fmla="*/ 19 w 456"/>
                  <a:gd name="T41" fmla="*/ 33 h 101"/>
                  <a:gd name="T42" fmla="*/ 19 w 456"/>
                  <a:gd name="T43" fmla="*/ 58 h 101"/>
                  <a:gd name="T44" fmla="*/ 19 w 456"/>
                  <a:gd name="T45" fmla="*/ 72 h 101"/>
                  <a:gd name="T46" fmla="*/ 19 w 456"/>
                  <a:gd name="T47" fmla="*/ 82 h 101"/>
                  <a:gd name="T48" fmla="*/ 21 w 456"/>
                  <a:gd name="T49" fmla="*/ 82 h 101"/>
                  <a:gd name="T50" fmla="*/ 162 w 456"/>
                  <a:gd name="T51" fmla="*/ 82 h 101"/>
                  <a:gd name="T52" fmla="*/ 437 w 456"/>
                  <a:gd name="T53" fmla="*/ 82 h 101"/>
                  <a:gd name="T54" fmla="*/ 437 w 456"/>
                  <a:gd name="T55" fmla="*/ 58 h 101"/>
                  <a:gd name="T56" fmla="*/ 423 w 456"/>
                  <a:gd name="T57" fmla="*/ 43 h 101"/>
                  <a:gd name="T58" fmla="*/ 423 w 456"/>
                  <a:gd name="T59" fmla="*/ 43 h 101"/>
                  <a:gd name="T60" fmla="*/ 423 w 456"/>
                  <a:gd name="T61" fmla="*/ 34 h 101"/>
                  <a:gd name="T62" fmla="*/ 423 w 456"/>
                  <a:gd name="T63" fmla="*/ 25 h 101"/>
                  <a:gd name="T64" fmla="*/ 456 w 456"/>
                  <a:gd name="T65" fmla="*/ 58 h 101"/>
                  <a:gd name="T66" fmla="*/ 456 w 456"/>
                  <a:gd name="T67" fmla="*/ 58 h 101"/>
                  <a:gd name="T68" fmla="*/ 456 w 456"/>
                  <a:gd name="T69" fmla="*/ 101 h 101"/>
                  <a:gd name="T70" fmla="*/ 162 w 456"/>
                  <a:gd name="T71" fmla="*/ 101 h 101"/>
                  <a:gd name="T72" fmla="*/ 21 w 456"/>
                  <a:gd name="T7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6" h="100">
                    <a:moveTo>
                      <a:pt x="21" y="101"/>
                    </a:moveTo>
                    <a:cubicBezTo>
                      <a:pt x="0" y="101"/>
                      <a:pt x="0" y="101"/>
                      <a:pt x="0" y="101"/>
                    </a:cubicBezTo>
                    <a:cubicBezTo>
                      <a:pt x="0" y="72"/>
                      <a:pt x="0" y="72"/>
                      <a:pt x="0" y="72"/>
                    </a:cubicBezTo>
                    <a:cubicBezTo>
                      <a:pt x="0" y="58"/>
                      <a:pt x="0" y="58"/>
                      <a:pt x="0" y="58"/>
                    </a:cubicBezTo>
                    <a:cubicBezTo>
                      <a:pt x="0" y="33"/>
                      <a:pt x="0" y="33"/>
                      <a:pt x="0" y="33"/>
                    </a:cubicBezTo>
                    <a:cubicBezTo>
                      <a:pt x="0" y="14"/>
                      <a:pt x="15" y="0"/>
                      <a:pt x="33" y="0"/>
                    </a:cubicBezTo>
                    <a:cubicBezTo>
                      <a:pt x="33" y="0"/>
                      <a:pt x="33" y="0"/>
                      <a:pt x="33" y="0"/>
                    </a:cubicBezTo>
                    <a:cubicBezTo>
                      <a:pt x="151" y="0"/>
                      <a:pt x="151" y="0"/>
                      <a:pt x="151" y="0"/>
                    </a:cubicBezTo>
                    <a:cubicBezTo>
                      <a:pt x="166" y="0"/>
                      <a:pt x="179" y="10"/>
                      <a:pt x="182" y="25"/>
                    </a:cubicBezTo>
                    <a:cubicBezTo>
                      <a:pt x="182" y="25"/>
                      <a:pt x="182" y="25"/>
                      <a:pt x="182" y="25"/>
                    </a:cubicBezTo>
                    <a:cubicBezTo>
                      <a:pt x="423" y="25"/>
                      <a:pt x="423" y="25"/>
                      <a:pt x="423" y="25"/>
                    </a:cubicBezTo>
                    <a:cubicBezTo>
                      <a:pt x="423" y="34"/>
                      <a:pt x="423" y="34"/>
                      <a:pt x="423" y="34"/>
                    </a:cubicBezTo>
                    <a:cubicBezTo>
                      <a:pt x="423" y="43"/>
                      <a:pt x="423" y="43"/>
                      <a:pt x="423" y="43"/>
                    </a:cubicBezTo>
                    <a:cubicBezTo>
                      <a:pt x="165" y="43"/>
                      <a:pt x="165" y="43"/>
                      <a:pt x="165" y="43"/>
                    </a:cubicBezTo>
                    <a:cubicBezTo>
                      <a:pt x="165" y="34"/>
                      <a:pt x="165" y="34"/>
                      <a:pt x="165" y="34"/>
                    </a:cubicBezTo>
                    <a:cubicBezTo>
                      <a:pt x="165" y="33"/>
                      <a:pt x="165" y="33"/>
                      <a:pt x="165" y="33"/>
                    </a:cubicBezTo>
                    <a:cubicBezTo>
                      <a:pt x="165" y="25"/>
                      <a:pt x="158" y="18"/>
                      <a:pt x="151" y="18"/>
                    </a:cubicBezTo>
                    <a:cubicBezTo>
                      <a:pt x="151" y="18"/>
                      <a:pt x="151" y="18"/>
                      <a:pt x="151" y="18"/>
                    </a:cubicBezTo>
                    <a:cubicBezTo>
                      <a:pt x="33" y="18"/>
                      <a:pt x="33" y="18"/>
                      <a:pt x="33" y="18"/>
                    </a:cubicBezTo>
                    <a:cubicBezTo>
                      <a:pt x="25" y="18"/>
                      <a:pt x="19" y="25"/>
                      <a:pt x="19" y="33"/>
                    </a:cubicBezTo>
                    <a:cubicBezTo>
                      <a:pt x="19" y="33"/>
                      <a:pt x="19" y="33"/>
                      <a:pt x="19" y="33"/>
                    </a:cubicBezTo>
                    <a:cubicBezTo>
                      <a:pt x="19" y="58"/>
                      <a:pt x="19" y="58"/>
                      <a:pt x="19" y="58"/>
                    </a:cubicBezTo>
                    <a:cubicBezTo>
                      <a:pt x="19" y="72"/>
                      <a:pt x="19" y="72"/>
                      <a:pt x="19" y="72"/>
                    </a:cubicBezTo>
                    <a:cubicBezTo>
                      <a:pt x="19" y="82"/>
                      <a:pt x="19" y="82"/>
                      <a:pt x="19" y="82"/>
                    </a:cubicBezTo>
                    <a:cubicBezTo>
                      <a:pt x="21" y="82"/>
                      <a:pt x="21" y="82"/>
                      <a:pt x="21" y="82"/>
                    </a:cubicBezTo>
                    <a:cubicBezTo>
                      <a:pt x="162" y="82"/>
                      <a:pt x="162" y="82"/>
                      <a:pt x="162" y="82"/>
                    </a:cubicBezTo>
                    <a:cubicBezTo>
                      <a:pt x="437" y="82"/>
                      <a:pt x="437" y="82"/>
                      <a:pt x="437" y="82"/>
                    </a:cubicBezTo>
                    <a:cubicBezTo>
                      <a:pt x="437" y="58"/>
                      <a:pt x="437" y="58"/>
                      <a:pt x="437" y="58"/>
                    </a:cubicBezTo>
                    <a:cubicBezTo>
                      <a:pt x="437" y="50"/>
                      <a:pt x="431" y="43"/>
                      <a:pt x="423" y="43"/>
                    </a:cubicBezTo>
                    <a:cubicBezTo>
                      <a:pt x="423" y="43"/>
                      <a:pt x="423" y="43"/>
                      <a:pt x="423" y="43"/>
                    </a:cubicBezTo>
                    <a:cubicBezTo>
                      <a:pt x="423" y="34"/>
                      <a:pt x="423" y="34"/>
                      <a:pt x="423" y="34"/>
                    </a:cubicBezTo>
                    <a:cubicBezTo>
                      <a:pt x="423" y="25"/>
                      <a:pt x="423" y="25"/>
                      <a:pt x="423" y="25"/>
                    </a:cubicBezTo>
                    <a:cubicBezTo>
                      <a:pt x="441" y="25"/>
                      <a:pt x="456" y="39"/>
                      <a:pt x="456" y="58"/>
                    </a:cubicBezTo>
                    <a:cubicBezTo>
                      <a:pt x="456" y="58"/>
                      <a:pt x="456" y="58"/>
                      <a:pt x="456" y="58"/>
                    </a:cubicBezTo>
                    <a:cubicBezTo>
                      <a:pt x="456" y="101"/>
                      <a:pt x="456" y="101"/>
                      <a:pt x="456" y="101"/>
                    </a:cubicBezTo>
                    <a:cubicBezTo>
                      <a:pt x="162" y="101"/>
                      <a:pt x="162" y="101"/>
                      <a:pt x="162" y="101"/>
                    </a:cubicBezTo>
                    <a:cubicBezTo>
                      <a:pt x="21" y="101"/>
                      <a:pt x="21" y="101"/>
                      <a:pt x="2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8"/>
              <p:cNvSpPr/>
              <p:nvPr/>
            </p:nvSpPr>
            <p:spPr bwMode="auto">
              <a:xfrm>
                <a:off x="1323975" y="560388"/>
                <a:ext cx="241300" cy="66675"/>
              </a:xfrm>
              <a:custGeom>
                <a:avLst/>
                <a:gdLst>
                  <a:gd name="T0" fmla="*/ 83 w 83"/>
                  <a:gd name="T1" fmla="*/ 11 h 23"/>
                  <a:gd name="T2" fmla="*/ 71 w 83"/>
                  <a:gd name="T3" fmla="*/ 23 h 23"/>
                  <a:gd name="T4" fmla="*/ 11 w 83"/>
                  <a:gd name="T5" fmla="*/ 23 h 23"/>
                  <a:gd name="T6" fmla="*/ 0 w 83"/>
                  <a:gd name="T7" fmla="*/ 11 h 23"/>
                  <a:gd name="T8" fmla="*/ 0 w 83"/>
                  <a:gd name="T9" fmla="*/ 11 h 23"/>
                  <a:gd name="T10" fmla="*/ 11 w 83"/>
                  <a:gd name="T11" fmla="*/ 0 h 23"/>
                  <a:gd name="T12" fmla="*/ 71 w 83"/>
                  <a:gd name="T13" fmla="*/ 0 h 23"/>
                  <a:gd name="T14" fmla="*/ 83 w 83"/>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3">
                    <a:moveTo>
                      <a:pt x="83" y="11"/>
                    </a:moveTo>
                    <a:cubicBezTo>
                      <a:pt x="83" y="18"/>
                      <a:pt x="77" y="23"/>
                      <a:pt x="71" y="23"/>
                    </a:cubicBezTo>
                    <a:cubicBezTo>
                      <a:pt x="11" y="23"/>
                      <a:pt x="11" y="23"/>
                      <a:pt x="11" y="23"/>
                    </a:cubicBezTo>
                    <a:cubicBezTo>
                      <a:pt x="5" y="23"/>
                      <a:pt x="0" y="18"/>
                      <a:pt x="0" y="11"/>
                    </a:cubicBezTo>
                    <a:cubicBezTo>
                      <a:pt x="0" y="11"/>
                      <a:pt x="0" y="11"/>
                      <a:pt x="0" y="11"/>
                    </a:cubicBezTo>
                    <a:cubicBezTo>
                      <a:pt x="0" y="5"/>
                      <a:pt x="5" y="0"/>
                      <a:pt x="11" y="0"/>
                    </a:cubicBezTo>
                    <a:cubicBezTo>
                      <a:pt x="71" y="0"/>
                      <a:pt x="71" y="0"/>
                      <a:pt x="71" y="0"/>
                    </a:cubicBezTo>
                    <a:cubicBezTo>
                      <a:pt x="77" y="0"/>
                      <a:pt x="83" y="5"/>
                      <a:pt x="8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9"/>
              <p:cNvSpPr/>
              <p:nvPr/>
            </p:nvSpPr>
            <p:spPr bwMode="auto">
              <a:xfrm>
                <a:off x="1408113" y="473075"/>
                <a:ext cx="69850" cy="241300"/>
              </a:xfrm>
              <a:custGeom>
                <a:avLst/>
                <a:gdLst>
                  <a:gd name="T0" fmla="*/ 12 w 24"/>
                  <a:gd name="T1" fmla="*/ 0 h 83"/>
                  <a:gd name="T2" fmla="*/ 24 w 24"/>
                  <a:gd name="T3" fmla="*/ 12 h 83"/>
                  <a:gd name="T4" fmla="*/ 24 w 24"/>
                  <a:gd name="T5" fmla="*/ 71 h 83"/>
                  <a:gd name="T6" fmla="*/ 12 w 24"/>
                  <a:gd name="T7" fmla="*/ 83 h 83"/>
                  <a:gd name="T8" fmla="*/ 12 w 24"/>
                  <a:gd name="T9" fmla="*/ 83 h 83"/>
                  <a:gd name="T10" fmla="*/ 0 w 24"/>
                  <a:gd name="T11" fmla="*/ 71 h 83"/>
                  <a:gd name="T12" fmla="*/ 0 w 24"/>
                  <a:gd name="T13" fmla="*/ 12 h 83"/>
                  <a:gd name="T14" fmla="*/ 12 w 24"/>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3">
                    <a:moveTo>
                      <a:pt x="12" y="0"/>
                    </a:moveTo>
                    <a:cubicBezTo>
                      <a:pt x="19" y="0"/>
                      <a:pt x="24" y="5"/>
                      <a:pt x="24" y="12"/>
                    </a:cubicBezTo>
                    <a:cubicBezTo>
                      <a:pt x="24" y="71"/>
                      <a:pt x="24" y="71"/>
                      <a:pt x="24" y="71"/>
                    </a:cubicBezTo>
                    <a:cubicBezTo>
                      <a:pt x="24" y="78"/>
                      <a:pt x="19" y="83"/>
                      <a:pt x="12" y="83"/>
                    </a:cubicBezTo>
                    <a:cubicBezTo>
                      <a:pt x="12" y="83"/>
                      <a:pt x="12" y="83"/>
                      <a:pt x="12" y="83"/>
                    </a:cubicBezTo>
                    <a:cubicBezTo>
                      <a:pt x="6" y="83"/>
                      <a:pt x="0" y="78"/>
                      <a:pt x="0" y="71"/>
                    </a:cubicBezTo>
                    <a:cubicBezTo>
                      <a:pt x="0" y="12"/>
                      <a:pt x="0" y="12"/>
                      <a:pt x="0" y="12"/>
                    </a:cubicBezTo>
                    <a:cubicBezTo>
                      <a:pt x="0" y="5"/>
                      <a:pt x="6"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26" name="组合 25"/>
          <p:cNvGrpSpPr/>
          <p:nvPr/>
        </p:nvGrpSpPr>
        <p:grpSpPr>
          <a:xfrm>
            <a:off x="6616309" y="2374930"/>
            <a:ext cx="1479434" cy="1285832"/>
            <a:chOff x="6616309" y="2242850"/>
            <a:chExt cx="1479434" cy="1285832"/>
          </a:xfrm>
        </p:grpSpPr>
        <p:grpSp>
          <p:nvGrpSpPr>
            <p:cNvPr id="27" name="组合 26"/>
            <p:cNvGrpSpPr/>
            <p:nvPr/>
          </p:nvGrpSpPr>
          <p:grpSpPr>
            <a:xfrm>
              <a:off x="6616309" y="2242850"/>
              <a:ext cx="1479434" cy="1285832"/>
              <a:chOff x="1913683" y="2704884"/>
              <a:chExt cx="1479434" cy="1285832"/>
            </a:xfrm>
            <a:solidFill>
              <a:srgbClr val="53A80F"/>
            </a:solidFill>
          </p:grpSpPr>
          <p:sp>
            <p:nvSpPr>
              <p:cNvPr id="42" name="圆角矩形 41"/>
              <p:cNvSpPr/>
              <p:nvPr/>
            </p:nvSpPr>
            <p:spPr>
              <a:xfrm>
                <a:off x="1913683" y="2704884"/>
                <a:ext cx="1285832" cy="1285832"/>
              </a:xfrm>
              <a:prstGeom prst="roundRect">
                <a:avLst>
                  <a:gd name="adj" fmla="val 8564"/>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等腰三角形 42"/>
              <p:cNvSpPr/>
              <p:nvPr/>
            </p:nvSpPr>
            <p:spPr>
              <a:xfrm rot="5400000">
                <a:off x="3105816" y="3250999"/>
                <a:ext cx="381000" cy="193602"/>
              </a:xfrm>
              <a:prstGeom prst="triangl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8" name="组合 27"/>
            <p:cNvGrpSpPr/>
            <p:nvPr/>
          </p:nvGrpSpPr>
          <p:grpSpPr>
            <a:xfrm>
              <a:off x="6917776" y="2581479"/>
              <a:ext cx="698622" cy="562110"/>
              <a:chOff x="3330575" y="1203325"/>
              <a:chExt cx="5524500" cy="4445000"/>
            </a:xfrm>
            <a:solidFill>
              <a:sysClr val="window" lastClr="FFFFFF"/>
            </a:solidFill>
          </p:grpSpPr>
          <p:sp>
            <p:nvSpPr>
              <p:cNvPr id="29" name="Freeform 56"/>
              <p:cNvSpPr/>
              <p:nvPr/>
            </p:nvSpPr>
            <p:spPr bwMode="auto">
              <a:xfrm>
                <a:off x="3330575" y="1717675"/>
                <a:ext cx="5524500" cy="3930650"/>
              </a:xfrm>
              <a:custGeom>
                <a:avLst/>
                <a:gdLst>
                  <a:gd name="T0" fmla="*/ 1470 w 1470"/>
                  <a:gd name="T1" fmla="*/ 913 h 1045"/>
                  <a:gd name="T2" fmla="*/ 1470 w 1470"/>
                  <a:gd name="T3" fmla="*/ 922 h 1045"/>
                  <a:gd name="T4" fmla="*/ 1466 w 1470"/>
                  <a:gd name="T5" fmla="*/ 949 h 1045"/>
                  <a:gd name="T6" fmla="*/ 1396 w 1470"/>
                  <a:gd name="T7" fmla="*/ 1032 h 1045"/>
                  <a:gd name="T8" fmla="*/ 1342 w 1470"/>
                  <a:gd name="T9" fmla="*/ 1045 h 1045"/>
                  <a:gd name="T10" fmla="*/ 1208 w 1470"/>
                  <a:gd name="T11" fmla="*/ 1045 h 1045"/>
                  <a:gd name="T12" fmla="*/ 260 w 1470"/>
                  <a:gd name="T13" fmla="*/ 1045 h 1045"/>
                  <a:gd name="T14" fmla="*/ 134 w 1470"/>
                  <a:gd name="T15" fmla="*/ 1045 h 1045"/>
                  <a:gd name="T16" fmla="*/ 126 w 1470"/>
                  <a:gd name="T17" fmla="*/ 1045 h 1045"/>
                  <a:gd name="T18" fmla="*/ 72 w 1470"/>
                  <a:gd name="T19" fmla="*/ 1031 h 1045"/>
                  <a:gd name="T20" fmla="*/ 4 w 1470"/>
                  <a:gd name="T21" fmla="*/ 947 h 1045"/>
                  <a:gd name="T22" fmla="*/ 0 w 1470"/>
                  <a:gd name="T23" fmla="*/ 919 h 1045"/>
                  <a:gd name="T24" fmla="*/ 0 w 1470"/>
                  <a:gd name="T25" fmla="*/ 911 h 1045"/>
                  <a:gd name="T26" fmla="*/ 0 w 1470"/>
                  <a:gd name="T27" fmla="*/ 733 h 1045"/>
                  <a:gd name="T28" fmla="*/ 0 w 1470"/>
                  <a:gd name="T29" fmla="*/ 200 h 1045"/>
                  <a:gd name="T30" fmla="*/ 0 w 1470"/>
                  <a:gd name="T31" fmla="*/ 155 h 1045"/>
                  <a:gd name="T32" fmla="*/ 31 w 1470"/>
                  <a:gd name="T33" fmla="*/ 70 h 1045"/>
                  <a:gd name="T34" fmla="*/ 130 w 1470"/>
                  <a:gd name="T35" fmla="*/ 24 h 1045"/>
                  <a:gd name="T36" fmla="*/ 219 w 1470"/>
                  <a:gd name="T37" fmla="*/ 24 h 1045"/>
                  <a:gd name="T38" fmla="*/ 370 w 1470"/>
                  <a:gd name="T39" fmla="*/ 26 h 1045"/>
                  <a:gd name="T40" fmla="*/ 424 w 1470"/>
                  <a:gd name="T41" fmla="*/ 1 h 1045"/>
                  <a:gd name="T42" fmla="*/ 370 w 1470"/>
                  <a:gd name="T43" fmla="*/ 99 h 1045"/>
                  <a:gd name="T44" fmla="*/ 337 w 1470"/>
                  <a:gd name="T45" fmla="*/ 78 h 1045"/>
                  <a:gd name="T46" fmla="*/ 160 w 1470"/>
                  <a:gd name="T47" fmla="*/ 78 h 1045"/>
                  <a:gd name="T48" fmla="*/ 109 w 1470"/>
                  <a:gd name="T49" fmla="*/ 82 h 1045"/>
                  <a:gd name="T50" fmla="*/ 55 w 1470"/>
                  <a:gd name="T51" fmla="*/ 144 h 1045"/>
                  <a:gd name="T52" fmla="*/ 54 w 1470"/>
                  <a:gd name="T53" fmla="*/ 170 h 1045"/>
                  <a:gd name="T54" fmla="*/ 54 w 1470"/>
                  <a:gd name="T55" fmla="*/ 259 h 1045"/>
                  <a:gd name="T56" fmla="*/ 54 w 1470"/>
                  <a:gd name="T57" fmla="*/ 851 h 1045"/>
                  <a:gd name="T58" fmla="*/ 54 w 1470"/>
                  <a:gd name="T59" fmla="*/ 914 h 1045"/>
                  <a:gd name="T60" fmla="*/ 54 w 1470"/>
                  <a:gd name="T61" fmla="*/ 923 h 1045"/>
                  <a:gd name="T62" fmla="*/ 65 w 1470"/>
                  <a:gd name="T63" fmla="*/ 953 h 1045"/>
                  <a:gd name="T64" fmla="*/ 117 w 1470"/>
                  <a:gd name="T65" fmla="*/ 990 h 1045"/>
                  <a:gd name="T66" fmla="*/ 131 w 1470"/>
                  <a:gd name="T67" fmla="*/ 991 h 1045"/>
                  <a:gd name="T68" fmla="*/ 142 w 1470"/>
                  <a:gd name="T69" fmla="*/ 991 h 1045"/>
                  <a:gd name="T70" fmla="*/ 734 w 1470"/>
                  <a:gd name="T71" fmla="*/ 991 h 1045"/>
                  <a:gd name="T72" fmla="*/ 1326 w 1470"/>
                  <a:gd name="T73" fmla="*/ 991 h 1045"/>
                  <a:gd name="T74" fmla="*/ 1352 w 1470"/>
                  <a:gd name="T75" fmla="*/ 990 h 1045"/>
                  <a:gd name="T76" fmla="*/ 1405 w 1470"/>
                  <a:gd name="T77" fmla="*/ 955 h 1045"/>
                  <a:gd name="T78" fmla="*/ 1416 w 1470"/>
                  <a:gd name="T79" fmla="*/ 924 h 1045"/>
                  <a:gd name="T80" fmla="*/ 1416 w 1470"/>
                  <a:gd name="T81" fmla="*/ 916 h 1045"/>
                  <a:gd name="T82" fmla="*/ 1416 w 1470"/>
                  <a:gd name="T83" fmla="*/ 854 h 1045"/>
                  <a:gd name="T84" fmla="*/ 1416 w 1470"/>
                  <a:gd name="T85" fmla="*/ 261 h 1045"/>
                  <a:gd name="T86" fmla="*/ 1416 w 1470"/>
                  <a:gd name="T87" fmla="*/ 172 h 1045"/>
                  <a:gd name="T88" fmla="*/ 1416 w 1470"/>
                  <a:gd name="T89" fmla="*/ 154 h 1045"/>
                  <a:gd name="T90" fmla="*/ 1416 w 1470"/>
                  <a:gd name="T91" fmla="*/ 146 h 1045"/>
                  <a:gd name="T92" fmla="*/ 1363 w 1470"/>
                  <a:gd name="T93" fmla="*/ 82 h 1045"/>
                  <a:gd name="T94" fmla="*/ 1313 w 1470"/>
                  <a:gd name="T95" fmla="*/ 78 h 1045"/>
                  <a:gd name="T96" fmla="*/ 1135 w 1470"/>
                  <a:gd name="T97" fmla="*/ 78 h 1045"/>
                  <a:gd name="T98" fmla="*/ 1104 w 1470"/>
                  <a:gd name="T99" fmla="*/ 99 h 1045"/>
                  <a:gd name="T100" fmla="*/ 1050 w 1470"/>
                  <a:gd name="T101" fmla="*/ 0 h 1045"/>
                  <a:gd name="T102" fmla="*/ 1104 w 1470"/>
                  <a:gd name="T103" fmla="*/ 26 h 1045"/>
                  <a:gd name="T104" fmla="*/ 1253 w 1470"/>
                  <a:gd name="T105" fmla="*/ 24 h 1045"/>
                  <a:gd name="T106" fmla="*/ 1343 w 1470"/>
                  <a:gd name="T107" fmla="*/ 24 h 1045"/>
                  <a:gd name="T108" fmla="*/ 1440 w 1470"/>
                  <a:gd name="T109" fmla="*/ 72 h 1045"/>
                  <a:gd name="T110" fmla="*/ 1470 w 1470"/>
                  <a:gd name="T111" fmla="*/ 149 h 1045"/>
                  <a:gd name="T112" fmla="*/ 1470 w 1470"/>
                  <a:gd name="T113" fmla="*/ 158 h 1045"/>
                  <a:gd name="T114" fmla="*/ 1470 w 1470"/>
                  <a:gd name="T115" fmla="*/ 202 h 1045"/>
                  <a:gd name="T116" fmla="*/ 1470 w 1470"/>
                  <a:gd name="T117" fmla="*/ 73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0" h="1045">
                    <a:moveTo>
                      <a:pt x="1470" y="854"/>
                    </a:moveTo>
                    <a:cubicBezTo>
                      <a:pt x="1470" y="913"/>
                      <a:pt x="1470" y="913"/>
                      <a:pt x="1470" y="913"/>
                    </a:cubicBezTo>
                    <a:cubicBezTo>
                      <a:pt x="1470" y="917"/>
                      <a:pt x="1470" y="917"/>
                      <a:pt x="1470" y="917"/>
                    </a:cubicBezTo>
                    <a:cubicBezTo>
                      <a:pt x="1470" y="919"/>
                      <a:pt x="1470" y="920"/>
                      <a:pt x="1470" y="922"/>
                    </a:cubicBezTo>
                    <a:cubicBezTo>
                      <a:pt x="1470" y="925"/>
                      <a:pt x="1470" y="928"/>
                      <a:pt x="1469" y="931"/>
                    </a:cubicBezTo>
                    <a:cubicBezTo>
                      <a:pt x="1469" y="937"/>
                      <a:pt x="1467" y="943"/>
                      <a:pt x="1466" y="949"/>
                    </a:cubicBezTo>
                    <a:cubicBezTo>
                      <a:pt x="1462" y="961"/>
                      <a:pt x="1457" y="973"/>
                      <a:pt x="1451" y="984"/>
                    </a:cubicBezTo>
                    <a:cubicBezTo>
                      <a:pt x="1437" y="1005"/>
                      <a:pt x="1418" y="1022"/>
                      <a:pt x="1396" y="1032"/>
                    </a:cubicBezTo>
                    <a:cubicBezTo>
                      <a:pt x="1384" y="1038"/>
                      <a:pt x="1372" y="1042"/>
                      <a:pt x="1360" y="1044"/>
                    </a:cubicBezTo>
                    <a:cubicBezTo>
                      <a:pt x="1354" y="1045"/>
                      <a:pt x="1348" y="1045"/>
                      <a:pt x="1342" y="1045"/>
                    </a:cubicBezTo>
                    <a:cubicBezTo>
                      <a:pt x="1326" y="1045"/>
                      <a:pt x="1326" y="1045"/>
                      <a:pt x="1326" y="1045"/>
                    </a:cubicBezTo>
                    <a:cubicBezTo>
                      <a:pt x="1208" y="1045"/>
                      <a:pt x="1208" y="1045"/>
                      <a:pt x="1208" y="1045"/>
                    </a:cubicBezTo>
                    <a:cubicBezTo>
                      <a:pt x="734" y="1045"/>
                      <a:pt x="734" y="1045"/>
                      <a:pt x="734" y="1045"/>
                    </a:cubicBezTo>
                    <a:cubicBezTo>
                      <a:pt x="260" y="1045"/>
                      <a:pt x="260" y="1045"/>
                      <a:pt x="260" y="1045"/>
                    </a:cubicBezTo>
                    <a:cubicBezTo>
                      <a:pt x="142" y="1045"/>
                      <a:pt x="142" y="1045"/>
                      <a:pt x="142" y="1045"/>
                    </a:cubicBezTo>
                    <a:cubicBezTo>
                      <a:pt x="134" y="1045"/>
                      <a:pt x="134" y="1045"/>
                      <a:pt x="134" y="1045"/>
                    </a:cubicBezTo>
                    <a:cubicBezTo>
                      <a:pt x="130" y="1045"/>
                      <a:pt x="130" y="1045"/>
                      <a:pt x="130" y="1045"/>
                    </a:cubicBezTo>
                    <a:cubicBezTo>
                      <a:pt x="129" y="1045"/>
                      <a:pt x="127" y="1045"/>
                      <a:pt x="126" y="1045"/>
                    </a:cubicBezTo>
                    <a:cubicBezTo>
                      <a:pt x="120" y="1045"/>
                      <a:pt x="113" y="1044"/>
                      <a:pt x="107" y="1043"/>
                    </a:cubicBezTo>
                    <a:cubicBezTo>
                      <a:pt x="95" y="1041"/>
                      <a:pt x="83" y="1037"/>
                      <a:pt x="72" y="1031"/>
                    </a:cubicBezTo>
                    <a:cubicBezTo>
                      <a:pt x="50" y="1020"/>
                      <a:pt x="31" y="1003"/>
                      <a:pt x="18" y="981"/>
                    </a:cubicBezTo>
                    <a:cubicBezTo>
                      <a:pt x="12" y="970"/>
                      <a:pt x="7" y="959"/>
                      <a:pt x="4" y="947"/>
                    </a:cubicBezTo>
                    <a:cubicBezTo>
                      <a:pt x="2" y="941"/>
                      <a:pt x="1" y="935"/>
                      <a:pt x="0" y="928"/>
                    </a:cubicBezTo>
                    <a:cubicBezTo>
                      <a:pt x="0" y="925"/>
                      <a:pt x="0" y="922"/>
                      <a:pt x="0" y="919"/>
                    </a:cubicBezTo>
                    <a:cubicBezTo>
                      <a:pt x="0" y="918"/>
                      <a:pt x="0" y="916"/>
                      <a:pt x="0" y="915"/>
                    </a:cubicBezTo>
                    <a:cubicBezTo>
                      <a:pt x="0" y="911"/>
                      <a:pt x="0" y="911"/>
                      <a:pt x="0" y="911"/>
                    </a:cubicBezTo>
                    <a:cubicBezTo>
                      <a:pt x="0" y="851"/>
                      <a:pt x="0" y="851"/>
                      <a:pt x="0" y="851"/>
                    </a:cubicBezTo>
                    <a:cubicBezTo>
                      <a:pt x="0" y="733"/>
                      <a:pt x="0" y="733"/>
                      <a:pt x="0" y="733"/>
                    </a:cubicBezTo>
                    <a:cubicBezTo>
                      <a:pt x="0" y="259"/>
                      <a:pt x="0" y="259"/>
                      <a:pt x="0" y="259"/>
                    </a:cubicBezTo>
                    <a:cubicBezTo>
                      <a:pt x="0" y="200"/>
                      <a:pt x="0" y="200"/>
                      <a:pt x="0" y="200"/>
                    </a:cubicBezTo>
                    <a:cubicBezTo>
                      <a:pt x="0" y="170"/>
                      <a:pt x="0" y="170"/>
                      <a:pt x="0" y="170"/>
                    </a:cubicBezTo>
                    <a:cubicBezTo>
                      <a:pt x="0" y="155"/>
                      <a:pt x="0" y="155"/>
                      <a:pt x="0" y="155"/>
                    </a:cubicBezTo>
                    <a:cubicBezTo>
                      <a:pt x="0" y="149"/>
                      <a:pt x="0" y="143"/>
                      <a:pt x="1" y="137"/>
                    </a:cubicBezTo>
                    <a:cubicBezTo>
                      <a:pt x="4" y="112"/>
                      <a:pt x="15" y="89"/>
                      <a:pt x="31" y="70"/>
                    </a:cubicBezTo>
                    <a:cubicBezTo>
                      <a:pt x="48" y="51"/>
                      <a:pt x="69" y="37"/>
                      <a:pt x="93" y="30"/>
                    </a:cubicBezTo>
                    <a:cubicBezTo>
                      <a:pt x="105" y="26"/>
                      <a:pt x="118" y="24"/>
                      <a:pt x="130" y="24"/>
                    </a:cubicBezTo>
                    <a:cubicBezTo>
                      <a:pt x="160" y="24"/>
                      <a:pt x="160" y="24"/>
                      <a:pt x="160" y="24"/>
                    </a:cubicBezTo>
                    <a:cubicBezTo>
                      <a:pt x="219" y="24"/>
                      <a:pt x="219" y="24"/>
                      <a:pt x="219" y="24"/>
                    </a:cubicBezTo>
                    <a:cubicBezTo>
                      <a:pt x="337" y="24"/>
                      <a:pt x="337" y="24"/>
                      <a:pt x="337" y="24"/>
                    </a:cubicBezTo>
                    <a:cubicBezTo>
                      <a:pt x="349" y="24"/>
                      <a:pt x="360" y="25"/>
                      <a:pt x="370" y="26"/>
                    </a:cubicBezTo>
                    <a:cubicBezTo>
                      <a:pt x="370" y="1"/>
                      <a:pt x="370" y="1"/>
                      <a:pt x="370" y="1"/>
                    </a:cubicBezTo>
                    <a:cubicBezTo>
                      <a:pt x="424" y="1"/>
                      <a:pt x="424" y="1"/>
                      <a:pt x="424" y="1"/>
                    </a:cubicBezTo>
                    <a:cubicBezTo>
                      <a:pt x="424" y="99"/>
                      <a:pt x="424" y="99"/>
                      <a:pt x="424" y="99"/>
                    </a:cubicBezTo>
                    <a:cubicBezTo>
                      <a:pt x="370" y="99"/>
                      <a:pt x="370" y="99"/>
                      <a:pt x="370" y="99"/>
                    </a:cubicBezTo>
                    <a:cubicBezTo>
                      <a:pt x="370" y="76"/>
                      <a:pt x="370" y="76"/>
                      <a:pt x="370" y="76"/>
                    </a:cubicBezTo>
                    <a:cubicBezTo>
                      <a:pt x="360" y="78"/>
                      <a:pt x="349" y="78"/>
                      <a:pt x="337" y="78"/>
                    </a:cubicBezTo>
                    <a:cubicBezTo>
                      <a:pt x="219" y="78"/>
                      <a:pt x="219" y="78"/>
                      <a:pt x="219" y="78"/>
                    </a:cubicBezTo>
                    <a:cubicBezTo>
                      <a:pt x="160" y="78"/>
                      <a:pt x="160" y="78"/>
                      <a:pt x="160" y="78"/>
                    </a:cubicBezTo>
                    <a:cubicBezTo>
                      <a:pt x="130" y="78"/>
                      <a:pt x="130" y="78"/>
                      <a:pt x="130" y="78"/>
                    </a:cubicBezTo>
                    <a:cubicBezTo>
                      <a:pt x="123" y="78"/>
                      <a:pt x="116" y="79"/>
                      <a:pt x="109" y="82"/>
                    </a:cubicBezTo>
                    <a:cubicBezTo>
                      <a:pt x="95" y="86"/>
                      <a:pt x="82" y="94"/>
                      <a:pt x="72" y="105"/>
                    </a:cubicBezTo>
                    <a:cubicBezTo>
                      <a:pt x="63" y="116"/>
                      <a:pt x="57" y="130"/>
                      <a:pt x="55" y="144"/>
                    </a:cubicBezTo>
                    <a:cubicBezTo>
                      <a:pt x="54" y="148"/>
                      <a:pt x="54" y="152"/>
                      <a:pt x="54" y="155"/>
                    </a:cubicBezTo>
                    <a:cubicBezTo>
                      <a:pt x="54" y="170"/>
                      <a:pt x="54" y="170"/>
                      <a:pt x="54" y="170"/>
                    </a:cubicBezTo>
                    <a:cubicBezTo>
                      <a:pt x="54" y="200"/>
                      <a:pt x="54" y="200"/>
                      <a:pt x="54" y="200"/>
                    </a:cubicBezTo>
                    <a:cubicBezTo>
                      <a:pt x="54" y="259"/>
                      <a:pt x="54" y="259"/>
                      <a:pt x="54" y="259"/>
                    </a:cubicBezTo>
                    <a:cubicBezTo>
                      <a:pt x="54" y="733"/>
                      <a:pt x="54" y="733"/>
                      <a:pt x="54" y="733"/>
                    </a:cubicBezTo>
                    <a:cubicBezTo>
                      <a:pt x="54" y="851"/>
                      <a:pt x="54" y="851"/>
                      <a:pt x="54" y="851"/>
                    </a:cubicBezTo>
                    <a:cubicBezTo>
                      <a:pt x="54" y="911"/>
                      <a:pt x="54" y="911"/>
                      <a:pt x="54" y="911"/>
                    </a:cubicBezTo>
                    <a:cubicBezTo>
                      <a:pt x="54" y="914"/>
                      <a:pt x="54" y="914"/>
                      <a:pt x="54" y="914"/>
                    </a:cubicBezTo>
                    <a:cubicBezTo>
                      <a:pt x="54" y="917"/>
                      <a:pt x="54" y="917"/>
                      <a:pt x="54" y="917"/>
                    </a:cubicBezTo>
                    <a:cubicBezTo>
                      <a:pt x="54" y="919"/>
                      <a:pt x="54" y="921"/>
                      <a:pt x="54" y="923"/>
                    </a:cubicBezTo>
                    <a:cubicBezTo>
                      <a:pt x="55" y="926"/>
                      <a:pt x="55" y="930"/>
                      <a:pt x="56" y="933"/>
                    </a:cubicBezTo>
                    <a:cubicBezTo>
                      <a:pt x="58" y="940"/>
                      <a:pt x="61" y="947"/>
                      <a:pt x="65" y="953"/>
                    </a:cubicBezTo>
                    <a:cubicBezTo>
                      <a:pt x="72" y="966"/>
                      <a:pt x="83" y="976"/>
                      <a:pt x="96" y="983"/>
                    </a:cubicBezTo>
                    <a:cubicBezTo>
                      <a:pt x="103" y="986"/>
                      <a:pt x="110" y="989"/>
                      <a:pt x="117" y="990"/>
                    </a:cubicBezTo>
                    <a:cubicBezTo>
                      <a:pt x="121" y="991"/>
                      <a:pt x="124" y="991"/>
                      <a:pt x="128" y="991"/>
                    </a:cubicBezTo>
                    <a:cubicBezTo>
                      <a:pt x="131" y="991"/>
                      <a:pt x="131" y="991"/>
                      <a:pt x="131" y="991"/>
                    </a:cubicBezTo>
                    <a:cubicBezTo>
                      <a:pt x="134" y="991"/>
                      <a:pt x="134" y="991"/>
                      <a:pt x="134" y="991"/>
                    </a:cubicBezTo>
                    <a:cubicBezTo>
                      <a:pt x="142" y="991"/>
                      <a:pt x="142" y="991"/>
                      <a:pt x="142" y="991"/>
                    </a:cubicBezTo>
                    <a:cubicBezTo>
                      <a:pt x="260" y="991"/>
                      <a:pt x="260" y="991"/>
                      <a:pt x="260" y="991"/>
                    </a:cubicBezTo>
                    <a:cubicBezTo>
                      <a:pt x="734" y="991"/>
                      <a:pt x="734" y="991"/>
                      <a:pt x="734" y="991"/>
                    </a:cubicBezTo>
                    <a:cubicBezTo>
                      <a:pt x="1208" y="991"/>
                      <a:pt x="1208" y="991"/>
                      <a:pt x="1208" y="991"/>
                    </a:cubicBezTo>
                    <a:cubicBezTo>
                      <a:pt x="1326" y="991"/>
                      <a:pt x="1326" y="991"/>
                      <a:pt x="1326" y="991"/>
                    </a:cubicBezTo>
                    <a:cubicBezTo>
                      <a:pt x="1341" y="991"/>
                      <a:pt x="1341" y="991"/>
                      <a:pt x="1341" y="991"/>
                    </a:cubicBezTo>
                    <a:cubicBezTo>
                      <a:pt x="1344" y="991"/>
                      <a:pt x="1348" y="991"/>
                      <a:pt x="1352" y="990"/>
                    </a:cubicBezTo>
                    <a:cubicBezTo>
                      <a:pt x="1359" y="989"/>
                      <a:pt x="1366" y="987"/>
                      <a:pt x="1372" y="984"/>
                    </a:cubicBezTo>
                    <a:cubicBezTo>
                      <a:pt x="1386" y="977"/>
                      <a:pt x="1397" y="967"/>
                      <a:pt x="1405" y="955"/>
                    </a:cubicBezTo>
                    <a:cubicBezTo>
                      <a:pt x="1409" y="949"/>
                      <a:pt x="1412" y="942"/>
                      <a:pt x="1414" y="935"/>
                    </a:cubicBezTo>
                    <a:cubicBezTo>
                      <a:pt x="1415" y="931"/>
                      <a:pt x="1415" y="928"/>
                      <a:pt x="1416" y="924"/>
                    </a:cubicBezTo>
                    <a:cubicBezTo>
                      <a:pt x="1416" y="922"/>
                      <a:pt x="1416" y="920"/>
                      <a:pt x="1416" y="919"/>
                    </a:cubicBezTo>
                    <a:cubicBezTo>
                      <a:pt x="1416" y="916"/>
                      <a:pt x="1416" y="916"/>
                      <a:pt x="1416" y="916"/>
                    </a:cubicBezTo>
                    <a:cubicBezTo>
                      <a:pt x="1416" y="913"/>
                      <a:pt x="1416" y="913"/>
                      <a:pt x="1416" y="913"/>
                    </a:cubicBezTo>
                    <a:cubicBezTo>
                      <a:pt x="1416" y="854"/>
                      <a:pt x="1416" y="854"/>
                      <a:pt x="1416" y="854"/>
                    </a:cubicBezTo>
                    <a:cubicBezTo>
                      <a:pt x="1416" y="735"/>
                      <a:pt x="1416" y="735"/>
                      <a:pt x="1416" y="735"/>
                    </a:cubicBezTo>
                    <a:cubicBezTo>
                      <a:pt x="1416" y="261"/>
                      <a:pt x="1416" y="261"/>
                      <a:pt x="1416" y="261"/>
                    </a:cubicBezTo>
                    <a:cubicBezTo>
                      <a:pt x="1416" y="202"/>
                      <a:pt x="1416" y="202"/>
                      <a:pt x="1416" y="202"/>
                    </a:cubicBezTo>
                    <a:cubicBezTo>
                      <a:pt x="1416" y="172"/>
                      <a:pt x="1416" y="172"/>
                      <a:pt x="1416" y="172"/>
                    </a:cubicBezTo>
                    <a:cubicBezTo>
                      <a:pt x="1416" y="158"/>
                      <a:pt x="1416" y="158"/>
                      <a:pt x="1416" y="158"/>
                    </a:cubicBezTo>
                    <a:cubicBezTo>
                      <a:pt x="1416" y="154"/>
                      <a:pt x="1416" y="154"/>
                      <a:pt x="1416" y="154"/>
                    </a:cubicBezTo>
                    <a:cubicBezTo>
                      <a:pt x="1416" y="152"/>
                      <a:pt x="1416" y="152"/>
                      <a:pt x="1416" y="152"/>
                    </a:cubicBezTo>
                    <a:cubicBezTo>
                      <a:pt x="1416" y="150"/>
                      <a:pt x="1416" y="148"/>
                      <a:pt x="1416" y="146"/>
                    </a:cubicBezTo>
                    <a:cubicBezTo>
                      <a:pt x="1414" y="132"/>
                      <a:pt x="1408" y="118"/>
                      <a:pt x="1399" y="106"/>
                    </a:cubicBezTo>
                    <a:cubicBezTo>
                      <a:pt x="1389" y="95"/>
                      <a:pt x="1377" y="87"/>
                      <a:pt x="1363" y="82"/>
                    </a:cubicBezTo>
                    <a:cubicBezTo>
                      <a:pt x="1356" y="80"/>
                      <a:pt x="1349" y="79"/>
                      <a:pt x="1341" y="78"/>
                    </a:cubicBezTo>
                    <a:cubicBezTo>
                      <a:pt x="1313" y="78"/>
                      <a:pt x="1313" y="78"/>
                      <a:pt x="1313" y="78"/>
                    </a:cubicBezTo>
                    <a:cubicBezTo>
                      <a:pt x="1253" y="78"/>
                      <a:pt x="1253" y="78"/>
                      <a:pt x="1253" y="78"/>
                    </a:cubicBezTo>
                    <a:cubicBezTo>
                      <a:pt x="1135" y="78"/>
                      <a:pt x="1135" y="78"/>
                      <a:pt x="1135" y="78"/>
                    </a:cubicBezTo>
                    <a:cubicBezTo>
                      <a:pt x="1124" y="78"/>
                      <a:pt x="1114" y="78"/>
                      <a:pt x="1104" y="76"/>
                    </a:cubicBezTo>
                    <a:cubicBezTo>
                      <a:pt x="1104" y="99"/>
                      <a:pt x="1104" y="99"/>
                      <a:pt x="1104" y="99"/>
                    </a:cubicBezTo>
                    <a:cubicBezTo>
                      <a:pt x="1050" y="99"/>
                      <a:pt x="1050" y="99"/>
                      <a:pt x="1050" y="99"/>
                    </a:cubicBezTo>
                    <a:cubicBezTo>
                      <a:pt x="1050" y="0"/>
                      <a:pt x="1050" y="0"/>
                      <a:pt x="1050" y="0"/>
                    </a:cubicBezTo>
                    <a:cubicBezTo>
                      <a:pt x="1104" y="0"/>
                      <a:pt x="1104" y="0"/>
                      <a:pt x="1104" y="0"/>
                    </a:cubicBezTo>
                    <a:cubicBezTo>
                      <a:pt x="1104" y="26"/>
                      <a:pt x="1104" y="26"/>
                      <a:pt x="1104" y="26"/>
                    </a:cubicBezTo>
                    <a:cubicBezTo>
                      <a:pt x="1114" y="25"/>
                      <a:pt x="1124" y="24"/>
                      <a:pt x="1135" y="24"/>
                    </a:cubicBezTo>
                    <a:cubicBezTo>
                      <a:pt x="1253" y="24"/>
                      <a:pt x="1253" y="24"/>
                      <a:pt x="1253" y="24"/>
                    </a:cubicBezTo>
                    <a:cubicBezTo>
                      <a:pt x="1313" y="24"/>
                      <a:pt x="1313" y="24"/>
                      <a:pt x="1313" y="24"/>
                    </a:cubicBezTo>
                    <a:cubicBezTo>
                      <a:pt x="1343" y="24"/>
                      <a:pt x="1343" y="24"/>
                      <a:pt x="1343" y="24"/>
                    </a:cubicBezTo>
                    <a:cubicBezTo>
                      <a:pt x="1355" y="25"/>
                      <a:pt x="1368" y="27"/>
                      <a:pt x="1380" y="31"/>
                    </a:cubicBezTo>
                    <a:cubicBezTo>
                      <a:pt x="1403" y="38"/>
                      <a:pt x="1425" y="53"/>
                      <a:pt x="1440" y="72"/>
                    </a:cubicBezTo>
                    <a:cubicBezTo>
                      <a:pt x="1456" y="91"/>
                      <a:pt x="1467" y="115"/>
                      <a:pt x="1470" y="140"/>
                    </a:cubicBezTo>
                    <a:cubicBezTo>
                      <a:pt x="1470" y="143"/>
                      <a:pt x="1470" y="146"/>
                      <a:pt x="1470" y="149"/>
                    </a:cubicBezTo>
                    <a:cubicBezTo>
                      <a:pt x="1470" y="150"/>
                      <a:pt x="1470" y="152"/>
                      <a:pt x="1470" y="154"/>
                    </a:cubicBezTo>
                    <a:cubicBezTo>
                      <a:pt x="1470" y="158"/>
                      <a:pt x="1470" y="158"/>
                      <a:pt x="1470" y="158"/>
                    </a:cubicBezTo>
                    <a:cubicBezTo>
                      <a:pt x="1470" y="172"/>
                      <a:pt x="1470" y="172"/>
                      <a:pt x="1470" y="172"/>
                    </a:cubicBezTo>
                    <a:cubicBezTo>
                      <a:pt x="1470" y="202"/>
                      <a:pt x="1470" y="202"/>
                      <a:pt x="1470" y="202"/>
                    </a:cubicBezTo>
                    <a:cubicBezTo>
                      <a:pt x="1470" y="261"/>
                      <a:pt x="1470" y="261"/>
                      <a:pt x="1470" y="261"/>
                    </a:cubicBezTo>
                    <a:cubicBezTo>
                      <a:pt x="1470" y="735"/>
                      <a:pt x="1470" y="735"/>
                      <a:pt x="1470" y="735"/>
                    </a:cubicBezTo>
                    <a:lnTo>
                      <a:pt x="1470" y="8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0" name="Freeform 57"/>
              <p:cNvSpPr/>
              <p:nvPr/>
            </p:nvSpPr>
            <p:spPr bwMode="auto">
              <a:xfrm>
                <a:off x="7275513" y="3222625"/>
                <a:ext cx="925513" cy="134938"/>
              </a:xfrm>
              <a:custGeom>
                <a:avLst/>
                <a:gdLst>
                  <a:gd name="T0" fmla="*/ 241 w 246"/>
                  <a:gd name="T1" fmla="*/ 0 h 36"/>
                  <a:gd name="T2" fmla="*/ 246 w 246"/>
                  <a:gd name="T3" fmla="*/ 18 h 36"/>
                  <a:gd name="T4" fmla="*/ 241 w 246"/>
                  <a:gd name="T5" fmla="*/ 36 h 36"/>
                  <a:gd name="T6" fmla="*/ 5 w 246"/>
                  <a:gd name="T7" fmla="*/ 36 h 36"/>
                  <a:gd name="T8" fmla="*/ 0 w 246"/>
                  <a:gd name="T9" fmla="*/ 18 h 36"/>
                  <a:gd name="T10" fmla="*/ 5 w 246"/>
                  <a:gd name="T11" fmla="*/ 0 h 36"/>
                  <a:gd name="T12" fmla="*/ 241 w 24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6" y="8"/>
                      <a:pt x="246" y="18"/>
                    </a:cubicBezTo>
                    <a:cubicBezTo>
                      <a:pt x="246" y="28"/>
                      <a:pt x="244" y="36"/>
                      <a:pt x="241" y="36"/>
                    </a:cubicBezTo>
                    <a:cubicBezTo>
                      <a:pt x="5" y="36"/>
                      <a:pt x="5" y="36"/>
                      <a:pt x="5" y="36"/>
                    </a:cubicBezTo>
                    <a:cubicBezTo>
                      <a:pt x="2" y="36"/>
                      <a:pt x="0" y="28"/>
                      <a:pt x="0" y="18"/>
                    </a:cubicBezTo>
                    <a:cubicBezTo>
                      <a:pt x="0" y="8"/>
                      <a:pt x="2" y="0"/>
                      <a:pt x="5" y="0"/>
                    </a:cubicBezTo>
                    <a:lnTo>
                      <a:pt x="2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1" name="Freeform 58"/>
              <p:cNvSpPr/>
              <p:nvPr/>
            </p:nvSpPr>
            <p:spPr bwMode="auto">
              <a:xfrm>
                <a:off x="7275513" y="3673475"/>
                <a:ext cx="925513" cy="134938"/>
              </a:xfrm>
              <a:custGeom>
                <a:avLst/>
                <a:gdLst>
                  <a:gd name="T0" fmla="*/ 241 w 246"/>
                  <a:gd name="T1" fmla="*/ 0 h 36"/>
                  <a:gd name="T2" fmla="*/ 246 w 246"/>
                  <a:gd name="T3" fmla="*/ 18 h 36"/>
                  <a:gd name="T4" fmla="*/ 241 w 246"/>
                  <a:gd name="T5" fmla="*/ 36 h 36"/>
                  <a:gd name="T6" fmla="*/ 5 w 246"/>
                  <a:gd name="T7" fmla="*/ 36 h 36"/>
                  <a:gd name="T8" fmla="*/ 0 w 246"/>
                  <a:gd name="T9" fmla="*/ 18 h 36"/>
                  <a:gd name="T10" fmla="*/ 5 w 246"/>
                  <a:gd name="T11" fmla="*/ 0 h 36"/>
                  <a:gd name="T12" fmla="*/ 241 w 24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6" y="8"/>
                      <a:pt x="246" y="18"/>
                    </a:cubicBezTo>
                    <a:cubicBezTo>
                      <a:pt x="246" y="28"/>
                      <a:pt x="244" y="36"/>
                      <a:pt x="241" y="36"/>
                    </a:cubicBezTo>
                    <a:cubicBezTo>
                      <a:pt x="5" y="36"/>
                      <a:pt x="5" y="36"/>
                      <a:pt x="5" y="36"/>
                    </a:cubicBezTo>
                    <a:cubicBezTo>
                      <a:pt x="2" y="36"/>
                      <a:pt x="0" y="28"/>
                      <a:pt x="0" y="18"/>
                    </a:cubicBezTo>
                    <a:cubicBezTo>
                      <a:pt x="0" y="8"/>
                      <a:pt x="2" y="0"/>
                      <a:pt x="5" y="0"/>
                    </a:cubicBezTo>
                    <a:lnTo>
                      <a:pt x="2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2" name="Freeform 59"/>
              <p:cNvSpPr/>
              <p:nvPr/>
            </p:nvSpPr>
            <p:spPr bwMode="auto">
              <a:xfrm>
                <a:off x="7275513" y="4140200"/>
                <a:ext cx="925513" cy="134938"/>
              </a:xfrm>
              <a:custGeom>
                <a:avLst/>
                <a:gdLst>
                  <a:gd name="T0" fmla="*/ 241 w 246"/>
                  <a:gd name="T1" fmla="*/ 0 h 36"/>
                  <a:gd name="T2" fmla="*/ 246 w 246"/>
                  <a:gd name="T3" fmla="*/ 18 h 36"/>
                  <a:gd name="T4" fmla="*/ 241 w 246"/>
                  <a:gd name="T5" fmla="*/ 36 h 36"/>
                  <a:gd name="T6" fmla="*/ 5 w 246"/>
                  <a:gd name="T7" fmla="*/ 36 h 36"/>
                  <a:gd name="T8" fmla="*/ 0 w 246"/>
                  <a:gd name="T9" fmla="*/ 18 h 36"/>
                  <a:gd name="T10" fmla="*/ 5 w 246"/>
                  <a:gd name="T11" fmla="*/ 0 h 36"/>
                  <a:gd name="T12" fmla="*/ 241 w 24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6" y="8"/>
                      <a:pt x="246" y="18"/>
                    </a:cubicBezTo>
                    <a:cubicBezTo>
                      <a:pt x="246" y="28"/>
                      <a:pt x="244" y="36"/>
                      <a:pt x="241" y="36"/>
                    </a:cubicBezTo>
                    <a:cubicBezTo>
                      <a:pt x="5" y="36"/>
                      <a:pt x="5" y="36"/>
                      <a:pt x="5" y="36"/>
                    </a:cubicBezTo>
                    <a:cubicBezTo>
                      <a:pt x="2" y="36"/>
                      <a:pt x="0" y="28"/>
                      <a:pt x="0" y="18"/>
                    </a:cubicBezTo>
                    <a:cubicBezTo>
                      <a:pt x="0" y="8"/>
                      <a:pt x="2" y="0"/>
                      <a:pt x="5" y="0"/>
                    </a:cubicBezTo>
                    <a:lnTo>
                      <a:pt x="2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3" name="Freeform 60"/>
              <p:cNvSpPr/>
              <p:nvPr/>
            </p:nvSpPr>
            <p:spPr bwMode="auto">
              <a:xfrm>
                <a:off x="7275513" y="4587875"/>
                <a:ext cx="925513" cy="134938"/>
              </a:xfrm>
              <a:custGeom>
                <a:avLst/>
                <a:gdLst>
                  <a:gd name="T0" fmla="*/ 241 w 246"/>
                  <a:gd name="T1" fmla="*/ 0 h 36"/>
                  <a:gd name="T2" fmla="*/ 246 w 246"/>
                  <a:gd name="T3" fmla="*/ 18 h 36"/>
                  <a:gd name="T4" fmla="*/ 241 w 246"/>
                  <a:gd name="T5" fmla="*/ 36 h 36"/>
                  <a:gd name="T6" fmla="*/ 5 w 246"/>
                  <a:gd name="T7" fmla="*/ 36 h 36"/>
                  <a:gd name="T8" fmla="*/ 0 w 246"/>
                  <a:gd name="T9" fmla="*/ 18 h 36"/>
                  <a:gd name="T10" fmla="*/ 5 w 246"/>
                  <a:gd name="T11" fmla="*/ 0 h 36"/>
                  <a:gd name="T12" fmla="*/ 241 w 24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6" y="8"/>
                      <a:pt x="246" y="18"/>
                    </a:cubicBezTo>
                    <a:cubicBezTo>
                      <a:pt x="246" y="28"/>
                      <a:pt x="244" y="36"/>
                      <a:pt x="241" y="36"/>
                    </a:cubicBezTo>
                    <a:cubicBezTo>
                      <a:pt x="5" y="36"/>
                      <a:pt x="5" y="36"/>
                      <a:pt x="5" y="36"/>
                    </a:cubicBezTo>
                    <a:cubicBezTo>
                      <a:pt x="2" y="36"/>
                      <a:pt x="0" y="28"/>
                      <a:pt x="0" y="18"/>
                    </a:cubicBezTo>
                    <a:cubicBezTo>
                      <a:pt x="0" y="8"/>
                      <a:pt x="2" y="0"/>
                      <a:pt x="5" y="0"/>
                    </a:cubicBezTo>
                    <a:lnTo>
                      <a:pt x="2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4" name="Freeform 61"/>
              <p:cNvSpPr>
                <a:spLocks noEditPoints="1"/>
              </p:cNvSpPr>
              <p:nvPr/>
            </p:nvSpPr>
            <p:spPr bwMode="auto">
              <a:xfrm>
                <a:off x="5149850" y="1203325"/>
                <a:ext cx="1885950" cy="1401763"/>
              </a:xfrm>
              <a:custGeom>
                <a:avLst/>
                <a:gdLst>
                  <a:gd name="T0" fmla="*/ 502 w 502"/>
                  <a:gd name="T1" fmla="*/ 48 h 373"/>
                  <a:gd name="T2" fmla="*/ 502 w 502"/>
                  <a:gd name="T3" fmla="*/ 325 h 373"/>
                  <a:gd name="T4" fmla="*/ 455 w 502"/>
                  <a:gd name="T5" fmla="*/ 373 h 373"/>
                  <a:gd name="T6" fmla="*/ 48 w 502"/>
                  <a:gd name="T7" fmla="*/ 373 h 373"/>
                  <a:gd name="T8" fmla="*/ 0 w 502"/>
                  <a:gd name="T9" fmla="*/ 325 h 373"/>
                  <a:gd name="T10" fmla="*/ 0 w 502"/>
                  <a:gd name="T11" fmla="*/ 48 h 373"/>
                  <a:gd name="T12" fmla="*/ 48 w 502"/>
                  <a:gd name="T13" fmla="*/ 0 h 373"/>
                  <a:gd name="T14" fmla="*/ 455 w 502"/>
                  <a:gd name="T15" fmla="*/ 0 h 373"/>
                  <a:gd name="T16" fmla="*/ 502 w 502"/>
                  <a:gd name="T17" fmla="*/ 48 h 373"/>
                  <a:gd name="T18" fmla="*/ 404 w 502"/>
                  <a:gd name="T19" fmla="*/ 127 h 373"/>
                  <a:gd name="T20" fmla="*/ 404 w 502"/>
                  <a:gd name="T21" fmla="*/ 92 h 373"/>
                  <a:gd name="T22" fmla="*/ 357 w 502"/>
                  <a:gd name="T23" fmla="*/ 45 h 373"/>
                  <a:gd name="T24" fmla="*/ 145 w 502"/>
                  <a:gd name="T25" fmla="*/ 45 h 373"/>
                  <a:gd name="T26" fmla="*/ 98 w 502"/>
                  <a:gd name="T27" fmla="*/ 92 h 373"/>
                  <a:gd name="T28" fmla="*/ 98 w 502"/>
                  <a:gd name="T29" fmla="*/ 127 h 373"/>
                  <a:gd name="T30" fmla="*/ 145 w 502"/>
                  <a:gd name="T31" fmla="*/ 175 h 373"/>
                  <a:gd name="T32" fmla="*/ 357 w 502"/>
                  <a:gd name="T33" fmla="*/ 175 h 373"/>
                  <a:gd name="T34" fmla="*/ 404 w 502"/>
                  <a:gd name="T35" fmla="*/ 12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373">
                    <a:moveTo>
                      <a:pt x="502" y="48"/>
                    </a:moveTo>
                    <a:cubicBezTo>
                      <a:pt x="502" y="325"/>
                      <a:pt x="502" y="325"/>
                      <a:pt x="502" y="325"/>
                    </a:cubicBezTo>
                    <a:cubicBezTo>
                      <a:pt x="502" y="352"/>
                      <a:pt x="481" y="373"/>
                      <a:pt x="455" y="373"/>
                    </a:cubicBezTo>
                    <a:cubicBezTo>
                      <a:pt x="48" y="373"/>
                      <a:pt x="48" y="373"/>
                      <a:pt x="48" y="373"/>
                    </a:cubicBezTo>
                    <a:cubicBezTo>
                      <a:pt x="21" y="373"/>
                      <a:pt x="0" y="352"/>
                      <a:pt x="0" y="325"/>
                    </a:cubicBezTo>
                    <a:cubicBezTo>
                      <a:pt x="0" y="48"/>
                      <a:pt x="0" y="48"/>
                      <a:pt x="0" y="48"/>
                    </a:cubicBezTo>
                    <a:cubicBezTo>
                      <a:pt x="0" y="22"/>
                      <a:pt x="21" y="0"/>
                      <a:pt x="48" y="0"/>
                    </a:cubicBezTo>
                    <a:cubicBezTo>
                      <a:pt x="455" y="0"/>
                      <a:pt x="455" y="0"/>
                      <a:pt x="455" y="0"/>
                    </a:cubicBezTo>
                    <a:cubicBezTo>
                      <a:pt x="481" y="0"/>
                      <a:pt x="502" y="22"/>
                      <a:pt x="502" y="48"/>
                    </a:cubicBezTo>
                    <a:close/>
                    <a:moveTo>
                      <a:pt x="404" y="127"/>
                    </a:moveTo>
                    <a:cubicBezTo>
                      <a:pt x="404" y="92"/>
                      <a:pt x="404" y="92"/>
                      <a:pt x="404" y="92"/>
                    </a:cubicBezTo>
                    <a:cubicBezTo>
                      <a:pt x="404" y="66"/>
                      <a:pt x="383" y="45"/>
                      <a:pt x="357" y="45"/>
                    </a:cubicBezTo>
                    <a:cubicBezTo>
                      <a:pt x="145" y="45"/>
                      <a:pt x="145" y="45"/>
                      <a:pt x="145" y="45"/>
                    </a:cubicBezTo>
                    <a:cubicBezTo>
                      <a:pt x="119" y="45"/>
                      <a:pt x="98" y="66"/>
                      <a:pt x="98" y="92"/>
                    </a:cubicBezTo>
                    <a:cubicBezTo>
                      <a:pt x="98" y="127"/>
                      <a:pt x="98" y="127"/>
                      <a:pt x="98" y="127"/>
                    </a:cubicBezTo>
                    <a:cubicBezTo>
                      <a:pt x="98" y="154"/>
                      <a:pt x="119" y="175"/>
                      <a:pt x="145" y="175"/>
                    </a:cubicBezTo>
                    <a:cubicBezTo>
                      <a:pt x="357" y="175"/>
                      <a:pt x="357" y="175"/>
                      <a:pt x="357" y="175"/>
                    </a:cubicBezTo>
                    <a:cubicBezTo>
                      <a:pt x="383" y="175"/>
                      <a:pt x="404" y="154"/>
                      <a:pt x="40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5" name="Freeform 62"/>
              <p:cNvSpPr/>
              <p:nvPr/>
            </p:nvSpPr>
            <p:spPr bwMode="auto">
              <a:xfrm>
                <a:off x="6122988" y="3940175"/>
                <a:ext cx="860425" cy="969963"/>
              </a:xfrm>
              <a:custGeom>
                <a:avLst/>
                <a:gdLst>
                  <a:gd name="T0" fmla="*/ 229 w 229"/>
                  <a:gd name="T1" fmla="*/ 103 h 258"/>
                  <a:gd name="T2" fmla="*/ 229 w 229"/>
                  <a:gd name="T3" fmla="*/ 258 h 258"/>
                  <a:gd name="T4" fmla="*/ 17 w 229"/>
                  <a:gd name="T5" fmla="*/ 258 h 258"/>
                  <a:gd name="T6" fmla="*/ 42 w 229"/>
                  <a:gd name="T7" fmla="*/ 219 h 258"/>
                  <a:gd name="T8" fmla="*/ 0 w 229"/>
                  <a:gd name="T9" fmla="*/ 68 h 258"/>
                  <a:gd name="T10" fmla="*/ 100 w 229"/>
                  <a:gd name="T11" fmla="*/ 0 h 258"/>
                  <a:gd name="T12" fmla="*/ 229 w 229"/>
                  <a:gd name="T13" fmla="*/ 103 h 258"/>
                </a:gdLst>
                <a:ahLst/>
                <a:cxnLst>
                  <a:cxn ang="0">
                    <a:pos x="T0" y="T1"/>
                  </a:cxn>
                  <a:cxn ang="0">
                    <a:pos x="T2" y="T3"/>
                  </a:cxn>
                  <a:cxn ang="0">
                    <a:pos x="T4" y="T5"/>
                  </a:cxn>
                  <a:cxn ang="0">
                    <a:pos x="T6" y="T7"/>
                  </a:cxn>
                  <a:cxn ang="0">
                    <a:pos x="T8" y="T9"/>
                  </a:cxn>
                  <a:cxn ang="0">
                    <a:pos x="T10" y="T11"/>
                  </a:cxn>
                  <a:cxn ang="0">
                    <a:pos x="T12" y="T13"/>
                  </a:cxn>
                </a:cxnLst>
                <a:rect l="0" t="0" r="r" b="b"/>
                <a:pathLst>
                  <a:path w="229" h="258">
                    <a:moveTo>
                      <a:pt x="229" y="103"/>
                    </a:moveTo>
                    <a:cubicBezTo>
                      <a:pt x="229" y="207"/>
                      <a:pt x="229" y="258"/>
                      <a:pt x="229" y="258"/>
                    </a:cubicBezTo>
                    <a:cubicBezTo>
                      <a:pt x="17" y="258"/>
                      <a:pt x="17" y="258"/>
                      <a:pt x="17" y="258"/>
                    </a:cubicBezTo>
                    <a:cubicBezTo>
                      <a:pt x="42" y="219"/>
                      <a:pt x="42" y="219"/>
                      <a:pt x="42" y="219"/>
                    </a:cubicBezTo>
                    <a:cubicBezTo>
                      <a:pt x="0" y="68"/>
                      <a:pt x="0" y="68"/>
                      <a:pt x="0" y="68"/>
                    </a:cubicBezTo>
                    <a:cubicBezTo>
                      <a:pt x="45" y="65"/>
                      <a:pt x="82" y="38"/>
                      <a:pt x="100" y="0"/>
                    </a:cubicBezTo>
                    <a:cubicBezTo>
                      <a:pt x="163" y="17"/>
                      <a:pt x="229" y="48"/>
                      <a:pt x="229"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6" name="Freeform 63"/>
              <p:cNvSpPr>
                <a:spLocks noEditPoints="1"/>
              </p:cNvSpPr>
              <p:nvPr/>
            </p:nvSpPr>
            <p:spPr bwMode="auto">
              <a:xfrm>
                <a:off x="5581650" y="3003550"/>
                <a:ext cx="998538" cy="996950"/>
              </a:xfrm>
              <a:custGeom>
                <a:avLst/>
                <a:gdLst>
                  <a:gd name="T0" fmla="*/ 133 w 266"/>
                  <a:gd name="T1" fmla="*/ 0 h 265"/>
                  <a:gd name="T2" fmla="*/ 266 w 266"/>
                  <a:gd name="T3" fmla="*/ 133 h 265"/>
                  <a:gd name="T4" fmla="*/ 133 w 266"/>
                  <a:gd name="T5" fmla="*/ 265 h 265"/>
                  <a:gd name="T6" fmla="*/ 0 w 266"/>
                  <a:gd name="T7" fmla="*/ 133 h 265"/>
                  <a:gd name="T8" fmla="*/ 133 w 266"/>
                  <a:gd name="T9" fmla="*/ 0 h 265"/>
                  <a:gd name="T10" fmla="*/ 243 w 266"/>
                  <a:gd name="T11" fmla="*/ 128 h 265"/>
                  <a:gd name="T12" fmla="*/ 207 w 266"/>
                  <a:gd name="T13" fmla="*/ 53 h 265"/>
                  <a:gd name="T14" fmla="*/ 217 w 266"/>
                  <a:gd name="T15" fmla="*/ 105 h 265"/>
                  <a:gd name="T16" fmla="*/ 159 w 266"/>
                  <a:gd name="T17" fmla="*/ 223 h 265"/>
                  <a:gd name="T18" fmla="*/ 243 w 266"/>
                  <a:gd name="T19" fmla="*/ 12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5">
                    <a:moveTo>
                      <a:pt x="133" y="0"/>
                    </a:moveTo>
                    <a:cubicBezTo>
                      <a:pt x="207" y="0"/>
                      <a:pt x="266" y="59"/>
                      <a:pt x="266" y="133"/>
                    </a:cubicBezTo>
                    <a:cubicBezTo>
                      <a:pt x="266" y="206"/>
                      <a:pt x="207" y="265"/>
                      <a:pt x="133" y="265"/>
                    </a:cubicBezTo>
                    <a:cubicBezTo>
                      <a:pt x="60" y="265"/>
                      <a:pt x="0" y="206"/>
                      <a:pt x="0" y="133"/>
                    </a:cubicBezTo>
                    <a:cubicBezTo>
                      <a:pt x="0" y="59"/>
                      <a:pt x="60" y="0"/>
                      <a:pt x="133" y="0"/>
                    </a:cubicBezTo>
                    <a:close/>
                    <a:moveTo>
                      <a:pt x="243" y="128"/>
                    </a:moveTo>
                    <a:cubicBezTo>
                      <a:pt x="243" y="98"/>
                      <a:pt x="229" y="71"/>
                      <a:pt x="207" y="53"/>
                    </a:cubicBezTo>
                    <a:cubicBezTo>
                      <a:pt x="213" y="69"/>
                      <a:pt x="217" y="87"/>
                      <a:pt x="217" y="105"/>
                    </a:cubicBezTo>
                    <a:cubicBezTo>
                      <a:pt x="217" y="153"/>
                      <a:pt x="194" y="196"/>
                      <a:pt x="159" y="223"/>
                    </a:cubicBezTo>
                    <a:cubicBezTo>
                      <a:pt x="206" y="217"/>
                      <a:pt x="243" y="177"/>
                      <a:pt x="243"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7" name="Freeform 64"/>
              <p:cNvSpPr/>
              <p:nvPr/>
            </p:nvSpPr>
            <p:spPr bwMode="auto">
              <a:xfrm>
                <a:off x="5202238" y="3940175"/>
                <a:ext cx="860425" cy="969963"/>
              </a:xfrm>
              <a:custGeom>
                <a:avLst/>
                <a:gdLst>
                  <a:gd name="T0" fmla="*/ 229 w 229"/>
                  <a:gd name="T1" fmla="*/ 68 h 258"/>
                  <a:gd name="T2" fmla="*/ 187 w 229"/>
                  <a:gd name="T3" fmla="*/ 219 h 258"/>
                  <a:gd name="T4" fmla="*/ 212 w 229"/>
                  <a:gd name="T5" fmla="*/ 258 h 258"/>
                  <a:gd name="T6" fmla="*/ 0 w 229"/>
                  <a:gd name="T7" fmla="*/ 258 h 258"/>
                  <a:gd name="T8" fmla="*/ 0 w 229"/>
                  <a:gd name="T9" fmla="*/ 103 h 258"/>
                  <a:gd name="T10" fmla="*/ 129 w 229"/>
                  <a:gd name="T11" fmla="*/ 0 h 258"/>
                  <a:gd name="T12" fmla="*/ 229 w 229"/>
                  <a:gd name="T13" fmla="*/ 68 h 258"/>
                </a:gdLst>
                <a:ahLst/>
                <a:cxnLst>
                  <a:cxn ang="0">
                    <a:pos x="T0" y="T1"/>
                  </a:cxn>
                  <a:cxn ang="0">
                    <a:pos x="T2" y="T3"/>
                  </a:cxn>
                  <a:cxn ang="0">
                    <a:pos x="T4" y="T5"/>
                  </a:cxn>
                  <a:cxn ang="0">
                    <a:pos x="T6" y="T7"/>
                  </a:cxn>
                  <a:cxn ang="0">
                    <a:pos x="T8" y="T9"/>
                  </a:cxn>
                  <a:cxn ang="0">
                    <a:pos x="T10" y="T11"/>
                  </a:cxn>
                  <a:cxn ang="0">
                    <a:pos x="T12" y="T13"/>
                  </a:cxn>
                </a:cxnLst>
                <a:rect l="0" t="0" r="r" b="b"/>
                <a:pathLst>
                  <a:path w="229" h="258">
                    <a:moveTo>
                      <a:pt x="229" y="68"/>
                    </a:moveTo>
                    <a:cubicBezTo>
                      <a:pt x="187" y="219"/>
                      <a:pt x="187" y="219"/>
                      <a:pt x="187" y="219"/>
                    </a:cubicBezTo>
                    <a:cubicBezTo>
                      <a:pt x="212" y="258"/>
                      <a:pt x="212" y="258"/>
                      <a:pt x="212" y="258"/>
                    </a:cubicBezTo>
                    <a:cubicBezTo>
                      <a:pt x="0" y="258"/>
                      <a:pt x="0" y="258"/>
                      <a:pt x="0" y="258"/>
                    </a:cubicBezTo>
                    <a:cubicBezTo>
                      <a:pt x="0" y="258"/>
                      <a:pt x="0" y="207"/>
                      <a:pt x="0" y="103"/>
                    </a:cubicBezTo>
                    <a:cubicBezTo>
                      <a:pt x="0" y="48"/>
                      <a:pt x="66" y="17"/>
                      <a:pt x="129" y="0"/>
                    </a:cubicBezTo>
                    <a:cubicBezTo>
                      <a:pt x="147" y="38"/>
                      <a:pt x="185" y="65"/>
                      <a:pt x="22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8" name="Freeform 65"/>
              <p:cNvSpPr/>
              <p:nvPr/>
            </p:nvSpPr>
            <p:spPr bwMode="auto">
              <a:xfrm>
                <a:off x="3894138" y="3233738"/>
                <a:ext cx="928688" cy="134938"/>
              </a:xfrm>
              <a:custGeom>
                <a:avLst/>
                <a:gdLst>
                  <a:gd name="T0" fmla="*/ 241 w 247"/>
                  <a:gd name="T1" fmla="*/ 0 h 36"/>
                  <a:gd name="T2" fmla="*/ 247 w 247"/>
                  <a:gd name="T3" fmla="*/ 18 h 36"/>
                  <a:gd name="T4" fmla="*/ 241 w 247"/>
                  <a:gd name="T5" fmla="*/ 36 h 36"/>
                  <a:gd name="T6" fmla="*/ 6 w 247"/>
                  <a:gd name="T7" fmla="*/ 36 h 36"/>
                  <a:gd name="T8" fmla="*/ 0 w 247"/>
                  <a:gd name="T9" fmla="*/ 18 h 36"/>
                  <a:gd name="T10" fmla="*/ 6 w 247"/>
                  <a:gd name="T11" fmla="*/ 0 h 36"/>
                  <a:gd name="T12" fmla="*/ 241 w 24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7" y="8"/>
                      <a:pt x="247" y="18"/>
                    </a:cubicBezTo>
                    <a:cubicBezTo>
                      <a:pt x="247" y="28"/>
                      <a:pt x="244" y="36"/>
                      <a:pt x="241" y="36"/>
                    </a:cubicBezTo>
                    <a:cubicBezTo>
                      <a:pt x="6" y="36"/>
                      <a:pt x="6" y="36"/>
                      <a:pt x="6" y="36"/>
                    </a:cubicBezTo>
                    <a:cubicBezTo>
                      <a:pt x="3" y="36"/>
                      <a:pt x="0" y="28"/>
                      <a:pt x="0" y="18"/>
                    </a:cubicBezTo>
                    <a:cubicBezTo>
                      <a:pt x="0" y="8"/>
                      <a:pt x="3" y="0"/>
                      <a:pt x="6" y="0"/>
                    </a:cubicBezTo>
                    <a:lnTo>
                      <a:pt x="2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9" name="Freeform 66"/>
              <p:cNvSpPr/>
              <p:nvPr/>
            </p:nvSpPr>
            <p:spPr bwMode="auto">
              <a:xfrm>
                <a:off x="3894138" y="3684588"/>
                <a:ext cx="928688" cy="134938"/>
              </a:xfrm>
              <a:custGeom>
                <a:avLst/>
                <a:gdLst>
                  <a:gd name="T0" fmla="*/ 241 w 247"/>
                  <a:gd name="T1" fmla="*/ 0 h 36"/>
                  <a:gd name="T2" fmla="*/ 247 w 247"/>
                  <a:gd name="T3" fmla="*/ 18 h 36"/>
                  <a:gd name="T4" fmla="*/ 241 w 247"/>
                  <a:gd name="T5" fmla="*/ 36 h 36"/>
                  <a:gd name="T6" fmla="*/ 6 w 247"/>
                  <a:gd name="T7" fmla="*/ 36 h 36"/>
                  <a:gd name="T8" fmla="*/ 0 w 247"/>
                  <a:gd name="T9" fmla="*/ 18 h 36"/>
                  <a:gd name="T10" fmla="*/ 6 w 247"/>
                  <a:gd name="T11" fmla="*/ 0 h 36"/>
                  <a:gd name="T12" fmla="*/ 241 w 24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7" y="8"/>
                      <a:pt x="247" y="18"/>
                    </a:cubicBezTo>
                    <a:cubicBezTo>
                      <a:pt x="247" y="28"/>
                      <a:pt x="244" y="36"/>
                      <a:pt x="241" y="36"/>
                    </a:cubicBezTo>
                    <a:cubicBezTo>
                      <a:pt x="6" y="36"/>
                      <a:pt x="6" y="36"/>
                      <a:pt x="6" y="36"/>
                    </a:cubicBezTo>
                    <a:cubicBezTo>
                      <a:pt x="3" y="36"/>
                      <a:pt x="0" y="28"/>
                      <a:pt x="0" y="18"/>
                    </a:cubicBezTo>
                    <a:cubicBezTo>
                      <a:pt x="0" y="8"/>
                      <a:pt x="3" y="0"/>
                      <a:pt x="6" y="0"/>
                    </a:cubicBezTo>
                    <a:lnTo>
                      <a:pt x="2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40" name="Freeform 67"/>
              <p:cNvSpPr/>
              <p:nvPr/>
            </p:nvSpPr>
            <p:spPr bwMode="auto">
              <a:xfrm>
                <a:off x="3894138" y="4151313"/>
                <a:ext cx="928688" cy="134938"/>
              </a:xfrm>
              <a:custGeom>
                <a:avLst/>
                <a:gdLst>
                  <a:gd name="T0" fmla="*/ 241 w 247"/>
                  <a:gd name="T1" fmla="*/ 0 h 36"/>
                  <a:gd name="T2" fmla="*/ 247 w 247"/>
                  <a:gd name="T3" fmla="*/ 18 h 36"/>
                  <a:gd name="T4" fmla="*/ 241 w 247"/>
                  <a:gd name="T5" fmla="*/ 36 h 36"/>
                  <a:gd name="T6" fmla="*/ 6 w 247"/>
                  <a:gd name="T7" fmla="*/ 36 h 36"/>
                  <a:gd name="T8" fmla="*/ 0 w 247"/>
                  <a:gd name="T9" fmla="*/ 18 h 36"/>
                  <a:gd name="T10" fmla="*/ 6 w 247"/>
                  <a:gd name="T11" fmla="*/ 0 h 36"/>
                  <a:gd name="T12" fmla="*/ 241 w 24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7" y="8"/>
                      <a:pt x="247" y="18"/>
                    </a:cubicBezTo>
                    <a:cubicBezTo>
                      <a:pt x="247" y="28"/>
                      <a:pt x="244" y="36"/>
                      <a:pt x="241" y="36"/>
                    </a:cubicBezTo>
                    <a:cubicBezTo>
                      <a:pt x="6" y="36"/>
                      <a:pt x="6" y="36"/>
                      <a:pt x="6" y="36"/>
                    </a:cubicBezTo>
                    <a:cubicBezTo>
                      <a:pt x="3" y="36"/>
                      <a:pt x="0" y="28"/>
                      <a:pt x="0" y="18"/>
                    </a:cubicBezTo>
                    <a:cubicBezTo>
                      <a:pt x="0" y="8"/>
                      <a:pt x="3" y="0"/>
                      <a:pt x="6" y="0"/>
                    </a:cubicBezTo>
                    <a:lnTo>
                      <a:pt x="2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41" name="Freeform 68"/>
              <p:cNvSpPr/>
              <p:nvPr/>
            </p:nvSpPr>
            <p:spPr bwMode="auto">
              <a:xfrm>
                <a:off x="3894138" y="4602163"/>
                <a:ext cx="928688" cy="134938"/>
              </a:xfrm>
              <a:custGeom>
                <a:avLst/>
                <a:gdLst>
                  <a:gd name="T0" fmla="*/ 241 w 247"/>
                  <a:gd name="T1" fmla="*/ 0 h 36"/>
                  <a:gd name="T2" fmla="*/ 247 w 247"/>
                  <a:gd name="T3" fmla="*/ 18 h 36"/>
                  <a:gd name="T4" fmla="*/ 241 w 247"/>
                  <a:gd name="T5" fmla="*/ 36 h 36"/>
                  <a:gd name="T6" fmla="*/ 6 w 247"/>
                  <a:gd name="T7" fmla="*/ 36 h 36"/>
                  <a:gd name="T8" fmla="*/ 0 w 247"/>
                  <a:gd name="T9" fmla="*/ 18 h 36"/>
                  <a:gd name="T10" fmla="*/ 6 w 247"/>
                  <a:gd name="T11" fmla="*/ 0 h 36"/>
                  <a:gd name="T12" fmla="*/ 241 w 24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7" y="8"/>
                      <a:pt x="247" y="18"/>
                    </a:cubicBezTo>
                    <a:cubicBezTo>
                      <a:pt x="247" y="28"/>
                      <a:pt x="244" y="36"/>
                      <a:pt x="241" y="36"/>
                    </a:cubicBezTo>
                    <a:cubicBezTo>
                      <a:pt x="6" y="36"/>
                      <a:pt x="6" y="36"/>
                      <a:pt x="6" y="36"/>
                    </a:cubicBezTo>
                    <a:cubicBezTo>
                      <a:pt x="3" y="36"/>
                      <a:pt x="0" y="28"/>
                      <a:pt x="0" y="18"/>
                    </a:cubicBezTo>
                    <a:cubicBezTo>
                      <a:pt x="0" y="8"/>
                      <a:pt x="3" y="0"/>
                      <a:pt x="6" y="0"/>
                    </a:cubicBezTo>
                    <a:lnTo>
                      <a:pt x="2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44" name="组合 43"/>
          <p:cNvGrpSpPr/>
          <p:nvPr/>
        </p:nvGrpSpPr>
        <p:grpSpPr>
          <a:xfrm>
            <a:off x="9054708" y="2374930"/>
            <a:ext cx="1479434" cy="1285832"/>
            <a:chOff x="9054708" y="2242850"/>
            <a:chExt cx="1479434" cy="1285832"/>
          </a:xfrm>
        </p:grpSpPr>
        <p:grpSp>
          <p:nvGrpSpPr>
            <p:cNvPr id="45" name="组合 44"/>
            <p:cNvGrpSpPr/>
            <p:nvPr/>
          </p:nvGrpSpPr>
          <p:grpSpPr>
            <a:xfrm>
              <a:off x="9054708" y="2242850"/>
              <a:ext cx="1479434" cy="1285832"/>
              <a:chOff x="1913683" y="2704884"/>
              <a:chExt cx="1479434" cy="1285832"/>
            </a:xfrm>
            <a:solidFill>
              <a:srgbClr val="E7E6E6">
                <a:lumMod val="25000"/>
              </a:srgbClr>
            </a:solidFill>
          </p:grpSpPr>
          <p:sp>
            <p:nvSpPr>
              <p:cNvPr id="60" name="圆角矩形 59"/>
              <p:cNvSpPr/>
              <p:nvPr/>
            </p:nvSpPr>
            <p:spPr>
              <a:xfrm>
                <a:off x="1913683" y="2704884"/>
                <a:ext cx="1285832" cy="1285832"/>
              </a:xfrm>
              <a:prstGeom prst="roundRect">
                <a:avLst>
                  <a:gd name="adj" fmla="val 8564"/>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等腰三角形 60"/>
              <p:cNvSpPr/>
              <p:nvPr/>
            </p:nvSpPr>
            <p:spPr>
              <a:xfrm rot="5400000">
                <a:off x="3105816" y="3250999"/>
                <a:ext cx="381000" cy="193602"/>
              </a:xfrm>
              <a:prstGeom prst="triangl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6" name="组合 45"/>
            <p:cNvGrpSpPr/>
            <p:nvPr/>
          </p:nvGrpSpPr>
          <p:grpSpPr>
            <a:xfrm>
              <a:off x="9355378" y="2553437"/>
              <a:ext cx="684492" cy="581540"/>
              <a:chOff x="3351213" y="1103313"/>
              <a:chExt cx="5467350" cy="4645026"/>
            </a:xfrm>
            <a:solidFill>
              <a:sysClr val="window" lastClr="FFFFFF"/>
            </a:solidFill>
          </p:grpSpPr>
          <p:sp>
            <p:nvSpPr>
              <p:cNvPr id="47" name="Freeform 22"/>
              <p:cNvSpPr/>
              <p:nvPr/>
            </p:nvSpPr>
            <p:spPr bwMode="auto">
              <a:xfrm>
                <a:off x="8081963" y="4530726"/>
                <a:ext cx="736600" cy="833438"/>
              </a:xfrm>
              <a:custGeom>
                <a:avLst/>
                <a:gdLst>
                  <a:gd name="T0" fmla="*/ 0 w 196"/>
                  <a:gd name="T1" fmla="*/ 59 h 222"/>
                  <a:gd name="T2" fmla="*/ 85 w 196"/>
                  <a:gd name="T3" fmla="*/ 0 h 222"/>
                  <a:gd name="T4" fmla="*/ 196 w 196"/>
                  <a:gd name="T5" fmla="*/ 89 h 222"/>
                  <a:gd name="T6" fmla="*/ 196 w 196"/>
                  <a:gd name="T7" fmla="*/ 222 h 222"/>
                  <a:gd name="T8" fmla="*/ 14 w 196"/>
                  <a:gd name="T9" fmla="*/ 222 h 222"/>
                  <a:gd name="T10" fmla="*/ 36 w 196"/>
                  <a:gd name="T11" fmla="*/ 189 h 222"/>
                  <a:gd name="T12" fmla="*/ 0 w 196"/>
                  <a:gd name="T13" fmla="*/ 59 h 222"/>
                </a:gdLst>
                <a:ahLst/>
                <a:cxnLst>
                  <a:cxn ang="0">
                    <a:pos x="T0" y="T1"/>
                  </a:cxn>
                  <a:cxn ang="0">
                    <a:pos x="T2" y="T3"/>
                  </a:cxn>
                  <a:cxn ang="0">
                    <a:pos x="T4" y="T5"/>
                  </a:cxn>
                  <a:cxn ang="0">
                    <a:pos x="T6" y="T7"/>
                  </a:cxn>
                  <a:cxn ang="0">
                    <a:pos x="T8" y="T9"/>
                  </a:cxn>
                  <a:cxn ang="0">
                    <a:pos x="T10" y="T11"/>
                  </a:cxn>
                  <a:cxn ang="0">
                    <a:pos x="T12" y="T13"/>
                  </a:cxn>
                </a:cxnLst>
                <a:rect l="0" t="0" r="r" b="b"/>
                <a:pathLst>
                  <a:path w="196" h="221">
                    <a:moveTo>
                      <a:pt x="0" y="59"/>
                    </a:moveTo>
                    <a:cubicBezTo>
                      <a:pt x="38" y="56"/>
                      <a:pt x="70" y="33"/>
                      <a:pt x="85" y="0"/>
                    </a:cubicBezTo>
                    <a:cubicBezTo>
                      <a:pt x="139" y="15"/>
                      <a:pt x="196" y="42"/>
                      <a:pt x="196" y="89"/>
                    </a:cubicBezTo>
                    <a:cubicBezTo>
                      <a:pt x="196" y="179"/>
                      <a:pt x="196" y="222"/>
                      <a:pt x="196" y="222"/>
                    </a:cubicBezTo>
                    <a:cubicBezTo>
                      <a:pt x="14" y="222"/>
                      <a:pt x="14" y="222"/>
                      <a:pt x="14" y="222"/>
                    </a:cubicBezTo>
                    <a:cubicBezTo>
                      <a:pt x="36" y="189"/>
                      <a:pt x="36" y="189"/>
                      <a:pt x="36" y="189"/>
                    </a:cubicBez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48" name="Freeform 23"/>
              <p:cNvSpPr/>
              <p:nvPr/>
            </p:nvSpPr>
            <p:spPr bwMode="auto">
              <a:xfrm>
                <a:off x="7585076" y="4530726"/>
                <a:ext cx="439738" cy="833438"/>
              </a:xfrm>
              <a:custGeom>
                <a:avLst/>
                <a:gdLst>
                  <a:gd name="T0" fmla="*/ 32 w 117"/>
                  <a:gd name="T1" fmla="*/ 0 h 222"/>
                  <a:gd name="T2" fmla="*/ 117 w 117"/>
                  <a:gd name="T3" fmla="*/ 59 h 222"/>
                  <a:gd name="T4" fmla="*/ 81 w 117"/>
                  <a:gd name="T5" fmla="*/ 189 h 222"/>
                  <a:gd name="T6" fmla="*/ 103 w 117"/>
                  <a:gd name="T7" fmla="*/ 222 h 222"/>
                  <a:gd name="T8" fmla="*/ 14 w 117"/>
                  <a:gd name="T9" fmla="*/ 222 h 222"/>
                  <a:gd name="T10" fmla="*/ 14 w 117"/>
                  <a:gd name="T11" fmla="*/ 65 h 222"/>
                  <a:gd name="T12" fmla="*/ 0 w 117"/>
                  <a:gd name="T13" fmla="*/ 10 h 222"/>
                  <a:gd name="T14" fmla="*/ 32 w 117"/>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21">
                    <a:moveTo>
                      <a:pt x="32" y="0"/>
                    </a:moveTo>
                    <a:cubicBezTo>
                      <a:pt x="47" y="33"/>
                      <a:pt x="79" y="56"/>
                      <a:pt x="117" y="59"/>
                    </a:cubicBezTo>
                    <a:cubicBezTo>
                      <a:pt x="81" y="189"/>
                      <a:pt x="81" y="189"/>
                      <a:pt x="81" y="189"/>
                    </a:cubicBezTo>
                    <a:cubicBezTo>
                      <a:pt x="103" y="222"/>
                      <a:pt x="103" y="222"/>
                      <a:pt x="103" y="222"/>
                    </a:cubicBezTo>
                    <a:cubicBezTo>
                      <a:pt x="14" y="222"/>
                      <a:pt x="14" y="222"/>
                      <a:pt x="14" y="222"/>
                    </a:cubicBezTo>
                    <a:cubicBezTo>
                      <a:pt x="14" y="181"/>
                      <a:pt x="14" y="129"/>
                      <a:pt x="14" y="65"/>
                    </a:cubicBezTo>
                    <a:cubicBezTo>
                      <a:pt x="14" y="45"/>
                      <a:pt x="9" y="27"/>
                      <a:pt x="0" y="10"/>
                    </a:cubicBezTo>
                    <a:cubicBezTo>
                      <a:pt x="10" y="6"/>
                      <a:pt x="21" y="3"/>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49" name="Freeform 24"/>
              <p:cNvSpPr>
                <a:spLocks noEditPoints="1"/>
              </p:cNvSpPr>
              <p:nvPr/>
            </p:nvSpPr>
            <p:spPr bwMode="auto">
              <a:xfrm>
                <a:off x="7615238" y="3722688"/>
                <a:ext cx="857250" cy="860425"/>
              </a:xfrm>
              <a:custGeom>
                <a:avLst/>
                <a:gdLst>
                  <a:gd name="T0" fmla="*/ 114 w 228"/>
                  <a:gd name="T1" fmla="*/ 229 h 229"/>
                  <a:gd name="T2" fmla="*/ 0 w 228"/>
                  <a:gd name="T3" fmla="*/ 115 h 229"/>
                  <a:gd name="T4" fmla="*/ 114 w 228"/>
                  <a:gd name="T5" fmla="*/ 0 h 229"/>
                  <a:gd name="T6" fmla="*/ 228 w 228"/>
                  <a:gd name="T7" fmla="*/ 115 h 229"/>
                  <a:gd name="T8" fmla="*/ 114 w 228"/>
                  <a:gd name="T9" fmla="*/ 229 h 229"/>
                  <a:gd name="T10" fmla="*/ 208 w 228"/>
                  <a:gd name="T11" fmla="*/ 111 h 229"/>
                  <a:gd name="T12" fmla="*/ 178 w 228"/>
                  <a:gd name="T13" fmla="*/ 46 h 229"/>
                  <a:gd name="T14" fmla="*/ 186 w 228"/>
                  <a:gd name="T15" fmla="*/ 91 h 229"/>
                  <a:gd name="T16" fmla="*/ 136 w 228"/>
                  <a:gd name="T17" fmla="*/ 193 h 229"/>
                  <a:gd name="T18" fmla="*/ 208 w 228"/>
                  <a:gd name="T19" fmla="*/ 1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9">
                    <a:moveTo>
                      <a:pt x="114" y="229"/>
                    </a:moveTo>
                    <a:cubicBezTo>
                      <a:pt x="51" y="229"/>
                      <a:pt x="0" y="178"/>
                      <a:pt x="0" y="115"/>
                    </a:cubicBezTo>
                    <a:cubicBezTo>
                      <a:pt x="0" y="52"/>
                      <a:pt x="51" y="0"/>
                      <a:pt x="114" y="0"/>
                    </a:cubicBezTo>
                    <a:cubicBezTo>
                      <a:pt x="177" y="0"/>
                      <a:pt x="228" y="52"/>
                      <a:pt x="228" y="115"/>
                    </a:cubicBezTo>
                    <a:cubicBezTo>
                      <a:pt x="228" y="178"/>
                      <a:pt x="177" y="229"/>
                      <a:pt x="114" y="229"/>
                    </a:cubicBezTo>
                    <a:close/>
                    <a:moveTo>
                      <a:pt x="208" y="111"/>
                    </a:moveTo>
                    <a:cubicBezTo>
                      <a:pt x="208" y="85"/>
                      <a:pt x="196" y="62"/>
                      <a:pt x="178" y="46"/>
                    </a:cubicBezTo>
                    <a:cubicBezTo>
                      <a:pt x="183" y="60"/>
                      <a:pt x="186" y="76"/>
                      <a:pt x="186" y="91"/>
                    </a:cubicBezTo>
                    <a:cubicBezTo>
                      <a:pt x="186" y="133"/>
                      <a:pt x="166" y="170"/>
                      <a:pt x="136" y="193"/>
                    </a:cubicBezTo>
                    <a:cubicBezTo>
                      <a:pt x="177" y="188"/>
                      <a:pt x="208" y="153"/>
                      <a:pt x="208"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0" name="Freeform 25"/>
              <p:cNvSpPr/>
              <p:nvPr/>
            </p:nvSpPr>
            <p:spPr bwMode="auto">
              <a:xfrm>
                <a:off x="6157913" y="4222751"/>
                <a:ext cx="1352550" cy="1525588"/>
              </a:xfrm>
              <a:custGeom>
                <a:avLst/>
                <a:gdLst>
                  <a:gd name="T0" fmla="*/ 157 w 360"/>
                  <a:gd name="T1" fmla="*/ 0 h 406"/>
                  <a:gd name="T2" fmla="*/ 360 w 360"/>
                  <a:gd name="T3" fmla="*/ 162 h 406"/>
                  <a:gd name="T4" fmla="*/ 360 w 360"/>
                  <a:gd name="T5" fmla="*/ 406 h 406"/>
                  <a:gd name="T6" fmla="*/ 26 w 360"/>
                  <a:gd name="T7" fmla="*/ 406 h 406"/>
                  <a:gd name="T8" fmla="*/ 65 w 360"/>
                  <a:gd name="T9" fmla="*/ 344 h 406"/>
                  <a:gd name="T10" fmla="*/ 0 w 360"/>
                  <a:gd name="T11" fmla="*/ 107 h 406"/>
                  <a:gd name="T12" fmla="*/ 157 w 360"/>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360" h="406">
                    <a:moveTo>
                      <a:pt x="157" y="0"/>
                    </a:moveTo>
                    <a:cubicBezTo>
                      <a:pt x="255" y="27"/>
                      <a:pt x="360" y="75"/>
                      <a:pt x="360" y="162"/>
                    </a:cubicBezTo>
                    <a:cubicBezTo>
                      <a:pt x="360" y="326"/>
                      <a:pt x="360" y="406"/>
                      <a:pt x="360" y="406"/>
                    </a:cubicBezTo>
                    <a:cubicBezTo>
                      <a:pt x="26" y="406"/>
                      <a:pt x="26" y="406"/>
                      <a:pt x="26" y="406"/>
                    </a:cubicBezTo>
                    <a:cubicBezTo>
                      <a:pt x="65" y="344"/>
                      <a:pt x="65" y="344"/>
                      <a:pt x="65" y="344"/>
                    </a:cubicBezTo>
                    <a:cubicBezTo>
                      <a:pt x="0" y="107"/>
                      <a:pt x="0" y="107"/>
                      <a:pt x="0" y="107"/>
                    </a:cubicBezTo>
                    <a:cubicBezTo>
                      <a:pt x="69" y="102"/>
                      <a:pt x="128" y="60"/>
                      <a:pt x="1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1" name="Freeform 26"/>
              <p:cNvSpPr/>
              <p:nvPr/>
            </p:nvSpPr>
            <p:spPr bwMode="auto">
              <a:xfrm flipH="1">
                <a:off x="6529388" y="30607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2" name="Freeform 27"/>
              <p:cNvSpPr/>
              <p:nvPr/>
            </p:nvSpPr>
            <p:spPr bwMode="auto">
              <a:xfrm>
                <a:off x="4703763" y="4222751"/>
                <a:ext cx="1352550" cy="1525588"/>
              </a:xfrm>
              <a:custGeom>
                <a:avLst/>
                <a:gdLst>
                  <a:gd name="T0" fmla="*/ 0 w 360"/>
                  <a:gd name="T1" fmla="*/ 406 h 406"/>
                  <a:gd name="T2" fmla="*/ 0 w 360"/>
                  <a:gd name="T3" fmla="*/ 162 h 406"/>
                  <a:gd name="T4" fmla="*/ 203 w 360"/>
                  <a:gd name="T5" fmla="*/ 0 h 406"/>
                  <a:gd name="T6" fmla="*/ 360 w 360"/>
                  <a:gd name="T7" fmla="*/ 107 h 406"/>
                  <a:gd name="T8" fmla="*/ 295 w 360"/>
                  <a:gd name="T9" fmla="*/ 344 h 406"/>
                  <a:gd name="T10" fmla="*/ 334 w 360"/>
                  <a:gd name="T11" fmla="*/ 406 h 406"/>
                  <a:gd name="T12" fmla="*/ 0 w 360"/>
                  <a:gd name="T13" fmla="*/ 406 h 406"/>
                </a:gdLst>
                <a:ahLst/>
                <a:cxnLst>
                  <a:cxn ang="0">
                    <a:pos x="T0" y="T1"/>
                  </a:cxn>
                  <a:cxn ang="0">
                    <a:pos x="T2" y="T3"/>
                  </a:cxn>
                  <a:cxn ang="0">
                    <a:pos x="T4" y="T5"/>
                  </a:cxn>
                  <a:cxn ang="0">
                    <a:pos x="T6" y="T7"/>
                  </a:cxn>
                  <a:cxn ang="0">
                    <a:pos x="T8" y="T9"/>
                  </a:cxn>
                  <a:cxn ang="0">
                    <a:pos x="T10" y="T11"/>
                  </a:cxn>
                  <a:cxn ang="0">
                    <a:pos x="T12" y="T13"/>
                  </a:cxn>
                </a:cxnLst>
                <a:rect l="0" t="0" r="r" b="b"/>
                <a:pathLst>
                  <a:path w="360" h="406">
                    <a:moveTo>
                      <a:pt x="0" y="406"/>
                    </a:moveTo>
                    <a:cubicBezTo>
                      <a:pt x="0" y="406"/>
                      <a:pt x="0" y="326"/>
                      <a:pt x="0" y="162"/>
                    </a:cubicBezTo>
                    <a:cubicBezTo>
                      <a:pt x="0" y="75"/>
                      <a:pt x="105" y="27"/>
                      <a:pt x="203" y="0"/>
                    </a:cubicBezTo>
                    <a:cubicBezTo>
                      <a:pt x="232" y="60"/>
                      <a:pt x="291" y="102"/>
                      <a:pt x="360" y="107"/>
                    </a:cubicBezTo>
                    <a:cubicBezTo>
                      <a:pt x="295" y="344"/>
                      <a:pt x="295" y="344"/>
                      <a:pt x="295" y="344"/>
                    </a:cubicBezTo>
                    <a:cubicBezTo>
                      <a:pt x="334" y="406"/>
                      <a:pt x="334" y="406"/>
                      <a:pt x="334" y="406"/>
                    </a:cubicBezTo>
                    <a:lnTo>
                      <a:pt x="0"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3" name="Freeform 28"/>
              <p:cNvSpPr/>
              <p:nvPr/>
            </p:nvSpPr>
            <p:spPr bwMode="auto">
              <a:xfrm>
                <a:off x="5454651" y="1103313"/>
                <a:ext cx="3322638" cy="1690688"/>
              </a:xfrm>
              <a:custGeom>
                <a:avLst/>
                <a:gdLst>
                  <a:gd name="T0" fmla="*/ 137 w 884"/>
                  <a:gd name="T1" fmla="*/ 396 h 450"/>
                  <a:gd name="T2" fmla="*/ 10 w 884"/>
                  <a:gd name="T3" fmla="*/ 450 h 450"/>
                  <a:gd name="T4" fmla="*/ 0 w 884"/>
                  <a:gd name="T5" fmla="*/ 437 h 450"/>
                  <a:gd name="T6" fmla="*/ 349 w 884"/>
                  <a:gd name="T7" fmla="*/ 157 h 450"/>
                  <a:gd name="T8" fmla="*/ 450 w 884"/>
                  <a:gd name="T9" fmla="*/ 335 h 450"/>
                  <a:gd name="T10" fmla="*/ 620 w 884"/>
                  <a:gd name="T11" fmla="*/ 190 h 450"/>
                  <a:gd name="T12" fmla="*/ 484 w 884"/>
                  <a:gd name="T13" fmla="*/ 112 h 450"/>
                  <a:gd name="T14" fmla="*/ 884 w 884"/>
                  <a:gd name="T15" fmla="*/ 0 h 450"/>
                  <a:gd name="T16" fmla="*/ 744 w 884"/>
                  <a:gd name="T17" fmla="*/ 391 h 450"/>
                  <a:gd name="T18" fmla="*/ 662 w 884"/>
                  <a:gd name="T19" fmla="*/ 225 h 450"/>
                  <a:gd name="T20" fmla="*/ 435 w 884"/>
                  <a:gd name="T21" fmla="*/ 418 h 450"/>
                  <a:gd name="T22" fmla="*/ 334 w 884"/>
                  <a:gd name="T23" fmla="*/ 238 h 450"/>
                  <a:gd name="T24" fmla="*/ 137 w 884"/>
                  <a:gd name="T25" fmla="*/ 39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450">
                    <a:moveTo>
                      <a:pt x="137" y="396"/>
                    </a:moveTo>
                    <a:cubicBezTo>
                      <a:pt x="89" y="402"/>
                      <a:pt x="46" y="421"/>
                      <a:pt x="10" y="450"/>
                    </a:cubicBezTo>
                    <a:cubicBezTo>
                      <a:pt x="0" y="437"/>
                      <a:pt x="0" y="437"/>
                      <a:pt x="0" y="437"/>
                    </a:cubicBezTo>
                    <a:cubicBezTo>
                      <a:pt x="349" y="157"/>
                      <a:pt x="349" y="157"/>
                      <a:pt x="349" y="157"/>
                    </a:cubicBezTo>
                    <a:cubicBezTo>
                      <a:pt x="450" y="335"/>
                      <a:pt x="450" y="335"/>
                      <a:pt x="450" y="335"/>
                    </a:cubicBezTo>
                    <a:cubicBezTo>
                      <a:pt x="620" y="190"/>
                      <a:pt x="620" y="190"/>
                      <a:pt x="620" y="190"/>
                    </a:cubicBezTo>
                    <a:cubicBezTo>
                      <a:pt x="484" y="112"/>
                      <a:pt x="484" y="112"/>
                      <a:pt x="484" y="112"/>
                    </a:cubicBezTo>
                    <a:cubicBezTo>
                      <a:pt x="884" y="0"/>
                      <a:pt x="884" y="0"/>
                      <a:pt x="884" y="0"/>
                    </a:cubicBezTo>
                    <a:cubicBezTo>
                      <a:pt x="744" y="391"/>
                      <a:pt x="744" y="391"/>
                      <a:pt x="744" y="391"/>
                    </a:cubicBezTo>
                    <a:cubicBezTo>
                      <a:pt x="662" y="225"/>
                      <a:pt x="662" y="225"/>
                      <a:pt x="662" y="225"/>
                    </a:cubicBezTo>
                    <a:cubicBezTo>
                      <a:pt x="435" y="418"/>
                      <a:pt x="435" y="418"/>
                      <a:pt x="435" y="418"/>
                    </a:cubicBezTo>
                    <a:cubicBezTo>
                      <a:pt x="334" y="238"/>
                      <a:pt x="334" y="238"/>
                      <a:pt x="334" y="238"/>
                    </a:cubicBezTo>
                    <a:lnTo>
                      <a:pt x="137" y="3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4" name="Freeform 29"/>
              <p:cNvSpPr/>
              <p:nvPr/>
            </p:nvSpPr>
            <p:spPr bwMode="auto">
              <a:xfrm>
                <a:off x="3351213" y="2474913"/>
                <a:ext cx="2141538" cy="1333500"/>
              </a:xfrm>
              <a:custGeom>
                <a:avLst/>
                <a:gdLst>
                  <a:gd name="T0" fmla="*/ 492 w 570"/>
                  <a:gd name="T1" fmla="*/ 196 h 355"/>
                  <a:gd name="T2" fmla="*/ 415 w 570"/>
                  <a:gd name="T3" fmla="*/ 258 h 355"/>
                  <a:gd name="T4" fmla="*/ 323 w 570"/>
                  <a:gd name="T5" fmla="*/ 86 h 355"/>
                  <a:gd name="T6" fmla="*/ 59 w 570"/>
                  <a:gd name="T7" fmla="*/ 334 h 355"/>
                  <a:gd name="T8" fmla="*/ 10 w 570"/>
                  <a:gd name="T9" fmla="*/ 344 h 355"/>
                  <a:gd name="T10" fmla="*/ 22 w 570"/>
                  <a:gd name="T11" fmla="*/ 295 h 355"/>
                  <a:gd name="T12" fmla="*/ 338 w 570"/>
                  <a:gd name="T13" fmla="*/ 0 h 355"/>
                  <a:gd name="T14" fmla="*/ 432 w 570"/>
                  <a:gd name="T15" fmla="*/ 176 h 355"/>
                  <a:gd name="T16" fmla="*/ 560 w 570"/>
                  <a:gd name="T17" fmla="*/ 72 h 355"/>
                  <a:gd name="T18" fmla="*/ 570 w 570"/>
                  <a:gd name="T19" fmla="*/ 85 h 355"/>
                  <a:gd name="T20" fmla="*/ 492 w 570"/>
                  <a:gd name="T21" fmla="*/ 19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55">
                    <a:moveTo>
                      <a:pt x="492" y="196"/>
                    </a:moveTo>
                    <a:cubicBezTo>
                      <a:pt x="415" y="258"/>
                      <a:pt x="415" y="258"/>
                      <a:pt x="415" y="258"/>
                    </a:cubicBezTo>
                    <a:cubicBezTo>
                      <a:pt x="323" y="86"/>
                      <a:pt x="323" y="86"/>
                      <a:pt x="323" y="86"/>
                    </a:cubicBezTo>
                    <a:cubicBezTo>
                      <a:pt x="59" y="334"/>
                      <a:pt x="59" y="334"/>
                      <a:pt x="59" y="334"/>
                    </a:cubicBezTo>
                    <a:cubicBezTo>
                      <a:pt x="42" y="350"/>
                      <a:pt x="20" y="355"/>
                      <a:pt x="10" y="344"/>
                    </a:cubicBezTo>
                    <a:cubicBezTo>
                      <a:pt x="0" y="333"/>
                      <a:pt x="5" y="312"/>
                      <a:pt x="22" y="295"/>
                    </a:cubicBezTo>
                    <a:cubicBezTo>
                      <a:pt x="338" y="0"/>
                      <a:pt x="338" y="0"/>
                      <a:pt x="338" y="0"/>
                    </a:cubicBezTo>
                    <a:cubicBezTo>
                      <a:pt x="432" y="176"/>
                      <a:pt x="432" y="176"/>
                      <a:pt x="432" y="176"/>
                    </a:cubicBezTo>
                    <a:cubicBezTo>
                      <a:pt x="560" y="72"/>
                      <a:pt x="560" y="72"/>
                      <a:pt x="560" y="72"/>
                    </a:cubicBezTo>
                    <a:cubicBezTo>
                      <a:pt x="570" y="85"/>
                      <a:pt x="570" y="85"/>
                      <a:pt x="570" y="85"/>
                    </a:cubicBezTo>
                    <a:cubicBezTo>
                      <a:pt x="535" y="114"/>
                      <a:pt x="507" y="152"/>
                      <a:pt x="492"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5" name="Freeform 30"/>
              <p:cNvSpPr>
                <a:spLocks noEditPoints="1"/>
              </p:cNvSpPr>
              <p:nvPr/>
            </p:nvSpPr>
            <p:spPr bwMode="auto">
              <a:xfrm>
                <a:off x="5305426" y="2744788"/>
                <a:ext cx="1570038" cy="1571625"/>
              </a:xfrm>
              <a:custGeom>
                <a:avLst/>
                <a:gdLst>
                  <a:gd name="T0" fmla="*/ 249 w 418"/>
                  <a:gd name="T1" fmla="*/ 352 h 418"/>
                  <a:gd name="T2" fmla="*/ 381 w 418"/>
                  <a:gd name="T3" fmla="*/ 201 h 418"/>
                  <a:gd name="T4" fmla="*/ 326 w 418"/>
                  <a:gd name="T5" fmla="*/ 84 h 418"/>
                  <a:gd name="T6" fmla="*/ 326 w 418"/>
                  <a:gd name="T7" fmla="*/ 84 h 418"/>
                  <a:gd name="T8" fmla="*/ 326 w 418"/>
                  <a:gd name="T9" fmla="*/ 84 h 418"/>
                  <a:gd name="T10" fmla="*/ 341 w 418"/>
                  <a:gd name="T11" fmla="*/ 166 h 418"/>
                  <a:gd name="T12" fmla="*/ 249 w 418"/>
                  <a:gd name="T13" fmla="*/ 352 h 418"/>
                  <a:gd name="T14" fmla="*/ 209 w 418"/>
                  <a:gd name="T15" fmla="*/ 418 h 418"/>
                  <a:gd name="T16" fmla="*/ 0 w 418"/>
                  <a:gd name="T17" fmla="*/ 209 h 418"/>
                  <a:gd name="T18" fmla="*/ 209 w 418"/>
                  <a:gd name="T19" fmla="*/ 0 h 418"/>
                  <a:gd name="T20" fmla="*/ 418 w 418"/>
                  <a:gd name="T21" fmla="*/ 209 h 418"/>
                  <a:gd name="T22" fmla="*/ 209 w 418"/>
                  <a:gd name="T23"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8">
                    <a:moveTo>
                      <a:pt x="249" y="352"/>
                    </a:moveTo>
                    <a:cubicBezTo>
                      <a:pt x="324" y="342"/>
                      <a:pt x="381" y="279"/>
                      <a:pt x="381" y="201"/>
                    </a:cubicBezTo>
                    <a:cubicBezTo>
                      <a:pt x="381" y="154"/>
                      <a:pt x="360" y="112"/>
                      <a:pt x="326" y="84"/>
                    </a:cubicBezTo>
                    <a:cubicBezTo>
                      <a:pt x="326" y="84"/>
                      <a:pt x="326" y="84"/>
                      <a:pt x="326" y="84"/>
                    </a:cubicBezTo>
                    <a:cubicBezTo>
                      <a:pt x="326" y="84"/>
                      <a:pt x="326" y="84"/>
                      <a:pt x="326" y="84"/>
                    </a:cubicBezTo>
                    <a:cubicBezTo>
                      <a:pt x="335" y="109"/>
                      <a:pt x="341" y="137"/>
                      <a:pt x="341" y="166"/>
                    </a:cubicBezTo>
                    <a:cubicBezTo>
                      <a:pt x="341" y="242"/>
                      <a:pt x="305" y="309"/>
                      <a:pt x="249" y="352"/>
                    </a:cubicBezTo>
                    <a:close/>
                    <a:moveTo>
                      <a:pt x="209" y="418"/>
                    </a:moveTo>
                    <a:cubicBezTo>
                      <a:pt x="93" y="418"/>
                      <a:pt x="0" y="325"/>
                      <a:pt x="0" y="209"/>
                    </a:cubicBezTo>
                    <a:cubicBezTo>
                      <a:pt x="0" y="94"/>
                      <a:pt x="93" y="0"/>
                      <a:pt x="209" y="0"/>
                    </a:cubicBezTo>
                    <a:cubicBezTo>
                      <a:pt x="325" y="0"/>
                      <a:pt x="418" y="94"/>
                      <a:pt x="418" y="209"/>
                    </a:cubicBezTo>
                    <a:cubicBezTo>
                      <a:pt x="418" y="325"/>
                      <a:pt x="325" y="418"/>
                      <a:pt x="209" y="4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6" name="Freeform 31"/>
              <p:cNvSpPr/>
              <p:nvPr/>
            </p:nvSpPr>
            <p:spPr bwMode="auto">
              <a:xfrm>
                <a:off x="4181476" y="4541838"/>
                <a:ext cx="439738" cy="830263"/>
              </a:xfrm>
              <a:custGeom>
                <a:avLst/>
                <a:gdLst>
                  <a:gd name="T0" fmla="*/ 0 w 117"/>
                  <a:gd name="T1" fmla="*/ 58 h 221"/>
                  <a:gd name="T2" fmla="*/ 86 w 117"/>
                  <a:gd name="T3" fmla="*/ 0 h 221"/>
                  <a:gd name="T4" fmla="*/ 117 w 117"/>
                  <a:gd name="T5" fmla="*/ 10 h 221"/>
                  <a:gd name="T6" fmla="*/ 104 w 117"/>
                  <a:gd name="T7" fmla="*/ 65 h 221"/>
                  <a:gd name="T8" fmla="*/ 104 w 117"/>
                  <a:gd name="T9" fmla="*/ 221 h 221"/>
                  <a:gd name="T10" fmla="*/ 14 w 117"/>
                  <a:gd name="T11" fmla="*/ 221 h 221"/>
                  <a:gd name="T12" fmla="*/ 36 w 117"/>
                  <a:gd name="T13" fmla="*/ 188 h 221"/>
                  <a:gd name="T14" fmla="*/ 0 w 117"/>
                  <a:gd name="T15" fmla="*/ 58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21">
                    <a:moveTo>
                      <a:pt x="0" y="58"/>
                    </a:moveTo>
                    <a:cubicBezTo>
                      <a:pt x="38" y="56"/>
                      <a:pt x="70" y="32"/>
                      <a:pt x="86" y="0"/>
                    </a:cubicBezTo>
                    <a:cubicBezTo>
                      <a:pt x="96" y="3"/>
                      <a:pt x="107" y="6"/>
                      <a:pt x="117" y="10"/>
                    </a:cubicBezTo>
                    <a:cubicBezTo>
                      <a:pt x="108" y="26"/>
                      <a:pt x="104" y="45"/>
                      <a:pt x="104" y="65"/>
                    </a:cubicBezTo>
                    <a:cubicBezTo>
                      <a:pt x="104" y="128"/>
                      <a:pt x="104" y="180"/>
                      <a:pt x="104" y="221"/>
                    </a:cubicBezTo>
                    <a:cubicBezTo>
                      <a:pt x="14" y="221"/>
                      <a:pt x="14" y="221"/>
                      <a:pt x="14" y="221"/>
                    </a:cubicBezTo>
                    <a:cubicBezTo>
                      <a:pt x="36" y="188"/>
                      <a:pt x="36" y="188"/>
                      <a:pt x="36" y="18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7" name="Freeform 32"/>
              <p:cNvSpPr/>
              <p:nvPr/>
            </p:nvSpPr>
            <p:spPr bwMode="auto">
              <a:xfrm>
                <a:off x="3387726" y="4541838"/>
                <a:ext cx="736600" cy="830263"/>
              </a:xfrm>
              <a:custGeom>
                <a:avLst/>
                <a:gdLst>
                  <a:gd name="T0" fmla="*/ 196 w 196"/>
                  <a:gd name="T1" fmla="*/ 58 h 221"/>
                  <a:gd name="T2" fmla="*/ 160 w 196"/>
                  <a:gd name="T3" fmla="*/ 188 h 221"/>
                  <a:gd name="T4" fmla="*/ 182 w 196"/>
                  <a:gd name="T5" fmla="*/ 221 h 221"/>
                  <a:gd name="T6" fmla="*/ 0 w 196"/>
                  <a:gd name="T7" fmla="*/ 221 h 221"/>
                  <a:gd name="T8" fmla="*/ 0 w 196"/>
                  <a:gd name="T9" fmla="*/ 88 h 221"/>
                  <a:gd name="T10" fmla="*/ 111 w 196"/>
                  <a:gd name="T11" fmla="*/ 0 h 221"/>
                  <a:gd name="T12" fmla="*/ 196 w 196"/>
                  <a:gd name="T13" fmla="*/ 58 h 221"/>
                </a:gdLst>
                <a:ahLst/>
                <a:cxnLst>
                  <a:cxn ang="0">
                    <a:pos x="T0" y="T1"/>
                  </a:cxn>
                  <a:cxn ang="0">
                    <a:pos x="T2" y="T3"/>
                  </a:cxn>
                  <a:cxn ang="0">
                    <a:pos x="T4" y="T5"/>
                  </a:cxn>
                  <a:cxn ang="0">
                    <a:pos x="T6" y="T7"/>
                  </a:cxn>
                  <a:cxn ang="0">
                    <a:pos x="T8" y="T9"/>
                  </a:cxn>
                  <a:cxn ang="0">
                    <a:pos x="T10" y="T11"/>
                  </a:cxn>
                  <a:cxn ang="0">
                    <a:pos x="T12" y="T13"/>
                  </a:cxn>
                </a:cxnLst>
                <a:rect l="0" t="0" r="r" b="b"/>
                <a:pathLst>
                  <a:path w="196" h="221">
                    <a:moveTo>
                      <a:pt x="196" y="58"/>
                    </a:moveTo>
                    <a:cubicBezTo>
                      <a:pt x="160" y="188"/>
                      <a:pt x="160" y="188"/>
                      <a:pt x="160" y="188"/>
                    </a:cubicBezTo>
                    <a:cubicBezTo>
                      <a:pt x="182" y="221"/>
                      <a:pt x="182" y="221"/>
                      <a:pt x="182" y="221"/>
                    </a:cubicBezTo>
                    <a:cubicBezTo>
                      <a:pt x="0" y="221"/>
                      <a:pt x="0" y="221"/>
                      <a:pt x="0" y="221"/>
                    </a:cubicBezTo>
                    <a:cubicBezTo>
                      <a:pt x="0" y="221"/>
                      <a:pt x="0" y="178"/>
                      <a:pt x="0" y="88"/>
                    </a:cubicBezTo>
                    <a:cubicBezTo>
                      <a:pt x="0" y="41"/>
                      <a:pt x="57" y="14"/>
                      <a:pt x="111" y="0"/>
                    </a:cubicBezTo>
                    <a:cubicBezTo>
                      <a:pt x="126" y="32"/>
                      <a:pt x="158" y="56"/>
                      <a:pt x="19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8" name="Freeform 33"/>
              <p:cNvSpPr/>
              <p:nvPr/>
            </p:nvSpPr>
            <p:spPr bwMode="auto">
              <a:xfrm flipH="1">
                <a:off x="3922713" y="3906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9" name="Freeform 34"/>
              <p:cNvSpPr>
                <a:spLocks noEditPoints="1"/>
              </p:cNvSpPr>
              <p:nvPr/>
            </p:nvSpPr>
            <p:spPr bwMode="auto">
              <a:xfrm>
                <a:off x="3733801" y="3733801"/>
                <a:ext cx="857250" cy="860425"/>
              </a:xfrm>
              <a:custGeom>
                <a:avLst/>
                <a:gdLst>
                  <a:gd name="T0" fmla="*/ 50 w 228"/>
                  <a:gd name="T1" fmla="*/ 46 h 229"/>
                  <a:gd name="T2" fmla="*/ 20 w 228"/>
                  <a:gd name="T3" fmla="*/ 110 h 229"/>
                  <a:gd name="T4" fmla="*/ 92 w 228"/>
                  <a:gd name="T5" fmla="*/ 192 h 229"/>
                  <a:gd name="T6" fmla="*/ 42 w 228"/>
                  <a:gd name="T7" fmla="*/ 91 h 229"/>
                  <a:gd name="T8" fmla="*/ 50 w 228"/>
                  <a:gd name="T9" fmla="*/ 46 h 229"/>
                  <a:gd name="T10" fmla="*/ 50 w 228"/>
                  <a:gd name="T11" fmla="*/ 46 h 229"/>
                  <a:gd name="T12" fmla="*/ 114 w 228"/>
                  <a:gd name="T13" fmla="*/ 229 h 229"/>
                  <a:gd name="T14" fmla="*/ 0 w 228"/>
                  <a:gd name="T15" fmla="*/ 114 h 229"/>
                  <a:gd name="T16" fmla="*/ 114 w 228"/>
                  <a:gd name="T17" fmla="*/ 0 h 229"/>
                  <a:gd name="T18" fmla="*/ 228 w 228"/>
                  <a:gd name="T19" fmla="*/ 114 h 229"/>
                  <a:gd name="T20" fmla="*/ 114 w 228"/>
                  <a:gd name="T21"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29">
                    <a:moveTo>
                      <a:pt x="50" y="46"/>
                    </a:moveTo>
                    <a:cubicBezTo>
                      <a:pt x="32" y="61"/>
                      <a:pt x="20" y="84"/>
                      <a:pt x="20" y="110"/>
                    </a:cubicBezTo>
                    <a:cubicBezTo>
                      <a:pt x="20" y="152"/>
                      <a:pt x="51" y="187"/>
                      <a:pt x="92" y="192"/>
                    </a:cubicBezTo>
                    <a:cubicBezTo>
                      <a:pt x="62" y="169"/>
                      <a:pt x="42" y="132"/>
                      <a:pt x="42" y="91"/>
                    </a:cubicBezTo>
                    <a:cubicBezTo>
                      <a:pt x="42" y="75"/>
                      <a:pt x="45" y="60"/>
                      <a:pt x="50" y="46"/>
                    </a:cubicBezTo>
                    <a:cubicBezTo>
                      <a:pt x="50" y="46"/>
                      <a:pt x="50" y="46"/>
                      <a:pt x="50" y="46"/>
                    </a:cubicBezTo>
                    <a:close/>
                    <a:moveTo>
                      <a:pt x="114" y="229"/>
                    </a:moveTo>
                    <a:cubicBezTo>
                      <a:pt x="51" y="229"/>
                      <a:pt x="0" y="177"/>
                      <a:pt x="0" y="114"/>
                    </a:cubicBezTo>
                    <a:cubicBezTo>
                      <a:pt x="0" y="51"/>
                      <a:pt x="51" y="0"/>
                      <a:pt x="114" y="0"/>
                    </a:cubicBezTo>
                    <a:cubicBezTo>
                      <a:pt x="177" y="0"/>
                      <a:pt x="228" y="51"/>
                      <a:pt x="228" y="114"/>
                    </a:cubicBezTo>
                    <a:cubicBezTo>
                      <a:pt x="228" y="177"/>
                      <a:pt x="177" y="229"/>
                      <a:pt x="114"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62" name="组合 61"/>
          <p:cNvGrpSpPr/>
          <p:nvPr/>
        </p:nvGrpSpPr>
        <p:grpSpPr>
          <a:xfrm>
            <a:off x="4177910" y="2374930"/>
            <a:ext cx="1479434" cy="1285832"/>
            <a:chOff x="4177910" y="2242850"/>
            <a:chExt cx="1479434" cy="1285832"/>
          </a:xfrm>
        </p:grpSpPr>
        <p:grpSp>
          <p:nvGrpSpPr>
            <p:cNvPr id="63" name="组合 62"/>
            <p:cNvGrpSpPr/>
            <p:nvPr/>
          </p:nvGrpSpPr>
          <p:grpSpPr>
            <a:xfrm>
              <a:off x="4177910" y="2242850"/>
              <a:ext cx="1479434" cy="1285832"/>
              <a:chOff x="1913683" y="2704884"/>
              <a:chExt cx="1479434" cy="1285832"/>
            </a:xfrm>
            <a:solidFill>
              <a:srgbClr val="E7E6E6">
                <a:lumMod val="25000"/>
              </a:srgbClr>
            </a:solidFill>
          </p:grpSpPr>
          <p:sp>
            <p:nvSpPr>
              <p:cNvPr id="70" name="圆角矩形 69"/>
              <p:cNvSpPr/>
              <p:nvPr/>
            </p:nvSpPr>
            <p:spPr>
              <a:xfrm>
                <a:off x="1913683" y="2704884"/>
                <a:ext cx="1285832" cy="1285832"/>
              </a:xfrm>
              <a:prstGeom prst="roundRect">
                <a:avLst>
                  <a:gd name="adj" fmla="val 8564"/>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1" name="等腰三角形 70"/>
              <p:cNvSpPr/>
              <p:nvPr/>
            </p:nvSpPr>
            <p:spPr>
              <a:xfrm rot="5400000">
                <a:off x="3105816" y="3250999"/>
                <a:ext cx="381000" cy="193602"/>
              </a:xfrm>
              <a:prstGeom prst="triangl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4" name="组合 63"/>
            <p:cNvGrpSpPr/>
            <p:nvPr/>
          </p:nvGrpSpPr>
          <p:grpSpPr>
            <a:xfrm>
              <a:off x="4575407" y="2535239"/>
              <a:ext cx="476034" cy="713731"/>
              <a:chOff x="3800475" y="4230688"/>
              <a:chExt cx="1179512" cy="1768475"/>
            </a:xfrm>
            <a:solidFill>
              <a:sysClr val="window" lastClr="FFFFFF"/>
            </a:solidFill>
          </p:grpSpPr>
          <p:sp>
            <p:nvSpPr>
              <p:cNvPr id="65" name="Freeform 13"/>
              <p:cNvSpPr/>
              <p:nvPr/>
            </p:nvSpPr>
            <p:spPr bwMode="auto">
              <a:xfrm>
                <a:off x="4140200" y="5622925"/>
                <a:ext cx="500062" cy="119063"/>
              </a:xfrm>
              <a:custGeom>
                <a:avLst/>
                <a:gdLst>
                  <a:gd name="T0" fmla="*/ 315 w 315"/>
                  <a:gd name="T1" fmla="*/ 37 h 75"/>
                  <a:gd name="T2" fmla="*/ 315 w 315"/>
                  <a:gd name="T3" fmla="*/ 37 h 75"/>
                  <a:gd name="T4" fmla="*/ 315 w 315"/>
                  <a:gd name="T5" fmla="*/ 45 h 75"/>
                  <a:gd name="T6" fmla="*/ 313 w 315"/>
                  <a:gd name="T7" fmla="*/ 53 h 75"/>
                  <a:gd name="T8" fmla="*/ 309 w 315"/>
                  <a:gd name="T9" fmla="*/ 59 h 75"/>
                  <a:gd name="T10" fmla="*/ 307 w 315"/>
                  <a:gd name="T11" fmla="*/ 65 h 75"/>
                  <a:gd name="T12" fmla="*/ 301 w 315"/>
                  <a:gd name="T13" fmla="*/ 69 h 75"/>
                  <a:gd name="T14" fmla="*/ 295 w 315"/>
                  <a:gd name="T15" fmla="*/ 73 h 75"/>
                  <a:gd name="T16" fmla="*/ 291 w 315"/>
                  <a:gd name="T17" fmla="*/ 75 h 75"/>
                  <a:gd name="T18" fmla="*/ 283 w 315"/>
                  <a:gd name="T19" fmla="*/ 75 h 75"/>
                  <a:gd name="T20" fmla="*/ 32 w 315"/>
                  <a:gd name="T21" fmla="*/ 75 h 75"/>
                  <a:gd name="T22" fmla="*/ 32 w 315"/>
                  <a:gd name="T23" fmla="*/ 75 h 75"/>
                  <a:gd name="T24" fmla="*/ 26 w 315"/>
                  <a:gd name="T25" fmla="*/ 75 h 75"/>
                  <a:gd name="T26" fmla="*/ 20 w 315"/>
                  <a:gd name="T27" fmla="*/ 73 h 75"/>
                  <a:gd name="T28" fmla="*/ 14 w 315"/>
                  <a:gd name="T29" fmla="*/ 69 h 75"/>
                  <a:gd name="T30" fmla="*/ 10 w 315"/>
                  <a:gd name="T31" fmla="*/ 65 h 75"/>
                  <a:gd name="T32" fmla="*/ 6 w 315"/>
                  <a:gd name="T33" fmla="*/ 59 h 75"/>
                  <a:gd name="T34" fmla="*/ 2 w 315"/>
                  <a:gd name="T35" fmla="*/ 53 h 75"/>
                  <a:gd name="T36" fmla="*/ 2 w 315"/>
                  <a:gd name="T37" fmla="*/ 45 h 75"/>
                  <a:gd name="T38" fmla="*/ 0 w 315"/>
                  <a:gd name="T39" fmla="*/ 37 h 75"/>
                  <a:gd name="T40" fmla="*/ 0 w 315"/>
                  <a:gd name="T41" fmla="*/ 37 h 75"/>
                  <a:gd name="T42" fmla="*/ 0 w 315"/>
                  <a:gd name="T43" fmla="*/ 37 h 75"/>
                  <a:gd name="T44" fmla="*/ 2 w 315"/>
                  <a:gd name="T45" fmla="*/ 29 h 75"/>
                  <a:gd name="T46" fmla="*/ 2 w 315"/>
                  <a:gd name="T47" fmla="*/ 23 h 75"/>
                  <a:gd name="T48" fmla="*/ 6 w 315"/>
                  <a:gd name="T49" fmla="*/ 17 h 75"/>
                  <a:gd name="T50" fmla="*/ 10 w 315"/>
                  <a:gd name="T51" fmla="*/ 11 h 75"/>
                  <a:gd name="T52" fmla="*/ 14 w 315"/>
                  <a:gd name="T53" fmla="*/ 5 h 75"/>
                  <a:gd name="T54" fmla="*/ 20 w 315"/>
                  <a:gd name="T55" fmla="*/ 4 h 75"/>
                  <a:gd name="T56" fmla="*/ 26 w 315"/>
                  <a:gd name="T57" fmla="*/ 2 h 75"/>
                  <a:gd name="T58" fmla="*/ 32 w 315"/>
                  <a:gd name="T59" fmla="*/ 0 h 75"/>
                  <a:gd name="T60" fmla="*/ 283 w 315"/>
                  <a:gd name="T61" fmla="*/ 0 h 75"/>
                  <a:gd name="T62" fmla="*/ 283 w 315"/>
                  <a:gd name="T63" fmla="*/ 0 h 75"/>
                  <a:gd name="T64" fmla="*/ 291 w 315"/>
                  <a:gd name="T65" fmla="*/ 2 h 75"/>
                  <a:gd name="T66" fmla="*/ 295 w 315"/>
                  <a:gd name="T67" fmla="*/ 4 h 75"/>
                  <a:gd name="T68" fmla="*/ 301 w 315"/>
                  <a:gd name="T69" fmla="*/ 5 h 75"/>
                  <a:gd name="T70" fmla="*/ 307 w 315"/>
                  <a:gd name="T71" fmla="*/ 11 h 75"/>
                  <a:gd name="T72" fmla="*/ 309 w 315"/>
                  <a:gd name="T73" fmla="*/ 17 h 75"/>
                  <a:gd name="T74" fmla="*/ 313 w 315"/>
                  <a:gd name="T75" fmla="*/ 23 h 75"/>
                  <a:gd name="T76" fmla="*/ 315 w 315"/>
                  <a:gd name="T77" fmla="*/ 29 h 75"/>
                  <a:gd name="T78" fmla="*/ 315 w 315"/>
                  <a:gd name="T79" fmla="*/ 37 h 75"/>
                  <a:gd name="T80" fmla="*/ 315 w 315"/>
                  <a:gd name="T81"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5" h="75">
                    <a:moveTo>
                      <a:pt x="315" y="37"/>
                    </a:moveTo>
                    <a:lnTo>
                      <a:pt x="315" y="37"/>
                    </a:lnTo>
                    <a:lnTo>
                      <a:pt x="315" y="45"/>
                    </a:lnTo>
                    <a:lnTo>
                      <a:pt x="313" y="53"/>
                    </a:lnTo>
                    <a:lnTo>
                      <a:pt x="309" y="59"/>
                    </a:lnTo>
                    <a:lnTo>
                      <a:pt x="307" y="65"/>
                    </a:lnTo>
                    <a:lnTo>
                      <a:pt x="301" y="69"/>
                    </a:lnTo>
                    <a:lnTo>
                      <a:pt x="295" y="73"/>
                    </a:lnTo>
                    <a:lnTo>
                      <a:pt x="291" y="75"/>
                    </a:lnTo>
                    <a:lnTo>
                      <a:pt x="283" y="75"/>
                    </a:lnTo>
                    <a:lnTo>
                      <a:pt x="32" y="75"/>
                    </a:lnTo>
                    <a:lnTo>
                      <a:pt x="32" y="75"/>
                    </a:lnTo>
                    <a:lnTo>
                      <a:pt x="26" y="75"/>
                    </a:lnTo>
                    <a:lnTo>
                      <a:pt x="20" y="73"/>
                    </a:lnTo>
                    <a:lnTo>
                      <a:pt x="14" y="69"/>
                    </a:lnTo>
                    <a:lnTo>
                      <a:pt x="10" y="65"/>
                    </a:lnTo>
                    <a:lnTo>
                      <a:pt x="6" y="59"/>
                    </a:lnTo>
                    <a:lnTo>
                      <a:pt x="2" y="53"/>
                    </a:lnTo>
                    <a:lnTo>
                      <a:pt x="2" y="45"/>
                    </a:lnTo>
                    <a:lnTo>
                      <a:pt x="0" y="37"/>
                    </a:lnTo>
                    <a:lnTo>
                      <a:pt x="0" y="37"/>
                    </a:lnTo>
                    <a:lnTo>
                      <a:pt x="0" y="37"/>
                    </a:lnTo>
                    <a:lnTo>
                      <a:pt x="2" y="29"/>
                    </a:lnTo>
                    <a:lnTo>
                      <a:pt x="2" y="23"/>
                    </a:lnTo>
                    <a:lnTo>
                      <a:pt x="6" y="17"/>
                    </a:lnTo>
                    <a:lnTo>
                      <a:pt x="10" y="11"/>
                    </a:lnTo>
                    <a:lnTo>
                      <a:pt x="14" y="5"/>
                    </a:lnTo>
                    <a:lnTo>
                      <a:pt x="20" y="4"/>
                    </a:lnTo>
                    <a:lnTo>
                      <a:pt x="26" y="2"/>
                    </a:lnTo>
                    <a:lnTo>
                      <a:pt x="32" y="0"/>
                    </a:lnTo>
                    <a:lnTo>
                      <a:pt x="283" y="0"/>
                    </a:lnTo>
                    <a:lnTo>
                      <a:pt x="283" y="0"/>
                    </a:lnTo>
                    <a:lnTo>
                      <a:pt x="291" y="2"/>
                    </a:lnTo>
                    <a:lnTo>
                      <a:pt x="295" y="4"/>
                    </a:lnTo>
                    <a:lnTo>
                      <a:pt x="301" y="5"/>
                    </a:lnTo>
                    <a:lnTo>
                      <a:pt x="307" y="11"/>
                    </a:lnTo>
                    <a:lnTo>
                      <a:pt x="309" y="17"/>
                    </a:lnTo>
                    <a:lnTo>
                      <a:pt x="313" y="23"/>
                    </a:lnTo>
                    <a:lnTo>
                      <a:pt x="315" y="29"/>
                    </a:lnTo>
                    <a:lnTo>
                      <a:pt x="315" y="37"/>
                    </a:lnTo>
                    <a:lnTo>
                      <a:pt x="315"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66" name="Freeform 14"/>
              <p:cNvSpPr/>
              <p:nvPr/>
            </p:nvSpPr>
            <p:spPr bwMode="auto">
              <a:xfrm>
                <a:off x="4162425" y="5818188"/>
                <a:ext cx="455612" cy="180975"/>
              </a:xfrm>
              <a:custGeom>
                <a:avLst/>
                <a:gdLst>
                  <a:gd name="T0" fmla="*/ 0 w 287"/>
                  <a:gd name="T1" fmla="*/ 0 h 114"/>
                  <a:gd name="T2" fmla="*/ 0 w 287"/>
                  <a:gd name="T3" fmla="*/ 0 h 114"/>
                  <a:gd name="T4" fmla="*/ 2 w 287"/>
                  <a:gd name="T5" fmla="*/ 12 h 114"/>
                  <a:gd name="T6" fmla="*/ 4 w 287"/>
                  <a:gd name="T7" fmla="*/ 22 h 114"/>
                  <a:gd name="T8" fmla="*/ 6 w 287"/>
                  <a:gd name="T9" fmla="*/ 34 h 114"/>
                  <a:gd name="T10" fmla="*/ 12 w 287"/>
                  <a:gd name="T11" fmla="*/ 44 h 114"/>
                  <a:gd name="T12" fmla="*/ 18 w 287"/>
                  <a:gd name="T13" fmla="*/ 54 h 114"/>
                  <a:gd name="T14" fmla="*/ 24 w 287"/>
                  <a:gd name="T15" fmla="*/ 64 h 114"/>
                  <a:gd name="T16" fmla="*/ 42 w 287"/>
                  <a:gd name="T17" fmla="*/ 80 h 114"/>
                  <a:gd name="T18" fmla="*/ 64 w 287"/>
                  <a:gd name="T19" fmla="*/ 94 h 114"/>
                  <a:gd name="T20" fmla="*/ 88 w 287"/>
                  <a:gd name="T21" fmla="*/ 106 h 114"/>
                  <a:gd name="T22" fmla="*/ 116 w 287"/>
                  <a:gd name="T23" fmla="*/ 112 h 114"/>
                  <a:gd name="T24" fmla="*/ 144 w 287"/>
                  <a:gd name="T25" fmla="*/ 114 h 114"/>
                  <a:gd name="T26" fmla="*/ 144 w 287"/>
                  <a:gd name="T27" fmla="*/ 114 h 114"/>
                  <a:gd name="T28" fmla="*/ 174 w 287"/>
                  <a:gd name="T29" fmla="*/ 112 h 114"/>
                  <a:gd name="T30" fmla="*/ 200 w 287"/>
                  <a:gd name="T31" fmla="*/ 106 h 114"/>
                  <a:gd name="T32" fmla="*/ 223 w 287"/>
                  <a:gd name="T33" fmla="*/ 94 h 114"/>
                  <a:gd name="T34" fmla="*/ 245 w 287"/>
                  <a:gd name="T35" fmla="*/ 80 h 114"/>
                  <a:gd name="T36" fmla="*/ 263 w 287"/>
                  <a:gd name="T37" fmla="*/ 64 h 114"/>
                  <a:gd name="T38" fmla="*/ 269 w 287"/>
                  <a:gd name="T39" fmla="*/ 54 h 114"/>
                  <a:gd name="T40" fmla="*/ 277 w 287"/>
                  <a:gd name="T41" fmla="*/ 44 h 114"/>
                  <a:gd name="T42" fmla="*/ 281 w 287"/>
                  <a:gd name="T43" fmla="*/ 34 h 114"/>
                  <a:gd name="T44" fmla="*/ 285 w 287"/>
                  <a:gd name="T45" fmla="*/ 22 h 114"/>
                  <a:gd name="T46" fmla="*/ 287 w 287"/>
                  <a:gd name="T47" fmla="*/ 12 h 114"/>
                  <a:gd name="T48" fmla="*/ 287 w 287"/>
                  <a:gd name="T49" fmla="*/ 0 h 114"/>
                  <a:gd name="T50" fmla="*/ 0 w 287"/>
                  <a:gd name="T5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114">
                    <a:moveTo>
                      <a:pt x="0" y="0"/>
                    </a:moveTo>
                    <a:lnTo>
                      <a:pt x="0" y="0"/>
                    </a:lnTo>
                    <a:lnTo>
                      <a:pt x="2" y="12"/>
                    </a:lnTo>
                    <a:lnTo>
                      <a:pt x="4" y="22"/>
                    </a:lnTo>
                    <a:lnTo>
                      <a:pt x="6" y="34"/>
                    </a:lnTo>
                    <a:lnTo>
                      <a:pt x="12" y="44"/>
                    </a:lnTo>
                    <a:lnTo>
                      <a:pt x="18" y="54"/>
                    </a:lnTo>
                    <a:lnTo>
                      <a:pt x="24" y="64"/>
                    </a:lnTo>
                    <a:lnTo>
                      <a:pt x="42" y="80"/>
                    </a:lnTo>
                    <a:lnTo>
                      <a:pt x="64" y="94"/>
                    </a:lnTo>
                    <a:lnTo>
                      <a:pt x="88" y="106"/>
                    </a:lnTo>
                    <a:lnTo>
                      <a:pt x="116" y="112"/>
                    </a:lnTo>
                    <a:lnTo>
                      <a:pt x="144" y="114"/>
                    </a:lnTo>
                    <a:lnTo>
                      <a:pt x="144" y="114"/>
                    </a:lnTo>
                    <a:lnTo>
                      <a:pt x="174" y="112"/>
                    </a:lnTo>
                    <a:lnTo>
                      <a:pt x="200" y="106"/>
                    </a:lnTo>
                    <a:lnTo>
                      <a:pt x="223" y="94"/>
                    </a:lnTo>
                    <a:lnTo>
                      <a:pt x="245" y="80"/>
                    </a:lnTo>
                    <a:lnTo>
                      <a:pt x="263" y="64"/>
                    </a:lnTo>
                    <a:lnTo>
                      <a:pt x="269" y="54"/>
                    </a:lnTo>
                    <a:lnTo>
                      <a:pt x="277" y="44"/>
                    </a:lnTo>
                    <a:lnTo>
                      <a:pt x="281" y="34"/>
                    </a:lnTo>
                    <a:lnTo>
                      <a:pt x="285" y="22"/>
                    </a:lnTo>
                    <a:lnTo>
                      <a:pt x="287" y="12"/>
                    </a:lnTo>
                    <a:lnTo>
                      <a:pt x="28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67" name="Freeform 15"/>
              <p:cNvSpPr>
                <a:spLocks noEditPoints="1"/>
              </p:cNvSpPr>
              <p:nvPr/>
            </p:nvSpPr>
            <p:spPr bwMode="auto">
              <a:xfrm>
                <a:off x="3800475" y="4230688"/>
                <a:ext cx="1179512" cy="1322388"/>
              </a:xfrm>
              <a:custGeom>
                <a:avLst/>
                <a:gdLst>
                  <a:gd name="T0" fmla="*/ 741 w 743"/>
                  <a:gd name="T1" fmla="*/ 344 h 833"/>
                  <a:gd name="T2" fmla="*/ 713 w 743"/>
                  <a:gd name="T3" fmla="*/ 234 h 833"/>
                  <a:gd name="T4" fmla="*/ 657 w 743"/>
                  <a:gd name="T5" fmla="*/ 140 h 833"/>
                  <a:gd name="T6" fmla="*/ 579 w 743"/>
                  <a:gd name="T7" fmla="*/ 66 h 833"/>
                  <a:gd name="T8" fmla="*/ 481 w 743"/>
                  <a:gd name="T9" fmla="*/ 18 h 833"/>
                  <a:gd name="T10" fmla="*/ 372 w 743"/>
                  <a:gd name="T11" fmla="*/ 0 h 833"/>
                  <a:gd name="T12" fmla="*/ 298 w 743"/>
                  <a:gd name="T13" fmla="*/ 8 h 833"/>
                  <a:gd name="T14" fmla="*/ 194 w 743"/>
                  <a:gd name="T15" fmla="*/ 46 h 833"/>
                  <a:gd name="T16" fmla="*/ 108 w 743"/>
                  <a:gd name="T17" fmla="*/ 112 h 833"/>
                  <a:gd name="T18" fmla="*/ 44 w 743"/>
                  <a:gd name="T19" fmla="*/ 200 h 833"/>
                  <a:gd name="T20" fmla="*/ 8 w 743"/>
                  <a:gd name="T21" fmla="*/ 306 h 833"/>
                  <a:gd name="T22" fmla="*/ 0 w 743"/>
                  <a:gd name="T23" fmla="*/ 384 h 833"/>
                  <a:gd name="T24" fmla="*/ 18 w 743"/>
                  <a:gd name="T25" fmla="*/ 519 h 833"/>
                  <a:gd name="T26" fmla="*/ 56 w 743"/>
                  <a:gd name="T27" fmla="*/ 621 h 833"/>
                  <a:gd name="T28" fmla="*/ 106 w 743"/>
                  <a:gd name="T29" fmla="*/ 699 h 833"/>
                  <a:gd name="T30" fmla="*/ 194 w 743"/>
                  <a:gd name="T31" fmla="*/ 797 h 833"/>
                  <a:gd name="T32" fmla="*/ 519 w 743"/>
                  <a:gd name="T33" fmla="*/ 833 h 833"/>
                  <a:gd name="T34" fmla="*/ 553 w 743"/>
                  <a:gd name="T35" fmla="*/ 797 h 833"/>
                  <a:gd name="T36" fmla="*/ 645 w 743"/>
                  <a:gd name="T37" fmla="*/ 699 h 833"/>
                  <a:gd name="T38" fmla="*/ 695 w 743"/>
                  <a:gd name="T39" fmla="*/ 621 h 833"/>
                  <a:gd name="T40" fmla="*/ 731 w 743"/>
                  <a:gd name="T41" fmla="*/ 519 h 833"/>
                  <a:gd name="T42" fmla="*/ 743 w 743"/>
                  <a:gd name="T43" fmla="*/ 384 h 833"/>
                  <a:gd name="T44" fmla="*/ 531 w 743"/>
                  <a:gd name="T45" fmla="*/ 727 h 833"/>
                  <a:gd name="T46" fmla="*/ 256 w 743"/>
                  <a:gd name="T47" fmla="*/ 769 h 833"/>
                  <a:gd name="T48" fmla="*/ 186 w 743"/>
                  <a:gd name="T49" fmla="*/ 693 h 833"/>
                  <a:gd name="T50" fmla="*/ 124 w 743"/>
                  <a:gd name="T51" fmla="*/ 613 h 833"/>
                  <a:gd name="T52" fmla="*/ 96 w 743"/>
                  <a:gd name="T53" fmla="*/ 553 h 833"/>
                  <a:gd name="T54" fmla="*/ 74 w 743"/>
                  <a:gd name="T55" fmla="*/ 477 h 833"/>
                  <a:gd name="T56" fmla="*/ 66 w 743"/>
                  <a:gd name="T57" fmla="*/ 382 h 833"/>
                  <a:gd name="T58" fmla="*/ 70 w 743"/>
                  <a:gd name="T59" fmla="*/ 320 h 833"/>
                  <a:gd name="T60" fmla="*/ 100 w 743"/>
                  <a:gd name="T61" fmla="*/ 232 h 833"/>
                  <a:gd name="T62" fmla="*/ 156 w 743"/>
                  <a:gd name="T63" fmla="*/ 156 h 833"/>
                  <a:gd name="T64" fmla="*/ 202 w 743"/>
                  <a:gd name="T65" fmla="*/ 118 h 833"/>
                  <a:gd name="T66" fmla="*/ 284 w 743"/>
                  <a:gd name="T67" fmla="*/ 78 h 833"/>
                  <a:gd name="T68" fmla="*/ 372 w 743"/>
                  <a:gd name="T69" fmla="*/ 64 h 833"/>
                  <a:gd name="T70" fmla="*/ 432 w 743"/>
                  <a:gd name="T71" fmla="*/ 70 h 833"/>
                  <a:gd name="T72" fmla="*/ 515 w 743"/>
                  <a:gd name="T73" fmla="*/ 102 h 833"/>
                  <a:gd name="T74" fmla="*/ 585 w 743"/>
                  <a:gd name="T75" fmla="*/ 158 h 833"/>
                  <a:gd name="T76" fmla="*/ 625 w 743"/>
                  <a:gd name="T77" fmla="*/ 206 h 833"/>
                  <a:gd name="T78" fmla="*/ 663 w 743"/>
                  <a:gd name="T79" fmla="*/ 290 h 833"/>
                  <a:gd name="T80" fmla="*/ 679 w 743"/>
                  <a:gd name="T81" fmla="*/ 384 h 833"/>
                  <a:gd name="T82" fmla="*/ 675 w 743"/>
                  <a:gd name="T83" fmla="*/ 451 h 833"/>
                  <a:gd name="T84" fmla="*/ 661 w 743"/>
                  <a:gd name="T85" fmla="*/ 535 h 833"/>
                  <a:gd name="T86" fmla="*/ 633 w 743"/>
                  <a:gd name="T87" fmla="*/ 601 h 833"/>
                  <a:gd name="T88" fmla="*/ 585 w 743"/>
                  <a:gd name="T89" fmla="*/ 669 h 833"/>
                  <a:gd name="T90" fmla="*/ 531 w 743"/>
                  <a:gd name="T91" fmla="*/ 727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3" h="833">
                    <a:moveTo>
                      <a:pt x="743" y="384"/>
                    </a:moveTo>
                    <a:lnTo>
                      <a:pt x="743" y="384"/>
                    </a:lnTo>
                    <a:lnTo>
                      <a:pt x="741" y="344"/>
                    </a:lnTo>
                    <a:lnTo>
                      <a:pt x="735" y="306"/>
                    </a:lnTo>
                    <a:lnTo>
                      <a:pt x="725" y="270"/>
                    </a:lnTo>
                    <a:lnTo>
                      <a:pt x="713" y="234"/>
                    </a:lnTo>
                    <a:lnTo>
                      <a:pt x="697" y="200"/>
                    </a:lnTo>
                    <a:lnTo>
                      <a:pt x="677" y="168"/>
                    </a:lnTo>
                    <a:lnTo>
                      <a:pt x="657" y="140"/>
                    </a:lnTo>
                    <a:lnTo>
                      <a:pt x="633" y="112"/>
                    </a:lnTo>
                    <a:lnTo>
                      <a:pt x="607" y="88"/>
                    </a:lnTo>
                    <a:lnTo>
                      <a:pt x="579" y="66"/>
                    </a:lnTo>
                    <a:lnTo>
                      <a:pt x="547" y="46"/>
                    </a:lnTo>
                    <a:lnTo>
                      <a:pt x="515" y="30"/>
                    </a:lnTo>
                    <a:lnTo>
                      <a:pt x="481" y="18"/>
                    </a:lnTo>
                    <a:lnTo>
                      <a:pt x="447" y="8"/>
                    </a:lnTo>
                    <a:lnTo>
                      <a:pt x="410" y="2"/>
                    </a:lnTo>
                    <a:lnTo>
                      <a:pt x="372" y="0"/>
                    </a:lnTo>
                    <a:lnTo>
                      <a:pt x="372" y="0"/>
                    </a:lnTo>
                    <a:lnTo>
                      <a:pt x="334" y="2"/>
                    </a:lnTo>
                    <a:lnTo>
                      <a:pt x="298" y="8"/>
                    </a:lnTo>
                    <a:lnTo>
                      <a:pt x="262" y="18"/>
                    </a:lnTo>
                    <a:lnTo>
                      <a:pt x="228" y="30"/>
                    </a:lnTo>
                    <a:lnTo>
                      <a:pt x="194" y="46"/>
                    </a:lnTo>
                    <a:lnTo>
                      <a:pt x="164" y="66"/>
                    </a:lnTo>
                    <a:lnTo>
                      <a:pt x="134" y="88"/>
                    </a:lnTo>
                    <a:lnTo>
                      <a:pt x="108" y="112"/>
                    </a:lnTo>
                    <a:lnTo>
                      <a:pt x="84" y="140"/>
                    </a:lnTo>
                    <a:lnTo>
                      <a:pt x="62" y="168"/>
                    </a:lnTo>
                    <a:lnTo>
                      <a:pt x="44" y="200"/>
                    </a:lnTo>
                    <a:lnTo>
                      <a:pt x="28" y="234"/>
                    </a:lnTo>
                    <a:lnTo>
                      <a:pt x="16" y="270"/>
                    </a:lnTo>
                    <a:lnTo>
                      <a:pt x="8" y="306"/>
                    </a:lnTo>
                    <a:lnTo>
                      <a:pt x="2" y="344"/>
                    </a:lnTo>
                    <a:lnTo>
                      <a:pt x="0" y="384"/>
                    </a:lnTo>
                    <a:lnTo>
                      <a:pt x="0" y="384"/>
                    </a:lnTo>
                    <a:lnTo>
                      <a:pt x="4" y="433"/>
                    </a:lnTo>
                    <a:lnTo>
                      <a:pt x="8" y="477"/>
                    </a:lnTo>
                    <a:lnTo>
                      <a:pt x="18" y="519"/>
                    </a:lnTo>
                    <a:lnTo>
                      <a:pt x="28" y="557"/>
                    </a:lnTo>
                    <a:lnTo>
                      <a:pt x="40" y="591"/>
                    </a:lnTo>
                    <a:lnTo>
                      <a:pt x="56" y="621"/>
                    </a:lnTo>
                    <a:lnTo>
                      <a:pt x="72" y="649"/>
                    </a:lnTo>
                    <a:lnTo>
                      <a:pt x="88" y="675"/>
                    </a:lnTo>
                    <a:lnTo>
                      <a:pt x="106" y="699"/>
                    </a:lnTo>
                    <a:lnTo>
                      <a:pt x="124" y="721"/>
                    </a:lnTo>
                    <a:lnTo>
                      <a:pt x="160" y="761"/>
                    </a:lnTo>
                    <a:lnTo>
                      <a:pt x="194" y="797"/>
                    </a:lnTo>
                    <a:lnTo>
                      <a:pt x="210" y="815"/>
                    </a:lnTo>
                    <a:lnTo>
                      <a:pt x="224" y="833"/>
                    </a:lnTo>
                    <a:lnTo>
                      <a:pt x="519" y="833"/>
                    </a:lnTo>
                    <a:lnTo>
                      <a:pt x="519" y="833"/>
                    </a:lnTo>
                    <a:lnTo>
                      <a:pt x="535" y="815"/>
                    </a:lnTo>
                    <a:lnTo>
                      <a:pt x="553" y="797"/>
                    </a:lnTo>
                    <a:lnTo>
                      <a:pt x="589" y="761"/>
                    </a:lnTo>
                    <a:lnTo>
                      <a:pt x="627" y="721"/>
                    </a:lnTo>
                    <a:lnTo>
                      <a:pt x="645" y="699"/>
                    </a:lnTo>
                    <a:lnTo>
                      <a:pt x="663" y="675"/>
                    </a:lnTo>
                    <a:lnTo>
                      <a:pt x="679" y="649"/>
                    </a:lnTo>
                    <a:lnTo>
                      <a:pt x="695" y="621"/>
                    </a:lnTo>
                    <a:lnTo>
                      <a:pt x="709" y="591"/>
                    </a:lnTo>
                    <a:lnTo>
                      <a:pt x="721" y="557"/>
                    </a:lnTo>
                    <a:lnTo>
                      <a:pt x="731" y="519"/>
                    </a:lnTo>
                    <a:lnTo>
                      <a:pt x="739" y="477"/>
                    </a:lnTo>
                    <a:lnTo>
                      <a:pt x="743" y="433"/>
                    </a:lnTo>
                    <a:lnTo>
                      <a:pt x="743" y="384"/>
                    </a:lnTo>
                    <a:lnTo>
                      <a:pt x="743" y="384"/>
                    </a:lnTo>
                    <a:close/>
                    <a:moveTo>
                      <a:pt x="531" y="727"/>
                    </a:moveTo>
                    <a:lnTo>
                      <a:pt x="531" y="727"/>
                    </a:lnTo>
                    <a:lnTo>
                      <a:pt x="491" y="769"/>
                    </a:lnTo>
                    <a:lnTo>
                      <a:pt x="256" y="769"/>
                    </a:lnTo>
                    <a:lnTo>
                      <a:pt x="256" y="769"/>
                    </a:lnTo>
                    <a:lnTo>
                      <a:pt x="212" y="721"/>
                    </a:lnTo>
                    <a:lnTo>
                      <a:pt x="212" y="721"/>
                    </a:lnTo>
                    <a:lnTo>
                      <a:pt x="186" y="693"/>
                    </a:lnTo>
                    <a:lnTo>
                      <a:pt x="160" y="663"/>
                    </a:lnTo>
                    <a:lnTo>
                      <a:pt x="136" y="631"/>
                    </a:lnTo>
                    <a:lnTo>
                      <a:pt x="124" y="613"/>
                    </a:lnTo>
                    <a:lnTo>
                      <a:pt x="114" y="595"/>
                    </a:lnTo>
                    <a:lnTo>
                      <a:pt x="104" y="573"/>
                    </a:lnTo>
                    <a:lnTo>
                      <a:pt x="96" y="553"/>
                    </a:lnTo>
                    <a:lnTo>
                      <a:pt x="88" y="529"/>
                    </a:lnTo>
                    <a:lnTo>
                      <a:pt x="80" y="503"/>
                    </a:lnTo>
                    <a:lnTo>
                      <a:pt x="74" y="477"/>
                    </a:lnTo>
                    <a:lnTo>
                      <a:pt x="70" y="447"/>
                    </a:lnTo>
                    <a:lnTo>
                      <a:pt x="68" y="416"/>
                    </a:lnTo>
                    <a:lnTo>
                      <a:pt x="66" y="382"/>
                    </a:lnTo>
                    <a:lnTo>
                      <a:pt x="66" y="382"/>
                    </a:lnTo>
                    <a:lnTo>
                      <a:pt x="66" y="350"/>
                    </a:lnTo>
                    <a:lnTo>
                      <a:pt x="70" y="320"/>
                    </a:lnTo>
                    <a:lnTo>
                      <a:pt x="78" y="290"/>
                    </a:lnTo>
                    <a:lnTo>
                      <a:pt x="88" y="260"/>
                    </a:lnTo>
                    <a:lnTo>
                      <a:pt x="100" y="232"/>
                    </a:lnTo>
                    <a:lnTo>
                      <a:pt x="116" y="206"/>
                    </a:lnTo>
                    <a:lnTo>
                      <a:pt x="134" y="180"/>
                    </a:lnTo>
                    <a:lnTo>
                      <a:pt x="156" y="156"/>
                    </a:lnTo>
                    <a:lnTo>
                      <a:pt x="156" y="156"/>
                    </a:lnTo>
                    <a:lnTo>
                      <a:pt x="178" y="136"/>
                    </a:lnTo>
                    <a:lnTo>
                      <a:pt x="202" y="118"/>
                    </a:lnTo>
                    <a:lnTo>
                      <a:pt x="228" y="102"/>
                    </a:lnTo>
                    <a:lnTo>
                      <a:pt x="256" y="88"/>
                    </a:lnTo>
                    <a:lnTo>
                      <a:pt x="284" y="78"/>
                    </a:lnTo>
                    <a:lnTo>
                      <a:pt x="312" y="70"/>
                    </a:lnTo>
                    <a:lnTo>
                      <a:pt x="342" y="66"/>
                    </a:lnTo>
                    <a:lnTo>
                      <a:pt x="372" y="64"/>
                    </a:lnTo>
                    <a:lnTo>
                      <a:pt x="372" y="64"/>
                    </a:lnTo>
                    <a:lnTo>
                      <a:pt x="402" y="66"/>
                    </a:lnTo>
                    <a:lnTo>
                      <a:pt x="432" y="70"/>
                    </a:lnTo>
                    <a:lnTo>
                      <a:pt x="459" y="78"/>
                    </a:lnTo>
                    <a:lnTo>
                      <a:pt x="487" y="88"/>
                    </a:lnTo>
                    <a:lnTo>
                      <a:pt x="515" y="102"/>
                    </a:lnTo>
                    <a:lnTo>
                      <a:pt x="539" y="118"/>
                    </a:lnTo>
                    <a:lnTo>
                      <a:pt x="563" y="136"/>
                    </a:lnTo>
                    <a:lnTo>
                      <a:pt x="585" y="158"/>
                    </a:lnTo>
                    <a:lnTo>
                      <a:pt x="585" y="158"/>
                    </a:lnTo>
                    <a:lnTo>
                      <a:pt x="607" y="180"/>
                    </a:lnTo>
                    <a:lnTo>
                      <a:pt x="625" y="206"/>
                    </a:lnTo>
                    <a:lnTo>
                      <a:pt x="641" y="232"/>
                    </a:lnTo>
                    <a:lnTo>
                      <a:pt x="653" y="262"/>
                    </a:lnTo>
                    <a:lnTo>
                      <a:pt x="663" y="290"/>
                    </a:lnTo>
                    <a:lnTo>
                      <a:pt x="671" y="322"/>
                    </a:lnTo>
                    <a:lnTo>
                      <a:pt x="675" y="352"/>
                    </a:lnTo>
                    <a:lnTo>
                      <a:pt x="679" y="384"/>
                    </a:lnTo>
                    <a:lnTo>
                      <a:pt x="679" y="384"/>
                    </a:lnTo>
                    <a:lnTo>
                      <a:pt x="677" y="419"/>
                    </a:lnTo>
                    <a:lnTo>
                      <a:pt x="675" y="451"/>
                    </a:lnTo>
                    <a:lnTo>
                      <a:pt x="671" y="481"/>
                    </a:lnTo>
                    <a:lnTo>
                      <a:pt x="667" y="509"/>
                    </a:lnTo>
                    <a:lnTo>
                      <a:pt x="661" y="535"/>
                    </a:lnTo>
                    <a:lnTo>
                      <a:pt x="653" y="557"/>
                    </a:lnTo>
                    <a:lnTo>
                      <a:pt x="643" y="579"/>
                    </a:lnTo>
                    <a:lnTo>
                      <a:pt x="633" y="601"/>
                    </a:lnTo>
                    <a:lnTo>
                      <a:pt x="623" y="619"/>
                    </a:lnTo>
                    <a:lnTo>
                      <a:pt x="611" y="637"/>
                    </a:lnTo>
                    <a:lnTo>
                      <a:pt x="585" y="669"/>
                    </a:lnTo>
                    <a:lnTo>
                      <a:pt x="557" y="699"/>
                    </a:lnTo>
                    <a:lnTo>
                      <a:pt x="531" y="727"/>
                    </a:lnTo>
                    <a:lnTo>
                      <a:pt x="531" y="7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68" name="Freeform 16"/>
              <p:cNvSpPr/>
              <p:nvPr/>
            </p:nvSpPr>
            <p:spPr bwMode="auto">
              <a:xfrm>
                <a:off x="4086225" y="4856163"/>
                <a:ext cx="614362" cy="541338"/>
              </a:xfrm>
              <a:custGeom>
                <a:avLst/>
                <a:gdLst>
                  <a:gd name="T0" fmla="*/ 158 w 387"/>
                  <a:gd name="T1" fmla="*/ 0 h 341"/>
                  <a:gd name="T2" fmla="*/ 158 w 387"/>
                  <a:gd name="T3" fmla="*/ 8 h 341"/>
                  <a:gd name="T4" fmla="*/ 164 w 387"/>
                  <a:gd name="T5" fmla="*/ 33 h 341"/>
                  <a:gd name="T6" fmla="*/ 172 w 387"/>
                  <a:gd name="T7" fmla="*/ 45 h 341"/>
                  <a:gd name="T8" fmla="*/ 168 w 387"/>
                  <a:gd name="T9" fmla="*/ 67 h 341"/>
                  <a:gd name="T10" fmla="*/ 158 w 387"/>
                  <a:gd name="T11" fmla="*/ 155 h 341"/>
                  <a:gd name="T12" fmla="*/ 156 w 387"/>
                  <a:gd name="T13" fmla="*/ 213 h 341"/>
                  <a:gd name="T14" fmla="*/ 158 w 387"/>
                  <a:gd name="T15" fmla="*/ 235 h 341"/>
                  <a:gd name="T16" fmla="*/ 172 w 387"/>
                  <a:gd name="T17" fmla="*/ 277 h 341"/>
                  <a:gd name="T18" fmla="*/ 184 w 387"/>
                  <a:gd name="T19" fmla="*/ 295 h 341"/>
                  <a:gd name="T20" fmla="*/ 196 w 387"/>
                  <a:gd name="T21" fmla="*/ 303 h 341"/>
                  <a:gd name="T22" fmla="*/ 202 w 387"/>
                  <a:gd name="T23" fmla="*/ 301 h 341"/>
                  <a:gd name="T24" fmla="*/ 214 w 387"/>
                  <a:gd name="T25" fmla="*/ 287 h 341"/>
                  <a:gd name="T26" fmla="*/ 226 w 387"/>
                  <a:gd name="T27" fmla="*/ 253 h 341"/>
                  <a:gd name="T28" fmla="*/ 230 w 387"/>
                  <a:gd name="T29" fmla="*/ 235 h 341"/>
                  <a:gd name="T30" fmla="*/ 232 w 387"/>
                  <a:gd name="T31" fmla="*/ 185 h 341"/>
                  <a:gd name="T32" fmla="*/ 224 w 387"/>
                  <a:gd name="T33" fmla="*/ 123 h 341"/>
                  <a:gd name="T34" fmla="*/ 210 w 387"/>
                  <a:gd name="T35" fmla="*/ 45 h 341"/>
                  <a:gd name="T36" fmla="*/ 214 w 387"/>
                  <a:gd name="T37" fmla="*/ 41 h 341"/>
                  <a:gd name="T38" fmla="*/ 222 w 387"/>
                  <a:gd name="T39" fmla="*/ 22 h 341"/>
                  <a:gd name="T40" fmla="*/ 285 w 387"/>
                  <a:gd name="T41" fmla="*/ 0 h 341"/>
                  <a:gd name="T42" fmla="*/ 285 w 387"/>
                  <a:gd name="T43" fmla="*/ 0 h 341"/>
                  <a:gd name="T44" fmla="*/ 325 w 387"/>
                  <a:gd name="T45" fmla="*/ 8 h 341"/>
                  <a:gd name="T46" fmla="*/ 359 w 387"/>
                  <a:gd name="T47" fmla="*/ 31 h 341"/>
                  <a:gd name="T48" fmla="*/ 381 w 387"/>
                  <a:gd name="T49" fmla="*/ 67 h 341"/>
                  <a:gd name="T50" fmla="*/ 387 w 387"/>
                  <a:gd name="T51" fmla="*/ 89 h 341"/>
                  <a:gd name="T52" fmla="*/ 387 w 387"/>
                  <a:gd name="T53" fmla="*/ 111 h 341"/>
                  <a:gd name="T54" fmla="*/ 373 w 387"/>
                  <a:gd name="T55" fmla="*/ 229 h 341"/>
                  <a:gd name="T56" fmla="*/ 359 w 387"/>
                  <a:gd name="T57" fmla="*/ 273 h 341"/>
                  <a:gd name="T58" fmla="*/ 339 w 387"/>
                  <a:gd name="T59" fmla="*/ 309 h 341"/>
                  <a:gd name="T60" fmla="*/ 309 w 387"/>
                  <a:gd name="T61" fmla="*/ 333 h 341"/>
                  <a:gd name="T62" fmla="*/ 271 w 387"/>
                  <a:gd name="T63" fmla="*/ 341 h 341"/>
                  <a:gd name="T64" fmla="*/ 118 w 387"/>
                  <a:gd name="T65" fmla="*/ 341 h 341"/>
                  <a:gd name="T66" fmla="*/ 98 w 387"/>
                  <a:gd name="T67" fmla="*/ 339 h 341"/>
                  <a:gd name="T68" fmla="*/ 64 w 387"/>
                  <a:gd name="T69" fmla="*/ 321 h 341"/>
                  <a:gd name="T70" fmla="*/ 38 w 387"/>
                  <a:gd name="T71" fmla="*/ 291 h 341"/>
                  <a:gd name="T72" fmla="*/ 22 w 387"/>
                  <a:gd name="T73" fmla="*/ 251 h 341"/>
                  <a:gd name="T74" fmla="*/ 2 w 387"/>
                  <a:gd name="T75" fmla="*/ 111 h 341"/>
                  <a:gd name="T76" fmla="*/ 0 w 387"/>
                  <a:gd name="T77" fmla="*/ 99 h 341"/>
                  <a:gd name="T78" fmla="*/ 4 w 387"/>
                  <a:gd name="T79" fmla="*/ 77 h 341"/>
                  <a:gd name="T80" fmla="*/ 16 w 387"/>
                  <a:gd name="T81" fmla="*/ 47 h 341"/>
                  <a:gd name="T82" fmla="*/ 44 w 387"/>
                  <a:gd name="T83" fmla="*/ 18 h 341"/>
                  <a:gd name="T84" fmla="*/ 82 w 387"/>
                  <a:gd name="T85" fmla="*/ 2 h 341"/>
                  <a:gd name="T86" fmla="*/ 102 w 387"/>
                  <a:gd name="T8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7" h="341">
                    <a:moveTo>
                      <a:pt x="102" y="0"/>
                    </a:moveTo>
                    <a:lnTo>
                      <a:pt x="158" y="0"/>
                    </a:lnTo>
                    <a:lnTo>
                      <a:pt x="158" y="0"/>
                    </a:lnTo>
                    <a:lnTo>
                      <a:pt x="158" y="8"/>
                    </a:lnTo>
                    <a:lnTo>
                      <a:pt x="160" y="20"/>
                    </a:lnTo>
                    <a:lnTo>
                      <a:pt x="164" y="33"/>
                    </a:lnTo>
                    <a:lnTo>
                      <a:pt x="168" y="39"/>
                    </a:lnTo>
                    <a:lnTo>
                      <a:pt x="172" y="45"/>
                    </a:lnTo>
                    <a:lnTo>
                      <a:pt x="172" y="45"/>
                    </a:lnTo>
                    <a:lnTo>
                      <a:pt x="168" y="67"/>
                    </a:lnTo>
                    <a:lnTo>
                      <a:pt x="162" y="123"/>
                    </a:lnTo>
                    <a:lnTo>
                      <a:pt x="158" y="155"/>
                    </a:lnTo>
                    <a:lnTo>
                      <a:pt x="156" y="185"/>
                    </a:lnTo>
                    <a:lnTo>
                      <a:pt x="156" y="213"/>
                    </a:lnTo>
                    <a:lnTo>
                      <a:pt x="158" y="235"/>
                    </a:lnTo>
                    <a:lnTo>
                      <a:pt x="158" y="235"/>
                    </a:lnTo>
                    <a:lnTo>
                      <a:pt x="164" y="253"/>
                    </a:lnTo>
                    <a:lnTo>
                      <a:pt x="172" y="277"/>
                    </a:lnTo>
                    <a:lnTo>
                      <a:pt x="178" y="287"/>
                    </a:lnTo>
                    <a:lnTo>
                      <a:pt x="184" y="295"/>
                    </a:lnTo>
                    <a:lnTo>
                      <a:pt x="190" y="301"/>
                    </a:lnTo>
                    <a:lnTo>
                      <a:pt x="196" y="303"/>
                    </a:lnTo>
                    <a:lnTo>
                      <a:pt x="196" y="303"/>
                    </a:lnTo>
                    <a:lnTo>
                      <a:pt x="202" y="301"/>
                    </a:lnTo>
                    <a:lnTo>
                      <a:pt x="208" y="295"/>
                    </a:lnTo>
                    <a:lnTo>
                      <a:pt x="214" y="287"/>
                    </a:lnTo>
                    <a:lnTo>
                      <a:pt x="218" y="275"/>
                    </a:lnTo>
                    <a:lnTo>
                      <a:pt x="226" y="253"/>
                    </a:lnTo>
                    <a:lnTo>
                      <a:pt x="230" y="235"/>
                    </a:lnTo>
                    <a:lnTo>
                      <a:pt x="230" y="235"/>
                    </a:lnTo>
                    <a:lnTo>
                      <a:pt x="232" y="213"/>
                    </a:lnTo>
                    <a:lnTo>
                      <a:pt x="232" y="185"/>
                    </a:lnTo>
                    <a:lnTo>
                      <a:pt x="228" y="153"/>
                    </a:lnTo>
                    <a:lnTo>
                      <a:pt x="224" y="123"/>
                    </a:lnTo>
                    <a:lnTo>
                      <a:pt x="216" y="67"/>
                    </a:lnTo>
                    <a:lnTo>
                      <a:pt x="210" y="45"/>
                    </a:lnTo>
                    <a:lnTo>
                      <a:pt x="210" y="45"/>
                    </a:lnTo>
                    <a:lnTo>
                      <a:pt x="214" y="41"/>
                    </a:lnTo>
                    <a:lnTo>
                      <a:pt x="218" y="35"/>
                    </a:lnTo>
                    <a:lnTo>
                      <a:pt x="222" y="22"/>
                    </a:lnTo>
                    <a:lnTo>
                      <a:pt x="226" y="0"/>
                    </a:lnTo>
                    <a:lnTo>
                      <a:pt x="285" y="0"/>
                    </a:lnTo>
                    <a:lnTo>
                      <a:pt x="285" y="0"/>
                    </a:lnTo>
                    <a:lnTo>
                      <a:pt x="285" y="0"/>
                    </a:lnTo>
                    <a:lnTo>
                      <a:pt x="307" y="2"/>
                    </a:lnTo>
                    <a:lnTo>
                      <a:pt x="325" y="8"/>
                    </a:lnTo>
                    <a:lnTo>
                      <a:pt x="343" y="18"/>
                    </a:lnTo>
                    <a:lnTo>
                      <a:pt x="359" y="31"/>
                    </a:lnTo>
                    <a:lnTo>
                      <a:pt x="373" y="49"/>
                    </a:lnTo>
                    <a:lnTo>
                      <a:pt x="381" y="67"/>
                    </a:lnTo>
                    <a:lnTo>
                      <a:pt x="385" y="79"/>
                    </a:lnTo>
                    <a:lnTo>
                      <a:pt x="387" y="89"/>
                    </a:lnTo>
                    <a:lnTo>
                      <a:pt x="387" y="101"/>
                    </a:lnTo>
                    <a:lnTo>
                      <a:pt x="387" y="111"/>
                    </a:lnTo>
                    <a:lnTo>
                      <a:pt x="373" y="229"/>
                    </a:lnTo>
                    <a:lnTo>
                      <a:pt x="373" y="229"/>
                    </a:lnTo>
                    <a:lnTo>
                      <a:pt x="367" y="251"/>
                    </a:lnTo>
                    <a:lnTo>
                      <a:pt x="359" y="273"/>
                    </a:lnTo>
                    <a:lnTo>
                      <a:pt x="349" y="293"/>
                    </a:lnTo>
                    <a:lnTo>
                      <a:pt x="339" y="309"/>
                    </a:lnTo>
                    <a:lnTo>
                      <a:pt x="325" y="323"/>
                    </a:lnTo>
                    <a:lnTo>
                      <a:pt x="309" y="333"/>
                    </a:lnTo>
                    <a:lnTo>
                      <a:pt x="291" y="339"/>
                    </a:lnTo>
                    <a:lnTo>
                      <a:pt x="271" y="341"/>
                    </a:lnTo>
                    <a:lnTo>
                      <a:pt x="118" y="341"/>
                    </a:lnTo>
                    <a:lnTo>
                      <a:pt x="118" y="341"/>
                    </a:lnTo>
                    <a:lnTo>
                      <a:pt x="108" y="341"/>
                    </a:lnTo>
                    <a:lnTo>
                      <a:pt x="98" y="339"/>
                    </a:lnTo>
                    <a:lnTo>
                      <a:pt x="80" y="333"/>
                    </a:lnTo>
                    <a:lnTo>
                      <a:pt x="64" y="321"/>
                    </a:lnTo>
                    <a:lnTo>
                      <a:pt x="50" y="307"/>
                    </a:lnTo>
                    <a:lnTo>
                      <a:pt x="38" y="291"/>
                    </a:lnTo>
                    <a:lnTo>
                      <a:pt x="28" y="271"/>
                    </a:lnTo>
                    <a:lnTo>
                      <a:pt x="22" y="251"/>
                    </a:lnTo>
                    <a:lnTo>
                      <a:pt x="16" y="227"/>
                    </a:lnTo>
                    <a:lnTo>
                      <a:pt x="2" y="111"/>
                    </a:lnTo>
                    <a:lnTo>
                      <a:pt x="2" y="111"/>
                    </a:lnTo>
                    <a:lnTo>
                      <a:pt x="0" y="99"/>
                    </a:lnTo>
                    <a:lnTo>
                      <a:pt x="2" y="87"/>
                    </a:lnTo>
                    <a:lnTo>
                      <a:pt x="4" y="77"/>
                    </a:lnTo>
                    <a:lnTo>
                      <a:pt x="6" y="67"/>
                    </a:lnTo>
                    <a:lnTo>
                      <a:pt x="16" y="47"/>
                    </a:lnTo>
                    <a:lnTo>
                      <a:pt x="28" y="31"/>
                    </a:lnTo>
                    <a:lnTo>
                      <a:pt x="44" y="18"/>
                    </a:lnTo>
                    <a:lnTo>
                      <a:pt x="62" y="8"/>
                    </a:lnTo>
                    <a:lnTo>
                      <a:pt x="82" y="2"/>
                    </a:lnTo>
                    <a:lnTo>
                      <a:pt x="102" y="0"/>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69" name="Freeform 17"/>
              <p:cNvSpPr/>
              <p:nvPr/>
            </p:nvSpPr>
            <p:spPr bwMode="auto">
              <a:xfrm>
                <a:off x="4235450" y="4456113"/>
                <a:ext cx="319087" cy="320675"/>
              </a:xfrm>
              <a:custGeom>
                <a:avLst/>
                <a:gdLst>
                  <a:gd name="T0" fmla="*/ 0 w 201"/>
                  <a:gd name="T1" fmla="*/ 102 h 202"/>
                  <a:gd name="T2" fmla="*/ 0 w 201"/>
                  <a:gd name="T3" fmla="*/ 102 h 202"/>
                  <a:gd name="T4" fmla="*/ 2 w 201"/>
                  <a:gd name="T5" fmla="*/ 122 h 202"/>
                  <a:gd name="T6" fmla="*/ 8 w 201"/>
                  <a:gd name="T7" fmla="*/ 140 h 202"/>
                  <a:gd name="T8" fmla="*/ 16 w 201"/>
                  <a:gd name="T9" fmla="*/ 158 h 202"/>
                  <a:gd name="T10" fmla="*/ 28 w 201"/>
                  <a:gd name="T11" fmla="*/ 172 h 202"/>
                  <a:gd name="T12" fmla="*/ 44 w 201"/>
                  <a:gd name="T13" fmla="*/ 186 h 202"/>
                  <a:gd name="T14" fmla="*/ 62 w 201"/>
                  <a:gd name="T15" fmla="*/ 194 h 202"/>
                  <a:gd name="T16" fmla="*/ 80 w 201"/>
                  <a:gd name="T17" fmla="*/ 200 h 202"/>
                  <a:gd name="T18" fmla="*/ 100 w 201"/>
                  <a:gd name="T19" fmla="*/ 202 h 202"/>
                  <a:gd name="T20" fmla="*/ 100 w 201"/>
                  <a:gd name="T21" fmla="*/ 202 h 202"/>
                  <a:gd name="T22" fmla="*/ 122 w 201"/>
                  <a:gd name="T23" fmla="*/ 200 h 202"/>
                  <a:gd name="T24" fmla="*/ 140 w 201"/>
                  <a:gd name="T25" fmla="*/ 194 h 202"/>
                  <a:gd name="T26" fmla="*/ 158 w 201"/>
                  <a:gd name="T27" fmla="*/ 186 h 202"/>
                  <a:gd name="T28" fmla="*/ 171 w 201"/>
                  <a:gd name="T29" fmla="*/ 172 h 202"/>
                  <a:gd name="T30" fmla="*/ 183 w 201"/>
                  <a:gd name="T31" fmla="*/ 158 h 202"/>
                  <a:gd name="T32" fmla="*/ 193 w 201"/>
                  <a:gd name="T33" fmla="*/ 140 h 202"/>
                  <a:gd name="T34" fmla="*/ 199 w 201"/>
                  <a:gd name="T35" fmla="*/ 122 h 202"/>
                  <a:gd name="T36" fmla="*/ 201 w 201"/>
                  <a:gd name="T37" fmla="*/ 102 h 202"/>
                  <a:gd name="T38" fmla="*/ 201 w 201"/>
                  <a:gd name="T39" fmla="*/ 102 h 202"/>
                  <a:gd name="T40" fmla="*/ 199 w 201"/>
                  <a:gd name="T41" fmla="*/ 80 h 202"/>
                  <a:gd name="T42" fmla="*/ 193 w 201"/>
                  <a:gd name="T43" fmla="*/ 62 h 202"/>
                  <a:gd name="T44" fmla="*/ 183 w 201"/>
                  <a:gd name="T45" fmla="*/ 44 h 202"/>
                  <a:gd name="T46" fmla="*/ 171 w 201"/>
                  <a:gd name="T47" fmla="*/ 30 h 202"/>
                  <a:gd name="T48" fmla="*/ 158 w 201"/>
                  <a:gd name="T49" fmla="*/ 16 h 202"/>
                  <a:gd name="T50" fmla="*/ 140 w 201"/>
                  <a:gd name="T51" fmla="*/ 8 h 202"/>
                  <a:gd name="T52" fmla="*/ 122 w 201"/>
                  <a:gd name="T53" fmla="*/ 2 h 202"/>
                  <a:gd name="T54" fmla="*/ 100 w 201"/>
                  <a:gd name="T55" fmla="*/ 0 h 202"/>
                  <a:gd name="T56" fmla="*/ 100 w 201"/>
                  <a:gd name="T57" fmla="*/ 0 h 202"/>
                  <a:gd name="T58" fmla="*/ 80 w 201"/>
                  <a:gd name="T59" fmla="*/ 2 h 202"/>
                  <a:gd name="T60" fmla="*/ 62 w 201"/>
                  <a:gd name="T61" fmla="*/ 8 h 202"/>
                  <a:gd name="T62" fmla="*/ 44 w 201"/>
                  <a:gd name="T63" fmla="*/ 16 h 202"/>
                  <a:gd name="T64" fmla="*/ 28 w 201"/>
                  <a:gd name="T65" fmla="*/ 30 h 202"/>
                  <a:gd name="T66" fmla="*/ 16 w 201"/>
                  <a:gd name="T67" fmla="*/ 44 h 202"/>
                  <a:gd name="T68" fmla="*/ 8 w 201"/>
                  <a:gd name="T69" fmla="*/ 62 h 202"/>
                  <a:gd name="T70" fmla="*/ 2 w 201"/>
                  <a:gd name="T71" fmla="*/ 80 h 202"/>
                  <a:gd name="T72" fmla="*/ 0 w 201"/>
                  <a:gd name="T73" fmla="*/ 102 h 202"/>
                  <a:gd name="T74" fmla="*/ 0 w 201"/>
                  <a:gd name="T75"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201">
                    <a:moveTo>
                      <a:pt x="0" y="102"/>
                    </a:moveTo>
                    <a:lnTo>
                      <a:pt x="0" y="102"/>
                    </a:lnTo>
                    <a:lnTo>
                      <a:pt x="2" y="122"/>
                    </a:lnTo>
                    <a:lnTo>
                      <a:pt x="8" y="140"/>
                    </a:lnTo>
                    <a:lnTo>
                      <a:pt x="16" y="158"/>
                    </a:lnTo>
                    <a:lnTo>
                      <a:pt x="28" y="172"/>
                    </a:lnTo>
                    <a:lnTo>
                      <a:pt x="44" y="186"/>
                    </a:lnTo>
                    <a:lnTo>
                      <a:pt x="62" y="194"/>
                    </a:lnTo>
                    <a:lnTo>
                      <a:pt x="80" y="200"/>
                    </a:lnTo>
                    <a:lnTo>
                      <a:pt x="100" y="202"/>
                    </a:lnTo>
                    <a:lnTo>
                      <a:pt x="100" y="202"/>
                    </a:lnTo>
                    <a:lnTo>
                      <a:pt x="122" y="200"/>
                    </a:lnTo>
                    <a:lnTo>
                      <a:pt x="140" y="194"/>
                    </a:lnTo>
                    <a:lnTo>
                      <a:pt x="158" y="186"/>
                    </a:lnTo>
                    <a:lnTo>
                      <a:pt x="171" y="172"/>
                    </a:lnTo>
                    <a:lnTo>
                      <a:pt x="183" y="158"/>
                    </a:lnTo>
                    <a:lnTo>
                      <a:pt x="193" y="140"/>
                    </a:lnTo>
                    <a:lnTo>
                      <a:pt x="199" y="122"/>
                    </a:lnTo>
                    <a:lnTo>
                      <a:pt x="201" y="102"/>
                    </a:lnTo>
                    <a:lnTo>
                      <a:pt x="201" y="102"/>
                    </a:lnTo>
                    <a:lnTo>
                      <a:pt x="199" y="80"/>
                    </a:lnTo>
                    <a:lnTo>
                      <a:pt x="193" y="62"/>
                    </a:lnTo>
                    <a:lnTo>
                      <a:pt x="183" y="44"/>
                    </a:lnTo>
                    <a:lnTo>
                      <a:pt x="171" y="30"/>
                    </a:lnTo>
                    <a:lnTo>
                      <a:pt x="158" y="16"/>
                    </a:lnTo>
                    <a:lnTo>
                      <a:pt x="140" y="8"/>
                    </a:lnTo>
                    <a:lnTo>
                      <a:pt x="122" y="2"/>
                    </a:lnTo>
                    <a:lnTo>
                      <a:pt x="100" y="0"/>
                    </a:lnTo>
                    <a:lnTo>
                      <a:pt x="100" y="0"/>
                    </a:lnTo>
                    <a:lnTo>
                      <a:pt x="80" y="2"/>
                    </a:lnTo>
                    <a:lnTo>
                      <a:pt x="62" y="8"/>
                    </a:lnTo>
                    <a:lnTo>
                      <a:pt x="44" y="16"/>
                    </a:lnTo>
                    <a:lnTo>
                      <a:pt x="28" y="30"/>
                    </a:lnTo>
                    <a:lnTo>
                      <a:pt x="16" y="44"/>
                    </a:lnTo>
                    <a:lnTo>
                      <a:pt x="8" y="62"/>
                    </a:lnTo>
                    <a:lnTo>
                      <a:pt x="2" y="80"/>
                    </a:lnTo>
                    <a:lnTo>
                      <a:pt x="0" y="102"/>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0-#ppt_w/2"/>
                                          </p:val>
                                        </p:tav>
                                        <p:tav tm="100000">
                                          <p:val>
                                            <p:strVal val="#ppt_x"/>
                                          </p:val>
                                        </p:tav>
                                      </p:tavLst>
                                    </p:anim>
                                    <p:anim calcmode="lin" valueType="num">
                                      <p:cBhvr additive="base">
                                        <p:cTn id="41" dur="500" fill="hold"/>
                                        <p:tgtEl>
                                          <p:spTgt spid="44"/>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工作完成情况</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Group 80"/>
          <p:cNvGrpSpPr/>
          <p:nvPr/>
        </p:nvGrpSpPr>
        <p:grpSpPr>
          <a:xfrm>
            <a:off x="820276" y="4210017"/>
            <a:ext cx="693151" cy="119514"/>
            <a:chOff x="3777465" y="3537518"/>
            <a:chExt cx="838713" cy="144611"/>
          </a:xfrm>
          <a:solidFill>
            <a:srgbClr val="009EDD"/>
          </a:solidFill>
        </p:grpSpPr>
        <p:sp>
          <p:nvSpPr>
            <p:cNvPr id="6" name="Oval 81"/>
            <p:cNvSpPr/>
            <p:nvPr/>
          </p:nvSpPr>
          <p:spPr>
            <a:xfrm>
              <a:off x="3948487" y="3537518"/>
              <a:ext cx="144611" cy="144611"/>
            </a:xfrm>
            <a:prstGeom prst="ellipse">
              <a:avLst/>
            </a:prstGeom>
            <a:grpFill/>
            <a:ln w="12700" cap="flat" cmpd="sng" algn="ctr">
              <a:noFill/>
              <a:prstDash val="solid"/>
              <a:miter lim="800000"/>
            </a:ln>
            <a:effectLst/>
          </p:spPr>
          <p:txBody>
            <a:bodyPr rtlCol="0" anchor="ctr"/>
            <a:lstStyle/>
            <a:p>
              <a:pPr algn="ctr" fontAlgn="auto">
                <a:spcBef>
                  <a:spcPct val="0"/>
                </a:spcBef>
                <a:spcAft>
                  <a:spcPct val="0"/>
                </a:spcAft>
                <a:defRPr/>
              </a:pPr>
              <a:endParaRPr lang="en-US" sz="1800" kern="0">
                <a:solidFill>
                  <a:prstClr val="white"/>
                </a:solidFill>
                <a:latin typeface="Agency FB" panose="020F0502020204030204"/>
                <a:ea typeface="微软雅黑" panose="020B0503020204020204" pitchFamily="34" charset="-122"/>
                <a:cs typeface="+mn-ea"/>
                <a:sym typeface="+mn-lt"/>
              </a:endParaRPr>
            </a:p>
          </p:txBody>
        </p:sp>
        <p:sp>
          <p:nvSpPr>
            <p:cNvPr id="7" name="Oval 82"/>
            <p:cNvSpPr/>
            <p:nvPr/>
          </p:nvSpPr>
          <p:spPr>
            <a:xfrm>
              <a:off x="4119508" y="3537518"/>
              <a:ext cx="144611" cy="144611"/>
            </a:xfrm>
            <a:prstGeom prst="ellipse">
              <a:avLst/>
            </a:prstGeom>
            <a:grpFill/>
            <a:ln w="12700" cap="flat" cmpd="sng" algn="ctr">
              <a:noFill/>
              <a:prstDash val="solid"/>
              <a:miter lim="800000"/>
            </a:ln>
            <a:effectLst/>
          </p:spPr>
          <p:txBody>
            <a:bodyPr rtlCol="0" anchor="ctr"/>
            <a:lstStyle/>
            <a:p>
              <a:pPr algn="ctr" fontAlgn="auto">
                <a:spcBef>
                  <a:spcPct val="0"/>
                </a:spcBef>
                <a:spcAft>
                  <a:spcPct val="0"/>
                </a:spcAft>
                <a:defRPr/>
              </a:pPr>
              <a:endParaRPr lang="en-US" sz="1800" kern="0">
                <a:solidFill>
                  <a:prstClr val="white"/>
                </a:solidFill>
                <a:latin typeface="Agency FB" panose="020F0502020204030204"/>
                <a:ea typeface="微软雅黑" panose="020B0503020204020204" pitchFamily="34" charset="-122"/>
                <a:cs typeface="+mn-ea"/>
                <a:sym typeface="+mn-lt"/>
              </a:endParaRPr>
            </a:p>
          </p:txBody>
        </p:sp>
        <p:sp>
          <p:nvSpPr>
            <p:cNvPr id="8" name="Oval 83"/>
            <p:cNvSpPr/>
            <p:nvPr/>
          </p:nvSpPr>
          <p:spPr>
            <a:xfrm>
              <a:off x="4290530" y="3537518"/>
              <a:ext cx="144611" cy="144611"/>
            </a:xfrm>
            <a:prstGeom prst="ellipse">
              <a:avLst/>
            </a:prstGeom>
            <a:grpFill/>
            <a:ln w="12700" cap="flat" cmpd="sng" algn="ctr">
              <a:noFill/>
              <a:prstDash val="solid"/>
              <a:miter lim="800000"/>
            </a:ln>
            <a:effectLst/>
          </p:spPr>
          <p:txBody>
            <a:bodyPr rtlCol="0" anchor="ctr"/>
            <a:lstStyle/>
            <a:p>
              <a:pPr algn="ctr" fontAlgn="auto">
                <a:spcBef>
                  <a:spcPct val="0"/>
                </a:spcBef>
                <a:spcAft>
                  <a:spcPct val="0"/>
                </a:spcAft>
                <a:defRPr/>
              </a:pPr>
              <a:endParaRPr lang="en-US" sz="1800" kern="0">
                <a:solidFill>
                  <a:prstClr val="white"/>
                </a:solidFill>
                <a:latin typeface="Agency FB" panose="020F0502020204030204"/>
                <a:ea typeface="微软雅黑" panose="020B0503020204020204" pitchFamily="34" charset="-122"/>
                <a:cs typeface="+mn-ea"/>
                <a:sym typeface="+mn-lt"/>
              </a:endParaRPr>
            </a:p>
          </p:txBody>
        </p:sp>
        <p:sp>
          <p:nvSpPr>
            <p:cNvPr id="9" name="Oval 84"/>
            <p:cNvSpPr/>
            <p:nvPr/>
          </p:nvSpPr>
          <p:spPr>
            <a:xfrm>
              <a:off x="4471567" y="3537518"/>
              <a:ext cx="144611" cy="144611"/>
            </a:xfrm>
            <a:prstGeom prst="ellipse">
              <a:avLst/>
            </a:prstGeom>
            <a:grpFill/>
            <a:ln w="12700" cap="flat" cmpd="sng" algn="ctr">
              <a:noFill/>
              <a:prstDash val="solid"/>
              <a:miter lim="800000"/>
            </a:ln>
            <a:effectLst/>
          </p:spPr>
          <p:txBody>
            <a:bodyPr rtlCol="0" anchor="ctr"/>
            <a:lstStyle/>
            <a:p>
              <a:pPr algn="ctr" fontAlgn="auto">
                <a:spcBef>
                  <a:spcPct val="0"/>
                </a:spcBef>
                <a:spcAft>
                  <a:spcPct val="0"/>
                </a:spcAft>
                <a:defRPr/>
              </a:pPr>
              <a:endParaRPr lang="en-US" sz="1800" kern="0">
                <a:solidFill>
                  <a:prstClr val="white"/>
                </a:solidFill>
                <a:latin typeface="Agency FB" panose="020F0502020204030204"/>
                <a:ea typeface="微软雅黑" panose="020B0503020204020204" pitchFamily="34" charset="-122"/>
                <a:cs typeface="+mn-ea"/>
                <a:sym typeface="+mn-lt"/>
              </a:endParaRPr>
            </a:p>
          </p:txBody>
        </p:sp>
        <p:sp>
          <p:nvSpPr>
            <p:cNvPr id="10" name="Oval 85"/>
            <p:cNvSpPr/>
            <p:nvPr/>
          </p:nvSpPr>
          <p:spPr>
            <a:xfrm>
              <a:off x="3777465" y="3537518"/>
              <a:ext cx="144611" cy="144611"/>
            </a:xfrm>
            <a:prstGeom prst="ellipse">
              <a:avLst/>
            </a:prstGeom>
            <a:grpFill/>
            <a:ln w="12700" cap="flat" cmpd="sng" algn="ctr">
              <a:noFill/>
              <a:prstDash val="solid"/>
              <a:miter lim="800000"/>
            </a:ln>
            <a:effectLst/>
          </p:spPr>
          <p:txBody>
            <a:bodyPr rtlCol="0" anchor="ctr"/>
            <a:lstStyle/>
            <a:p>
              <a:pPr algn="ctr" fontAlgn="auto">
                <a:spcBef>
                  <a:spcPct val="0"/>
                </a:spcBef>
                <a:spcAft>
                  <a:spcPct val="0"/>
                </a:spcAft>
                <a:defRPr/>
              </a:pPr>
              <a:endParaRPr lang="en-US" sz="1800" kern="0">
                <a:solidFill>
                  <a:prstClr val="white"/>
                </a:solidFill>
                <a:latin typeface="Agency FB" panose="020F0502020204030204"/>
                <a:ea typeface="微软雅黑" panose="020B0503020204020204" pitchFamily="34" charset="-122"/>
                <a:cs typeface="+mn-ea"/>
                <a:sym typeface="+mn-lt"/>
              </a:endParaRPr>
            </a:p>
          </p:txBody>
        </p:sp>
      </p:grpSp>
      <p:sp>
        <p:nvSpPr>
          <p:cNvPr id="11" name="Rectangle 3"/>
          <p:cNvSpPr txBox="1">
            <a:spLocks noChangeArrowheads="1"/>
          </p:cNvSpPr>
          <p:nvPr/>
        </p:nvSpPr>
        <p:spPr>
          <a:xfrm>
            <a:off x="698500" y="2711453"/>
            <a:ext cx="3417406" cy="1314450"/>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en-US" sz="1200">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a:t>
            </a:r>
          </a:p>
        </p:txBody>
      </p:sp>
      <p:sp>
        <p:nvSpPr>
          <p:cNvPr id="12" name="Rectangle 3"/>
          <p:cNvSpPr txBox="1">
            <a:spLocks noChangeArrowheads="1"/>
          </p:cNvSpPr>
          <p:nvPr/>
        </p:nvSpPr>
        <p:spPr>
          <a:xfrm>
            <a:off x="698499" y="2364101"/>
            <a:ext cx="3872053"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en-US" sz="1800" b="1">
                <a:solidFill>
                  <a:srgbClr val="1B94CD"/>
                </a:solidFill>
                <a:latin typeface="Agency FB" panose="020F0502020204030204"/>
                <a:ea typeface="微软雅黑" panose="020B0503020204020204" pitchFamily="34" charset="-122"/>
                <a:cs typeface="+mn-ea"/>
                <a:sym typeface="+mn-lt"/>
              </a:rPr>
              <a:t>Describe</a:t>
            </a:r>
          </a:p>
        </p:txBody>
      </p:sp>
      <p:cxnSp>
        <p:nvCxnSpPr>
          <p:cNvPr id="13" name="Straight Connector 6"/>
          <p:cNvCxnSpPr/>
          <p:nvPr/>
        </p:nvCxnSpPr>
        <p:spPr>
          <a:xfrm>
            <a:off x="1650499" y="4281679"/>
            <a:ext cx="10081550" cy="0"/>
          </a:xfrm>
          <a:prstGeom prst="line">
            <a:avLst/>
          </a:prstGeom>
          <a:noFill/>
          <a:ln w="6350" cap="flat" cmpd="sng" algn="ctr">
            <a:solidFill>
              <a:sysClr val="window" lastClr="FFFFFF">
                <a:lumMod val="85000"/>
              </a:sysClr>
            </a:solidFill>
            <a:prstDash val="solid"/>
            <a:miter lim="800000"/>
          </a:ln>
          <a:effectLst/>
        </p:spPr>
      </p:cxnSp>
      <p:grpSp>
        <p:nvGrpSpPr>
          <p:cNvPr id="14" name="Group 53"/>
          <p:cNvGrpSpPr/>
          <p:nvPr/>
        </p:nvGrpSpPr>
        <p:grpSpPr>
          <a:xfrm>
            <a:off x="6286506" y="3030738"/>
            <a:ext cx="4204128" cy="1250949"/>
            <a:chOff x="448329" y="476672"/>
            <a:chExt cx="4204128" cy="1250950"/>
          </a:xfrm>
          <a:solidFill>
            <a:sysClr val="windowText" lastClr="000000">
              <a:lumMod val="65000"/>
              <a:lumOff val="35000"/>
            </a:sysClr>
          </a:solidFill>
        </p:grpSpPr>
        <p:sp>
          <p:nvSpPr>
            <p:cNvPr id="15" name="Freeform 5"/>
            <p:cNvSpPr>
              <a:spLocks noEditPoints="1"/>
            </p:cNvSpPr>
            <p:nvPr/>
          </p:nvSpPr>
          <p:spPr bwMode="auto">
            <a:xfrm>
              <a:off x="3706307" y="676697"/>
              <a:ext cx="946150" cy="1050925"/>
            </a:xfrm>
            <a:custGeom>
              <a:avLst/>
              <a:gdLst>
                <a:gd name="T0" fmla="*/ 408 w 596"/>
                <a:gd name="T1" fmla="*/ 488 h 662"/>
                <a:gd name="T2" fmla="*/ 294 w 596"/>
                <a:gd name="T3" fmla="*/ 646 h 662"/>
                <a:gd name="T4" fmla="*/ 174 w 596"/>
                <a:gd name="T5" fmla="*/ 474 h 662"/>
                <a:gd name="T6" fmla="*/ 232 w 596"/>
                <a:gd name="T7" fmla="*/ 432 h 662"/>
                <a:gd name="T8" fmla="*/ 278 w 596"/>
                <a:gd name="T9" fmla="*/ 410 h 662"/>
                <a:gd name="T10" fmla="*/ 310 w 596"/>
                <a:gd name="T11" fmla="*/ 412 h 662"/>
                <a:gd name="T12" fmla="*/ 358 w 596"/>
                <a:gd name="T13" fmla="*/ 438 h 662"/>
                <a:gd name="T14" fmla="*/ 398 w 596"/>
                <a:gd name="T15" fmla="*/ 478 h 662"/>
                <a:gd name="T16" fmla="*/ 370 w 596"/>
                <a:gd name="T17" fmla="*/ 458 h 662"/>
                <a:gd name="T18" fmla="*/ 382 w 596"/>
                <a:gd name="T19" fmla="*/ 344 h 662"/>
                <a:gd name="T20" fmla="*/ 424 w 596"/>
                <a:gd name="T21" fmla="*/ 384 h 662"/>
                <a:gd name="T22" fmla="*/ 404 w 596"/>
                <a:gd name="T23" fmla="*/ 336 h 662"/>
                <a:gd name="T24" fmla="*/ 448 w 596"/>
                <a:gd name="T25" fmla="*/ 352 h 662"/>
                <a:gd name="T26" fmla="*/ 434 w 596"/>
                <a:gd name="T27" fmla="*/ 338 h 662"/>
                <a:gd name="T28" fmla="*/ 444 w 596"/>
                <a:gd name="T29" fmla="*/ 332 h 662"/>
                <a:gd name="T30" fmla="*/ 436 w 596"/>
                <a:gd name="T31" fmla="*/ 308 h 662"/>
                <a:gd name="T32" fmla="*/ 486 w 596"/>
                <a:gd name="T33" fmla="*/ 318 h 662"/>
                <a:gd name="T34" fmla="*/ 448 w 596"/>
                <a:gd name="T35" fmla="*/ 278 h 662"/>
                <a:gd name="T36" fmla="*/ 478 w 596"/>
                <a:gd name="T37" fmla="*/ 188 h 662"/>
                <a:gd name="T38" fmla="*/ 458 w 596"/>
                <a:gd name="T39" fmla="*/ 106 h 662"/>
                <a:gd name="T40" fmla="*/ 378 w 596"/>
                <a:gd name="T41" fmla="*/ 44 h 662"/>
                <a:gd name="T42" fmla="*/ 306 w 596"/>
                <a:gd name="T43" fmla="*/ 6 h 662"/>
                <a:gd name="T44" fmla="*/ 204 w 596"/>
                <a:gd name="T45" fmla="*/ 20 h 662"/>
                <a:gd name="T46" fmla="*/ 148 w 596"/>
                <a:gd name="T47" fmla="*/ 68 h 662"/>
                <a:gd name="T48" fmla="*/ 106 w 596"/>
                <a:gd name="T49" fmla="*/ 122 h 662"/>
                <a:gd name="T50" fmla="*/ 114 w 596"/>
                <a:gd name="T51" fmla="*/ 198 h 662"/>
                <a:gd name="T52" fmla="*/ 84 w 596"/>
                <a:gd name="T53" fmla="*/ 232 h 662"/>
                <a:gd name="T54" fmla="*/ 114 w 596"/>
                <a:gd name="T55" fmla="*/ 234 h 662"/>
                <a:gd name="T56" fmla="*/ 146 w 596"/>
                <a:gd name="T57" fmla="*/ 308 h 662"/>
                <a:gd name="T58" fmla="*/ 136 w 596"/>
                <a:gd name="T59" fmla="*/ 338 h 662"/>
                <a:gd name="T60" fmla="*/ 162 w 596"/>
                <a:gd name="T61" fmla="*/ 334 h 662"/>
                <a:gd name="T62" fmla="*/ 182 w 596"/>
                <a:gd name="T63" fmla="*/ 298 h 662"/>
                <a:gd name="T64" fmla="*/ 168 w 596"/>
                <a:gd name="T65" fmla="*/ 356 h 662"/>
                <a:gd name="T66" fmla="*/ 194 w 596"/>
                <a:gd name="T67" fmla="*/ 346 h 662"/>
                <a:gd name="T68" fmla="*/ 152 w 596"/>
                <a:gd name="T69" fmla="*/ 362 h 662"/>
                <a:gd name="T70" fmla="*/ 196 w 596"/>
                <a:gd name="T71" fmla="*/ 358 h 662"/>
                <a:gd name="T72" fmla="*/ 226 w 596"/>
                <a:gd name="T73" fmla="*/ 366 h 662"/>
                <a:gd name="T74" fmla="*/ 218 w 596"/>
                <a:gd name="T75" fmla="*/ 448 h 662"/>
                <a:gd name="T76" fmla="*/ 150 w 596"/>
                <a:gd name="T77" fmla="*/ 474 h 662"/>
                <a:gd name="T78" fmla="*/ 38 w 596"/>
                <a:gd name="T79" fmla="*/ 544 h 662"/>
                <a:gd name="T80" fmla="*/ 572 w 596"/>
                <a:gd name="T81" fmla="*/ 582 h 662"/>
                <a:gd name="T82" fmla="*/ 206 w 596"/>
                <a:gd name="T83" fmla="*/ 324 h 662"/>
                <a:gd name="T84" fmla="*/ 174 w 596"/>
                <a:gd name="T85" fmla="*/ 214 h 662"/>
                <a:gd name="T86" fmla="*/ 220 w 596"/>
                <a:gd name="T87" fmla="*/ 142 h 662"/>
                <a:gd name="T88" fmla="*/ 192 w 596"/>
                <a:gd name="T89" fmla="*/ 198 h 662"/>
                <a:gd name="T90" fmla="*/ 248 w 596"/>
                <a:gd name="T91" fmla="*/ 152 h 662"/>
                <a:gd name="T92" fmla="*/ 274 w 596"/>
                <a:gd name="T93" fmla="*/ 160 h 662"/>
                <a:gd name="T94" fmla="*/ 316 w 596"/>
                <a:gd name="T95" fmla="*/ 116 h 662"/>
                <a:gd name="T96" fmla="*/ 278 w 596"/>
                <a:gd name="T97" fmla="*/ 212 h 662"/>
                <a:gd name="T98" fmla="*/ 356 w 596"/>
                <a:gd name="T99" fmla="*/ 116 h 662"/>
                <a:gd name="T100" fmla="*/ 374 w 596"/>
                <a:gd name="T101" fmla="*/ 148 h 662"/>
                <a:gd name="T102" fmla="*/ 414 w 596"/>
                <a:gd name="T103" fmla="*/ 180 h 662"/>
                <a:gd name="T104" fmla="*/ 396 w 596"/>
                <a:gd name="T105" fmla="*/ 224 h 662"/>
                <a:gd name="T106" fmla="*/ 404 w 596"/>
                <a:gd name="T107" fmla="*/ 282 h 662"/>
                <a:gd name="T108" fmla="*/ 380 w 596"/>
                <a:gd name="T109" fmla="*/ 338 h 662"/>
                <a:gd name="T110" fmla="*/ 294 w 596"/>
                <a:gd name="T111" fmla="*/ 408 h 662"/>
                <a:gd name="T112" fmla="*/ 212 w 596"/>
                <a:gd name="T113" fmla="*/ 33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6" h="662">
                  <a:moveTo>
                    <a:pt x="548" y="538"/>
                  </a:moveTo>
                  <a:lnTo>
                    <a:pt x="548" y="538"/>
                  </a:lnTo>
                  <a:lnTo>
                    <a:pt x="520" y="522"/>
                  </a:lnTo>
                  <a:lnTo>
                    <a:pt x="476" y="502"/>
                  </a:lnTo>
                  <a:lnTo>
                    <a:pt x="414" y="472"/>
                  </a:lnTo>
                  <a:lnTo>
                    <a:pt x="414" y="472"/>
                  </a:lnTo>
                  <a:lnTo>
                    <a:pt x="408" y="488"/>
                  </a:lnTo>
                  <a:lnTo>
                    <a:pt x="400" y="506"/>
                  </a:lnTo>
                  <a:lnTo>
                    <a:pt x="382" y="536"/>
                  </a:lnTo>
                  <a:lnTo>
                    <a:pt x="364" y="566"/>
                  </a:lnTo>
                  <a:lnTo>
                    <a:pt x="344" y="592"/>
                  </a:lnTo>
                  <a:lnTo>
                    <a:pt x="324" y="614"/>
                  </a:lnTo>
                  <a:lnTo>
                    <a:pt x="308" y="632"/>
                  </a:lnTo>
                  <a:lnTo>
                    <a:pt x="294" y="646"/>
                  </a:lnTo>
                  <a:lnTo>
                    <a:pt x="294" y="646"/>
                  </a:lnTo>
                  <a:lnTo>
                    <a:pt x="276" y="628"/>
                  </a:lnTo>
                  <a:lnTo>
                    <a:pt x="256" y="604"/>
                  </a:lnTo>
                  <a:lnTo>
                    <a:pt x="238" y="580"/>
                  </a:lnTo>
                  <a:lnTo>
                    <a:pt x="220" y="554"/>
                  </a:lnTo>
                  <a:lnTo>
                    <a:pt x="192" y="508"/>
                  </a:lnTo>
                  <a:lnTo>
                    <a:pt x="174" y="474"/>
                  </a:lnTo>
                  <a:lnTo>
                    <a:pt x="174" y="474"/>
                  </a:lnTo>
                  <a:lnTo>
                    <a:pt x="212" y="464"/>
                  </a:lnTo>
                  <a:lnTo>
                    <a:pt x="214" y="462"/>
                  </a:lnTo>
                  <a:lnTo>
                    <a:pt x="214" y="462"/>
                  </a:lnTo>
                  <a:lnTo>
                    <a:pt x="222" y="454"/>
                  </a:lnTo>
                  <a:lnTo>
                    <a:pt x="228" y="444"/>
                  </a:lnTo>
                  <a:lnTo>
                    <a:pt x="232" y="432"/>
                  </a:lnTo>
                  <a:lnTo>
                    <a:pt x="234" y="420"/>
                  </a:lnTo>
                  <a:lnTo>
                    <a:pt x="234" y="394"/>
                  </a:lnTo>
                  <a:lnTo>
                    <a:pt x="234" y="374"/>
                  </a:lnTo>
                  <a:lnTo>
                    <a:pt x="234" y="374"/>
                  </a:lnTo>
                  <a:lnTo>
                    <a:pt x="248" y="388"/>
                  </a:lnTo>
                  <a:lnTo>
                    <a:pt x="264" y="402"/>
                  </a:lnTo>
                  <a:lnTo>
                    <a:pt x="278" y="410"/>
                  </a:lnTo>
                  <a:lnTo>
                    <a:pt x="286" y="414"/>
                  </a:lnTo>
                  <a:lnTo>
                    <a:pt x="294" y="414"/>
                  </a:lnTo>
                  <a:lnTo>
                    <a:pt x="294" y="414"/>
                  </a:lnTo>
                  <a:lnTo>
                    <a:pt x="296" y="414"/>
                  </a:lnTo>
                  <a:lnTo>
                    <a:pt x="296" y="414"/>
                  </a:lnTo>
                  <a:lnTo>
                    <a:pt x="302" y="414"/>
                  </a:lnTo>
                  <a:lnTo>
                    <a:pt x="310" y="412"/>
                  </a:lnTo>
                  <a:lnTo>
                    <a:pt x="326" y="404"/>
                  </a:lnTo>
                  <a:lnTo>
                    <a:pt x="342" y="390"/>
                  </a:lnTo>
                  <a:lnTo>
                    <a:pt x="356" y="376"/>
                  </a:lnTo>
                  <a:lnTo>
                    <a:pt x="356" y="376"/>
                  </a:lnTo>
                  <a:lnTo>
                    <a:pt x="356" y="396"/>
                  </a:lnTo>
                  <a:lnTo>
                    <a:pt x="356" y="424"/>
                  </a:lnTo>
                  <a:lnTo>
                    <a:pt x="358" y="438"/>
                  </a:lnTo>
                  <a:lnTo>
                    <a:pt x="360" y="450"/>
                  </a:lnTo>
                  <a:lnTo>
                    <a:pt x="364" y="460"/>
                  </a:lnTo>
                  <a:lnTo>
                    <a:pt x="370" y="468"/>
                  </a:lnTo>
                  <a:lnTo>
                    <a:pt x="370" y="470"/>
                  </a:lnTo>
                  <a:lnTo>
                    <a:pt x="370" y="470"/>
                  </a:lnTo>
                  <a:lnTo>
                    <a:pt x="370" y="470"/>
                  </a:lnTo>
                  <a:lnTo>
                    <a:pt x="398" y="478"/>
                  </a:lnTo>
                  <a:lnTo>
                    <a:pt x="410" y="480"/>
                  </a:lnTo>
                  <a:lnTo>
                    <a:pt x="412" y="474"/>
                  </a:lnTo>
                  <a:lnTo>
                    <a:pt x="412" y="474"/>
                  </a:lnTo>
                  <a:lnTo>
                    <a:pt x="400" y="472"/>
                  </a:lnTo>
                  <a:lnTo>
                    <a:pt x="374" y="464"/>
                  </a:lnTo>
                  <a:lnTo>
                    <a:pt x="374" y="464"/>
                  </a:lnTo>
                  <a:lnTo>
                    <a:pt x="370" y="458"/>
                  </a:lnTo>
                  <a:lnTo>
                    <a:pt x="366" y="448"/>
                  </a:lnTo>
                  <a:lnTo>
                    <a:pt x="362" y="424"/>
                  </a:lnTo>
                  <a:lnTo>
                    <a:pt x="362" y="396"/>
                  </a:lnTo>
                  <a:lnTo>
                    <a:pt x="362" y="368"/>
                  </a:lnTo>
                  <a:lnTo>
                    <a:pt x="362" y="368"/>
                  </a:lnTo>
                  <a:lnTo>
                    <a:pt x="382" y="344"/>
                  </a:lnTo>
                  <a:lnTo>
                    <a:pt x="382" y="344"/>
                  </a:lnTo>
                  <a:lnTo>
                    <a:pt x="384" y="352"/>
                  </a:lnTo>
                  <a:lnTo>
                    <a:pt x="388" y="360"/>
                  </a:lnTo>
                  <a:lnTo>
                    <a:pt x="392" y="366"/>
                  </a:lnTo>
                  <a:lnTo>
                    <a:pt x="398" y="370"/>
                  </a:lnTo>
                  <a:lnTo>
                    <a:pt x="412" y="380"/>
                  </a:lnTo>
                  <a:lnTo>
                    <a:pt x="424" y="384"/>
                  </a:lnTo>
                  <a:lnTo>
                    <a:pt x="424" y="384"/>
                  </a:lnTo>
                  <a:lnTo>
                    <a:pt x="414" y="378"/>
                  </a:lnTo>
                  <a:lnTo>
                    <a:pt x="408" y="370"/>
                  </a:lnTo>
                  <a:lnTo>
                    <a:pt x="404" y="362"/>
                  </a:lnTo>
                  <a:lnTo>
                    <a:pt x="400" y="356"/>
                  </a:lnTo>
                  <a:lnTo>
                    <a:pt x="400" y="348"/>
                  </a:lnTo>
                  <a:lnTo>
                    <a:pt x="402" y="342"/>
                  </a:lnTo>
                  <a:lnTo>
                    <a:pt x="404" y="336"/>
                  </a:lnTo>
                  <a:lnTo>
                    <a:pt x="408" y="332"/>
                  </a:lnTo>
                  <a:lnTo>
                    <a:pt x="408" y="332"/>
                  </a:lnTo>
                  <a:lnTo>
                    <a:pt x="412" y="336"/>
                  </a:lnTo>
                  <a:lnTo>
                    <a:pt x="418" y="342"/>
                  </a:lnTo>
                  <a:lnTo>
                    <a:pt x="424" y="346"/>
                  </a:lnTo>
                  <a:lnTo>
                    <a:pt x="432" y="348"/>
                  </a:lnTo>
                  <a:lnTo>
                    <a:pt x="448" y="352"/>
                  </a:lnTo>
                  <a:lnTo>
                    <a:pt x="454" y="350"/>
                  </a:lnTo>
                  <a:lnTo>
                    <a:pt x="458" y="350"/>
                  </a:lnTo>
                  <a:lnTo>
                    <a:pt x="458" y="350"/>
                  </a:lnTo>
                  <a:lnTo>
                    <a:pt x="448" y="348"/>
                  </a:lnTo>
                  <a:lnTo>
                    <a:pt x="442" y="346"/>
                  </a:lnTo>
                  <a:lnTo>
                    <a:pt x="438" y="342"/>
                  </a:lnTo>
                  <a:lnTo>
                    <a:pt x="434" y="338"/>
                  </a:lnTo>
                  <a:lnTo>
                    <a:pt x="434" y="338"/>
                  </a:lnTo>
                  <a:lnTo>
                    <a:pt x="442" y="340"/>
                  </a:lnTo>
                  <a:lnTo>
                    <a:pt x="450" y="340"/>
                  </a:lnTo>
                  <a:lnTo>
                    <a:pt x="456" y="336"/>
                  </a:lnTo>
                  <a:lnTo>
                    <a:pt x="456" y="336"/>
                  </a:lnTo>
                  <a:lnTo>
                    <a:pt x="450" y="336"/>
                  </a:lnTo>
                  <a:lnTo>
                    <a:pt x="444" y="332"/>
                  </a:lnTo>
                  <a:lnTo>
                    <a:pt x="440" y="328"/>
                  </a:lnTo>
                  <a:lnTo>
                    <a:pt x="436" y="324"/>
                  </a:lnTo>
                  <a:lnTo>
                    <a:pt x="432" y="312"/>
                  </a:lnTo>
                  <a:lnTo>
                    <a:pt x="432" y="306"/>
                  </a:lnTo>
                  <a:lnTo>
                    <a:pt x="434" y="302"/>
                  </a:lnTo>
                  <a:lnTo>
                    <a:pt x="434" y="302"/>
                  </a:lnTo>
                  <a:lnTo>
                    <a:pt x="436" y="308"/>
                  </a:lnTo>
                  <a:lnTo>
                    <a:pt x="442" y="314"/>
                  </a:lnTo>
                  <a:lnTo>
                    <a:pt x="448" y="318"/>
                  </a:lnTo>
                  <a:lnTo>
                    <a:pt x="456" y="320"/>
                  </a:lnTo>
                  <a:lnTo>
                    <a:pt x="466" y="322"/>
                  </a:lnTo>
                  <a:lnTo>
                    <a:pt x="474" y="322"/>
                  </a:lnTo>
                  <a:lnTo>
                    <a:pt x="480" y="320"/>
                  </a:lnTo>
                  <a:lnTo>
                    <a:pt x="486" y="318"/>
                  </a:lnTo>
                  <a:lnTo>
                    <a:pt x="486" y="318"/>
                  </a:lnTo>
                  <a:lnTo>
                    <a:pt x="472" y="316"/>
                  </a:lnTo>
                  <a:lnTo>
                    <a:pt x="462" y="310"/>
                  </a:lnTo>
                  <a:lnTo>
                    <a:pt x="454" y="304"/>
                  </a:lnTo>
                  <a:lnTo>
                    <a:pt x="450" y="296"/>
                  </a:lnTo>
                  <a:lnTo>
                    <a:pt x="448" y="286"/>
                  </a:lnTo>
                  <a:lnTo>
                    <a:pt x="448" y="278"/>
                  </a:lnTo>
                  <a:lnTo>
                    <a:pt x="450" y="272"/>
                  </a:lnTo>
                  <a:lnTo>
                    <a:pt x="450" y="268"/>
                  </a:lnTo>
                  <a:lnTo>
                    <a:pt x="450" y="268"/>
                  </a:lnTo>
                  <a:lnTo>
                    <a:pt x="456" y="260"/>
                  </a:lnTo>
                  <a:lnTo>
                    <a:pt x="462" y="250"/>
                  </a:lnTo>
                  <a:lnTo>
                    <a:pt x="468" y="228"/>
                  </a:lnTo>
                  <a:lnTo>
                    <a:pt x="478" y="188"/>
                  </a:lnTo>
                  <a:lnTo>
                    <a:pt x="478" y="188"/>
                  </a:lnTo>
                  <a:lnTo>
                    <a:pt x="478" y="176"/>
                  </a:lnTo>
                  <a:lnTo>
                    <a:pt x="480" y="166"/>
                  </a:lnTo>
                  <a:lnTo>
                    <a:pt x="478" y="154"/>
                  </a:lnTo>
                  <a:lnTo>
                    <a:pt x="476" y="144"/>
                  </a:lnTo>
                  <a:lnTo>
                    <a:pt x="468" y="124"/>
                  </a:lnTo>
                  <a:lnTo>
                    <a:pt x="458" y="106"/>
                  </a:lnTo>
                  <a:lnTo>
                    <a:pt x="448" y="92"/>
                  </a:lnTo>
                  <a:lnTo>
                    <a:pt x="436" y="78"/>
                  </a:lnTo>
                  <a:lnTo>
                    <a:pt x="420" y="64"/>
                  </a:lnTo>
                  <a:lnTo>
                    <a:pt x="420" y="64"/>
                  </a:lnTo>
                  <a:lnTo>
                    <a:pt x="408" y="56"/>
                  </a:lnTo>
                  <a:lnTo>
                    <a:pt x="394" y="50"/>
                  </a:lnTo>
                  <a:lnTo>
                    <a:pt x="378" y="44"/>
                  </a:lnTo>
                  <a:lnTo>
                    <a:pt x="360" y="40"/>
                  </a:lnTo>
                  <a:lnTo>
                    <a:pt x="360" y="40"/>
                  </a:lnTo>
                  <a:lnTo>
                    <a:pt x="356" y="32"/>
                  </a:lnTo>
                  <a:lnTo>
                    <a:pt x="348" y="24"/>
                  </a:lnTo>
                  <a:lnTo>
                    <a:pt x="336" y="16"/>
                  </a:lnTo>
                  <a:lnTo>
                    <a:pt x="322" y="10"/>
                  </a:lnTo>
                  <a:lnTo>
                    <a:pt x="306" y="6"/>
                  </a:lnTo>
                  <a:lnTo>
                    <a:pt x="286" y="2"/>
                  </a:lnTo>
                  <a:lnTo>
                    <a:pt x="268" y="0"/>
                  </a:lnTo>
                  <a:lnTo>
                    <a:pt x="250" y="2"/>
                  </a:lnTo>
                  <a:lnTo>
                    <a:pt x="250" y="2"/>
                  </a:lnTo>
                  <a:lnTo>
                    <a:pt x="232" y="6"/>
                  </a:lnTo>
                  <a:lnTo>
                    <a:pt x="218" y="12"/>
                  </a:lnTo>
                  <a:lnTo>
                    <a:pt x="204" y="20"/>
                  </a:lnTo>
                  <a:lnTo>
                    <a:pt x="192" y="30"/>
                  </a:lnTo>
                  <a:lnTo>
                    <a:pt x="184" y="38"/>
                  </a:lnTo>
                  <a:lnTo>
                    <a:pt x="176" y="46"/>
                  </a:lnTo>
                  <a:lnTo>
                    <a:pt x="164" y="62"/>
                  </a:lnTo>
                  <a:lnTo>
                    <a:pt x="164" y="62"/>
                  </a:lnTo>
                  <a:lnTo>
                    <a:pt x="158" y="64"/>
                  </a:lnTo>
                  <a:lnTo>
                    <a:pt x="148" y="68"/>
                  </a:lnTo>
                  <a:lnTo>
                    <a:pt x="138" y="76"/>
                  </a:lnTo>
                  <a:lnTo>
                    <a:pt x="132" y="82"/>
                  </a:lnTo>
                  <a:lnTo>
                    <a:pt x="128" y="90"/>
                  </a:lnTo>
                  <a:lnTo>
                    <a:pt x="128" y="90"/>
                  </a:lnTo>
                  <a:lnTo>
                    <a:pt x="118" y="98"/>
                  </a:lnTo>
                  <a:lnTo>
                    <a:pt x="110" y="110"/>
                  </a:lnTo>
                  <a:lnTo>
                    <a:pt x="106" y="122"/>
                  </a:lnTo>
                  <a:lnTo>
                    <a:pt x="104" y="136"/>
                  </a:lnTo>
                  <a:lnTo>
                    <a:pt x="104" y="150"/>
                  </a:lnTo>
                  <a:lnTo>
                    <a:pt x="106" y="164"/>
                  </a:lnTo>
                  <a:lnTo>
                    <a:pt x="112" y="176"/>
                  </a:lnTo>
                  <a:lnTo>
                    <a:pt x="120" y="186"/>
                  </a:lnTo>
                  <a:lnTo>
                    <a:pt x="120" y="186"/>
                  </a:lnTo>
                  <a:lnTo>
                    <a:pt x="114" y="198"/>
                  </a:lnTo>
                  <a:lnTo>
                    <a:pt x="106" y="212"/>
                  </a:lnTo>
                  <a:lnTo>
                    <a:pt x="100" y="218"/>
                  </a:lnTo>
                  <a:lnTo>
                    <a:pt x="92" y="224"/>
                  </a:lnTo>
                  <a:lnTo>
                    <a:pt x="86" y="226"/>
                  </a:lnTo>
                  <a:lnTo>
                    <a:pt x="78" y="228"/>
                  </a:lnTo>
                  <a:lnTo>
                    <a:pt x="78" y="228"/>
                  </a:lnTo>
                  <a:lnTo>
                    <a:pt x="84" y="232"/>
                  </a:lnTo>
                  <a:lnTo>
                    <a:pt x="92" y="234"/>
                  </a:lnTo>
                  <a:lnTo>
                    <a:pt x="98" y="234"/>
                  </a:lnTo>
                  <a:lnTo>
                    <a:pt x="104" y="232"/>
                  </a:lnTo>
                  <a:lnTo>
                    <a:pt x="110" y="228"/>
                  </a:lnTo>
                  <a:lnTo>
                    <a:pt x="116" y="224"/>
                  </a:lnTo>
                  <a:lnTo>
                    <a:pt x="116" y="224"/>
                  </a:lnTo>
                  <a:lnTo>
                    <a:pt x="114" y="234"/>
                  </a:lnTo>
                  <a:lnTo>
                    <a:pt x="114" y="246"/>
                  </a:lnTo>
                  <a:lnTo>
                    <a:pt x="116" y="260"/>
                  </a:lnTo>
                  <a:lnTo>
                    <a:pt x="120" y="272"/>
                  </a:lnTo>
                  <a:lnTo>
                    <a:pt x="126" y="282"/>
                  </a:lnTo>
                  <a:lnTo>
                    <a:pt x="134" y="292"/>
                  </a:lnTo>
                  <a:lnTo>
                    <a:pt x="146" y="308"/>
                  </a:lnTo>
                  <a:lnTo>
                    <a:pt x="146" y="308"/>
                  </a:lnTo>
                  <a:lnTo>
                    <a:pt x="144" y="320"/>
                  </a:lnTo>
                  <a:lnTo>
                    <a:pt x="138" y="328"/>
                  </a:lnTo>
                  <a:lnTo>
                    <a:pt x="132" y="334"/>
                  </a:lnTo>
                  <a:lnTo>
                    <a:pt x="120" y="336"/>
                  </a:lnTo>
                  <a:lnTo>
                    <a:pt x="120" y="336"/>
                  </a:lnTo>
                  <a:lnTo>
                    <a:pt x="128" y="338"/>
                  </a:lnTo>
                  <a:lnTo>
                    <a:pt x="136" y="338"/>
                  </a:lnTo>
                  <a:lnTo>
                    <a:pt x="142" y="338"/>
                  </a:lnTo>
                  <a:lnTo>
                    <a:pt x="148" y="336"/>
                  </a:lnTo>
                  <a:lnTo>
                    <a:pt x="156" y="328"/>
                  </a:lnTo>
                  <a:lnTo>
                    <a:pt x="164" y="320"/>
                  </a:lnTo>
                  <a:lnTo>
                    <a:pt x="164" y="320"/>
                  </a:lnTo>
                  <a:lnTo>
                    <a:pt x="164" y="328"/>
                  </a:lnTo>
                  <a:lnTo>
                    <a:pt x="162" y="334"/>
                  </a:lnTo>
                  <a:lnTo>
                    <a:pt x="162" y="334"/>
                  </a:lnTo>
                  <a:lnTo>
                    <a:pt x="168" y="328"/>
                  </a:lnTo>
                  <a:lnTo>
                    <a:pt x="174" y="318"/>
                  </a:lnTo>
                  <a:lnTo>
                    <a:pt x="176" y="304"/>
                  </a:lnTo>
                  <a:lnTo>
                    <a:pt x="176" y="288"/>
                  </a:lnTo>
                  <a:lnTo>
                    <a:pt x="176" y="288"/>
                  </a:lnTo>
                  <a:lnTo>
                    <a:pt x="182" y="298"/>
                  </a:lnTo>
                  <a:lnTo>
                    <a:pt x="184" y="310"/>
                  </a:lnTo>
                  <a:lnTo>
                    <a:pt x="184" y="320"/>
                  </a:lnTo>
                  <a:lnTo>
                    <a:pt x="182" y="330"/>
                  </a:lnTo>
                  <a:lnTo>
                    <a:pt x="180" y="338"/>
                  </a:lnTo>
                  <a:lnTo>
                    <a:pt x="176" y="346"/>
                  </a:lnTo>
                  <a:lnTo>
                    <a:pt x="172" y="352"/>
                  </a:lnTo>
                  <a:lnTo>
                    <a:pt x="168" y="356"/>
                  </a:lnTo>
                  <a:lnTo>
                    <a:pt x="168" y="356"/>
                  </a:lnTo>
                  <a:lnTo>
                    <a:pt x="176" y="352"/>
                  </a:lnTo>
                  <a:lnTo>
                    <a:pt x="184" y="346"/>
                  </a:lnTo>
                  <a:lnTo>
                    <a:pt x="190" y="338"/>
                  </a:lnTo>
                  <a:lnTo>
                    <a:pt x="196" y="332"/>
                  </a:lnTo>
                  <a:lnTo>
                    <a:pt x="196" y="332"/>
                  </a:lnTo>
                  <a:lnTo>
                    <a:pt x="194" y="346"/>
                  </a:lnTo>
                  <a:lnTo>
                    <a:pt x="190" y="356"/>
                  </a:lnTo>
                  <a:lnTo>
                    <a:pt x="186" y="362"/>
                  </a:lnTo>
                  <a:lnTo>
                    <a:pt x="178" y="366"/>
                  </a:lnTo>
                  <a:lnTo>
                    <a:pt x="172" y="366"/>
                  </a:lnTo>
                  <a:lnTo>
                    <a:pt x="164" y="366"/>
                  </a:lnTo>
                  <a:lnTo>
                    <a:pt x="152" y="362"/>
                  </a:lnTo>
                  <a:lnTo>
                    <a:pt x="152" y="362"/>
                  </a:lnTo>
                  <a:lnTo>
                    <a:pt x="156" y="366"/>
                  </a:lnTo>
                  <a:lnTo>
                    <a:pt x="162" y="368"/>
                  </a:lnTo>
                  <a:lnTo>
                    <a:pt x="168" y="370"/>
                  </a:lnTo>
                  <a:lnTo>
                    <a:pt x="176" y="370"/>
                  </a:lnTo>
                  <a:lnTo>
                    <a:pt x="184" y="368"/>
                  </a:lnTo>
                  <a:lnTo>
                    <a:pt x="190" y="364"/>
                  </a:lnTo>
                  <a:lnTo>
                    <a:pt x="196" y="358"/>
                  </a:lnTo>
                  <a:lnTo>
                    <a:pt x="202" y="348"/>
                  </a:lnTo>
                  <a:lnTo>
                    <a:pt x="202" y="348"/>
                  </a:lnTo>
                  <a:lnTo>
                    <a:pt x="204" y="334"/>
                  </a:lnTo>
                  <a:lnTo>
                    <a:pt x="204" y="334"/>
                  </a:lnTo>
                  <a:lnTo>
                    <a:pt x="206" y="338"/>
                  </a:lnTo>
                  <a:lnTo>
                    <a:pt x="206" y="338"/>
                  </a:lnTo>
                  <a:lnTo>
                    <a:pt x="226" y="366"/>
                  </a:lnTo>
                  <a:lnTo>
                    <a:pt x="226" y="366"/>
                  </a:lnTo>
                  <a:lnTo>
                    <a:pt x="226" y="366"/>
                  </a:lnTo>
                  <a:lnTo>
                    <a:pt x="228" y="384"/>
                  </a:lnTo>
                  <a:lnTo>
                    <a:pt x="228" y="410"/>
                  </a:lnTo>
                  <a:lnTo>
                    <a:pt x="228" y="424"/>
                  </a:lnTo>
                  <a:lnTo>
                    <a:pt x="224" y="436"/>
                  </a:lnTo>
                  <a:lnTo>
                    <a:pt x="218" y="448"/>
                  </a:lnTo>
                  <a:lnTo>
                    <a:pt x="210" y="458"/>
                  </a:lnTo>
                  <a:lnTo>
                    <a:pt x="210" y="458"/>
                  </a:lnTo>
                  <a:lnTo>
                    <a:pt x="172" y="470"/>
                  </a:lnTo>
                  <a:lnTo>
                    <a:pt x="172" y="470"/>
                  </a:lnTo>
                  <a:lnTo>
                    <a:pt x="170" y="466"/>
                  </a:lnTo>
                  <a:lnTo>
                    <a:pt x="170" y="466"/>
                  </a:lnTo>
                  <a:lnTo>
                    <a:pt x="150" y="474"/>
                  </a:lnTo>
                  <a:lnTo>
                    <a:pt x="108" y="494"/>
                  </a:lnTo>
                  <a:lnTo>
                    <a:pt x="84" y="506"/>
                  </a:lnTo>
                  <a:lnTo>
                    <a:pt x="62" y="520"/>
                  </a:lnTo>
                  <a:lnTo>
                    <a:pt x="46" y="532"/>
                  </a:lnTo>
                  <a:lnTo>
                    <a:pt x="42" y="540"/>
                  </a:lnTo>
                  <a:lnTo>
                    <a:pt x="38" y="544"/>
                  </a:lnTo>
                  <a:lnTo>
                    <a:pt x="38" y="544"/>
                  </a:lnTo>
                  <a:lnTo>
                    <a:pt x="16" y="614"/>
                  </a:lnTo>
                  <a:lnTo>
                    <a:pt x="0" y="662"/>
                  </a:lnTo>
                  <a:lnTo>
                    <a:pt x="596" y="662"/>
                  </a:lnTo>
                  <a:lnTo>
                    <a:pt x="596" y="662"/>
                  </a:lnTo>
                  <a:lnTo>
                    <a:pt x="592" y="644"/>
                  </a:lnTo>
                  <a:lnTo>
                    <a:pt x="580" y="604"/>
                  </a:lnTo>
                  <a:lnTo>
                    <a:pt x="572" y="582"/>
                  </a:lnTo>
                  <a:lnTo>
                    <a:pt x="564" y="562"/>
                  </a:lnTo>
                  <a:lnTo>
                    <a:pt x="556" y="546"/>
                  </a:lnTo>
                  <a:lnTo>
                    <a:pt x="552" y="540"/>
                  </a:lnTo>
                  <a:lnTo>
                    <a:pt x="548" y="538"/>
                  </a:lnTo>
                  <a:lnTo>
                    <a:pt x="548" y="538"/>
                  </a:lnTo>
                  <a:close/>
                  <a:moveTo>
                    <a:pt x="206" y="324"/>
                  </a:moveTo>
                  <a:lnTo>
                    <a:pt x="206" y="324"/>
                  </a:lnTo>
                  <a:lnTo>
                    <a:pt x="204" y="308"/>
                  </a:lnTo>
                  <a:lnTo>
                    <a:pt x="202" y="294"/>
                  </a:lnTo>
                  <a:lnTo>
                    <a:pt x="194" y="266"/>
                  </a:lnTo>
                  <a:lnTo>
                    <a:pt x="194" y="266"/>
                  </a:lnTo>
                  <a:lnTo>
                    <a:pt x="188" y="248"/>
                  </a:lnTo>
                  <a:lnTo>
                    <a:pt x="182" y="230"/>
                  </a:lnTo>
                  <a:lnTo>
                    <a:pt x="174" y="214"/>
                  </a:lnTo>
                  <a:lnTo>
                    <a:pt x="166" y="206"/>
                  </a:lnTo>
                  <a:lnTo>
                    <a:pt x="166" y="206"/>
                  </a:lnTo>
                  <a:lnTo>
                    <a:pt x="174" y="198"/>
                  </a:lnTo>
                  <a:lnTo>
                    <a:pt x="188" y="184"/>
                  </a:lnTo>
                  <a:lnTo>
                    <a:pt x="204" y="164"/>
                  </a:lnTo>
                  <a:lnTo>
                    <a:pt x="220" y="142"/>
                  </a:lnTo>
                  <a:lnTo>
                    <a:pt x="220" y="142"/>
                  </a:lnTo>
                  <a:lnTo>
                    <a:pt x="212" y="158"/>
                  </a:lnTo>
                  <a:lnTo>
                    <a:pt x="204" y="176"/>
                  </a:lnTo>
                  <a:lnTo>
                    <a:pt x="194" y="192"/>
                  </a:lnTo>
                  <a:lnTo>
                    <a:pt x="188" y="198"/>
                  </a:lnTo>
                  <a:lnTo>
                    <a:pt x="180" y="204"/>
                  </a:lnTo>
                  <a:lnTo>
                    <a:pt x="180" y="204"/>
                  </a:lnTo>
                  <a:lnTo>
                    <a:pt x="192" y="198"/>
                  </a:lnTo>
                  <a:lnTo>
                    <a:pt x="202" y="192"/>
                  </a:lnTo>
                  <a:lnTo>
                    <a:pt x="212" y="184"/>
                  </a:lnTo>
                  <a:lnTo>
                    <a:pt x="222" y="174"/>
                  </a:lnTo>
                  <a:lnTo>
                    <a:pt x="238" y="154"/>
                  </a:lnTo>
                  <a:lnTo>
                    <a:pt x="256" y="132"/>
                  </a:lnTo>
                  <a:lnTo>
                    <a:pt x="256" y="132"/>
                  </a:lnTo>
                  <a:lnTo>
                    <a:pt x="248" y="152"/>
                  </a:lnTo>
                  <a:lnTo>
                    <a:pt x="242" y="174"/>
                  </a:lnTo>
                  <a:lnTo>
                    <a:pt x="234" y="214"/>
                  </a:lnTo>
                  <a:lnTo>
                    <a:pt x="234" y="214"/>
                  </a:lnTo>
                  <a:lnTo>
                    <a:pt x="248" y="200"/>
                  </a:lnTo>
                  <a:lnTo>
                    <a:pt x="260" y="188"/>
                  </a:lnTo>
                  <a:lnTo>
                    <a:pt x="268" y="174"/>
                  </a:lnTo>
                  <a:lnTo>
                    <a:pt x="274" y="160"/>
                  </a:lnTo>
                  <a:lnTo>
                    <a:pt x="274" y="160"/>
                  </a:lnTo>
                  <a:lnTo>
                    <a:pt x="282" y="148"/>
                  </a:lnTo>
                  <a:lnTo>
                    <a:pt x="290" y="134"/>
                  </a:lnTo>
                  <a:lnTo>
                    <a:pt x="304" y="118"/>
                  </a:lnTo>
                  <a:lnTo>
                    <a:pt x="320" y="102"/>
                  </a:lnTo>
                  <a:lnTo>
                    <a:pt x="320" y="102"/>
                  </a:lnTo>
                  <a:lnTo>
                    <a:pt x="316" y="116"/>
                  </a:lnTo>
                  <a:lnTo>
                    <a:pt x="314" y="128"/>
                  </a:lnTo>
                  <a:lnTo>
                    <a:pt x="312" y="152"/>
                  </a:lnTo>
                  <a:lnTo>
                    <a:pt x="310" y="166"/>
                  </a:lnTo>
                  <a:lnTo>
                    <a:pt x="304" y="180"/>
                  </a:lnTo>
                  <a:lnTo>
                    <a:pt x="294" y="194"/>
                  </a:lnTo>
                  <a:lnTo>
                    <a:pt x="278" y="212"/>
                  </a:lnTo>
                  <a:lnTo>
                    <a:pt x="278" y="212"/>
                  </a:lnTo>
                  <a:lnTo>
                    <a:pt x="294" y="204"/>
                  </a:lnTo>
                  <a:lnTo>
                    <a:pt x="308" y="194"/>
                  </a:lnTo>
                  <a:lnTo>
                    <a:pt x="322" y="180"/>
                  </a:lnTo>
                  <a:lnTo>
                    <a:pt x="334" y="166"/>
                  </a:lnTo>
                  <a:lnTo>
                    <a:pt x="344" y="148"/>
                  </a:lnTo>
                  <a:lnTo>
                    <a:pt x="350" y="132"/>
                  </a:lnTo>
                  <a:lnTo>
                    <a:pt x="356" y="116"/>
                  </a:lnTo>
                  <a:lnTo>
                    <a:pt x="358" y="100"/>
                  </a:lnTo>
                  <a:lnTo>
                    <a:pt x="358" y="100"/>
                  </a:lnTo>
                  <a:lnTo>
                    <a:pt x="360" y="126"/>
                  </a:lnTo>
                  <a:lnTo>
                    <a:pt x="360" y="126"/>
                  </a:lnTo>
                  <a:lnTo>
                    <a:pt x="360" y="132"/>
                  </a:lnTo>
                  <a:lnTo>
                    <a:pt x="364" y="138"/>
                  </a:lnTo>
                  <a:lnTo>
                    <a:pt x="374" y="148"/>
                  </a:lnTo>
                  <a:lnTo>
                    <a:pt x="386" y="156"/>
                  </a:lnTo>
                  <a:lnTo>
                    <a:pt x="398" y="162"/>
                  </a:lnTo>
                  <a:lnTo>
                    <a:pt x="398" y="162"/>
                  </a:lnTo>
                  <a:lnTo>
                    <a:pt x="402" y="164"/>
                  </a:lnTo>
                  <a:lnTo>
                    <a:pt x="408" y="170"/>
                  </a:lnTo>
                  <a:lnTo>
                    <a:pt x="410" y="174"/>
                  </a:lnTo>
                  <a:lnTo>
                    <a:pt x="414" y="180"/>
                  </a:lnTo>
                  <a:lnTo>
                    <a:pt x="414" y="188"/>
                  </a:lnTo>
                  <a:lnTo>
                    <a:pt x="414" y="194"/>
                  </a:lnTo>
                  <a:lnTo>
                    <a:pt x="412" y="202"/>
                  </a:lnTo>
                  <a:lnTo>
                    <a:pt x="406" y="208"/>
                  </a:lnTo>
                  <a:lnTo>
                    <a:pt x="406" y="208"/>
                  </a:lnTo>
                  <a:lnTo>
                    <a:pt x="400" y="216"/>
                  </a:lnTo>
                  <a:lnTo>
                    <a:pt x="396" y="224"/>
                  </a:lnTo>
                  <a:lnTo>
                    <a:pt x="392" y="234"/>
                  </a:lnTo>
                  <a:lnTo>
                    <a:pt x="392" y="244"/>
                  </a:lnTo>
                  <a:lnTo>
                    <a:pt x="392" y="254"/>
                  </a:lnTo>
                  <a:lnTo>
                    <a:pt x="394" y="264"/>
                  </a:lnTo>
                  <a:lnTo>
                    <a:pt x="398" y="274"/>
                  </a:lnTo>
                  <a:lnTo>
                    <a:pt x="404" y="282"/>
                  </a:lnTo>
                  <a:lnTo>
                    <a:pt x="404" y="282"/>
                  </a:lnTo>
                  <a:lnTo>
                    <a:pt x="398" y="292"/>
                  </a:lnTo>
                  <a:lnTo>
                    <a:pt x="390" y="306"/>
                  </a:lnTo>
                  <a:lnTo>
                    <a:pt x="384" y="328"/>
                  </a:lnTo>
                  <a:lnTo>
                    <a:pt x="384" y="328"/>
                  </a:lnTo>
                  <a:lnTo>
                    <a:pt x="382" y="334"/>
                  </a:lnTo>
                  <a:lnTo>
                    <a:pt x="382" y="334"/>
                  </a:lnTo>
                  <a:lnTo>
                    <a:pt x="380" y="338"/>
                  </a:lnTo>
                  <a:lnTo>
                    <a:pt x="380" y="338"/>
                  </a:lnTo>
                  <a:lnTo>
                    <a:pt x="358" y="364"/>
                  </a:lnTo>
                  <a:lnTo>
                    <a:pt x="338" y="386"/>
                  </a:lnTo>
                  <a:lnTo>
                    <a:pt x="326" y="396"/>
                  </a:lnTo>
                  <a:lnTo>
                    <a:pt x="316" y="404"/>
                  </a:lnTo>
                  <a:lnTo>
                    <a:pt x="304" y="408"/>
                  </a:lnTo>
                  <a:lnTo>
                    <a:pt x="294" y="408"/>
                  </a:lnTo>
                  <a:lnTo>
                    <a:pt x="294" y="408"/>
                  </a:lnTo>
                  <a:lnTo>
                    <a:pt x="284" y="406"/>
                  </a:lnTo>
                  <a:lnTo>
                    <a:pt x="272" y="402"/>
                  </a:lnTo>
                  <a:lnTo>
                    <a:pt x="260" y="394"/>
                  </a:lnTo>
                  <a:lnTo>
                    <a:pt x="250" y="384"/>
                  </a:lnTo>
                  <a:lnTo>
                    <a:pt x="228" y="360"/>
                  </a:lnTo>
                  <a:lnTo>
                    <a:pt x="212" y="336"/>
                  </a:lnTo>
                  <a:lnTo>
                    <a:pt x="212" y="336"/>
                  </a:lnTo>
                  <a:lnTo>
                    <a:pt x="206" y="324"/>
                  </a:lnTo>
                  <a:lnTo>
                    <a:pt x="206"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16" name="Freeform 6"/>
            <p:cNvSpPr>
              <a:spLocks noEditPoints="1"/>
            </p:cNvSpPr>
            <p:nvPr/>
          </p:nvSpPr>
          <p:spPr bwMode="auto">
            <a:xfrm>
              <a:off x="2724332" y="619547"/>
              <a:ext cx="1158875" cy="1108075"/>
            </a:xfrm>
            <a:custGeom>
              <a:avLst/>
              <a:gdLst>
                <a:gd name="T0" fmla="*/ 656 w 730"/>
                <a:gd name="T1" fmla="*/ 504 h 698"/>
                <a:gd name="T2" fmla="*/ 552 w 730"/>
                <a:gd name="T3" fmla="*/ 428 h 698"/>
                <a:gd name="T4" fmla="*/ 524 w 730"/>
                <a:gd name="T5" fmla="*/ 302 h 698"/>
                <a:gd name="T6" fmla="*/ 492 w 730"/>
                <a:gd name="T7" fmla="*/ 110 h 698"/>
                <a:gd name="T8" fmla="*/ 436 w 730"/>
                <a:gd name="T9" fmla="*/ 26 h 698"/>
                <a:gd name="T10" fmla="*/ 380 w 730"/>
                <a:gd name="T11" fmla="*/ 2 h 698"/>
                <a:gd name="T12" fmla="*/ 316 w 730"/>
                <a:gd name="T13" fmla="*/ 4 h 698"/>
                <a:gd name="T14" fmla="*/ 246 w 730"/>
                <a:gd name="T15" fmla="*/ 44 h 698"/>
                <a:gd name="T16" fmla="*/ 202 w 730"/>
                <a:gd name="T17" fmla="*/ 136 h 698"/>
                <a:gd name="T18" fmla="*/ 170 w 730"/>
                <a:gd name="T19" fmla="*/ 304 h 698"/>
                <a:gd name="T20" fmla="*/ 134 w 730"/>
                <a:gd name="T21" fmla="*/ 486 h 698"/>
                <a:gd name="T22" fmla="*/ 58 w 730"/>
                <a:gd name="T23" fmla="*/ 526 h 698"/>
                <a:gd name="T24" fmla="*/ 32 w 730"/>
                <a:gd name="T25" fmla="*/ 562 h 698"/>
                <a:gd name="T26" fmla="*/ 718 w 730"/>
                <a:gd name="T27" fmla="*/ 632 h 698"/>
                <a:gd name="T28" fmla="*/ 278 w 730"/>
                <a:gd name="T29" fmla="*/ 134 h 698"/>
                <a:gd name="T30" fmla="*/ 326 w 730"/>
                <a:gd name="T31" fmla="*/ 94 h 698"/>
                <a:gd name="T32" fmla="*/ 380 w 730"/>
                <a:gd name="T33" fmla="*/ 122 h 698"/>
                <a:gd name="T34" fmla="*/ 426 w 730"/>
                <a:gd name="T35" fmla="*/ 182 h 698"/>
                <a:gd name="T36" fmla="*/ 456 w 730"/>
                <a:gd name="T37" fmla="*/ 258 h 698"/>
                <a:gd name="T38" fmla="*/ 430 w 730"/>
                <a:gd name="T39" fmla="*/ 340 h 698"/>
                <a:gd name="T40" fmla="*/ 382 w 730"/>
                <a:gd name="T41" fmla="*/ 396 h 698"/>
                <a:gd name="T42" fmla="*/ 332 w 730"/>
                <a:gd name="T43" fmla="*/ 402 h 698"/>
                <a:gd name="T44" fmla="*/ 292 w 730"/>
                <a:gd name="T45" fmla="*/ 376 h 698"/>
                <a:gd name="T46" fmla="*/ 256 w 730"/>
                <a:gd name="T47" fmla="*/ 310 h 698"/>
                <a:gd name="T48" fmla="*/ 242 w 730"/>
                <a:gd name="T49" fmla="*/ 200 h 698"/>
                <a:gd name="T50" fmla="*/ 278 w 730"/>
                <a:gd name="T51" fmla="*/ 134 h 698"/>
                <a:gd name="T52" fmla="*/ 208 w 730"/>
                <a:gd name="T53" fmla="*/ 552 h 698"/>
                <a:gd name="T54" fmla="*/ 266 w 730"/>
                <a:gd name="T55" fmla="*/ 602 h 698"/>
                <a:gd name="T56" fmla="*/ 258 w 730"/>
                <a:gd name="T57" fmla="*/ 594 h 698"/>
                <a:gd name="T58" fmla="*/ 236 w 730"/>
                <a:gd name="T59" fmla="*/ 570 h 698"/>
                <a:gd name="T60" fmla="*/ 286 w 730"/>
                <a:gd name="T61" fmla="*/ 588 h 698"/>
                <a:gd name="T62" fmla="*/ 252 w 730"/>
                <a:gd name="T63" fmla="*/ 552 h 698"/>
                <a:gd name="T64" fmla="*/ 264 w 730"/>
                <a:gd name="T65" fmla="*/ 554 h 698"/>
                <a:gd name="T66" fmla="*/ 250 w 730"/>
                <a:gd name="T67" fmla="*/ 464 h 698"/>
                <a:gd name="T68" fmla="*/ 276 w 730"/>
                <a:gd name="T69" fmla="*/ 518 h 698"/>
                <a:gd name="T70" fmla="*/ 262 w 730"/>
                <a:gd name="T71" fmla="*/ 462 h 698"/>
                <a:gd name="T72" fmla="*/ 270 w 730"/>
                <a:gd name="T73" fmla="*/ 356 h 698"/>
                <a:gd name="T74" fmla="*/ 298 w 730"/>
                <a:gd name="T75" fmla="*/ 388 h 698"/>
                <a:gd name="T76" fmla="*/ 352 w 730"/>
                <a:gd name="T77" fmla="*/ 410 h 698"/>
                <a:gd name="T78" fmla="*/ 384 w 730"/>
                <a:gd name="T79" fmla="*/ 402 h 698"/>
                <a:gd name="T80" fmla="*/ 430 w 730"/>
                <a:gd name="T81" fmla="*/ 352 h 698"/>
                <a:gd name="T82" fmla="*/ 446 w 730"/>
                <a:gd name="T83" fmla="*/ 466 h 698"/>
                <a:gd name="T84" fmla="*/ 456 w 730"/>
                <a:gd name="T85" fmla="*/ 542 h 698"/>
                <a:gd name="T86" fmla="*/ 464 w 730"/>
                <a:gd name="T87" fmla="*/ 526 h 698"/>
                <a:gd name="T88" fmla="*/ 456 w 730"/>
                <a:gd name="T89" fmla="*/ 572 h 698"/>
                <a:gd name="T90" fmla="*/ 472 w 730"/>
                <a:gd name="T91" fmla="*/ 552 h 698"/>
                <a:gd name="T92" fmla="*/ 450 w 730"/>
                <a:gd name="T93" fmla="*/ 600 h 698"/>
                <a:gd name="T94" fmla="*/ 480 w 730"/>
                <a:gd name="T95" fmla="*/ 544 h 698"/>
                <a:gd name="T96" fmla="*/ 464 w 730"/>
                <a:gd name="T97" fmla="*/ 604 h 698"/>
                <a:gd name="T98" fmla="*/ 464 w 730"/>
                <a:gd name="T99" fmla="*/ 612 h 698"/>
                <a:gd name="T100" fmla="*/ 498 w 730"/>
                <a:gd name="T101" fmla="*/ 572 h 698"/>
                <a:gd name="T102" fmla="*/ 490 w 730"/>
                <a:gd name="T103" fmla="*/ 598 h 698"/>
                <a:gd name="T104" fmla="*/ 420 w 730"/>
                <a:gd name="T105" fmla="*/ 638 h 698"/>
                <a:gd name="T106" fmla="*/ 324 w 730"/>
                <a:gd name="T107" fmla="*/ 646 h 698"/>
                <a:gd name="T108" fmla="*/ 224 w 730"/>
                <a:gd name="T109" fmla="*/ 580 h 698"/>
                <a:gd name="T110" fmla="*/ 522 w 730"/>
                <a:gd name="T111" fmla="*/ 524 h 698"/>
                <a:gd name="T112" fmla="*/ 510 w 730"/>
                <a:gd name="T113" fmla="*/ 5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698">
                  <a:moveTo>
                    <a:pt x="690" y="534"/>
                  </a:moveTo>
                  <a:lnTo>
                    <a:pt x="690" y="534"/>
                  </a:lnTo>
                  <a:lnTo>
                    <a:pt x="684" y="524"/>
                  </a:lnTo>
                  <a:lnTo>
                    <a:pt x="672" y="514"/>
                  </a:lnTo>
                  <a:lnTo>
                    <a:pt x="656" y="504"/>
                  </a:lnTo>
                  <a:lnTo>
                    <a:pt x="638" y="494"/>
                  </a:lnTo>
                  <a:lnTo>
                    <a:pt x="602" y="476"/>
                  </a:lnTo>
                  <a:lnTo>
                    <a:pt x="570" y="462"/>
                  </a:lnTo>
                  <a:lnTo>
                    <a:pt x="570" y="462"/>
                  </a:lnTo>
                  <a:lnTo>
                    <a:pt x="552" y="428"/>
                  </a:lnTo>
                  <a:lnTo>
                    <a:pt x="542" y="406"/>
                  </a:lnTo>
                  <a:lnTo>
                    <a:pt x="534" y="380"/>
                  </a:lnTo>
                  <a:lnTo>
                    <a:pt x="534" y="380"/>
                  </a:lnTo>
                  <a:lnTo>
                    <a:pt x="528" y="344"/>
                  </a:lnTo>
                  <a:lnTo>
                    <a:pt x="524" y="302"/>
                  </a:lnTo>
                  <a:lnTo>
                    <a:pt x="520" y="250"/>
                  </a:lnTo>
                  <a:lnTo>
                    <a:pt x="508" y="180"/>
                  </a:lnTo>
                  <a:lnTo>
                    <a:pt x="508" y="180"/>
                  </a:lnTo>
                  <a:lnTo>
                    <a:pt x="500" y="142"/>
                  </a:lnTo>
                  <a:lnTo>
                    <a:pt x="492" y="110"/>
                  </a:lnTo>
                  <a:lnTo>
                    <a:pt x="482" y="84"/>
                  </a:lnTo>
                  <a:lnTo>
                    <a:pt x="470" y="64"/>
                  </a:lnTo>
                  <a:lnTo>
                    <a:pt x="458" y="48"/>
                  </a:lnTo>
                  <a:lnTo>
                    <a:pt x="448" y="36"/>
                  </a:lnTo>
                  <a:lnTo>
                    <a:pt x="436" y="26"/>
                  </a:lnTo>
                  <a:lnTo>
                    <a:pt x="424" y="18"/>
                  </a:lnTo>
                  <a:lnTo>
                    <a:pt x="424" y="18"/>
                  </a:lnTo>
                  <a:lnTo>
                    <a:pt x="410" y="12"/>
                  </a:lnTo>
                  <a:lnTo>
                    <a:pt x="396" y="6"/>
                  </a:lnTo>
                  <a:lnTo>
                    <a:pt x="380" y="2"/>
                  </a:lnTo>
                  <a:lnTo>
                    <a:pt x="364" y="0"/>
                  </a:lnTo>
                  <a:lnTo>
                    <a:pt x="334" y="0"/>
                  </a:lnTo>
                  <a:lnTo>
                    <a:pt x="324" y="2"/>
                  </a:lnTo>
                  <a:lnTo>
                    <a:pt x="316" y="4"/>
                  </a:lnTo>
                  <a:lnTo>
                    <a:pt x="316" y="4"/>
                  </a:lnTo>
                  <a:lnTo>
                    <a:pt x="298" y="8"/>
                  </a:lnTo>
                  <a:lnTo>
                    <a:pt x="286" y="14"/>
                  </a:lnTo>
                  <a:lnTo>
                    <a:pt x="272" y="20"/>
                  </a:lnTo>
                  <a:lnTo>
                    <a:pt x="260" y="30"/>
                  </a:lnTo>
                  <a:lnTo>
                    <a:pt x="246" y="44"/>
                  </a:lnTo>
                  <a:lnTo>
                    <a:pt x="234" y="60"/>
                  </a:lnTo>
                  <a:lnTo>
                    <a:pt x="222" y="80"/>
                  </a:lnTo>
                  <a:lnTo>
                    <a:pt x="222" y="80"/>
                  </a:lnTo>
                  <a:lnTo>
                    <a:pt x="212" y="106"/>
                  </a:lnTo>
                  <a:lnTo>
                    <a:pt x="202" y="136"/>
                  </a:lnTo>
                  <a:lnTo>
                    <a:pt x="194" y="168"/>
                  </a:lnTo>
                  <a:lnTo>
                    <a:pt x="186" y="200"/>
                  </a:lnTo>
                  <a:lnTo>
                    <a:pt x="176" y="260"/>
                  </a:lnTo>
                  <a:lnTo>
                    <a:pt x="170" y="304"/>
                  </a:lnTo>
                  <a:lnTo>
                    <a:pt x="170" y="304"/>
                  </a:lnTo>
                  <a:lnTo>
                    <a:pt x="164" y="374"/>
                  </a:lnTo>
                  <a:lnTo>
                    <a:pt x="164" y="374"/>
                  </a:lnTo>
                  <a:lnTo>
                    <a:pt x="152" y="420"/>
                  </a:lnTo>
                  <a:lnTo>
                    <a:pt x="142" y="458"/>
                  </a:lnTo>
                  <a:lnTo>
                    <a:pt x="134" y="486"/>
                  </a:lnTo>
                  <a:lnTo>
                    <a:pt x="134" y="486"/>
                  </a:lnTo>
                  <a:lnTo>
                    <a:pt x="98" y="502"/>
                  </a:lnTo>
                  <a:lnTo>
                    <a:pt x="98" y="502"/>
                  </a:lnTo>
                  <a:lnTo>
                    <a:pt x="78" y="512"/>
                  </a:lnTo>
                  <a:lnTo>
                    <a:pt x="58" y="526"/>
                  </a:lnTo>
                  <a:lnTo>
                    <a:pt x="50" y="534"/>
                  </a:lnTo>
                  <a:lnTo>
                    <a:pt x="42" y="544"/>
                  </a:lnTo>
                  <a:lnTo>
                    <a:pt x="34" y="552"/>
                  </a:lnTo>
                  <a:lnTo>
                    <a:pt x="32" y="562"/>
                  </a:lnTo>
                  <a:lnTo>
                    <a:pt x="32" y="562"/>
                  </a:lnTo>
                  <a:lnTo>
                    <a:pt x="0" y="698"/>
                  </a:lnTo>
                  <a:lnTo>
                    <a:pt x="730" y="698"/>
                  </a:lnTo>
                  <a:lnTo>
                    <a:pt x="730" y="698"/>
                  </a:lnTo>
                  <a:lnTo>
                    <a:pt x="726" y="678"/>
                  </a:lnTo>
                  <a:lnTo>
                    <a:pt x="718" y="632"/>
                  </a:lnTo>
                  <a:lnTo>
                    <a:pt x="706" y="578"/>
                  </a:lnTo>
                  <a:lnTo>
                    <a:pt x="698" y="554"/>
                  </a:lnTo>
                  <a:lnTo>
                    <a:pt x="690" y="534"/>
                  </a:lnTo>
                  <a:lnTo>
                    <a:pt x="690" y="534"/>
                  </a:lnTo>
                  <a:close/>
                  <a:moveTo>
                    <a:pt x="278" y="134"/>
                  </a:moveTo>
                  <a:lnTo>
                    <a:pt x="278" y="134"/>
                  </a:lnTo>
                  <a:lnTo>
                    <a:pt x="292" y="124"/>
                  </a:lnTo>
                  <a:lnTo>
                    <a:pt x="308" y="112"/>
                  </a:lnTo>
                  <a:lnTo>
                    <a:pt x="320" y="100"/>
                  </a:lnTo>
                  <a:lnTo>
                    <a:pt x="326" y="94"/>
                  </a:lnTo>
                  <a:lnTo>
                    <a:pt x="326" y="94"/>
                  </a:lnTo>
                  <a:lnTo>
                    <a:pt x="340" y="96"/>
                  </a:lnTo>
                  <a:lnTo>
                    <a:pt x="354" y="102"/>
                  </a:lnTo>
                  <a:lnTo>
                    <a:pt x="366" y="110"/>
                  </a:lnTo>
                  <a:lnTo>
                    <a:pt x="380" y="122"/>
                  </a:lnTo>
                  <a:lnTo>
                    <a:pt x="392" y="134"/>
                  </a:lnTo>
                  <a:lnTo>
                    <a:pt x="404" y="148"/>
                  </a:lnTo>
                  <a:lnTo>
                    <a:pt x="416" y="164"/>
                  </a:lnTo>
                  <a:lnTo>
                    <a:pt x="426" y="182"/>
                  </a:lnTo>
                  <a:lnTo>
                    <a:pt x="426" y="182"/>
                  </a:lnTo>
                  <a:lnTo>
                    <a:pt x="446" y="224"/>
                  </a:lnTo>
                  <a:lnTo>
                    <a:pt x="458" y="250"/>
                  </a:lnTo>
                  <a:lnTo>
                    <a:pt x="458" y="250"/>
                  </a:lnTo>
                  <a:lnTo>
                    <a:pt x="456" y="258"/>
                  </a:lnTo>
                  <a:lnTo>
                    <a:pt x="456" y="258"/>
                  </a:lnTo>
                  <a:lnTo>
                    <a:pt x="452" y="284"/>
                  </a:lnTo>
                  <a:lnTo>
                    <a:pt x="448" y="304"/>
                  </a:lnTo>
                  <a:lnTo>
                    <a:pt x="448" y="304"/>
                  </a:lnTo>
                  <a:lnTo>
                    <a:pt x="440" y="322"/>
                  </a:lnTo>
                  <a:lnTo>
                    <a:pt x="430" y="340"/>
                  </a:lnTo>
                  <a:lnTo>
                    <a:pt x="420" y="356"/>
                  </a:lnTo>
                  <a:lnTo>
                    <a:pt x="408" y="374"/>
                  </a:lnTo>
                  <a:lnTo>
                    <a:pt x="408" y="374"/>
                  </a:lnTo>
                  <a:lnTo>
                    <a:pt x="396" y="388"/>
                  </a:lnTo>
                  <a:lnTo>
                    <a:pt x="382" y="396"/>
                  </a:lnTo>
                  <a:lnTo>
                    <a:pt x="368" y="402"/>
                  </a:lnTo>
                  <a:lnTo>
                    <a:pt x="352" y="404"/>
                  </a:lnTo>
                  <a:lnTo>
                    <a:pt x="352" y="404"/>
                  </a:lnTo>
                  <a:lnTo>
                    <a:pt x="342" y="404"/>
                  </a:lnTo>
                  <a:lnTo>
                    <a:pt x="332" y="402"/>
                  </a:lnTo>
                  <a:lnTo>
                    <a:pt x="324" y="398"/>
                  </a:lnTo>
                  <a:lnTo>
                    <a:pt x="316" y="394"/>
                  </a:lnTo>
                  <a:lnTo>
                    <a:pt x="302" y="384"/>
                  </a:lnTo>
                  <a:lnTo>
                    <a:pt x="292" y="376"/>
                  </a:lnTo>
                  <a:lnTo>
                    <a:pt x="292" y="376"/>
                  </a:lnTo>
                  <a:lnTo>
                    <a:pt x="276" y="358"/>
                  </a:lnTo>
                  <a:lnTo>
                    <a:pt x="270" y="346"/>
                  </a:lnTo>
                  <a:lnTo>
                    <a:pt x="264" y="334"/>
                  </a:lnTo>
                  <a:lnTo>
                    <a:pt x="264" y="334"/>
                  </a:lnTo>
                  <a:lnTo>
                    <a:pt x="256" y="310"/>
                  </a:lnTo>
                  <a:lnTo>
                    <a:pt x="248" y="284"/>
                  </a:lnTo>
                  <a:lnTo>
                    <a:pt x="248" y="284"/>
                  </a:lnTo>
                  <a:lnTo>
                    <a:pt x="244" y="238"/>
                  </a:lnTo>
                  <a:lnTo>
                    <a:pt x="242" y="200"/>
                  </a:lnTo>
                  <a:lnTo>
                    <a:pt x="242" y="200"/>
                  </a:lnTo>
                  <a:lnTo>
                    <a:pt x="246" y="182"/>
                  </a:lnTo>
                  <a:lnTo>
                    <a:pt x="254" y="162"/>
                  </a:lnTo>
                  <a:lnTo>
                    <a:pt x="266" y="144"/>
                  </a:lnTo>
                  <a:lnTo>
                    <a:pt x="272" y="138"/>
                  </a:lnTo>
                  <a:lnTo>
                    <a:pt x="278" y="134"/>
                  </a:lnTo>
                  <a:lnTo>
                    <a:pt x="278" y="134"/>
                  </a:lnTo>
                  <a:close/>
                  <a:moveTo>
                    <a:pt x="224" y="580"/>
                  </a:moveTo>
                  <a:lnTo>
                    <a:pt x="224" y="580"/>
                  </a:lnTo>
                  <a:lnTo>
                    <a:pt x="216" y="566"/>
                  </a:lnTo>
                  <a:lnTo>
                    <a:pt x="208" y="552"/>
                  </a:lnTo>
                  <a:lnTo>
                    <a:pt x="208" y="552"/>
                  </a:lnTo>
                  <a:lnTo>
                    <a:pt x="216" y="562"/>
                  </a:lnTo>
                  <a:lnTo>
                    <a:pt x="226" y="572"/>
                  </a:lnTo>
                  <a:lnTo>
                    <a:pt x="248" y="590"/>
                  </a:lnTo>
                  <a:lnTo>
                    <a:pt x="266" y="602"/>
                  </a:lnTo>
                  <a:lnTo>
                    <a:pt x="272" y="606"/>
                  </a:lnTo>
                  <a:lnTo>
                    <a:pt x="276" y="606"/>
                  </a:lnTo>
                  <a:lnTo>
                    <a:pt x="276" y="606"/>
                  </a:lnTo>
                  <a:lnTo>
                    <a:pt x="268" y="600"/>
                  </a:lnTo>
                  <a:lnTo>
                    <a:pt x="258" y="594"/>
                  </a:lnTo>
                  <a:lnTo>
                    <a:pt x="240" y="578"/>
                  </a:lnTo>
                  <a:lnTo>
                    <a:pt x="228" y="566"/>
                  </a:lnTo>
                  <a:lnTo>
                    <a:pt x="222" y="558"/>
                  </a:lnTo>
                  <a:lnTo>
                    <a:pt x="222" y="558"/>
                  </a:lnTo>
                  <a:lnTo>
                    <a:pt x="236" y="570"/>
                  </a:lnTo>
                  <a:lnTo>
                    <a:pt x="248" y="578"/>
                  </a:lnTo>
                  <a:lnTo>
                    <a:pt x="260" y="582"/>
                  </a:lnTo>
                  <a:lnTo>
                    <a:pt x="268" y="586"/>
                  </a:lnTo>
                  <a:lnTo>
                    <a:pt x="282" y="588"/>
                  </a:lnTo>
                  <a:lnTo>
                    <a:pt x="286" y="588"/>
                  </a:lnTo>
                  <a:lnTo>
                    <a:pt x="286" y="588"/>
                  </a:lnTo>
                  <a:lnTo>
                    <a:pt x="274" y="578"/>
                  </a:lnTo>
                  <a:lnTo>
                    <a:pt x="264" y="570"/>
                  </a:lnTo>
                  <a:lnTo>
                    <a:pt x="256" y="560"/>
                  </a:lnTo>
                  <a:lnTo>
                    <a:pt x="252" y="552"/>
                  </a:lnTo>
                  <a:lnTo>
                    <a:pt x="248" y="540"/>
                  </a:lnTo>
                  <a:lnTo>
                    <a:pt x="246" y="536"/>
                  </a:lnTo>
                  <a:lnTo>
                    <a:pt x="246" y="536"/>
                  </a:lnTo>
                  <a:lnTo>
                    <a:pt x="256" y="548"/>
                  </a:lnTo>
                  <a:lnTo>
                    <a:pt x="264" y="554"/>
                  </a:lnTo>
                  <a:lnTo>
                    <a:pt x="272" y="560"/>
                  </a:lnTo>
                  <a:lnTo>
                    <a:pt x="272" y="560"/>
                  </a:lnTo>
                  <a:lnTo>
                    <a:pt x="266" y="544"/>
                  </a:lnTo>
                  <a:lnTo>
                    <a:pt x="260" y="518"/>
                  </a:lnTo>
                  <a:lnTo>
                    <a:pt x="250" y="464"/>
                  </a:lnTo>
                  <a:lnTo>
                    <a:pt x="250" y="464"/>
                  </a:lnTo>
                  <a:lnTo>
                    <a:pt x="256" y="484"/>
                  </a:lnTo>
                  <a:lnTo>
                    <a:pt x="262" y="500"/>
                  </a:lnTo>
                  <a:lnTo>
                    <a:pt x="268" y="512"/>
                  </a:lnTo>
                  <a:lnTo>
                    <a:pt x="276" y="518"/>
                  </a:lnTo>
                  <a:lnTo>
                    <a:pt x="276" y="518"/>
                  </a:lnTo>
                  <a:lnTo>
                    <a:pt x="270" y="502"/>
                  </a:lnTo>
                  <a:lnTo>
                    <a:pt x="266" y="488"/>
                  </a:lnTo>
                  <a:lnTo>
                    <a:pt x="264" y="474"/>
                  </a:lnTo>
                  <a:lnTo>
                    <a:pt x="262" y="462"/>
                  </a:lnTo>
                  <a:lnTo>
                    <a:pt x="264" y="442"/>
                  </a:lnTo>
                  <a:lnTo>
                    <a:pt x="266" y="424"/>
                  </a:lnTo>
                  <a:lnTo>
                    <a:pt x="266" y="424"/>
                  </a:lnTo>
                  <a:lnTo>
                    <a:pt x="268" y="396"/>
                  </a:lnTo>
                  <a:lnTo>
                    <a:pt x="270" y="356"/>
                  </a:lnTo>
                  <a:lnTo>
                    <a:pt x="270" y="356"/>
                  </a:lnTo>
                  <a:lnTo>
                    <a:pt x="278" y="368"/>
                  </a:lnTo>
                  <a:lnTo>
                    <a:pt x="288" y="378"/>
                  </a:lnTo>
                  <a:lnTo>
                    <a:pt x="288" y="378"/>
                  </a:lnTo>
                  <a:lnTo>
                    <a:pt x="298" y="388"/>
                  </a:lnTo>
                  <a:lnTo>
                    <a:pt x="312" y="398"/>
                  </a:lnTo>
                  <a:lnTo>
                    <a:pt x="320" y="404"/>
                  </a:lnTo>
                  <a:lnTo>
                    <a:pt x="330" y="406"/>
                  </a:lnTo>
                  <a:lnTo>
                    <a:pt x="340" y="410"/>
                  </a:lnTo>
                  <a:lnTo>
                    <a:pt x="352" y="410"/>
                  </a:lnTo>
                  <a:lnTo>
                    <a:pt x="352" y="410"/>
                  </a:lnTo>
                  <a:lnTo>
                    <a:pt x="354" y="410"/>
                  </a:lnTo>
                  <a:lnTo>
                    <a:pt x="354" y="410"/>
                  </a:lnTo>
                  <a:lnTo>
                    <a:pt x="370" y="408"/>
                  </a:lnTo>
                  <a:lnTo>
                    <a:pt x="384" y="402"/>
                  </a:lnTo>
                  <a:lnTo>
                    <a:pt x="398" y="392"/>
                  </a:lnTo>
                  <a:lnTo>
                    <a:pt x="412" y="376"/>
                  </a:lnTo>
                  <a:lnTo>
                    <a:pt x="412" y="376"/>
                  </a:lnTo>
                  <a:lnTo>
                    <a:pt x="430" y="352"/>
                  </a:lnTo>
                  <a:lnTo>
                    <a:pt x="430" y="352"/>
                  </a:lnTo>
                  <a:lnTo>
                    <a:pt x="428" y="378"/>
                  </a:lnTo>
                  <a:lnTo>
                    <a:pt x="428" y="396"/>
                  </a:lnTo>
                  <a:lnTo>
                    <a:pt x="432" y="414"/>
                  </a:lnTo>
                  <a:lnTo>
                    <a:pt x="432" y="414"/>
                  </a:lnTo>
                  <a:lnTo>
                    <a:pt x="446" y="466"/>
                  </a:lnTo>
                  <a:lnTo>
                    <a:pt x="454" y="490"/>
                  </a:lnTo>
                  <a:lnTo>
                    <a:pt x="458" y="510"/>
                  </a:lnTo>
                  <a:lnTo>
                    <a:pt x="458" y="510"/>
                  </a:lnTo>
                  <a:lnTo>
                    <a:pt x="458" y="528"/>
                  </a:lnTo>
                  <a:lnTo>
                    <a:pt x="456" y="542"/>
                  </a:lnTo>
                  <a:lnTo>
                    <a:pt x="452" y="556"/>
                  </a:lnTo>
                  <a:lnTo>
                    <a:pt x="452" y="556"/>
                  </a:lnTo>
                  <a:lnTo>
                    <a:pt x="454" y="550"/>
                  </a:lnTo>
                  <a:lnTo>
                    <a:pt x="464" y="526"/>
                  </a:lnTo>
                  <a:lnTo>
                    <a:pt x="464" y="526"/>
                  </a:lnTo>
                  <a:lnTo>
                    <a:pt x="464" y="536"/>
                  </a:lnTo>
                  <a:lnTo>
                    <a:pt x="462" y="548"/>
                  </a:lnTo>
                  <a:lnTo>
                    <a:pt x="452" y="578"/>
                  </a:lnTo>
                  <a:lnTo>
                    <a:pt x="452" y="578"/>
                  </a:lnTo>
                  <a:lnTo>
                    <a:pt x="456" y="572"/>
                  </a:lnTo>
                  <a:lnTo>
                    <a:pt x="460" y="564"/>
                  </a:lnTo>
                  <a:lnTo>
                    <a:pt x="472" y="528"/>
                  </a:lnTo>
                  <a:lnTo>
                    <a:pt x="472" y="528"/>
                  </a:lnTo>
                  <a:lnTo>
                    <a:pt x="472" y="542"/>
                  </a:lnTo>
                  <a:lnTo>
                    <a:pt x="472" y="552"/>
                  </a:lnTo>
                  <a:lnTo>
                    <a:pt x="468" y="562"/>
                  </a:lnTo>
                  <a:lnTo>
                    <a:pt x="466" y="572"/>
                  </a:lnTo>
                  <a:lnTo>
                    <a:pt x="458" y="588"/>
                  </a:lnTo>
                  <a:lnTo>
                    <a:pt x="450" y="600"/>
                  </a:lnTo>
                  <a:lnTo>
                    <a:pt x="450" y="600"/>
                  </a:lnTo>
                  <a:lnTo>
                    <a:pt x="460" y="592"/>
                  </a:lnTo>
                  <a:lnTo>
                    <a:pt x="470" y="580"/>
                  </a:lnTo>
                  <a:lnTo>
                    <a:pt x="476" y="562"/>
                  </a:lnTo>
                  <a:lnTo>
                    <a:pt x="480" y="544"/>
                  </a:lnTo>
                  <a:lnTo>
                    <a:pt x="480" y="544"/>
                  </a:lnTo>
                  <a:lnTo>
                    <a:pt x="480" y="560"/>
                  </a:lnTo>
                  <a:lnTo>
                    <a:pt x="480" y="574"/>
                  </a:lnTo>
                  <a:lnTo>
                    <a:pt x="476" y="586"/>
                  </a:lnTo>
                  <a:lnTo>
                    <a:pt x="470" y="596"/>
                  </a:lnTo>
                  <a:lnTo>
                    <a:pt x="464" y="604"/>
                  </a:lnTo>
                  <a:lnTo>
                    <a:pt x="456" y="610"/>
                  </a:lnTo>
                  <a:lnTo>
                    <a:pt x="438" y="622"/>
                  </a:lnTo>
                  <a:lnTo>
                    <a:pt x="438" y="622"/>
                  </a:lnTo>
                  <a:lnTo>
                    <a:pt x="452" y="618"/>
                  </a:lnTo>
                  <a:lnTo>
                    <a:pt x="464" y="612"/>
                  </a:lnTo>
                  <a:lnTo>
                    <a:pt x="476" y="604"/>
                  </a:lnTo>
                  <a:lnTo>
                    <a:pt x="484" y="596"/>
                  </a:lnTo>
                  <a:lnTo>
                    <a:pt x="494" y="580"/>
                  </a:lnTo>
                  <a:lnTo>
                    <a:pt x="498" y="572"/>
                  </a:lnTo>
                  <a:lnTo>
                    <a:pt x="498" y="572"/>
                  </a:lnTo>
                  <a:lnTo>
                    <a:pt x="500" y="588"/>
                  </a:lnTo>
                  <a:lnTo>
                    <a:pt x="500" y="588"/>
                  </a:lnTo>
                  <a:lnTo>
                    <a:pt x="498" y="588"/>
                  </a:lnTo>
                  <a:lnTo>
                    <a:pt x="498" y="588"/>
                  </a:lnTo>
                  <a:lnTo>
                    <a:pt x="490" y="598"/>
                  </a:lnTo>
                  <a:lnTo>
                    <a:pt x="480" y="606"/>
                  </a:lnTo>
                  <a:lnTo>
                    <a:pt x="468" y="616"/>
                  </a:lnTo>
                  <a:lnTo>
                    <a:pt x="454" y="624"/>
                  </a:lnTo>
                  <a:lnTo>
                    <a:pt x="438" y="632"/>
                  </a:lnTo>
                  <a:lnTo>
                    <a:pt x="420" y="638"/>
                  </a:lnTo>
                  <a:lnTo>
                    <a:pt x="402" y="644"/>
                  </a:lnTo>
                  <a:lnTo>
                    <a:pt x="384" y="646"/>
                  </a:lnTo>
                  <a:lnTo>
                    <a:pt x="364" y="648"/>
                  </a:lnTo>
                  <a:lnTo>
                    <a:pt x="344" y="648"/>
                  </a:lnTo>
                  <a:lnTo>
                    <a:pt x="324" y="646"/>
                  </a:lnTo>
                  <a:lnTo>
                    <a:pt x="304" y="640"/>
                  </a:lnTo>
                  <a:lnTo>
                    <a:pt x="284" y="630"/>
                  </a:lnTo>
                  <a:lnTo>
                    <a:pt x="264" y="618"/>
                  </a:lnTo>
                  <a:lnTo>
                    <a:pt x="244" y="602"/>
                  </a:lnTo>
                  <a:lnTo>
                    <a:pt x="224" y="580"/>
                  </a:lnTo>
                  <a:lnTo>
                    <a:pt x="224" y="580"/>
                  </a:lnTo>
                  <a:close/>
                  <a:moveTo>
                    <a:pt x="510" y="574"/>
                  </a:moveTo>
                  <a:lnTo>
                    <a:pt x="510" y="574"/>
                  </a:lnTo>
                  <a:lnTo>
                    <a:pt x="516" y="548"/>
                  </a:lnTo>
                  <a:lnTo>
                    <a:pt x="522" y="524"/>
                  </a:lnTo>
                  <a:lnTo>
                    <a:pt x="522" y="524"/>
                  </a:lnTo>
                  <a:lnTo>
                    <a:pt x="522" y="540"/>
                  </a:lnTo>
                  <a:lnTo>
                    <a:pt x="520" y="554"/>
                  </a:lnTo>
                  <a:lnTo>
                    <a:pt x="516" y="566"/>
                  </a:lnTo>
                  <a:lnTo>
                    <a:pt x="510" y="574"/>
                  </a:lnTo>
                  <a:lnTo>
                    <a:pt x="510" y="5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17" name="Freeform 7"/>
            <p:cNvSpPr>
              <a:spLocks noEditPoints="1"/>
            </p:cNvSpPr>
            <p:nvPr/>
          </p:nvSpPr>
          <p:spPr bwMode="auto">
            <a:xfrm>
              <a:off x="448329" y="530647"/>
              <a:ext cx="1311275" cy="1196975"/>
            </a:xfrm>
            <a:custGeom>
              <a:avLst/>
              <a:gdLst>
                <a:gd name="T0" fmla="*/ 514 w 826"/>
                <a:gd name="T1" fmla="*/ 482 h 754"/>
                <a:gd name="T2" fmla="*/ 550 w 826"/>
                <a:gd name="T3" fmla="*/ 356 h 754"/>
                <a:gd name="T4" fmla="*/ 586 w 826"/>
                <a:gd name="T5" fmla="*/ 306 h 754"/>
                <a:gd name="T6" fmla="*/ 584 w 826"/>
                <a:gd name="T7" fmla="*/ 226 h 754"/>
                <a:gd name="T8" fmla="*/ 562 w 826"/>
                <a:gd name="T9" fmla="*/ 218 h 754"/>
                <a:gd name="T10" fmla="*/ 560 w 826"/>
                <a:gd name="T11" fmla="*/ 176 h 754"/>
                <a:gd name="T12" fmla="*/ 560 w 826"/>
                <a:gd name="T13" fmla="*/ 148 h 754"/>
                <a:gd name="T14" fmla="*/ 564 w 826"/>
                <a:gd name="T15" fmla="*/ 114 h 754"/>
                <a:gd name="T16" fmla="*/ 548 w 826"/>
                <a:gd name="T17" fmla="*/ 82 h 754"/>
                <a:gd name="T18" fmla="*/ 536 w 826"/>
                <a:gd name="T19" fmla="*/ 62 h 754"/>
                <a:gd name="T20" fmla="*/ 524 w 826"/>
                <a:gd name="T21" fmla="*/ 50 h 754"/>
                <a:gd name="T22" fmla="*/ 466 w 826"/>
                <a:gd name="T23" fmla="*/ 14 h 754"/>
                <a:gd name="T24" fmla="*/ 428 w 826"/>
                <a:gd name="T25" fmla="*/ 2 h 754"/>
                <a:gd name="T26" fmla="*/ 380 w 826"/>
                <a:gd name="T27" fmla="*/ 2 h 754"/>
                <a:gd name="T28" fmla="*/ 354 w 826"/>
                <a:gd name="T29" fmla="*/ 6 h 754"/>
                <a:gd name="T30" fmla="*/ 306 w 826"/>
                <a:gd name="T31" fmla="*/ 40 h 754"/>
                <a:gd name="T32" fmla="*/ 288 w 826"/>
                <a:gd name="T33" fmla="*/ 66 h 754"/>
                <a:gd name="T34" fmla="*/ 272 w 826"/>
                <a:gd name="T35" fmla="*/ 88 h 754"/>
                <a:gd name="T36" fmla="*/ 254 w 826"/>
                <a:gd name="T37" fmla="*/ 130 h 754"/>
                <a:gd name="T38" fmla="*/ 254 w 826"/>
                <a:gd name="T39" fmla="*/ 174 h 754"/>
                <a:gd name="T40" fmla="*/ 254 w 826"/>
                <a:gd name="T41" fmla="*/ 224 h 754"/>
                <a:gd name="T42" fmla="*/ 220 w 826"/>
                <a:gd name="T43" fmla="*/ 278 h 754"/>
                <a:gd name="T44" fmla="*/ 244 w 826"/>
                <a:gd name="T45" fmla="*/ 338 h 754"/>
                <a:gd name="T46" fmla="*/ 274 w 826"/>
                <a:gd name="T47" fmla="*/ 366 h 754"/>
                <a:gd name="T48" fmla="*/ 248 w 826"/>
                <a:gd name="T49" fmla="*/ 494 h 754"/>
                <a:gd name="T50" fmla="*/ 4 w 826"/>
                <a:gd name="T51" fmla="*/ 728 h 754"/>
                <a:gd name="T52" fmla="*/ 772 w 826"/>
                <a:gd name="T53" fmla="*/ 588 h 754"/>
                <a:gd name="T54" fmla="*/ 558 w 826"/>
                <a:gd name="T55" fmla="*/ 234 h 754"/>
                <a:gd name="T56" fmla="*/ 584 w 826"/>
                <a:gd name="T57" fmla="*/ 234 h 754"/>
                <a:gd name="T58" fmla="*/ 574 w 826"/>
                <a:gd name="T59" fmla="*/ 316 h 754"/>
                <a:gd name="T60" fmla="*/ 548 w 826"/>
                <a:gd name="T61" fmla="*/ 348 h 754"/>
                <a:gd name="T62" fmla="*/ 550 w 826"/>
                <a:gd name="T63" fmla="*/ 266 h 754"/>
                <a:gd name="T64" fmla="*/ 252 w 826"/>
                <a:gd name="T65" fmla="*/ 344 h 754"/>
                <a:gd name="T66" fmla="*/ 226 w 826"/>
                <a:gd name="T67" fmla="*/ 278 h 754"/>
                <a:gd name="T68" fmla="*/ 248 w 826"/>
                <a:gd name="T69" fmla="*/ 228 h 754"/>
                <a:gd name="T70" fmla="*/ 268 w 826"/>
                <a:gd name="T71" fmla="*/ 246 h 754"/>
                <a:gd name="T72" fmla="*/ 262 w 826"/>
                <a:gd name="T73" fmla="*/ 330 h 754"/>
                <a:gd name="T74" fmla="*/ 276 w 826"/>
                <a:gd name="T75" fmla="*/ 262 h 754"/>
                <a:gd name="T76" fmla="*/ 282 w 826"/>
                <a:gd name="T77" fmla="*/ 174 h 754"/>
                <a:gd name="T78" fmla="*/ 306 w 826"/>
                <a:gd name="T79" fmla="*/ 92 h 754"/>
                <a:gd name="T80" fmla="*/ 410 w 826"/>
                <a:gd name="T81" fmla="*/ 88 h 754"/>
                <a:gd name="T82" fmla="*/ 522 w 826"/>
                <a:gd name="T83" fmla="*/ 96 h 754"/>
                <a:gd name="T84" fmla="*/ 534 w 826"/>
                <a:gd name="T85" fmla="*/ 182 h 754"/>
                <a:gd name="T86" fmla="*/ 542 w 826"/>
                <a:gd name="T87" fmla="*/ 278 h 754"/>
                <a:gd name="T88" fmla="*/ 522 w 826"/>
                <a:gd name="T89" fmla="*/ 380 h 754"/>
                <a:gd name="T90" fmla="*/ 448 w 826"/>
                <a:gd name="T91" fmla="*/ 492 h 754"/>
                <a:gd name="T92" fmla="*/ 356 w 826"/>
                <a:gd name="T93" fmla="*/ 490 h 754"/>
                <a:gd name="T94" fmla="*/ 284 w 826"/>
                <a:gd name="T95" fmla="*/ 374 h 754"/>
                <a:gd name="T96" fmla="*/ 272 w 826"/>
                <a:gd name="T97" fmla="*/ 280 h 754"/>
                <a:gd name="T98" fmla="*/ 310 w 826"/>
                <a:gd name="T99" fmla="*/ 636 h 754"/>
                <a:gd name="T100" fmla="*/ 272 w 826"/>
                <a:gd name="T101" fmla="*/ 522 h 754"/>
                <a:gd name="T102" fmla="*/ 298 w 826"/>
                <a:gd name="T103" fmla="*/ 400 h 754"/>
                <a:gd name="T104" fmla="*/ 360 w 826"/>
                <a:gd name="T105" fmla="*/ 502 h 754"/>
                <a:gd name="T106" fmla="*/ 444 w 826"/>
                <a:gd name="T107" fmla="*/ 502 h 754"/>
                <a:gd name="T108" fmla="*/ 510 w 826"/>
                <a:gd name="T109" fmla="*/ 406 h 754"/>
                <a:gd name="T110" fmla="*/ 526 w 826"/>
                <a:gd name="T111" fmla="*/ 514 h 754"/>
                <a:gd name="T112" fmla="*/ 482 w 826"/>
                <a:gd name="T113" fmla="*/ 64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754">
                  <a:moveTo>
                    <a:pt x="754" y="572"/>
                  </a:moveTo>
                  <a:lnTo>
                    <a:pt x="754" y="572"/>
                  </a:lnTo>
                  <a:lnTo>
                    <a:pt x="736" y="566"/>
                  </a:lnTo>
                  <a:lnTo>
                    <a:pt x="708" y="556"/>
                  </a:lnTo>
                  <a:lnTo>
                    <a:pt x="632" y="526"/>
                  </a:lnTo>
                  <a:lnTo>
                    <a:pt x="558" y="498"/>
                  </a:lnTo>
                  <a:lnTo>
                    <a:pt x="530" y="488"/>
                  </a:lnTo>
                  <a:lnTo>
                    <a:pt x="514" y="482"/>
                  </a:lnTo>
                  <a:lnTo>
                    <a:pt x="514" y="482"/>
                  </a:lnTo>
                  <a:lnTo>
                    <a:pt x="516" y="398"/>
                  </a:lnTo>
                  <a:lnTo>
                    <a:pt x="516" y="398"/>
                  </a:lnTo>
                  <a:lnTo>
                    <a:pt x="526" y="384"/>
                  </a:lnTo>
                  <a:lnTo>
                    <a:pt x="526" y="384"/>
                  </a:lnTo>
                  <a:lnTo>
                    <a:pt x="536" y="370"/>
                  </a:lnTo>
                  <a:lnTo>
                    <a:pt x="546" y="354"/>
                  </a:lnTo>
                  <a:lnTo>
                    <a:pt x="546" y="354"/>
                  </a:lnTo>
                  <a:lnTo>
                    <a:pt x="550" y="356"/>
                  </a:lnTo>
                  <a:lnTo>
                    <a:pt x="550" y="356"/>
                  </a:lnTo>
                  <a:lnTo>
                    <a:pt x="554" y="356"/>
                  </a:lnTo>
                  <a:lnTo>
                    <a:pt x="554" y="356"/>
                  </a:lnTo>
                  <a:lnTo>
                    <a:pt x="562" y="352"/>
                  </a:lnTo>
                  <a:lnTo>
                    <a:pt x="568" y="346"/>
                  </a:lnTo>
                  <a:lnTo>
                    <a:pt x="574" y="338"/>
                  </a:lnTo>
                  <a:lnTo>
                    <a:pt x="576" y="328"/>
                  </a:lnTo>
                  <a:lnTo>
                    <a:pt x="576" y="328"/>
                  </a:lnTo>
                  <a:lnTo>
                    <a:pt x="580" y="318"/>
                  </a:lnTo>
                  <a:lnTo>
                    <a:pt x="586" y="306"/>
                  </a:lnTo>
                  <a:lnTo>
                    <a:pt x="586" y="306"/>
                  </a:lnTo>
                  <a:lnTo>
                    <a:pt x="592" y="292"/>
                  </a:lnTo>
                  <a:lnTo>
                    <a:pt x="594" y="286"/>
                  </a:lnTo>
                  <a:lnTo>
                    <a:pt x="596" y="278"/>
                  </a:lnTo>
                  <a:lnTo>
                    <a:pt x="596" y="278"/>
                  </a:lnTo>
                  <a:lnTo>
                    <a:pt x="594" y="258"/>
                  </a:lnTo>
                  <a:lnTo>
                    <a:pt x="592" y="244"/>
                  </a:lnTo>
                  <a:lnTo>
                    <a:pt x="590" y="232"/>
                  </a:lnTo>
                  <a:lnTo>
                    <a:pt x="584" y="226"/>
                  </a:lnTo>
                  <a:lnTo>
                    <a:pt x="584" y="226"/>
                  </a:lnTo>
                  <a:lnTo>
                    <a:pt x="578" y="222"/>
                  </a:lnTo>
                  <a:lnTo>
                    <a:pt x="572" y="220"/>
                  </a:lnTo>
                  <a:lnTo>
                    <a:pt x="564" y="222"/>
                  </a:lnTo>
                  <a:lnTo>
                    <a:pt x="560" y="226"/>
                  </a:lnTo>
                  <a:lnTo>
                    <a:pt x="560" y="226"/>
                  </a:lnTo>
                  <a:lnTo>
                    <a:pt x="560" y="222"/>
                  </a:lnTo>
                  <a:lnTo>
                    <a:pt x="560" y="222"/>
                  </a:lnTo>
                  <a:lnTo>
                    <a:pt x="562" y="218"/>
                  </a:lnTo>
                  <a:lnTo>
                    <a:pt x="560" y="214"/>
                  </a:lnTo>
                  <a:lnTo>
                    <a:pt x="560" y="214"/>
                  </a:lnTo>
                  <a:lnTo>
                    <a:pt x="558" y="210"/>
                  </a:lnTo>
                  <a:lnTo>
                    <a:pt x="558" y="208"/>
                  </a:lnTo>
                  <a:lnTo>
                    <a:pt x="558" y="202"/>
                  </a:lnTo>
                  <a:lnTo>
                    <a:pt x="558" y="202"/>
                  </a:lnTo>
                  <a:lnTo>
                    <a:pt x="560" y="190"/>
                  </a:lnTo>
                  <a:lnTo>
                    <a:pt x="560" y="176"/>
                  </a:lnTo>
                  <a:lnTo>
                    <a:pt x="560" y="176"/>
                  </a:lnTo>
                  <a:lnTo>
                    <a:pt x="558" y="172"/>
                  </a:lnTo>
                  <a:lnTo>
                    <a:pt x="558" y="170"/>
                  </a:lnTo>
                  <a:lnTo>
                    <a:pt x="558" y="170"/>
                  </a:lnTo>
                  <a:lnTo>
                    <a:pt x="560" y="166"/>
                  </a:lnTo>
                  <a:lnTo>
                    <a:pt x="562" y="164"/>
                  </a:lnTo>
                  <a:lnTo>
                    <a:pt x="562" y="164"/>
                  </a:lnTo>
                  <a:lnTo>
                    <a:pt x="562" y="152"/>
                  </a:lnTo>
                  <a:lnTo>
                    <a:pt x="562" y="152"/>
                  </a:lnTo>
                  <a:lnTo>
                    <a:pt x="560" y="148"/>
                  </a:lnTo>
                  <a:lnTo>
                    <a:pt x="560" y="146"/>
                  </a:lnTo>
                  <a:lnTo>
                    <a:pt x="560" y="146"/>
                  </a:lnTo>
                  <a:lnTo>
                    <a:pt x="562" y="140"/>
                  </a:lnTo>
                  <a:lnTo>
                    <a:pt x="564" y="138"/>
                  </a:lnTo>
                  <a:lnTo>
                    <a:pt x="564" y="132"/>
                  </a:lnTo>
                  <a:lnTo>
                    <a:pt x="564" y="132"/>
                  </a:lnTo>
                  <a:lnTo>
                    <a:pt x="564" y="120"/>
                  </a:lnTo>
                  <a:lnTo>
                    <a:pt x="564" y="120"/>
                  </a:lnTo>
                  <a:lnTo>
                    <a:pt x="564" y="114"/>
                  </a:lnTo>
                  <a:lnTo>
                    <a:pt x="564" y="114"/>
                  </a:lnTo>
                  <a:lnTo>
                    <a:pt x="564" y="106"/>
                  </a:lnTo>
                  <a:lnTo>
                    <a:pt x="564" y="106"/>
                  </a:lnTo>
                  <a:lnTo>
                    <a:pt x="558" y="94"/>
                  </a:lnTo>
                  <a:lnTo>
                    <a:pt x="558" y="94"/>
                  </a:lnTo>
                  <a:lnTo>
                    <a:pt x="552" y="88"/>
                  </a:lnTo>
                  <a:lnTo>
                    <a:pt x="548" y="86"/>
                  </a:lnTo>
                  <a:lnTo>
                    <a:pt x="548" y="86"/>
                  </a:lnTo>
                  <a:lnTo>
                    <a:pt x="548" y="82"/>
                  </a:lnTo>
                  <a:lnTo>
                    <a:pt x="548" y="82"/>
                  </a:lnTo>
                  <a:lnTo>
                    <a:pt x="546" y="74"/>
                  </a:lnTo>
                  <a:lnTo>
                    <a:pt x="546" y="74"/>
                  </a:lnTo>
                  <a:lnTo>
                    <a:pt x="544" y="70"/>
                  </a:lnTo>
                  <a:lnTo>
                    <a:pt x="542" y="66"/>
                  </a:lnTo>
                  <a:lnTo>
                    <a:pt x="542" y="66"/>
                  </a:lnTo>
                  <a:lnTo>
                    <a:pt x="542" y="64"/>
                  </a:lnTo>
                  <a:lnTo>
                    <a:pt x="540" y="64"/>
                  </a:lnTo>
                  <a:lnTo>
                    <a:pt x="536" y="62"/>
                  </a:lnTo>
                  <a:lnTo>
                    <a:pt x="536" y="62"/>
                  </a:lnTo>
                  <a:lnTo>
                    <a:pt x="532" y="60"/>
                  </a:lnTo>
                  <a:lnTo>
                    <a:pt x="530" y="56"/>
                  </a:lnTo>
                  <a:lnTo>
                    <a:pt x="530" y="56"/>
                  </a:lnTo>
                  <a:lnTo>
                    <a:pt x="528" y="54"/>
                  </a:lnTo>
                  <a:lnTo>
                    <a:pt x="528" y="54"/>
                  </a:lnTo>
                  <a:lnTo>
                    <a:pt x="526" y="52"/>
                  </a:lnTo>
                  <a:lnTo>
                    <a:pt x="524" y="50"/>
                  </a:lnTo>
                  <a:lnTo>
                    <a:pt x="524" y="50"/>
                  </a:lnTo>
                  <a:lnTo>
                    <a:pt x="522" y="48"/>
                  </a:lnTo>
                  <a:lnTo>
                    <a:pt x="520" y="46"/>
                  </a:lnTo>
                  <a:lnTo>
                    <a:pt x="516" y="46"/>
                  </a:lnTo>
                  <a:lnTo>
                    <a:pt x="516" y="46"/>
                  </a:lnTo>
                  <a:lnTo>
                    <a:pt x="504" y="36"/>
                  </a:lnTo>
                  <a:lnTo>
                    <a:pt x="504" y="36"/>
                  </a:lnTo>
                  <a:lnTo>
                    <a:pt x="472" y="16"/>
                  </a:lnTo>
                  <a:lnTo>
                    <a:pt x="472" y="16"/>
                  </a:lnTo>
                  <a:lnTo>
                    <a:pt x="466" y="14"/>
                  </a:lnTo>
                  <a:lnTo>
                    <a:pt x="466" y="14"/>
                  </a:lnTo>
                  <a:lnTo>
                    <a:pt x="452" y="8"/>
                  </a:lnTo>
                  <a:lnTo>
                    <a:pt x="452" y="8"/>
                  </a:lnTo>
                  <a:lnTo>
                    <a:pt x="446" y="6"/>
                  </a:lnTo>
                  <a:lnTo>
                    <a:pt x="442" y="4"/>
                  </a:lnTo>
                  <a:lnTo>
                    <a:pt x="442" y="4"/>
                  </a:lnTo>
                  <a:lnTo>
                    <a:pt x="436" y="4"/>
                  </a:lnTo>
                  <a:lnTo>
                    <a:pt x="428" y="2"/>
                  </a:lnTo>
                  <a:lnTo>
                    <a:pt x="428" y="2"/>
                  </a:lnTo>
                  <a:lnTo>
                    <a:pt x="424" y="2"/>
                  </a:lnTo>
                  <a:lnTo>
                    <a:pt x="422" y="2"/>
                  </a:lnTo>
                  <a:lnTo>
                    <a:pt x="422" y="2"/>
                  </a:lnTo>
                  <a:lnTo>
                    <a:pt x="404" y="0"/>
                  </a:lnTo>
                  <a:lnTo>
                    <a:pt x="404" y="0"/>
                  </a:lnTo>
                  <a:lnTo>
                    <a:pt x="392" y="0"/>
                  </a:lnTo>
                  <a:lnTo>
                    <a:pt x="392" y="0"/>
                  </a:lnTo>
                  <a:lnTo>
                    <a:pt x="388" y="2"/>
                  </a:lnTo>
                  <a:lnTo>
                    <a:pt x="380" y="2"/>
                  </a:lnTo>
                  <a:lnTo>
                    <a:pt x="380" y="2"/>
                  </a:lnTo>
                  <a:lnTo>
                    <a:pt x="376" y="2"/>
                  </a:lnTo>
                  <a:lnTo>
                    <a:pt x="372" y="2"/>
                  </a:lnTo>
                  <a:lnTo>
                    <a:pt x="368" y="4"/>
                  </a:lnTo>
                  <a:lnTo>
                    <a:pt x="364" y="4"/>
                  </a:lnTo>
                  <a:lnTo>
                    <a:pt x="364" y="4"/>
                  </a:lnTo>
                  <a:lnTo>
                    <a:pt x="358" y="4"/>
                  </a:lnTo>
                  <a:lnTo>
                    <a:pt x="354" y="6"/>
                  </a:lnTo>
                  <a:lnTo>
                    <a:pt x="354" y="6"/>
                  </a:lnTo>
                  <a:lnTo>
                    <a:pt x="346" y="10"/>
                  </a:lnTo>
                  <a:lnTo>
                    <a:pt x="338" y="14"/>
                  </a:lnTo>
                  <a:lnTo>
                    <a:pt x="338" y="14"/>
                  </a:lnTo>
                  <a:lnTo>
                    <a:pt x="326" y="22"/>
                  </a:lnTo>
                  <a:lnTo>
                    <a:pt x="316" y="28"/>
                  </a:lnTo>
                  <a:lnTo>
                    <a:pt x="316" y="28"/>
                  </a:lnTo>
                  <a:lnTo>
                    <a:pt x="312" y="32"/>
                  </a:lnTo>
                  <a:lnTo>
                    <a:pt x="310" y="36"/>
                  </a:lnTo>
                  <a:lnTo>
                    <a:pt x="306" y="40"/>
                  </a:lnTo>
                  <a:lnTo>
                    <a:pt x="302" y="42"/>
                  </a:lnTo>
                  <a:lnTo>
                    <a:pt x="302" y="42"/>
                  </a:lnTo>
                  <a:lnTo>
                    <a:pt x="300" y="44"/>
                  </a:lnTo>
                  <a:lnTo>
                    <a:pt x="298" y="50"/>
                  </a:lnTo>
                  <a:lnTo>
                    <a:pt x="296" y="54"/>
                  </a:lnTo>
                  <a:lnTo>
                    <a:pt x="292" y="56"/>
                  </a:lnTo>
                  <a:lnTo>
                    <a:pt x="292" y="56"/>
                  </a:lnTo>
                  <a:lnTo>
                    <a:pt x="290" y="60"/>
                  </a:lnTo>
                  <a:lnTo>
                    <a:pt x="288" y="66"/>
                  </a:lnTo>
                  <a:lnTo>
                    <a:pt x="286" y="74"/>
                  </a:lnTo>
                  <a:lnTo>
                    <a:pt x="286" y="74"/>
                  </a:lnTo>
                  <a:lnTo>
                    <a:pt x="284" y="76"/>
                  </a:lnTo>
                  <a:lnTo>
                    <a:pt x="278" y="78"/>
                  </a:lnTo>
                  <a:lnTo>
                    <a:pt x="278" y="78"/>
                  </a:lnTo>
                  <a:lnTo>
                    <a:pt x="276" y="80"/>
                  </a:lnTo>
                  <a:lnTo>
                    <a:pt x="274" y="84"/>
                  </a:lnTo>
                  <a:lnTo>
                    <a:pt x="272" y="88"/>
                  </a:lnTo>
                  <a:lnTo>
                    <a:pt x="272" y="88"/>
                  </a:lnTo>
                  <a:lnTo>
                    <a:pt x="264" y="96"/>
                  </a:lnTo>
                  <a:lnTo>
                    <a:pt x="264" y="96"/>
                  </a:lnTo>
                  <a:lnTo>
                    <a:pt x="262" y="100"/>
                  </a:lnTo>
                  <a:lnTo>
                    <a:pt x="262" y="106"/>
                  </a:lnTo>
                  <a:lnTo>
                    <a:pt x="260" y="112"/>
                  </a:lnTo>
                  <a:lnTo>
                    <a:pt x="260" y="116"/>
                  </a:lnTo>
                  <a:lnTo>
                    <a:pt x="260" y="116"/>
                  </a:lnTo>
                  <a:lnTo>
                    <a:pt x="258" y="122"/>
                  </a:lnTo>
                  <a:lnTo>
                    <a:pt x="254" y="130"/>
                  </a:lnTo>
                  <a:lnTo>
                    <a:pt x="254" y="130"/>
                  </a:lnTo>
                  <a:lnTo>
                    <a:pt x="254" y="134"/>
                  </a:lnTo>
                  <a:lnTo>
                    <a:pt x="254" y="136"/>
                  </a:lnTo>
                  <a:lnTo>
                    <a:pt x="254" y="142"/>
                  </a:lnTo>
                  <a:lnTo>
                    <a:pt x="254" y="142"/>
                  </a:lnTo>
                  <a:lnTo>
                    <a:pt x="252" y="152"/>
                  </a:lnTo>
                  <a:lnTo>
                    <a:pt x="254" y="162"/>
                  </a:lnTo>
                  <a:lnTo>
                    <a:pt x="254" y="162"/>
                  </a:lnTo>
                  <a:lnTo>
                    <a:pt x="254" y="174"/>
                  </a:lnTo>
                  <a:lnTo>
                    <a:pt x="254" y="180"/>
                  </a:lnTo>
                  <a:lnTo>
                    <a:pt x="252" y="186"/>
                  </a:lnTo>
                  <a:lnTo>
                    <a:pt x="252" y="186"/>
                  </a:lnTo>
                  <a:lnTo>
                    <a:pt x="250" y="194"/>
                  </a:lnTo>
                  <a:lnTo>
                    <a:pt x="250" y="202"/>
                  </a:lnTo>
                  <a:lnTo>
                    <a:pt x="252" y="216"/>
                  </a:lnTo>
                  <a:lnTo>
                    <a:pt x="252" y="216"/>
                  </a:lnTo>
                  <a:lnTo>
                    <a:pt x="254" y="224"/>
                  </a:lnTo>
                  <a:lnTo>
                    <a:pt x="254" y="224"/>
                  </a:lnTo>
                  <a:lnTo>
                    <a:pt x="250" y="222"/>
                  </a:lnTo>
                  <a:lnTo>
                    <a:pt x="244" y="220"/>
                  </a:lnTo>
                  <a:lnTo>
                    <a:pt x="236" y="222"/>
                  </a:lnTo>
                  <a:lnTo>
                    <a:pt x="232" y="226"/>
                  </a:lnTo>
                  <a:lnTo>
                    <a:pt x="232" y="226"/>
                  </a:lnTo>
                  <a:lnTo>
                    <a:pt x="226" y="232"/>
                  </a:lnTo>
                  <a:lnTo>
                    <a:pt x="224" y="244"/>
                  </a:lnTo>
                  <a:lnTo>
                    <a:pt x="222" y="258"/>
                  </a:lnTo>
                  <a:lnTo>
                    <a:pt x="220" y="278"/>
                  </a:lnTo>
                  <a:lnTo>
                    <a:pt x="220" y="278"/>
                  </a:lnTo>
                  <a:lnTo>
                    <a:pt x="222" y="286"/>
                  </a:lnTo>
                  <a:lnTo>
                    <a:pt x="224" y="292"/>
                  </a:lnTo>
                  <a:lnTo>
                    <a:pt x="230" y="306"/>
                  </a:lnTo>
                  <a:lnTo>
                    <a:pt x="230" y="306"/>
                  </a:lnTo>
                  <a:lnTo>
                    <a:pt x="236" y="318"/>
                  </a:lnTo>
                  <a:lnTo>
                    <a:pt x="240" y="328"/>
                  </a:lnTo>
                  <a:lnTo>
                    <a:pt x="240" y="328"/>
                  </a:lnTo>
                  <a:lnTo>
                    <a:pt x="244" y="338"/>
                  </a:lnTo>
                  <a:lnTo>
                    <a:pt x="248" y="346"/>
                  </a:lnTo>
                  <a:lnTo>
                    <a:pt x="254" y="354"/>
                  </a:lnTo>
                  <a:lnTo>
                    <a:pt x="260" y="356"/>
                  </a:lnTo>
                  <a:lnTo>
                    <a:pt x="260" y="356"/>
                  </a:lnTo>
                  <a:lnTo>
                    <a:pt x="264" y="356"/>
                  </a:lnTo>
                  <a:lnTo>
                    <a:pt x="264" y="356"/>
                  </a:lnTo>
                  <a:lnTo>
                    <a:pt x="268" y="356"/>
                  </a:lnTo>
                  <a:lnTo>
                    <a:pt x="268" y="356"/>
                  </a:lnTo>
                  <a:lnTo>
                    <a:pt x="274" y="366"/>
                  </a:lnTo>
                  <a:lnTo>
                    <a:pt x="280" y="376"/>
                  </a:lnTo>
                  <a:lnTo>
                    <a:pt x="292" y="394"/>
                  </a:lnTo>
                  <a:lnTo>
                    <a:pt x="292" y="394"/>
                  </a:lnTo>
                  <a:lnTo>
                    <a:pt x="292" y="394"/>
                  </a:lnTo>
                  <a:lnTo>
                    <a:pt x="294" y="426"/>
                  </a:lnTo>
                  <a:lnTo>
                    <a:pt x="292" y="482"/>
                  </a:lnTo>
                  <a:lnTo>
                    <a:pt x="292" y="482"/>
                  </a:lnTo>
                  <a:lnTo>
                    <a:pt x="276" y="486"/>
                  </a:lnTo>
                  <a:lnTo>
                    <a:pt x="248" y="494"/>
                  </a:lnTo>
                  <a:lnTo>
                    <a:pt x="172" y="524"/>
                  </a:lnTo>
                  <a:lnTo>
                    <a:pt x="46" y="578"/>
                  </a:lnTo>
                  <a:lnTo>
                    <a:pt x="46" y="578"/>
                  </a:lnTo>
                  <a:lnTo>
                    <a:pt x="40" y="582"/>
                  </a:lnTo>
                  <a:lnTo>
                    <a:pt x="36" y="588"/>
                  </a:lnTo>
                  <a:lnTo>
                    <a:pt x="26" y="610"/>
                  </a:lnTo>
                  <a:lnTo>
                    <a:pt x="18" y="638"/>
                  </a:lnTo>
                  <a:lnTo>
                    <a:pt x="12" y="670"/>
                  </a:lnTo>
                  <a:lnTo>
                    <a:pt x="4" y="728"/>
                  </a:lnTo>
                  <a:lnTo>
                    <a:pt x="0" y="754"/>
                  </a:lnTo>
                  <a:lnTo>
                    <a:pt x="826" y="754"/>
                  </a:lnTo>
                  <a:lnTo>
                    <a:pt x="826" y="754"/>
                  </a:lnTo>
                  <a:lnTo>
                    <a:pt x="818" y="732"/>
                  </a:lnTo>
                  <a:lnTo>
                    <a:pt x="810" y="706"/>
                  </a:lnTo>
                  <a:lnTo>
                    <a:pt x="794" y="646"/>
                  </a:lnTo>
                  <a:lnTo>
                    <a:pt x="786" y="620"/>
                  </a:lnTo>
                  <a:lnTo>
                    <a:pt x="776" y="596"/>
                  </a:lnTo>
                  <a:lnTo>
                    <a:pt x="772" y="588"/>
                  </a:lnTo>
                  <a:lnTo>
                    <a:pt x="766" y="580"/>
                  </a:lnTo>
                  <a:lnTo>
                    <a:pt x="760" y="574"/>
                  </a:lnTo>
                  <a:lnTo>
                    <a:pt x="754" y="572"/>
                  </a:lnTo>
                  <a:lnTo>
                    <a:pt x="754" y="572"/>
                  </a:lnTo>
                  <a:close/>
                  <a:moveTo>
                    <a:pt x="558" y="246"/>
                  </a:moveTo>
                  <a:lnTo>
                    <a:pt x="558" y="246"/>
                  </a:lnTo>
                  <a:lnTo>
                    <a:pt x="558" y="242"/>
                  </a:lnTo>
                  <a:lnTo>
                    <a:pt x="558" y="234"/>
                  </a:lnTo>
                  <a:lnTo>
                    <a:pt x="558" y="234"/>
                  </a:lnTo>
                  <a:lnTo>
                    <a:pt x="558" y="230"/>
                  </a:lnTo>
                  <a:lnTo>
                    <a:pt x="560" y="232"/>
                  </a:lnTo>
                  <a:lnTo>
                    <a:pt x="560" y="232"/>
                  </a:lnTo>
                  <a:lnTo>
                    <a:pt x="564" y="230"/>
                  </a:lnTo>
                  <a:lnTo>
                    <a:pt x="570" y="228"/>
                  </a:lnTo>
                  <a:lnTo>
                    <a:pt x="574" y="226"/>
                  </a:lnTo>
                  <a:lnTo>
                    <a:pt x="580" y="230"/>
                  </a:lnTo>
                  <a:lnTo>
                    <a:pt x="580" y="230"/>
                  </a:lnTo>
                  <a:lnTo>
                    <a:pt x="584" y="234"/>
                  </a:lnTo>
                  <a:lnTo>
                    <a:pt x="586" y="242"/>
                  </a:lnTo>
                  <a:lnTo>
                    <a:pt x="588" y="256"/>
                  </a:lnTo>
                  <a:lnTo>
                    <a:pt x="590" y="278"/>
                  </a:lnTo>
                  <a:lnTo>
                    <a:pt x="590" y="278"/>
                  </a:lnTo>
                  <a:lnTo>
                    <a:pt x="588" y="284"/>
                  </a:lnTo>
                  <a:lnTo>
                    <a:pt x="586" y="290"/>
                  </a:lnTo>
                  <a:lnTo>
                    <a:pt x="580" y="304"/>
                  </a:lnTo>
                  <a:lnTo>
                    <a:pt x="580" y="304"/>
                  </a:lnTo>
                  <a:lnTo>
                    <a:pt x="574" y="316"/>
                  </a:lnTo>
                  <a:lnTo>
                    <a:pt x="570" y="328"/>
                  </a:lnTo>
                  <a:lnTo>
                    <a:pt x="570" y="328"/>
                  </a:lnTo>
                  <a:lnTo>
                    <a:pt x="568" y="336"/>
                  </a:lnTo>
                  <a:lnTo>
                    <a:pt x="564" y="342"/>
                  </a:lnTo>
                  <a:lnTo>
                    <a:pt x="558" y="346"/>
                  </a:lnTo>
                  <a:lnTo>
                    <a:pt x="554" y="350"/>
                  </a:lnTo>
                  <a:lnTo>
                    <a:pt x="554" y="350"/>
                  </a:lnTo>
                  <a:lnTo>
                    <a:pt x="550" y="350"/>
                  </a:lnTo>
                  <a:lnTo>
                    <a:pt x="548" y="348"/>
                  </a:lnTo>
                  <a:lnTo>
                    <a:pt x="548" y="348"/>
                  </a:lnTo>
                  <a:lnTo>
                    <a:pt x="552" y="332"/>
                  </a:lnTo>
                  <a:lnTo>
                    <a:pt x="554" y="318"/>
                  </a:lnTo>
                  <a:lnTo>
                    <a:pt x="552" y="304"/>
                  </a:lnTo>
                  <a:lnTo>
                    <a:pt x="550" y="294"/>
                  </a:lnTo>
                  <a:lnTo>
                    <a:pt x="550" y="294"/>
                  </a:lnTo>
                  <a:lnTo>
                    <a:pt x="548" y="278"/>
                  </a:lnTo>
                  <a:lnTo>
                    <a:pt x="548" y="272"/>
                  </a:lnTo>
                  <a:lnTo>
                    <a:pt x="550" y="266"/>
                  </a:lnTo>
                  <a:lnTo>
                    <a:pt x="550" y="266"/>
                  </a:lnTo>
                  <a:lnTo>
                    <a:pt x="552" y="250"/>
                  </a:lnTo>
                  <a:lnTo>
                    <a:pt x="552" y="250"/>
                  </a:lnTo>
                  <a:lnTo>
                    <a:pt x="558" y="246"/>
                  </a:lnTo>
                  <a:lnTo>
                    <a:pt x="558" y="246"/>
                  </a:lnTo>
                  <a:close/>
                  <a:moveTo>
                    <a:pt x="262" y="350"/>
                  </a:moveTo>
                  <a:lnTo>
                    <a:pt x="262" y="350"/>
                  </a:lnTo>
                  <a:lnTo>
                    <a:pt x="258" y="348"/>
                  </a:lnTo>
                  <a:lnTo>
                    <a:pt x="252" y="344"/>
                  </a:lnTo>
                  <a:lnTo>
                    <a:pt x="248" y="336"/>
                  </a:lnTo>
                  <a:lnTo>
                    <a:pt x="246" y="328"/>
                  </a:lnTo>
                  <a:lnTo>
                    <a:pt x="246" y="328"/>
                  </a:lnTo>
                  <a:lnTo>
                    <a:pt x="242" y="316"/>
                  </a:lnTo>
                  <a:lnTo>
                    <a:pt x="236" y="304"/>
                  </a:lnTo>
                  <a:lnTo>
                    <a:pt x="236" y="304"/>
                  </a:lnTo>
                  <a:lnTo>
                    <a:pt x="230" y="290"/>
                  </a:lnTo>
                  <a:lnTo>
                    <a:pt x="228" y="284"/>
                  </a:lnTo>
                  <a:lnTo>
                    <a:pt x="226" y="278"/>
                  </a:lnTo>
                  <a:lnTo>
                    <a:pt x="226" y="278"/>
                  </a:lnTo>
                  <a:lnTo>
                    <a:pt x="228" y="256"/>
                  </a:lnTo>
                  <a:lnTo>
                    <a:pt x="230" y="242"/>
                  </a:lnTo>
                  <a:lnTo>
                    <a:pt x="232" y="234"/>
                  </a:lnTo>
                  <a:lnTo>
                    <a:pt x="236" y="230"/>
                  </a:lnTo>
                  <a:lnTo>
                    <a:pt x="236" y="230"/>
                  </a:lnTo>
                  <a:lnTo>
                    <a:pt x="238" y="228"/>
                  </a:lnTo>
                  <a:lnTo>
                    <a:pt x="242" y="226"/>
                  </a:lnTo>
                  <a:lnTo>
                    <a:pt x="248" y="228"/>
                  </a:lnTo>
                  <a:lnTo>
                    <a:pt x="254" y="230"/>
                  </a:lnTo>
                  <a:lnTo>
                    <a:pt x="256" y="232"/>
                  </a:lnTo>
                  <a:lnTo>
                    <a:pt x="258" y="230"/>
                  </a:lnTo>
                  <a:lnTo>
                    <a:pt x="258" y="230"/>
                  </a:lnTo>
                  <a:lnTo>
                    <a:pt x="262" y="240"/>
                  </a:lnTo>
                  <a:lnTo>
                    <a:pt x="266" y="238"/>
                  </a:lnTo>
                  <a:lnTo>
                    <a:pt x="266" y="238"/>
                  </a:lnTo>
                  <a:lnTo>
                    <a:pt x="268" y="246"/>
                  </a:lnTo>
                  <a:lnTo>
                    <a:pt x="268" y="246"/>
                  </a:lnTo>
                  <a:lnTo>
                    <a:pt x="270" y="254"/>
                  </a:lnTo>
                  <a:lnTo>
                    <a:pt x="270" y="262"/>
                  </a:lnTo>
                  <a:lnTo>
                    <a:pt x="270" y="262"/>
                  </a:lnTo>
                  <a:lnTo>
                    <a:pt x="268" y="270"/>
                  </a:lnTo>
                  <a:lnTo>
                    <a:pt x="266" y="280"/>
                  </a:lnTo>
                  <a:lnTo>
                    <a:pt x="266" y="280"/>
                  </a:lnTo>
                  <a:lnTo>
                    <a:pt x="262" y="294"/>
                  </a:lnTo>
                  <a:lnTo>
                    <a:pt x="260" y="310"/>
                  </a:lnTo>
                  <a:lnTo>
                    <a:pt x="262" y="330"/>
                  </a:lnTo>
                  <a:lnTo>
                    <a:pt x="262" y="340"/>
                  </a:lnTo>
                  <a:lnTo>
                    <a:pt x="266" y="350"/>
                  </a:lnTo>
                  <a:lnTo>
                    <a:pt x="266" y="350"/>
                  </a:lnTo>
                  <a:lnTo>
                    <a:pt x="262" y="350"/>
                  </a:lnTo>
                  <a:lnTo>
                    <a:pt x="262" y="350"/>
                  </a:lnTo>
                  <a:close/>
                  <a:moveTo>
                    <a:pt x="272" y="280"/>
                  </a:moveTo>
                  <a:lnTo>
                    <a:pt x="272" y="280"/>
                  </a:lnTo>
                  <a:lnTo>
                    <a:pt x="274" y="270"/>
                  </a:lnTo>
                  <a:lnTo>
                    <a:pt x="276" y="262"/>
                  </a:lnTo>
                  <a:lnTo>
                    <a:pt x="276" y="262"/>
                  </a:lnTo>
                  <a:lnTo>
                    <a:pt x="274" y="252"/>
                  </a:lnTo>
                  <a:lnTo>
                    <a:pt x="274" y="244"/>
                  </a:lnTo>
                  <a:lnTo>
                    <a:pt x="274" y="244"/>
                  </a:lnTo>
                  <a:lnTo>
                    <a:pt x="270" y="232"/>
                  </a:lnTo>
                  <a:lnTo>
                    <a:pt x="270" y="214"/>
                  </a:lnTo>
                  <a:lnTo>
                    <a:pt x="270" y="214"/>
                  </a:lnTo>
                  <a:lnTo>
                    <a:pt x="276" y="194"/>
                  </a:lnTo>
                  <a:lnTo>
                    <a:pt x="282" y="174"/>
                  </a:lnTo>
                  <a:lnTo>
                    <a:pt x="282" y="174"/>
                  </a:lnTo>
                  <a:lnTo>
                    <a:pt x="282" y="160"/>
                  </a:lnTo>
                  <a:lnTo>
                    <a:pt x="284" y="146"/>
                  </a:lnTo>
                  <a:lnTo>
                    <a:pt x="288" y="118"/>
                  </a:lnTo>
                  <a:lnTo>
                    <a:pt x="288" y="118"/>
                  </a:lnTo>
                  <a:lnTo>
                    <a:pt x="290" y="110"/>
                  </a:lnTo>
                  <a:lnTo>
                    <a:pt x="294" y="104"/>
                  </a:lnTo>
                  <a:lnTo>
                    <a:pt x="300" y="98"/>
                  </a:lnTo>
                  <a:lnTo>
                    <a:pt x="306" y="92"/>
                  </a:lnTo>
                  <a:lnTo>
                    <a:pt x="322" y="84"/>
                  </a:lnTo>
                  <a:lnTo>
                    <a:pt x="336" y="80"/>
                  </a:lnTo>
                  <a:lnTo>
                    <a:pt x="336" y="80"/>
                  </a:lnTo>
                  <a:lnTo>
                    <a:pt x="346" y="80"/>
                  </a:lnTo>
                  <a:lnTo>
                    <a:pt x="356" y="80"/>
                  </a:lnTo>
                  <a:lnTo>
                    <a:pt x="374" y="84"/>
                  </a:lnTo>
                  <a:lnTo>
                    <a:pt x="390" y="86"/>
                  </a:lnTo>
                  <a:lnTo>
                    <a:pt x="410" y="88"/>
                  </a:lnTo>
                  <a:lnTo>
                    <a:pt x="410" y="88"/>
                  </a:lnTo>
                  <a:lnTo>
                    <a:pt x="430" y="86"/>
                  </a:lnTo>
                  <a:lnTo>
                    <a:pt x="446" y="84"/>
                  </a:lnTo>
                  <a:lnTo>
                    <a:pt x="462" y="80"/>
                  </a:lnTo>
                  <a:lnTo>
                    <a:pt x="484" y="80"/>
                  </a:lnTo>
                  <a:lnTo>
                    <a:pt x="484" y="80"/>
                  </a:lnTo>
                  <a:lnTo>
                    <a:pt x="496" y="80"/>
                  </a:lnTo>
                  <a:lnTo>
                    <a:pt x="506" y="84"/>
                  </a:lnTo>
                  <a:lnTo>
                    <a:pt x="516" y="88"/>
                  </a:lnTo>
                  <a:lnTo>
                    <a:pt x="522" y="96"/>
                  </a:lnTo>
                  <a:lnTo>
                    <a:pt x="528" y="102"/>
                  </a:lnTo>
                  <a:lnTo>
                    <a:pt x="532" y="108"/>
                  </a:lnTo>
                  <a:lnTo>
                    <a:pt x="536" y="120"/>
                  </a:lnTo>
                  <a:lnTo>
                    <a:pt x="536" y="120"/>
                  </a:lnTo>
                  <a:lnTo>
                    <a:pt x="538" y="132"/>
                  </a:lnTo>
                  <a:lnTo>
                    <a:pt x="538" y="150"/>
                  </a:lnTo>
                  <a:lnTo>
                    <a:pt x="536" y="170"/>
                  </a:lnTo>
                  <a:lnTo>
                    <a:pt x="534" y="182"/>
                  </a:lnTo>
                  <a:lnTo>
                    <a:pt x="534" y="182"/>
                  </a:lnTo>
                  <a:lnTo>
                    <a:pt x="540" y="202"/>
                  </a:lnTo>
                  <a:lnTo>
                    <a:pt x="546" y="224"/>
                  </a:lnTo>
                  <a:lnTo>
                    <a:pt x="546" y="224"/>
                  </a:lnTo>
                  <a:lnTo>
                    <a:pt x="546" y="250"/>
                  </a:lnTo>
                  <a:lnTo>
                    <a:pt x="546" y="250"/>
                  </a:lnTo>
                  <a:lnTo>
                    <a:pt x="544" y="264"/>
                  </a:lnTo>
                  <a:lnTo>
                    <a:pt x="544" y="264"/>
                  </a:lnTo>
                  <a:lnTo>
                    <a:pt x="542" y="272"/>
                  </a:lnTo>
                  <a:lnTo>
                    <a:pt x="542" y="278"/>
                  </a:lnTo>
                  <a:lnTo>
                    <a:pt x="544" y="294"/>
                  </a:lnTo>
                  <a:lnTo>
                    <a:pt x="544" y="294"/>
                  </a:lnTo>
                  <a:lnTo>
                    <a:pt x="546" y="306"/>
                  </a:lnTo>
                  <a:lnTo>
                    <a:pt x="548" y="320"/>
                  </a:lnTo>
                  <a:lnTo>
                    <a:pt x="546" y="334"/>
                  </a:lnTo>
                  <a:lnTo>
                    <a:pt x="540" y="350"/>
                  </a:lnTo>
                  <a:lnTo>
                    <a:pt x="540" y="350"/>
                  </a:lnTo>
                  <a:lnTo>
                    <a:pt x="532" y="364"/>
                  </a:lnTo>
                  <a:lnTo>
                    <a:pt x="522" y="380"/>
                  </a:lnTo>
                  <a:lnTo>
                    <a:pt x="522" y="380"/>
                  </a:lnTo>
                  <a:lnTo>
                    <a:pt x="504" y="404"/>
                  </a:lnTo>
                  <a:lnTo>
                    <a:pt x="494" y="420"/>
                  </a:lnTo>
                  <a:lnTo>
                    <a:pt x="486" y="440"/>
                  </a:lnTo>
                  <a:lnTo>
                    <a:pt x="486" y="440"/>
                  </a:lnTo>
                  <a:lnTo>
                    <a:pt x="478" y="458"/>
                  </a:lnTo>
                  <a:lnTo>
                    <a:pt x="468" y="472"/>
                  </a:lnTo>
                  <a:lnTo>
                    <a:pt x="458" y="484"/>
                  </a:lnTo>
                  <a:lnTo>
                    <a:pt x="448" y="492"/>
                  </a:lnTo>
                  <a:lnTo>
                    <a:pt x="438" y="498"/>
                  </a:lnTo>
                  <a:lnTo>
                    <a:pt x="426" y="502"/>
                  </a:lnTo>
                  <a:lnTo>
                    <a:pt x="412" y="504"/>
                  </a:lnTo>
                  <a:lnTo>
                    <a:pt x="400" y="506"/>
                  </a:lnTo>
                  <a:lnTo>
                    <a:pt x="400" y="506"/>
                  </a:lnTo>
                  <a:lnTo>
                    <a:pt x="386" y="504"/>
                  </a:lnTo>
                  <a:lnTo>
                    <a:pt x="374" y="502"/>
                  </a:lnTo>
                  <a:lnTo>
                    <a:pt x="364" y="498"/>
                  </a:lnTo>
                  <a:lnTo>
                    <a:pt x="356" y="490"/>
                  </a:lnTo>
                  <a:lnTo>
                    <a:pt x="348" y="482"/>
                  </a:lnTo>
                  <a:lnTo>
                    <a:pt x="342" y="470"/>
                  </a:lnTo>
                  <a:lnTo>
                    <a:pt x="330" y="442"/>
                  </a:lnTo>
                  <a:lnTo>
                    <a:pt x="330" y="442"/>
                  </a:lnTo>
                  <a:lnTo>
                    <a:pt x="322" y="426"/>
                  </a:lnTo>
                  <a:lnTo>
                    <a:pt x="316" y="412"/>
                  </a:lnTo>
                  <a:lnTo>
                    <a:pt x="298" y="392"/>
                  </a:lnTo>
                  <a:lnTo>
                    <a:pt x="298" y="392"/>
                  </a:lnTo>
                  <a:lnTo>
                    <a:pt x="284" y="374"/>
                  </a:lnTo>
                  <a:lnTo>
                    <a:pt x="278" y="362"/>
                  </a:lnTo>
                  <a:lnTo>
                    <a:pt x="272" y="350"/>
                  </a:lnTo>
                  <a:lnTo>
                    <a:pt x="272" y="350"/>
                  </a:lnTo>
                  <a:lnTo>
                    <a:pt x="270" y="340"/>
                  </a:lnTo>
                  <a:lnTo>
                    <a:pt x="268" y="330"/>
                  </a:lnTo>
                  <a:lnTo>
                    <a:pt x="266" y="312"/>
                  </a:lnTo>
                  <a:lnTo>
                    <a:pt x="268" y="296"/>
                  </a:lnTo>
                  <a:lnTo>
                    <a:pt x="272" y="280"/>
                  </a:lnTo>
                  <a:lnTo>
                    <a:pt x="272" y="280"/>
                  </a:lnTo>
                  <a:close/>
                  <a:moveTo>
                    <a:pt x="400" y="666"/>
                  </a:moveTo>
                  <a:lnTo>
                    <a:pt x="400" y="666"/>
                  </a:lnTo>
                  <a:lnTo>
                    <a:pt x="382" y="666"/>
                  </a:lnTo>
                  <a:lnTo>
                    <a:pt x="366" y="664"/>
                  </a:lnTo>
                  <a:lnTo>
                    <a:pt x="352" y="660"/>
                  </a:lnTo>
                  <a:lnTo>
                    <a:pt x="340" y="656"/>
                  </a:lnTo>
                  <a:lnTo>
                    <a:pt x="328" y="650"/>
                  </a:lnTo>
                  <a:lnTo>
                    <a:pt x="318" y="642"/>
                  </a:lnTo>
                  <a:lnTo>
                    <a:pt x="310" y="636"/>
                  </a:lnTo>
                  <a:lnTo>
                    <a:pt x="302" y="628"/>
                  </a:lnTo>
                  <a:lnTo>
                    <a:pt x="290" y="610"/>
                  </a:lnTo>
                  <a:lnTo>
                    <a:pt x="282" y="592"/>
                  </a:lnTo>
                  <a:lnTo>
                    <a:pt x="276" y="576"/>
                  </a:lnTo>
                  <a:lnTo>
                    <a:pt x="272" y="560"/>
                  </a:lnTo>
                  <a:lnTo>
                    <a:pt x="272" y="560"/>
                  </a:lnTo>
                  <a:lnTo>
                    <a:pt x="270" y="546"/>
                  </a:lnTo>
                  <a:lnTo>
                    <a:pt x="270" y="534"/>
                  </a:lnTo>
                  <a:lnTo>
                    <a:pt x="272" y="522"/>
                  </a:lnTo>
                  <a:lnTo>
                    <a:pt x="276" y="512"/>
                  </a:lnTo>
                  <a:lnTo>
                    <a:pt x="284" y="494"/>
                  </a:lnTo>
                  <a:lnTo>
                    <a:pt x="292" y="482"/>
                  </a:lnTo>
                  <a:lnTo>
                    <a:pt x="292" y="482"/>
                  </a:lnTo>
                  <a:lnTo>
                    <a:pt x="292" y="518"/>
                  </a:lnTo>
                  <a:lnTo>
                    <a:pt x="298" y="518"/>
                  </a:lnTo>
                  <a:lnTo>
                    <a:pt x="298" y="518"/>
                  </a:lnTo>
                  <a:lnTo>
                    <a:pt x="298" y="470"/>
                  </a:lnTo>
                  <a:lnTo>
                    <a:pt x="298" y="400"/>
                  </a:lnTo>
                  <a:lnTo>
                    <a:pt x="298" y="400"/>
                  </a:lnTo>
                  <a:lnTo>
                    <a:pt x="312" y="420"/>
                  </a:lnTo>
                  <a:lnTo>
                    <a:pt x="318" y="430"/>
                  </a:lnTo>
                  <a:lnTo>
                    <a:pt x="324" y="444"/>
                  </a:lnTo>
                  <a:lnTo>
                    <a:pt x="324" y="444"/>
                  </a:lnTo>
                  <a:lnTo>
                    <a:pt x="336" y="474"/>
                  </a:lnTo>
                  <a:lnTo>
                    <a:pt x="344" y="484"/>
                  </a:lnTo>
                  <a:lnTo>
                    <a:pt x="350" y="494"/>
                  </a:lnTo>
                  <a:lnTo>
                    <a:pt x="360" y="502"/>
                  </a:lnTo>
                  <a:lnTo>
                    <a:pt x="370" y="508"/>
                  </a:lnTo>
                  <a:lnTo>
                    <a:pt x="382" y="510"/>
                  </a:lnTo>
                  <a:lnTo>
                    <a:pt x="396" y="512"/>
                  </a:lnTo>
                  <a:lnTo>
                    <a:pt x="396" y="512"/>
                  </a:lnTo>
                  <a:lnTo>
                    <a:pt x="400" y="512"/>
                  </a:lnTo>
                  <a:lnTo>
                    <a:pt x="400" y="512"/>
                  </a:lnTo>
                  <a:lnTo>
                    <a:pt x="416" y="510"/>
                  </a:lnTo>
                  <a:lnTo>
                    <a:pt x="430" y="506"/>
                  </a:lnTo>
                  <a:lnTo>
                    <a:pt x="444" y="502"/>
                  </a:lnTo>
                  <a:lnTo>
                    <a:pt x="456" y="494"/>
                  </a:lnTo>
                  <a:lnTo>
                    <a:pt x="466" y="486"/>
                  </a:lnTo>
                  <a:lnTo>
                    <a:pt x="474" y="474"/>
                  </a:lnTo>
                  <a:lnTo>
                    <a:pt x="484" y="460"/>
                  </a:lnTo>
                  <a:lnTo>
                    <a:pt x="492" y="442"/>
                  </a:lnTo>
                  <a:lnTo>
                    <a:pt x="492" y="442"/>
                  </a:lnTo>
                  <a:lnTo>
                    <a:pt x="500" y="422"/>
                  </a:lnTo>
                  <a:lnTo>
                    <a:pt x="510" y="406"/>
                  </a:lnTo>
                  <a:lnTo>
                    <a:pt x="510" y="406"/>
                  </a:lnTo>
                  <a:lnTo>
                    <a:pt x="508" y="468"/>
                  </a:lnTo>
                  <a:lnTo>
                    <a:pt x="508" y="526"/>
                  </a:lnTo>
                  <a:lnTo>
                    <a:pt x="514" y="526"/>
                  </a:lnTo>
                  <a:lnTo>
                    <a:pt x="514" y="526"/>
                  </a:lnTo>
                  <a:lnTo>
                    <a:pt x="514" y="486"/>
                  </a:lnTo>
                  <a:lnTo>
                    <a:pt x="514" y="486"/>
                  </a:lnTo>
                  <a:lnTo>
                    <a:pt x="518" y="490"/>
                  </a:lnTo>
                  <a:lnTo>
                    <a:pt x="520" y="496"/>
                  </a:lnTo>
                  <a:lnTo>
                    <a:pt x="526" y="514"/>
                  </a:lnTo>
                  <a:lnTo>
                    <a:pt x="528" y="536"/>
                  </a:lnTo>
                  <a:lnTo>
                    <a:pt x="530" y="558"/>
                  </a:lnTo>
                  <a:lnTo>
                    <a:pt x="530" y="558"/>
                  </a:lnTo>
                  <a:lnTo>
                    <a:pt x="528" y="572"/>
                  </a:lnTo>
                  <a:lnTo>
                    <a:pt x="522" y="588"/>
                  </a:lnTo>
                  <a:lnTo>
                    <a:pt x="514" y="606"/>
                  </a:lnTo>
                  <a:lnTo>
                    <a:pt x="500" y="624"/>
                  </a:lnTo>
                  <a:lnTo>
                    <a:pt x="492" y="632"/>
                  </a:lnTo>
                  <a:lnTo>
                    <a:pt x="482" y="640"/>
                  </a:lnTo>
                  <a:lnTo>
                    <a:pt x="472" y="648"/>
                  </a:lnTo>
                  <a:lnTo>
                    <a:pt x="460" y="654"/>
                  </a:lnTo>
                  <a:lnTo>
                    <a:pt x="446" y="660"/>
                  </a:lnTo>
                  <a:lnTo>
                    <a:pt x="432" y="664"/>
                  </a:lnTo>
                  <a:lnTo>
                    <a:pt x="416" y="666"/>
                  </a:lnTo>
                  <a:lnTo>
                    <a:pt x="400" y="666"/>
                  </a:lnTo>
                  <a:lnTo>
                    <a:pt x="400" y="6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18" name="Freeform 10"/>
            <p:cNvSpPr>
              <a:spLocks noEditPoints="1"/>
            </p:cNvSpPr>
            <p:nvPr/>
          </p:nvSpPr>
          <p:spPr bwMode="auto">
            <a:xfrm>
              <a:off x="1475656" y="476672"/>
              <a:ext cx="1425575" cy="1250950"/>
            </a:xfrm>
            <a:custGeom>
              <a:avLst/>
              <a:gdLst>
                <a:gd name="T0" fmla="*/ 680 w 898"/>
                <a:gd name="T1" fmla="*/ 580 h 788"/>
                <a:gd name="T2" fmla="*/ 534 w 898"/>
                <a:gd name="T3" fmla="*/ 500 h 788"/>
                <a:gd name="T4" fmla="*/ 576 w 898"/>
                <a:gd name="T5" fmla="*/ 352 h 788"/>
                <a:gd name="T6" fmla="*/ 610 w 898"/>
                <a:gd name="T7" fmla="*/ 246 h 788"/>
                <a:gd name="T8" fmla="*/ 562 w 898"/>
                <a:gd name="T9" fmla="*/ 216 h 788"/>
                <a:gd name="T10" fmla="*/ 558 w 898"/>
                <a:gd name="T11" fmla="*/ 170 h 788"/>
                <a:gd name="T12" fmla="*/ 556 w 898"/>
                <a:gd name="T13" fmla="*/ 134 h 788"/>
                <a:gd name="T14" fmla="*/ 556 w 898"/>
                <a:gd name="T15" fmla="*/ 100 h 788"/>
                <a:gd name="T16" fmla="*/ 542 w 898"/>
                <a:gd name="T17" fmla="*/ 70 h 788"/>
                <a:gd name="T18" fmla="*/ 528 w 898"/>
                <a:gd name="T19" fmla="*/ 38 h 788"/>
                <a:gd name="T20" fmla="*/ 456 w 898"/>
                <a:gd name="T21" fmla="*/ 2 h 788"/>
                <a:gd name="T22" fmla="*/ 376 w 898"/>
                <a:gd name="T23" fmla="*/ 4 h 788"/>
                <a:gd name="T24" fmla="*/ 324 w 898"/>
                <a:gd name="T25" fmla="*/ 24 h 788"/>
                <a:gd name="T26" fmla="*/ 246 w 898"/>
                <a:gd name="T27" fmla="*/ 92 h 788"/>
                <a:gd name="T28" fmla="*/ 206 w 898"/>
                <a:gd name="T29" fmla="*/ 232 h 788"/>
                <a:gd name="T30" fmla="*/ 224 w 898"/>
                <a:gd name="T31" fmla="*/ 324 h 788"/>
                <a:gd name="T32" fmla="*/ 264 w 898"/>
                <a:gd name="T33" fmla="*/ 418 h 788"/>
                <a:gd name="T34" fmla="*/ 294 w 898"/>
                <a:gd name="T35" fmla="*/ 480 h 788"/>
                <a:gd name="T36" fmla="*/ 214 w 898"/>
                <a:gd name="T37" fmla="*/ 572 h 788"/>
                <a:gd name="T38" fmla="*/ 0 w 898"/>
                <a:gd name="T39" fmla="*/ 788 h 788"/>
                <a:gd name="T40" fmla="*/ 596 w 898"/>
                <a:gd name="T41" fmla="*/ 258 h 788"/>
                <a:gd name="T42" fmla="*/ 578 w 898"/>
                <a:gd name="T43" fmla="*/ 336 h 788"/>
                <a:gd name="T44" fmla="*/ 592 w 898"/>
                <a:gd name="T45" fmla="*/ 258 h 788"/>
                <a:gd name="T46" fmla="*/ 566 w 898"/>
                <a:gd name="T47" fmla="*/ 280 h 788"/>
                <a:gd name="T48" fmla="*/ 544 w 898"/>
                <a:gd name="T49" fmla="*/ 346 h 788"/>
                <a:gd name="T50" fmla="*/ 518 w 898"/>
                <a:gd name="T51" fmla="*/ 288 h 788"/>
                <a:gd name="T52" fmla="*/ 336 w 898"/>
                <a:gd name="T53" fmla="*/ 214 h 788"/>
                <a:gd name="T54" fmla="*/ 342 w 898"/>
                <a:gd name="T55" fmla="*/ 166 h 788"/>
                <a:gd name="T56" fmla="*/ 468 w 898"/>
                <a:gd name="T57" fmla="*/ 158 h 788"/>
                <a:gd name="T58" fmla="*/ 526 w 898"/>
                <a:gd name="T59" fmla="*/ 142 h 788"/>
                <a:gd name="T60" fmla="*/ 530 w 898"/>
                <a:gd name="T61" fmla="*/ 256 h 788"/>
                <a:gd name="T62" fmla="*/ 448 w 898"/>
                <a:gd name="T63" fmla="*/ 268 h 788"/>
                <a:gd name="T64" fmla="*/ 304 w 898"/>
                <a:gd name="T65" fmla="*/ 274 h 788"/>
                <a:gd name="T66" fmla="*/ 352 w 898"/>
                <a:gd name="T67" fmla="*/ 296 h 788"/>
                <a:gd name="T68" fmla="*/ 474 w 898"/>
                <a:gd name="T69" fmla="*/ 284 h 788"/>
                <a:gd name="T70" fmla="*/ 444 w 898"/>
                <a:gd name="T71" fmla="*/ 348 h 788"/>
                <a:gd name="T72" fmla="*/ 366 w 898"/>
                <a:gd name="T73" fmla="*/ 364 h 788"/>
                <a:gd name="T74" fmla="*/ 242 w 898"/>
                <a:gd name="T75" fmla="*/ 348 h 788"/>
                <a:gd name="T76" fmla="*/ 232 w 898"/>
                <a:gd name="T77" fmla="*/ 282 h 788"/>
                <a:gd name="T78" fmla="*/ 284 w 898"/>
                <a:gd name="T79" fmla="*/ 290 h 788"/>
                <a:gd name="T80" fmla="*/ 340 w 898"/>
                <a:gd name="T81" fmla="*/ 304 h 788"/>
                <a:gd name="T82" fmla="*/ 362 w 898"/>
                <a:gd name="T83" fmla="*/ 376 h 788"/>
                <a:gd name="T84" fmla="*/ 446 w 898"/>
                <a:gd name="T85" fmla="*/ 362 h 788"/>
                <a:gd name="T86" fmla="*/ 488 w 898"/>
                <a:gd name="T87" fmla="*/ 294 h 788"/>
                <a:gd name="T88" fmla="*/ 522 w 898"/>
                <a:gd name="T89" fmla="*/ 348 h 788"/>
                <a:gd name="T90" fmla="*/ 560 w 898"/>
                <a:gd name="T91" fmla="*/ 356 h 788"/>
                <a:gd name="T92" fmla="*/ 522 w 898"/>
                <a:gd name="T93" fmla="*/ 518 h 788"/>
                <a:gd name="T94" fmla="*/ 414 w 898"/>
                <a:gd name="T95" fmla="*/ 506 h 788"/>
                <a:gd name="T96" fmla="*/ 316 w 898"/>
                <a:gd name="T97" fmla="*/ 416 h 788"/>
                <a:gd name="T98" fmla="*/ 278 w 898"/>
                <a:gd name="T99" fmla="*/ 372 h 788"/>
                <a:gd name="T100" fmla="*/ 408 w 898"/>
                <a:gd name="T101" fmla="*/ 758 h 788"/>
                <a:gd name="T102" fmla="*/ 274 w 898"/>
                <a:gd name="T103" fmla="*/ 622 h 788"/>
                <a:gd name="T104" fmla="*/ 300 w 898"/>
                <a:gd name="T105" fmla="*/ 494 h 788"/>
                <a:gd name="T106" fmla="*/ 298 w 898"/>
                <a:gd name="T107" fmla="*/ 372 h 788"/>
                <a:gd name="T108" fmla="*/ 390 w 898"/>
                <a:gd name="T109" fmla="*/ 500 h 788"/>
                <a:gd name="T110" fmla="*/ 508 w 898"/>
                <a:gd name="T111" fmla="*/ 530 h 788"/>
                <a:gd name="T112" fmla="*/ 534 w 898"/>
                <a:gd name="T113" fmla="*/ 606 h 788"/>
                <a:gd name="T114" fmla="*/ 432 w 898"/>
                <a:gd name="T115" fmla="*/ 74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788">
                  <a:moveTo>
                    <a:pt x="856" y="660"/>
                  </a:moveTo>
                  <a:lnTo>
                    <a:pt x="856" y="660"/>
                  </a:lnTo>
                  <a:lnTo>
                    <a:pt x="846" y="650"/>
                  </a:lnTo>
                  <a:lnTo>
                    <a:pt x="834" y="640"/>
                  </a:lnTo>
                  <a:lnTo>
                    <a:pt x="808" y="624"/>
                  </a:lnTo>
                  <a:lnTo>
                    <a:pt x="780" y="612"/>
                  </a:lnTo>
                  <a:lnTo>
                    <a:pt x="752" y="600"/>
                  </a:lnTo>
                  <a:lnTo>
                    <a:pt x="706" y="586"/>
                  </a:lnTo>
                  <a:lnTo>
                    <a:pt x="680" y="580"/>
                  </a:lnTo>
                  <a:lnTo>
                    <a:pt x="680" y="580"/>
                  </a:lnTo>
                  <a:lnTo>
                    <a:pt x="660" y="572"/>
                  </a:lnTo>
                  <a:lnTo>
                    <a:pt x="630" y="562"/>
                  </a:lnTo>
                  <a:lnTo>
                    <a:pt x="598" y="550"/>
                  </a:lnTo>
                  <a:lnTo>
                    <a:pt x="586" y="546"/>
                  </a:lnTo>
                  <a:lnTo>
                    <a:pt x="578" y="540"/>
                  </a:lnTo>
                  <a:lnTo>
                    <a:pt x="578" y="540"/>
                  </a:lnTo>
                  <a:lnTo>
                    <a:pt x="556" y="520"/>
                  </a:lnTo>
                  <a:lnTo>
                    <a:pt x="534" y="500"/>
                  </a:lnTo>
                  <a:lnTo>
                    <a:pt x="534" y="500"/>
                  </a:lnTo>
                  <a:lnTo>
                    <a:pt x="542" y="468"/>
                  </a:lnTo>
                  <a:lnTo>
                    <a:pt x="542" y="468"/>
                  </a:lnTo>
                  <a:lnTo>
                    <a:pt x="554" y="414"/>
                  </a:lnTo>
                  <a:lnTo>
                    <a:pt x="554" y="414"/>
                  </a:lnTo>
                  <a:lnTo>
                    <a:pt x="560" y="392"/>
                  </a:lnTo>
                  <a:lnTo>
                    <a:pt x="566" y="354"/>
                  </a:lnTo>
                  <a:lnTo>
                    <a:pt x="566" y="354"/>
                  </a:lnTo>
                  <a:lnTo>
                    <a:pt x="576" y="352"/>
                  </a:lnTo>
                  <a:lnTo>
                    <a:pt x="584" y="346"/>
                  </a:lnTo>
                  <a:lnTo>
                    <a:pt x="590" y="340"/>
                  </a:lnTo>
                  <a:lnTo>
                    <a:pt x="594" y="332"/>
                  </a:lnTo>
                  <a:lnTo>
                    <a:pt x="594" y="332"/>
                  </a:lnTo>
                  <a:lnTo>
                    <a:pt x="598" y="318"/>
                  </a:lnTo>
                  <a:lnTo>
                    <a:pt x="600" y="300"/>
                  </a:lnTo>
                  <a:lnTo>
                    <a:pt x="604" y="276"/>
                  </a:lnTo>
                  <a:lnTo>
                    <a:pt x="608" y="268"/>
                  </a:lnTo>
                  <a:lnTo>
                    <a:pt x="610" y="246"/>
                  </a:lnTo>
                  <a:lnTo>
                    <a:pt x="604" y="246"/>
                  </a:lnTo>
                  <a:lnTo>
                    <a:pt x="604" y="246"/>
                  </a:lnTo>
                  <a:lnTo>
                    <a:pt x="592" y="244"/>
                  </a:lnTo>
                  <a:lnTo>
                    <a:pt x="592" y="244"/>
                  </a:lnTo>
                  <a:lnTo>
                    <a:pt x="566" y="246"/>
                  </a:lnTo>
                  <a:lnTo>
                    <a:pt x="566" y="246"/>
                  </a:lnTo>
                  <a:lnTo>
                    <a:pt x="562" y="226"/>
                  </a:lnTo>
                  <a:lnTo>
                    <a:pt x="562" y="226"/>
                  </a:lnTo>
                  <a:lnTo>
                    <a:pt x="562" y="216"/>
                  </a:lnTo>
                  <a:lnTo>
                    <a:pt x="566" y="208"/>
                  </a:lnTo>
                  <a:lnTo>
                    <a:pt x="566" y="208"/>
                  </a:lnTo>
                  <a:lnTo>
                    <a:pt x="568" y="202"/>
                  </a:lnTo>
                  <a:lnTo>
                    <a:pt x="570" y="196"/>
                  </a:lnTo>
                  <a:lnTo>
                    <a:pt x="568" y="188"/>
                  </a:lnTo>
                  <a:lnTo>
                    <a:pt x="566" y="182"/>
                  </a:lnTo>
                  <a:lnTo>
                    <a:pt x="566" y="182"/>
                  </a:lnTo>
                  <a:lnTo>
                    <a:pt x="560" y="174"/>
                  </a:lnTo>
                  <a:lnTo>
                    <a:pt x="558" y="170"/>
                  </a:lnTo>
                  <a:lnTo>
                    <a:pt x="558" y="166"/>
                  </a:lnTo>
                  <a:lnTo>
                    <a:pt x="558" y="166"/>
                  </a:lnTo>
                  <a:lnTo>
                    <a:pt x="562" y="152"/>
                  </a:lnTo>
                  <a:lnTo>
                    <a:pt x="562" y="152"/>
                  </a:lnTo>
                  <a:lnTo>
                    <a:pt x="564" y="146"/>
                  </a:lnTo>
                  <a:lnTo>
                    <a:pt x="562" y="142"/>
                  </a:lnTo>
                  <a:lnTo>
                    <a:pt x="560" y="138"/>
                  </a:lnTo>
                  <a:lnTo>
                    <a:pt x="560" y="138"/>
                  </a:lnTo>
                  <a:lnTo>
                    <a:pt x="556" y="134"/>
                  </a:lnTo>
                  <a:lnTo>
                    <a:pt x="550" y="130"/>
                  </a:lnTo>
                  <a:lnTo>
                    <a:pt x="548" y="128"/>
                  </a:lnTo>
                  <a:lnTo>
                    <a:pt x="548" y="126"/>
                  </a:lnTo>
                  <a:lnTo>
                    <a:pt x="550" y="124"/>
                  </a:lnTo>
                  <a:lnTo>
                    <a:pt x="550" y="124"/>
                  </a:lnTo>
                  <a:lnTo>
                    <a:pt x="552" y="122"/>
                  </a:lnTo>
                  <a:lnTo>
                    <a:pt x="554" y="118"/>
                  </a:lnTo>
                  <a:lnTo>
                    <a:pt x="558" y="108"/>
                  </a:lnTo>
                  <a:lnTo>
                    <a:pt x="556" y="100"/>
                  </a:lnTo>
                  <a:lnTo>
                    <a:pt x="556" y="96"/>
                  </a:lnTo>
                  <a:lnTo>
                    <a:pt x="552" y="94"/>
                  </a:lnTo>
                  <a:lnTo>
                    <a:pt x="552" y="94"/>
                  </a:lnTo>
                  <a:lnTo>
                    <a:pt x="544" y="88"/>
                  </a:lnTo>
                  <a:lnTo>
                    <a:pt x="544" y="88"/>
                  </a:lnTo>
                  <a:lnTo>
                    <a:pt x="544" y="88"/>
                  </a:lnTo>
                  <a:lnTo>
                    <a:pt x="546" y="78"/>
                  </a:lnTo>
                  <a:lnTo>
                    <a:pt x="544" y="72"/>
                  </a:lnTo>
                  <a:lnTo>
                    <a:pt x="542" y="70"/>
                  </a:lnTo>
                  <a:lnTo>
                    <a:pt x="540" y="70"/>
                  </a:lnTo>
                  <a:lnTo>
                    <a:pt x="540" y="70"/>
                  </a:lnTo>
                  <a:lnTo>
                    <a:pt x="542" y="66"/>
                  </a:lnTo>
                  <a:lnTo>
                    <a:pt x="542" y="64"/>
                  </a:lnTo>
                  <a:lnTo>
                    <a:pt x="540" y="56"/>
                  </a:lnTo>
                  <a:lnTo>
                    <a:pt x="536" y="48"/>
                  </a:lnTo>
                  <a:lnTo>
                    <a:pt x="530" y="44"/>
                  </a:lnTo>
                  <a:lnTo>
                    <a:pt x="530" y="44"/>
                  </a:lnTo>
                  <a:lnTo>
                    <a:pt x="528" y="38"/>
                  </a:lnTo>
                  <a:lnTo>
                    <a:pt x="526" y="34"/>
                  </a:lnTo>
                  <a:lnTo>
                    <a:pt x="516" y="26"/>
                  </a:lnTo>
                  <a:lnTo>
                    <a:pt x="506" y="22"/>
                  </a:lnTo>
                  <a:lnTo>
                    <a:pt x="494" y="20"/>
                  </a:lnTo>
                  <a:lnTo>
                    <a:pt x="494" y="20"/>
                  </a:lnTo>
                  <a:lnTo>
                    <a:pt x="480" y="10"/>
                  </a:lnTo>
                  <a:lnTo>
                    <a:pt x="472" y="6"/>
                  </a:lnTo>
                  <a:lnTo>
                    <a:pt x="464" y="4"/>
                  </a:lnTo>
                  <a:lnTo>
                    <a:pt x="456" y="2"/>
                  </a:lnTo>
                  <a:lnTo>
                    <a:pt x="448" y="4"/>
                  </a:lnTo>
                  <a:lnTo>
                    <a:pt x="440" y="6"/>
                  </a:lnTo>
                  <a:lnTo>
                    <a:pt x="432" y="10"/>
                  </a:lnTo>
                  <a:lnTo>
                    <a:pt x="432" y="10"/>
                  </a:lnTo>
                  <a:lnTo>
                    <a:pt x="416" y="4"/>
                  </a:lnTo>
                  <a:lnTo>
                    <a:pt x="402" y="0"/>
                  </a:lnTo>
                  <a:lnTo>
                    <a:pt x="394" y="0"/>
                  </a:lnTo>
                  <a:lnTo>
                    <a:pt x="386" y="0"/>
                  </a:lnTo>
                  <a:lnTo>
                    <a:pt x="376" y="4"/>
                  </a:lnTo>
                  <a:lnTo>
                    <a:pt x="366" y="12"/>
                  </a:lnTo>
                  <a:lnTo>
                    <a:pt x="366" y="12"/>
                  </a:lnTo>
                  <a:lnTo>
                    <a:pt x="356" y="14"/>
                  </a:lnTo>
                  <a:lnTo>
                    <a:pt x="350" y="14"/>
                  </a:lnTo>
                  <a:lnTo>
                    <a:pt x="344" y="16"/>
                  </a:lnTo>
                  <a:lnTo>
                    <a:pt x="338" y="18"/>
                  </a:lnTo>
                  <a:lnTo>
                    <a:pt x="338" y="18"/>
                  </a:lnTo>
                  <a:lnTo>
                    <a:pt x="328" y="22"/>
                  </a:lnTo>
                  <a:lnTo>
                    <a:pt x="324" y="24"/>
                  </a:lnTo>
                  <a:lnTo>
                    <a:pt x="324" y="24"/>
                  </a:lnTo>
                  <a:lnTo>
                    <a:pt x="316" y="26"/>
                  </a:lnTo>
                  <a:lnTo>
                    <a:pt x="310" y="28"/>
                  </a:lnTo>
                  <a:lnTo>
                    <a:pt x="304" y="34"/>
                  </a:lnTo>
                  <a:lnTo>
                    <a:pt x="304" y="34"/>
                  </a:lnTo>
                  <a:lnTo>
                    <a:pt x="290" y="48"/>
                  </a:lnTo>
                  <a:lnTo>
                    <a:pt x="262" y="74"/>
                  </a:lnTo>
                  <a:lnTo>
                    <a:pt x="262" y="74"/>
                  </a:lnTo>
                  <a:lnTo>
                    <a:pt x="246" y="92"/>
                  </a:lnTo>
                  <a:lnTo>
                    <a:pt x="234" y="110"/>
                  </a:lnTo>
                  <a:lnTo>
                    <a:pt x="224" y="132"/>
                  </a:lnTo>
                  <a:lnTo>
                    <a:pt x="216" y="160"/>
                  </a:lnTo>
                  <a:lnTo>
                    <a:pt x="216" y="160"/>
                  </a:lnTo>
                  <a:lnTo>
                    <a:pt x="210" y="186"/>
                  </a:lnTo>
                  <a:lnTo>
                    <a:pt x="206" y="206"/>
                  </a:lnTo>
                  <a:lnTo>
                    <a:pt x="204" y="214"/>
                  </a:lnTo>
                  <a:lnTo>
                    <a:pt x="204" y="224"/>
                  </a:lnTo>
                  <a:lnTo>
                    <a:pt x="206" y="232"/>
                  </a:lnTo>
                  <a:lnTo>
                    <a:pt x="210" y="242"/>
                  </a:lnTo>
                  <a:lnTo>
                    <a:pt x="210" y="242"/>
                  </a:lnTo>
                  <a:lnTo>
                    <a:pt x="210" y="262"/>
                  </a:lnTo>
                  <a:lnTo>
                    <a:pt x="212" y="278"/>
                  </a:lnTo>
                  <a:lnTo>
                    <a:pt x="216" y="290"/>
                  </a:lnTo>
                  <a:lnTo>
                    <a:pt x="220" y="300"/>
                  </a:lnTo>
                  <a:lnTo>
                    <a:pt x="220" y="300"/>
                  </a:lnTo>
                  <a:lnTo>
                    <a:pt x="222" y="312"/>
                  </a:lnTo>
                  <a:lnTo>
                    <a:pt x="224" y="324"/>
                  </a:lnTo>
                  <a:lnTo>
                    <a:pt x="234" y="346"/>
                  </a:lnTo>
                  <a:lnTo>
                    <a:pt x="236" y="350"/>
                  </a:lnTo>
                  <a:lnTo>
                    <a:pt x="236" y="350"/>
                  </a:lnTo>
                  <a:lnTo>
                    <a:pt x="242" y="360"/>
                  </a:lnTo>
                  <a:lnTo>
                    <a:pt x="250" y="368"/>
                  </a:lnTo>
                  <a:lnTo>
                    <a:pt x="250" y="368"/>
                  </a:lnTo>
                  <a:lnTo>
                    <a:pt x="254" y="392"/>
                  </a:lnTo>
                  <a:lnTo>
                    <a:pt x="258" y="406"/>
                  </a:lnTo>
                  <a:lnTo>
                    <a:pt x="264" y="418"/>
                  </a:lnTo>
                  <a:lnTo>
                    <a:pt x="264" y="418"/>
                  </a:lnTo>
                  <a:lnTo>
                    <a:pt x="270" y="426"/>
                  </a:lnTo>
                  <a:lnTo>
                    <a:pt x="278" y="430"/>
                  </a:lnTo>
                  <a:lnTo>
                    <a:pt x="288" y="436"/>
                  </a:lnTo>
                  <a:lnTo>
                    <a:pt x="288" y="436"/>
                  </a:lnTo>
                  <a:lnTo>
                    <a:pt x="290" y="452"/>
                  </a:lnTo>
                  <a:lnTo>
                    <a:pt x="292" y="454"/>
                  </a:lnTo>
                  <a:lnTo>
                    <a:pt x="292" y="454"/>
                  </a:lnTo>
                  <a:lnTo>
                    <a:pt x="294" y="480"/>
                  </a:lnTo>
                  <a:lnTo>
                    <a:pt x="294" y="494"/>
                  </a:lnTo>
                  <a:lnTo>
                    <a:pt x="294" y="510"/>
                  </a:lnTo>
                  <a:lnTo>
                    <a:pt x="294" y="510"/>
                  </a:lnTo>
                  <a:lnTo>
                    <a:pt x="280" y="518"/>
                  </a:lnTo>
                  <a:lnTo>
                    <a:pt x="266" y="530"/>
                  </a:lnTo>
                  <a:lnTo>
                    <a:pt x="254" y="544"/>
                  </a:lnTo>
                  <a:lnTo>
                    <a:pt x="244" y="556"/>
                  </a:lnTo>
                  <a:lnTo>
                    <a:pt x="244" y="556"/>
                  </a:lnTo>
                  <a:lnTo>
                    <a:pt x="214" y="572"/>
                  </a:lnTo>
                  <a:lnTo>
                    <a:pt x="186" y="588"/>
                  </a:lnTo>
                  <a:lnTo>
                    <a:pt x="138" y="616"/>
                  </a:lnTo>
                  <a:lnTo>
                    <a:pt x="138" y="616"/>
                  </a:lnTo>
                  <a:lnTo>
                    <a:pt x="22" y="684"/>
                  </a:lnTo>
                  <a:lnTo>
                    <a:pt x="22" y="684"/>
                  </a:lnTo>
                  <a:lnTo>
                    <a:pt x="10" y="724"/>
                  </a:lnTo>
                  <a:lnTo>
                    <a:pt x="2" y="758"/>
                  </a:lnTo>
                  <a:lnTo>
                    <a:pt x="0" y="774"/>
                  </a:lnTo>
                  <a:lnTo>
                    <a:pt x="0" y="788"/>
                  </a:lnTo>
                  <a:lnTo>
                    <a:pt x="898" y="788"/>
                  </a:lnTo>
                  <a:lnTo>
                    <a:pt x="898" y="788"/>
                  </a:lnTo>
                  <a:lnTo>
                    <a:pt x="882" y="738"/>
                  </a:lnTo>
                  <a:lnTo>
                    <a:pt x="870" y="696"/>
                  </a:lnTo>
                  <a:lnTo>
                    <a:pt x="856" y="660"/>
                  </a:lnTo>
                  <a:lnTo>
                    <a:pt x="856" y="660"/>
                  </a:lnTo>
                  <a:close/>
                  <a:moveTo>
                    <a:pt x="592" y="258"/>
                  </a:moveTo>
                  <a:lnTo>
                    <a:pt x="592" y="258"/>
                  </a:lnTo>
                  <a:lnTo>
                    <a:pt x="596" y="258"/>
                  </a:lnTo>
                  <a:lnTo>
                    <a:pt x="596" y="264"/>
                  </a:lnTo>
                  <a:lnTo>
                    <a:pt x="592" y="270"/>
                  </a:lnTo>
                  <a:lnTo>
                    <a:pt x="592" y="272"/>
                  </a:lnTo>
                  <a:lnTo>
                    <a:pt x="592" y="272"/>
                  </a:lnTo>
                  <a:lnTo>
                    <a:pt x="588" y="300"/>
                  </a:lnTo>
                  <a:lnTo>
                    <a:pt x="586" y="316"/>
                  </a:lnTo>
                  <a:lnTo>
                    <a:pt x="582" y="326"/>
                  </a:lnTo>
                  <a:lnTo>
                    <a:pt x="582" y="326"/>
                  </a:lnTo>
                  <a:lnTo>
                    <a:pt x="578" y="336"/>
                  </a:lnTo>
                  <a:lnTo>
                    <a:pt x="568" y="340"/>
                  </a:lnTo>
                  <a:lnTo>
                    <a:pt x="568" y="340"/>
                  </a:lnTo>
                  <a:lnTo>
                    <a:pt x="572" y="296"/>
                  </a:lnTo>
                  <a:lnTo>
                    <a:pt x="572" y="296"/>
                  </a:lnTo>
                  <a:lnTo>
                    <a:pt x="572" y="280"/>
                  </a:lnTo>
                  <a:lnTo>
                    <a:pt x="568" y="260"/>
                  </a:lnTo>
                  <a:lnTo>
                    <a:pt x="568" y="260"/>
                  </a:lnTo>
                  <a:lnTo>
                    <a:pt x="592" y="258"/>
                  </a:lnTo>
                  <a:lnTo>
                    <a:pt x="592" y="258"/>
                  </a:lnTo>
                  <a:close/>
                  <a:moveTo>
                    <a:pt x="520" y="280"/>
                  </a:moveTo>
                  <a:lnTo>
                    <a:pt x="520" y="280"/>
                  </a:lnTo>
                  <a:lnTo>
                    <a:pt x="520" y="278"/>
                  </a:lnTo>
                  <a:lnTo>
                    <a:pt x="524" y="274"/>
                  </a:lnTo>
                  <a:lnTo>
                    <a:pt x="534" y="268"/>
                  </a:lnTo>
                  <a:lnTo>
                    <a:pt x="548" y="264"/>
                  </a:lnTo>
                  <a:lnTo>
                    <a:pt x="562" y="260"/>
                  </a:lnTo>
                  <a:lnTo>
                    <a:pt x="562" y="260"/>
                  </a:lnTo>
                  <a:lnTo>
                    <a:pt x="566" y="280"/>
                  </a:lnTo>
                  <a:lnTo>
                    <a:pt x="566" y="296"/>
                  </a:lnTo>
                  <a:lnTo>
                    <a:pt x="566" y="296"/>
                  </a:lnTo>
                  <a:lnTo>
                    <a:pt x="564" y="318"/>
                  </a:lnTo>
                  <a:lnTo>
                    <a:pt x="562" y="342"/>
                  </a:lnTo>
                  <a:lnTo>
                    <a:pt x="562" y="342"/>
                  </a:lnTo>
                  <a:lnTo>
                    <a:pt x="550" y="346"/>
                  </a:lnTo>
                  <a:lnTo>
                    <a:pt x="550" y="346"/>
                  </a:lnTo>
                  <a:lnTo>
                    <a:pt x="544" y="346"/>
                  </a:lnTo>
                  <a:lnTo>
                    <a:pt x="544" y="346"/>
                  </a:lnTo>
                  <a:lnTo>
                    <a:pt x="536" y="344"/>
                  </a:lnTo>
                  <a:lnTo>
                    <a:pt x="532" y="340"/>
                  </a:lnTo>
                  <a:lnTo>
                    <a:pt x="532" y="340"/>
                  </a:lnTo>
                  <a:lnTo>
                    <a:pt x="530" y="338"/>
                  </a:lnTo>
                  <a:lnTo>
                    <a:pt x="530" y="338"/>
                  </a:lnTo>
                  <a:lnTo>
                    <a:pt x="524" y="328"/>
                  </a:lnTo>
                  <a:lnTo>
                    <a:pt x="520" y="312"/>
                  </a:lnTo>
                  <a:lnTo>
                    <a:pt x="518" y="296"/>
                  </a:lnTo>
                  <a:lnTo>
                    <a:pt x="518" y="288"/>
                  </a:lnTo>
                  <a:lnTo>
                    <a:pt x="520" y="280"/>
                  </a:lnTo>
                  <a:lnTo>
                    <a:pt x="520" y="280"/>
                  </a:lnTo>
                  <a:close/>
                  <a:moveTo>
                    <a:pt x="338" y="244"/>
                  </a:moveTo>
                  <a:lnTo>
                    <a:pt x="338" y="244"/>
                  </a:lnTo>
                  <a:lnTo>
                    <a:pt x="342" y="240"/>
                  </a:lnTo>
                  <a:lnTo>
                    <a:pt x="344" y="236"/>
                  </a:lnTo>
                  <a:lnTo>
                    <a:pt x="344" y="230"/>
                  </a:lnTo>
                  <a:lnTo>
                    <a:pt x="342" y="226"/>
                  </a:lnTo>
                  <a:lnTo>
                    <a:pt x="336" y="214"/>
                  </a:lnTo>
                  <a:lnTo>
                    <a:pt x="332" y="206"/>
                  </a:lnTo>
                  <a:lnTo>
                    <a:pt x="332" y="206"/>
                  </a:lnTo>
                  <a:lnTo>
                    <a:pt x="328" y="198"/>
                  </a:lnTo>
                  <a:lnTo>
                    <a:pt x="326" y="188"/>
                  </a:lnTo>
                  <a:lnTo>
                    <a:pt x="328" y="184"/>
                  </a:lnTo>
                  <a:lnTo>
                    <a:pt x="330" y="178"/>
                  </a:lnTo>
                  <a:lnTo>
                    <a:pt x="336" y="172"/>
                  </a:lnTo>
                  <a:lnTo>
                    <a:pt x="342" y="166"/>
                  </a:lnTo>
                  <a:lnTo>
                    <a:pt x="342" y="166"/>
                  </a:lnTo>
                  <a:lnTo>
                    <a:pt x="362" y="164"/>
                  </a:lnTo>
                  <a:lnTo>
                    <a:pt x="374" y="160"/>
                  </a:lnTo>
                  <a:lnTo>
                    <a:pt x="386" y="156"/>
                  </a:lnTo>
                  <a:lnTo>
                    <a:pt x="386" y="156"/>
                  </a:lnTo>
                  <a:lnTo>
                    <a:pt x="430" y="158"/>
                  </a:lnTo>
                  <a:lnTo>
                    <a:pt x="454" y="160"/>
                  </a:lnTo>
                  <a:lnTo>
                    <a:pt x="464" y="160"/>
                  </a:lnTo>
                  <a:lnTo>
                    <a:pt x="468" y="158"/>
                  </a:lnTo>
                  <a:lnTo>
                    <a:pt x="468" y="158"/>
                  </a:lnTo>
                  <a:lnTo>
                    <a:pt x="476" y="158"/>
                  </a:lnTo>
                  <a:lnTo>
                    <a:pt x="482" y="158"/>
                  </a:lnTo>
                  <a:lnTo>
                    <a:pt x="492" y="154"/>
                  </a:lnTo>
                  <a:lnTo>
                    <a:pt x="502" y="148"/>
                  </a:lnTo>
                  <a:lnTo>
                    <a:pt x="508" y="144"/>
                  </a:lnTo>
                  <a:lnTo>
                    <a:pt x="508" y="144"/>
                  </a:lnTo>
                  <a:lnTo>
                    <a:pt x="518" y="144"/>
                  </a:lnTo>
                  <a:lnTo>
                    <a:pt x="526" y="142"/>
                  </a:lnTo>
                  <a:lnTo>
                    <a:pt x="526" y="142"/>
                  </a:lnTo>
                  <a:lnTo>
                    <a:pt x="536" y="152"/>
                  </a:lnTo>
                  <a:lnTo>
                    <a:pt x="534" y="154"/>
                  </a:lnTo>
                  <a:lnTo>
                    <a:pt x="534" y="154"/>
                  </a:lnTo>
                  <a:lnTo>
                    <a:pt x="546" y="190"/>
                  </a:lnTo>
                  <a:lnTo>
                    <a:pt x="554" y="218"/>
                  </a:lnTo>
                  <a:lnTo>
                    <a:pt x="560" y="248"/>
                  </a:lnTo>
                  <a:lnTo>
                    <a:pt x="560" y="248"/>
                  </a:lnTo>
                  <a:lnTo>
                    <a:pt x="544" y="252"/>
                  </a:lnTo>
                  <a:lnTo>
                    <a:pt x="530" y="256"/>
                  </a:lnTo>
                  <a:lnTo>
                    <a:pt x="518" y="264"/>
                  </a:lnTo>
                  <a:lnTo>
                    <a:pt x="510" y="272"/>
                  </a:lnTo>
                  <a:lnTo>
                    <a:pt x="510" y="272"/>
                  </a:lnTo>
                  <a:lnTo>
                    <a:pt x="482" y="276"/>
                  </a:lnTo>
                  <a:lnTo>
                    <a:pt x="482" y="276"/>
                  </a:lnTo>
                  <a:lnTo>
                    <a:pt x="478" y="272"/>
                  </a:lnTo>
                  <a:lnTo>
                    <a:pt x="470" y="270"/>
                  </a:lnTo>
                  <a:lnTo>
                    <a:pt x="462" y="268"/>
                  </a:lnTo>
                  <a:lnTo>
                    <a:pt x="448" y="268"/>
                  </a:lnTo>
                  <a:lnTo>
                    <a:pt x="448" y="268"/>
                  </a:lnTo>
                  <a:lnTo>
                    <a:pt x="420" y="270"/>
                  </a:lnTo>
                  <a:lnTo>
                    <a:pt x="390" y="274"/>
                  </a:lnTo>
                  <a:lnTo>
                    <a:pt x="364" y="280"/>
                  </a:lnTo>
                  <a:lnTo>
                    <a:pt x="344" y="286"/>
                  </a:lnTo>
                  <a:lnTo>
                    <a:pt x="340" y="286"/>
                  </a:lnTo>
                  <a:lnTo>
                    <a:pt x="340" y="288"/>
                  </a:lnTo>
                  <a:lnTo>
                    <a:pt x="340" y="288"/>
                  </a:lnTo>
                  <a:lnTo>
                    <a:pt x="304" y="274"/>
                  </a:lnTo>
                  <a:lnTo>
                    <a:pt x="304" y="274"/>
                  </a:lnTo>
                  <a:lnTo>
                    <a:pt x="306" y="270"/>
                  </a:lnTo>
                  <a:lnTo>
                    <a:pt x="310" y="264"/>
                  </a:lnTo>
                  <a:lnTo>
                    <a:pt x="318" y="256"/>
                  </a:lnTo>
                  <a:lnTo>
                    <a:pt x="338" y="244"/>
                  </a:lnTo>
                  <a:lnTo>
                    <a:pt x="338" y="244"/>
                  </a:lnTo>
                  <a:close/>
                  <a:moveTo>
                    <a:pt x="352" y="304"/>
                  </a:moveTo>
                  <a:lnTo>
                    <a:pt x="352" y="296"/>
                  </a:lnTo>
                  <a:lnTo>
                    <a:pt x="352" y="296"/>
                  </a:lnTo>
                  <a:lnTo>
                    <a:pt x="372" y="290"/>
                  </a:lnTo>
                  <a:lnTo>
                    <a:pt x="396" y="286"/>
                  </a:lnTo>
                  <a:lnTo>
                    <a:pt x="424" y="282"/>
                  </a:lnTo>
                  <a:lnTo>
                    <a:pt x="448" y="280"/>
                  </a:lnTo>
                  <a:lnTo>
                    <a:pt x="448" y="280"/>
                  </a:lnTo>
                  <a:lnTo>
                    <a:pt x="460" y="280"/>
                  </a:lnTo>
                  <a:lnTo>
                    <a:pt x="468" y="282"/>
                  </a:lnTo>
                  <a:lnTo>
                    <a:pt x="472" y="284"/>
                  </a:lnTo>
                  <a:lnTo>
                    <a:pt x="474" y="284"/>
                  </a:lnTo>
                  <a:lnTo>
                    <a:pt x="474" y="284"/>
                  </a:lnTo>
                  <a:lnTo>
                    <a:pt x="474" y="292"/>
                  </a:lnTo>
                  <a:lnTo>
                    <a:pt x="474" y="300"/>
                  </a:lnTo>
                  <a:lnTo>
                    <a:pt x="468" y="316"/>
                  </a:lnTo>
                  <a:lnTo>
                    <a:pt x="458" y="332"/>
                  </a:lnTo>
                  <a:lnTo>
                    <a:pt x="446" y="346"/>
                  </a:lnTo>
                  <a:lnTo>
                    <a:pt x="446" y="346"/>
                  </a:lnTo>
                  <a:lnTo>
                    <a:pt x="444" y="348"/>
                  </a:lnTo>
                  <a:lnTo>
                    <a:pt x="444" y="348"/>
                  </a:lnTo>
                  <a:lnTo>
                    <a:pt x="440" y="352"/>
                  </a:lnTo>
                  <a:lnTo>
                    <a:pt x="432" y="356"/>
                  </a:lnTo>
                  <a:lnTo>
                    <a:pt x="424" y="360"/>
                  </a:lnTo>
                  <a:lnTo>
                    <a:pt x="410" y="364"/>
                  </a:lnTo>
                  <a:lnTo>
                    <a:pt x="410" y="364"/>
                  </a:lnTo>
                  <a:lnTo>
                    <a:pt x="380" y="368"/>
                  </a:lnTo>
                  <a:lnTo>
                    <a:pt x="380" y="368"/>
                  </a:lnTo>
                  <a:lnTo>
                    <a:pt x="372" y="366"/>
                  </a:lnTo>
                  <a:lnTo>
                    <a:pt x="366" y="364"/>
                  </a:lnTo>
                  <a:lnTo>
                    <a:pt x="364" y="362"/>
                  </a:lnTo>
                  <a:lnTo>
                    <a:pt x="362" y="360"/>
                  </a:lnTo>
                  <a:lnTo>
                    <a:pt x="362" y="360"/>
                  </a:lnTo>
                  <a:lnTo>
                    <a:pt x="360" y="350"/>
                  </a:lnTo>
                  <a:lnTo>
                    <a:pt x="358" y="338"/>
                  </a:lnTo>
                  <a:lnTo>
                    <a:pt x="356" y="310"/>
                  </a:lnTo>
                  <a:lnTo>
                    <a:pt x="356" y="308"/>
                  </a:lnTo>
                  <a:lnTo>
                    <a:pt x="352" y="304"/>
                  </a:lnTo>
                  <a:close/>
                  <a:moveTo>
                    <a:pt x="242" y="348"/>
                  </a:moveTo>
                  <a:lnTo>
                    <a:pt x="240" y="344"/>
                  </a:lnTo>
                  <a:lnTo>
                    <a:pt x="240" y="344"/>
                  </a:lnTo>
                  <a:lnTo>
                    <a:pt x="232" y="330"/>
                  </a:lnTo>
                  <a:lnTo>
                    <a:pt x="228" y="312"/>
                  </a:lnTo>
                  <a:lnTo>
                    <a:pt x="226" y="304"/>
                  </a:lnTo>
                  <a:lnTo>
                    <a:pt x="226" y="296"/>
                  </a:lnTo>
                  <a:lnTo>
                    <a:pt x="228" y="288"/>
                  </a:lnTo>
                  <a:lnTo>
                    <a:pt x="232" y="282"/>
                  </a:lnTo>
                  <a:lnTo>
                    <a:pt x="232" y="282"/>
                  </a:lnTo>
                  <a:lnTo>
                    <a:pt x="238" y="276"/>
                  </a:lnTo>
                  <a:lnTo>
                    <a:pt x="242" y="272"/>
                  </a:lnTo>
                  <a:lnTo>
                    <a:pt x="248" y="270"/>
                  </a:lnTo>
                  <a:lnTo>
                    <a:pt x="254" y="270"/>
                  </a:lnTo>
                  <a:lnTo>
                    <a:pt x="254" y="270"/>
                  </a:lnTo>
                  <a:lnTo>
                    <a:pt x="262" y="272"/>
                  </a:lnTo>
                  <a:lnTo>
                    <a:pt x="270" y="276"/>
                  </a:lnTo>
                  <a:lnTo>
                    <a:pt x="278" y="282"/>
                  </a:lnTo>
                  <a:lnTo>
                    <a:pt x="284" y="290"/>
                  </a:lnTo>
                  <a:lnTo>
                    <a:pt x="286" y="288"/>
                  </a:lnTo>
                  <a:lnTo>
                    <a:pt x="286" y="288"/>
                  </a:lnTo>
                  <a:lnTo>
                    <a:pt x="290" y="300"/>
                  </a:lnTo>
                  <a:lnTo>
                    <a:pt x="294" y="314"/>
                  </a:lnTo>
                  <a:lnTo>
                    <a:pt x="294" y="328"/>
                  </a:lnTo>
                  <a:lnTo>
                    <a:pt x="308" y="336"/>
                  </a:lnTo>
                  <a:lnTo>
                    <a:pt x="308" y="336"/>
                  </a:lnTo>
                  <a:lnTo>
                    <a:pt x="304" y="288"/>
                  </a:lnTo>
                  <a:lnTo>
                    <a:pt x="340" y="304"/>
                  </a:lnTo>
                  <a:lnTo>
                    <a:pt x="338" y="308"/>
                  </a:lnTo>
                  <a:lnTo>
                    <a:pt x="344" y="314"/>
                  </a:lnTo>
                  <a:lnTo>
                    <a:pt x="344" y="314"/>
                  </a:lnTo>
                  <a:lnTo>
                    <a:pt x="346" y="338"/>
                  </a:lnTo>
                  <a:lnTo>
                    <a:pt x="348" y="354"/>
                  </a:lnTo>
                  <a:lnTo>
                    <a:pt x="352" y="366"/>
                  </a:lnTo>
                  <a:lnTo>
                    <a:pt x="352" y="366"/>
                  </a:lnTo>
                  <a:lnTo>
                    <a:pt x="356" y="372"/>
                  </a:lnTo>
                  <a:lnTo>
                    <a:pt x="362" y="376"/>
                  </a:lnTo>
                  <a:lnTo>
                    <a:pt x="370" y="378"/>
                  </a:lnTo>
                  <a:lnTo>
                    <a:pt x="380" y="380"/>
                  </a:lnTo>
                  <a:lnTo>
                    <a:pt x="380" y="380"/>
                  </a:lnTo>
                  <a:lnTo>
                    <a:pt x="394" y="378"/>
                  </a:lnTo>
                  <a:lnTo>
                    <a:pt x="412" y="376"/>
                  </a:lnTo>
                  <a:lnTo>
                    <a:pt x="412" y="376"/>
                  </a:lnTo>
                  <a:lnTo>
                    <a:pt x="428" y="372"/>
                  </a:lnTo>
                  <a:lnTo>
                    <a:pt x="440" y="368"/>
                  </a:lnTo>
                  <a:lnTo>
                    <a:pt x="446" y="362"/>
                  </a:lnTo>
                  <a:lnTo>
                    <a:pt x="452" y="358"/>
                  </a:lnTo>
                  <a:lnTo>
                    <a:pt x="452" y="358"/>
                  </a:lnTo>
                  <a:lnTo>
                    <a:pt x="454" y="354"/>
                  </a:lnTo>
                  <a:lnTo>
                    <a:pt x="454" y="354"/>
                  </a:lnTo>
                  <a:lnTo>
                    <a:pt x="466" y="344"/>
                  </a:lnTo>
                  <a:lnTo>
                    <a:pt x="476" y="328"/>
                  </a:lnTo>
                  <a:lnTo>
                    <a:pt x="484" y="312"/>
                  </a:lnTo>
                  <a:lnTo>
                    <a:pt x="488" y="294"/>
                  </a:lnTo>
                  <a:lnTo>
                    <a:pt x="488" y="294"/>
                  </a:lnTo>
                  <a:lnTo>
                    <a:pt x="496" y="292"/>
                  </a:lnTo>
                  <a:lnTo>
                    <a:pt x="506" y="292"/>
                  </a:lnTo>
                  <a:lnTo>
                    <a:pt x="506" y="292"/>
                  </a:lnTo>
                  <a:lnTo>
                    <a:pt x="506" y="308"/>
                  </a:lnTo>
                  <a:lnTo>
                    <a:pt x="510" y="322"/>
                  </a:lnTo>
                  <a:lnTo>
                    <a:pt x="516" y="336"/>
                  </a:lnTo>
                  <a:lnTo>
                    <a:pt x="522" y="346"/>
                  </a:lnTo>
                  <a:lnTo>
                    <a:pt x="522" y="346"/>
                  </a:lnTo>
                  <a:lnTo>
                    <a:pt x="522" y="348"/>
                  </a:lnTo>
                  <a:lnTo>
                    <a:pt x="522" y="348"/>
                  </a:lnTo>
                  <a:lnTo>
                    <a:pt x="526" y="350"/>
                  </a:lnTo>
                  <a:lnTo>
                    <a:pt x="530" y="354"/>
                  </a:lnTo>
                  <a:lnTo>
                    <a:pt x="536" y="356"/>
                  </a:lnTo>
                  <a:lnTo>
                    <a:pt x="544" y="358"/>
                  </a:lnTo>
                  <a:lnTo>
                    <a:pt x="544" y="358"/>
                  </a:lnTo>
                  <a:lnTo>
                    <a:pt x="552" y="358"/>
                  </a:lnTo>
                  <a:lnTo>
                    <a:pt x="552" y="358"/>
                  </a:lnTo>
                  <a:lnTo>
                    <a:pt x="560" y="356"/>
                  </a:lnTo>
                  <a:lnTo>
                    <a:pt x="560" y="356"/>
                  </a:lnTo>
                  <a:lnTo>
                    <a:pt x="554" y="390"/>
                  </a:lnTo>
                  <a:lnTo>
                    <a:pt x="548" y="414"/>
                  </a:lnTo>
                  <a:lnTo>
                    <a:pt x="548" y="414"/>
                  </a:lnTo>
                  <a:lnTo>
                    <a:pt x="536" y="466"/>
                  </a:lnTo>
                  <a:lnTo>
                    <a:pt x="536" y="466"/>
                  </a:lnTo>
                  <a:lnTo>
                    <a:pt x="524" y="516"/>
                  </a:lnTo>
                  <a:lnTo>
                    <a:pt x="524" y="516"/>
                  </a:lnTo>
                  <a:lnTo>
                    <a:pt x="522" y="518"/>
                  </a:lnTo>
                  <a:lnTo>
                    <a:pt x="516" y="522"/>
                  </a:lnTo>
                  <a:lnTo>
                    <a:pt x="500" y="526"/>
                  </a:lnTo>
                  <a:lnTo>
                    <a:pt x="480" y="530"/>
                  </a:lnTo>
                  <a:lnTo>
                    <a:pt x="470" y="530"/>
                  </a:lnTo>
                  <a:lnTo>
                    <a:pt x="464" y="528"/>
                  </a:lnTo>
                  <a:lnTo>
                    <a:pt x="464" y="528"/>
                  </a:lnTo>
                  <a:lnTo>
                    <a:pt x="436" y="518"/>
                  </a:lnTo>
                  <a:lnTo>
                    <a:pt x="414" y="506"/>
                  </a:lnTo>
                  <a:lnTo>
                    <a:pt x="414" y="506"/>
                  </a:lnTo>
                  <a:lnTo>
                    <a:pt x="394" y="494"/>
                  </a:lnTo>
                  <a:lnTo>
                    <a:pt x="376" y="486"/>
                  </a:lnTo>
                  <a:lnTo>
                    <a:pt x="376" y="486"/>
                  </a:lnTo>
                  <a:lnTo>
                    <a:pt x="364" y="478"/>
                  </a:lnTo>
                  <a:lnTo>
                    <a:pt x="352" y="470"/>
                  </a:lnTo>
                  <a:lnTo>
                    <a:pt x="342" y="462"/>
                  </a:lnTo>
                  <a:lnTo>
                    <a:pt x="332" y="450"/>
                  </a:lnTo>
                  <a:lnTo>
                    <a:pt x="324" y="436"/>
                  </a:lnTo>
                  <a:lnTo>
                    <a:pt x="316" y="416"/>
                  </a:lnTo>
                  <a:lnTo>
                    <a:pt x="310" y="390"/>
                  </a:lnTo>
                  <a:lnTo>
                    <a:pt x="302" y="358"/>
                  </a:lnTo>
                  <a:lnTo>
                    <a:pt x="296" y="360"/>
                  </a:lnTo>
                  <a:lnTo>
                    <a:pt x="296" y="360"/>
                  </a:lnTo>
                  <a:lnTo>
                    <a:pt x="298" y="364"/>
                  </a:lnTo>
                  <a:lnTo>
                    <a:pt x="298" y="364"/>
                  </a:lnTo>
                  <a:lnTo>
                    <a:pt x="290" y="370"/>
                  </a:lnTo>
                  <a:lnTo>
                    <a:pt x="284" y="374"/>
                  </a:lnTo>
                  <a:lnTo>
                    <a:pt x="278" y="372"/>
                  </a:lnTo>
                  <a:lnTo>
                    <a:pt x="276" y="372"/>
                  </a:lnTo>
                  <a:lnTo>
                    <a:pt x="276" y="372"/>
                  </a:lnTo>
                  <a:lnTo>
                    <a:pt x="266" y="370"/>
                  </a:lnTo>
                  <a:lnTo>
                    <a:pt x="256" y="364"/>
                  </a:lnTo>
                  <a:lnTo>
                    <a:pt x="248" y="358"/>
                  </a:lnTo>
                  <a:lnTo>
                    <a:pt x="242" y="348"/>
                  </a:lnTo>
                  <a:lnTo>
                    <a:pt x="242" y="348"/>
                  </a:lnTo>
                  <a:close/>
                  <a:moveTo>
                    <a:pt x="408" y="758"/>
                  </a:moveTo>
                  <a:lnTo>
                    <a:pt x="408" y="758"/>
                  </a:lnTo>
                  <a:lnTo>
                    <a:pt x="372" y="730"/>
                  </a:lnTo>
                  <a:lnTo>
                    <a:pt x="342" y="706"/>
                  </a:lnTo>
                  <a:lnTo>
                    <a:pt x="318" y="686"/>
                  </a:lnTo>
                  <a:lnTo>
                    <a:pt x="302" y="668"/>
                  </a:lnTo>
                  <a:lnTo>
                    <a:pt x="290" y="654"/>
                  </a:lnTo>
                  <a:lnTo>
                    <a:pt x="282" y="642"/>
                  </a:lnTo>
                  <a:lnTo>
                    <a:pt x="276" y="632"/>
                  </a:lnTo>
                  <a:lnTo>
                    <a:pt x="274" y="622"/>
                  </a:lnTo>
                  <a:lnTo>
                    <a:pt x="274" y="622"/>
                  </a:lnTo>
                  <a:lnTo>
                    <a:pt x="274" y="604"/>
                  </a:lnTo>
                  <a:lnTo>
                    <a:pt x="278" y="582"/>
                  </a:lnTo>
                  <a:lnTo>
                    <a:pt x="284" y="562"/>
                  </a:lnTo>
                  <a:lnTo>
                    <a:pt x="288" y="544"/>
                  </a:lnTo>
                  <a:lnTo>
                    <a:pt x="292" y="544"/>
                  </a:lnTo>
                  <a:lnTo>
                    <a:pt x="292" y="544"/>
                  </a:lnTo>
                  <a:lnTo>
                    <a:pt x="296" y="532"/>
                  </a:lnTo>
                  <a:lnTo>
                    <a:pt x="298" y="518"/>
                  </a:lnTo>
                  <a:lnTo>
                    <a:pt x="300" y="494"/>
                  </a:lnTo>
                  <a:lnTo>
                    <a:pt x="300" y="472"/>
                  </a:lnTo>
                  <a:lnTo>
                    <a:pt x="298" y="454"/>
                  </a:lnTo>
                  <a:lnTo>
                    <a:pt x="296" y="452"/>
                  </a:lnTo>
                  <a:lnTo>
                    <a:pt x="296" y="452"/>
                  </a:lnTo>
                  <a:lnTo>
                    <a:pt x="288" y="378"/>
                  </a:lnTo>
                  <a:lnTo>
                    <a:pt x="288" y="378"/>
                  </a:lnTo>
                  <a:lnTo>
                    <a:pt x="294" y="376"/>
                  </a:lnTo>
                  <a:lnTo>
                    <a:pt x="298" y="372"/>
                  </a:lnTo>
                  <a:lnTo>
                    <a:pt x="298" y="372"/>
                  </a:lnTo>
                  <a:lnTo>
                    <a:pt x="306" y="402"/>
                  </a:lnTo>
                  <a:lnTo>
                    <a:pt x="312" y="426"/>
                  </a:lnTo>
                  <a:lnTo>
                    <a:pt x="320" y="444"/>
                  </a:lnTo>
                  <a:lnTo>
                    <a:pt x="328" y="458"/>
                  </a:lnTo>
                  <a:lnTo>
                    <a:pt x="338" y="468"/>
                  </a:lnTo>
                  <a:lnTo>
                    <a:pt x="348" y="476"/>
                  </a:lnTo>
                  <a:lnTo>
                    <a:pt x="374" y="492"/>
                  </a:lnTo>
                  <a:lnTo>
                    <a:pt x="374" y="492"/>
                  </a:lnTo>
                  <a:lnTo>
                    <a:pt x="390" y="500"/>
                  </a:lnTo>
                  <a:lnTo>
                    <a:pt x="410" y="512"/>
                  </a:lnTo>
                  <a:lnTo>
                    <a:pt x="410" y="512"/>
                  </a:lnTo>
                  <a:lnTo>
                    <a:pt x="434" y="524"/>
                  </a:lnTo>
                  <a:lnTo>
                    <a:pt x="462" y="534"/>
                  </a:lnTo>
                  <a:lnTo>
                    <a:pt x="462" y="534"/>
                  </a:lnTo>
                  <a:lnTo>
                    <a:pt x="474" y="536"/>
                  </a:lnTo>
                  <a:lnTo>
                    <a:pt x="474" y="536"/>
                  </a:lnTo>
                  <a:lnTo>
                    <a:pt x="492" y="534"/>
                  </a:lnTo>
                  <a:lnTo>
                    <a:pt x="508" y="530"/>
                  </a:lnTo>
                  <a:lnTo>
                    <a:pt x="522" y="524"/>
                  </a:lnTo>
                  <a:lnTo>
                    <a:pt x="526" y="522"/>
                  </a:lnTo>
                  <a:lnTo>
                    <a:pt x="530" y="518"/>
                  </a:lnTo>
                  <a:lnTo>
                    <a:pt x="530" y="518"/>
                  </a:lnTo>
                  <a:lnTo>
                    <a:pt x="530" y="512"/>
                  </a:lnTo>
                  <a:lnTo>
                    <a:pt x="530" y="512"/>
                  </a:lnTo>
                  <a:lnTo>
                    <a:pt x="530" y="558"/>
                  </a:lnTo>
                  <a:lnTo>
                    <a:pt x="532" y="582"/>
                  </a:lnTo>
                  <a:lnTo>
                    <a:pt x="534" y="606"/>
                  </a:lnTo>
                  <a:lnTo>
                    <a:pt x="534" y="606"/>
                  </a:lnTo>
                  <a:lnTo>
                    <a:pt x="534" y="614"/>
                  </a:lnTo>
                  <a:lnTo>
                    <a:pt x="534" y="622"/>
                  </a:lnTo>
                  <a:lnTo>
                    <a:pt x="526" y="642"/>
                  </a:lnTo>
                  <a:lnTo>
                    <a:pt x="514" y="664"/>
                  </a:lnTo>
                  <a:lnTo>
                    <a:pt x="498" y="688"/>
                  </a:lnTo>
                  <a:lnTo>
                    <a:pt x="478" y="710"/>
                  </a:lnTo>
                  <a:lnTo>
                    <a:pt x="456" y="730"/>
                  </a:lnTo>
                  <a:lnTo>
                    <a:pt x="432" y="748"/>
                  </a:lnTo>
                  <a:lnTo>
                    <a:pt x="420" y="754"/>
                  </a:lnTo>
                  <a:lnTo>
                    <a:pt x="408" y="758"/>
                  </a:lnTo>
                  <a:lnTo>
                    <a:pt x="408" y="7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grpSp>
      <p:sp>
        <p:nvSpPr>
          <p:cNvPr id="19" name="Rectangle 3"/>
          <p:cNvSpPr txBox="1">
            <a:spLocks noChangeArrowheads="1"/>
          </p:cNvSpPr>
          <p:nvPr/>
        </p:nvSpPr>
        <p:spPr>
          <a:xfrm>
            <a:off x="5415794" y="4973786"/>
            <a:ext cx="1341741" cy="941616"/>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en-US" sz="1000">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consectetuer adipiscing elit. Aenean commodo ligula eget dolor. Aenean massa. </a:t>
            </a:r>
          </a:p>
        </p:txBody>
      </p:sp>
      <p:sp>
        <p:nvSpPr>
          <p:cNvPr id="20" name="Rectangle 3"/>
          <p:cNvSpPr txBox="1">
            <a:spLocks noChangeArrowheads="1"/>
          </p:cNvSpPr>
          <p:nvPr/>
        </p:nvSpPr>
        <p:spPr>
          <a:xfrm>
            <a:off x="6897881" y="4973786"/>
            <a:ext cx="1341741" cy="941616"/>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en-US" sz="1000">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consectetuer adipiscing elit. Aenean commodo ligula eget dolor. Aenean massa. </a:t>
            </a:r>
          </a:p>
        </p:txBody>
      </p:sp>
      <p:sp>
        <p:nvSpPr>
          <p:cNvPr id="21" name="Rectangle 3"/>
          <p:cNvSpPr txBox="1">
            <a:spLocks noChangeArrowheads="1"/>
          </p:cNvSpPr>
          <p:nvPr/>
        </p:nvSpPr>
        <p:spPr>
          <a:xfrm>
            <a:off x="8379967" y="4973786"/>
            <a:ext cx="1341741" cy="941616"/>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en-US" sz="1000">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consectetuer adipiscing elit. Aenean commodo ligula eget dolor. Aenean massa. </a:t>
            </a:r>
          </a:p>
        </p:txBody>
      </p:sp>
      <p:sp>
        <p:nvSpPr>
          <p:cNvPr id="22" name="Rectangle 3"/>
          <p:cNvSpPr txBox="1">
            <a:spLocks noChangeArrowheads="1"/>
          </p:cNvSpPr>
          <p:nvPr/>
        </p:nvSpPr>
        <p:spPr>
          <a:xfrm>
            <a:off x="9862055" y="4973786"/>
            <a:ext cx="1341741" cy="941616"/>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en-US" sz="1000">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consectetuer adipiscing elit. Aenean commodo ligula eget dolor. Aenean massa. </a:t>
            </a:r>
          </a:p>
        </p:txBody>
      </p:sp>
      <p:grpSp>
        <p:nvGrpSpPr>
          <p:cNvPr id="23" name="组合 22"/>
          <p:cNvGrpSpPr/>
          <p:nvPr/>
        </p:nvGrpSpPr>
        <p:grpSpPr>
          <a:xfrm>
            <a:off x="6992909" y="1629593"/>
            <a:ext cx="1436542" cy="1333598"/>
            <a:chOff x="7043709" y="1271873"/>
            <a:chExt cx="1436542" cy="1333598"/>
          </a:xfrm>
        </p:grpSpPr>
        <p:sp>
          <p:nvSpPr>
            <p:cNvPr id="24" name="Freeform 549"/>
            <p:cNvSpPr/>
            <p:nvPr/>
          </p:nvSpPr>
          <p:spPr bwMode="auto">
            <a:xfrm flipH="1">
              <a:off x="7043709" y="1271873"/>
              <a:ext cx="1436542" cy="1333598"/>
            </a:xfrm>
            <a:custGeom>
              <a:avLst/>
              <a:gdLst>
                <a:gd name="T0" fmla="*/ 485 w 921"/>
                <a:gd name="T1" fmla="*/ 1 h 855"/>
                <a:gd name="T2" fmla="*/ 553 w 921"/>
                <a:gd name="T3" fmla="*/ 7 h 855"/>
                <a:gd name="T4" fmla="*/ 619 w 921"/>
                <a:gd name="T5" fmla="*/ 20 h 855"/>
                <a:gd name="T6" fmla="*/ 680 w 921"/>
                <a:gd name="T7" fmla="*/ 40 h 855"/>
                <a:gd name="T8" fmla="*/ 736 w 921"/>
                <a:gd name="T9" fmla="*/ 65 h 855"/>
                <a:gd name="T10" fmla="*/ 787 w 921"/>
                <a:gd name="T11" fmla="*/ 96 h 855"/>
                <a:gd name="T12" fmla="*/ 830 w 921"/>
                <a:gd name="T13" fmla="*/ 132 h 855"/>
                <a:gd name="T14" fmla="*/ 865 w 921"/>
                <a:gd name="T15" fmla="*/ 172 h 855"/>
                <a:gd name="T16" fmla="*/ 892 w 921"/>
                <a:gd name="T17" fmla="*/ 216 h 855"/>
                <a:gd name="T18" fmla="*/ 912 w 921"/>
                <a:gd name="T19" fmla="*/ 262 h 855"/>
                <a:gd name="T20" fmla="*/ 920 w 921"/>
                <a:gd name="T21" fmla="*/ 312 h 855"/>
                <a:gd name="T22" fmla="*/ 920 w 921"/>
                <a:gd name="T23" fmla="*/ 345 h 855"/>
                <a:gd name="T24" fmla="*/ 912 w 921"/>
                <a:gd name="T25" fmla="*/ 394 h 855"/>
                <a:gd name="T26" fmla="*/ 895 w 921"/>
                <a:gd name="T27" fmla="*/ 439 h 855"/>
                <a:gd name="T28" fmla="*/ 868 w 921"/>
                <a:gd name="T29" fmla="*/ 482 h 855"/>
                <a:gd name="T30" fmla="*/ 833 w 921"/>
                <a:gd name="T31" fmla="*/ 522 h 855"/>
                <a:gd name="T32" fmla="*/ 792 w 921"/>
                <a:gd name="T33" fmla="*/ 557 h 855"/>
                <a:gd name="T34" fmla="*/ 744 w 921"/>
                <a:gd name="T35" fmla="*/ 587 h 855"/>
                <a:gd name="T36" fmla="*/ 690 w 921"/>
                <a:gd name="T37" fmla="*/ 614 h 855"/>
                <a:gd name="T38" fmla="*/ 632 w 921"/>
                <a:gd name="T39" fmla="*/ 634 h 855"/>
                <a:gd name="T40" fmla="*/ 568 w 921"/>
                <a:gd name="T41" fmla="*/ 648 h 855"/>
                <a:gd name="T42" fmla="*/ 503 w 921"/>
                <a:gd name="T43" fmla="*/ 656 h 855"/>
                <a:gd name="T44" fmla="*/ 369 w 921"/>
                <a:gd name="T45" fmla="*/ 651 h 855"/>
                <a:gd name="T46" fmla="*/ 330 w 921"/>
                <a:gd name="T47" fmla="*/ 644 h 855"/>
                <a:gd name="T48" fmla="*/ 223 w 921"/>
                <a:gd name="T49" fmla="*/ 610 h 855"/>
                <a:gd name="T50" fmla="*/ 175 w 921"/>
                <a:gd name="T51" fmla="*/ 586 h 855"/>
                <a:gd name="T52" fmla="*/ 132 w 921"/>
                <a:gd name="T53" fmla="*/ 559 h 855"/>
                <a:gd name="T54" fmla="*/ 94 w 921"/>
                <a:gd name="T55" fmla="*/ 527 h 855"/>
                <a:gd name="T56" fmla="*/ 62 w 921"/>
                <a:gd name="T57" fmla="*/ 492 h 855"/>
                <a:gd name="T58" fmla="*/ 35 w 921"/>
                <a:gd name="T59" fmla="*/ 455 h 855"/>
                <a:gd name="T60" fmla="*/ 16 w 921"/>
                <a:gd name="T61" fmla="*/ 415 h 855"/>
                <a:gd name="T62" fmla="*/ 5 w 921"/>
                <a:gd name="T63" fmla="*/ 372 h 855"/>
                <a:gd name="T64" fmla="*/ 0 w 921"/>
                <a:gd name="T65" fmla="*/ 329 h 855"/>
                <a:gd name="T66" fmla="*/ 2 w 921"/>
                <a:gd name="T67" fmla="*/ 295 h 855"/>
                <a:gd name="T68" fmla="*/ 14 w 921"/>
                <a:gd name="T69" fmla="*/ 246 h 855"/>
                <a:gd name="T70" fmla="*/ 36 w 921"/>
                <a:gd name="T71" fmla="*/ 201 h 855"/>
                <a:gd name="T72" fmla="*/ 67 w 921"/>
                <a:gd name="T73" fmla="*/ 158 h 855"/>
                <a:gd name="T74" fmla="*/ 105 w 921"/>
                <a:gd name="T75" fmla="*/ 119 h 855"/>
                <a:gd name="T76" fmla="*/ 151 w 921"/>
                <a:gd name="T77" fmla="*/ 85 h 855"/>
                <a:gd name="T78" fmla="*/ 203 w 921"/>
                <a:gd name="T79" fmla="*/ 56 h 855"/>
                <a:gd name="T80" fmla="*/ 261 w 921"/>
                <a:gd name="T81" fmla="*/ 32 h 855"/>
                <a:gd name="T82" fmla="*/ 323 w 921"/>
                <a:gd name="T83" fmla="*/ 14 h 855"/>
                <a:gd name="T84" fmla="*/ 390 w 921"/>
                <a:gd name="T85" fmla="*/ 4 h 855"/>
                <a:gd name="T86" fmla="*/ 460 w 921"/>
                <a:gd name="T87"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1" h="855">
                  <a:moveTo>
                    <a:pt x="460" y="0"/>
                  </a:moveTo>
                  <a:lnTo>
                    <a:pt x="460" y="0"/>
                  </a:lnTo>
                  <a:lnTo>
                    <a:pt x="485" y="1"/>
                  </a:lnTo>
                  <a:lnTo>
                    <a:pt x="508" y="2"/>
                  </a:lnTo>
                  <a:lnTo>
                    <a:pt x="530" y="4"/>
                  </a:lnTo>
                  <a:lnTo>
                    <a:pt x="553" y="7"/>
                  </a:lnTo>
                  <a:lnTo>
                    <a:pt x="576" y="10"/>
                  </a:lnTo>
                  <a:lnTo>
                    <a:pt x="598" y="14"/>
                  </a:lnTo>
                  <a:lnTo>
                    <a:pt x="619" y="20"/>
                  </a:lnTo>
                  <a:lnTo>
                    <a:pt x="639" y="26"/>
                  </a:lnTo>
                  <a:lnTo>
                    <a:pt x="660" y="32"/>
                  </a:lnTo>
                  <a:lnTo>
                    <a:pt x="680" y="40"/>
                  </a:lnTo>
                  <a:lnTo>
                    <a:pt x="700" y="47"/>
                  </a:lnTo>
                  <a:lnTo>
                    <a:pt x="718" y="56"/>
                  </a:lnTo>
                  <a:lnTo>
                    <a:pt x="736" y="65"/>
                  </a:lnTo>
                  <a:lnTo>
                    <a:pt x="754" y="75"/>
                  </a:lnTo>
                  <a:lnTo>
                    <a:pt x="770" y="85"/>
                  </a:lnTo>
                  <a:lnTo>
                    <a:pt x="787" y="96"/>
                  </a:lnTo>
                  <a:lnTo>
                    <a:pt x="801" y="108"/>
                  </a:lnTo>
                  <a:lnTo>
                    <a:pt x="816" y="119"/>
                  </a:lnTo>
                  <a:lnTo>
                    <a:pt x="830" y="132"/>
                  </a:lnTo>
                  <a:lnTo>
                    <a:pt x="843" y="145"/>
                  </a:lnTo>
                  <a:lnTo>
                    <a:pt x="854" y="158"/>
                  </a:lnTo>
                  <a:lnTo>
                    <a:pt x="865" y="172"/>
                  </a:lnTo>
                  <a:lnTo>
                    <a:pt x="876" y="186"/>
                  </a:lnTo>
                  <a:lnTo>
                    <a:pt x="885" y="201"/>
                  </a:lnTo>
                  <a:lnTo>
                    <a:pt x="892" y="216"/>
                  </a:lnTo>
                  <a:lnTo>
                    <a:pt x="900" y="230"/>
                  </a:lnTo>
                  <a:lnTo>
                    <a:pt x="906" y="246"/>
                  </a:lnTo>
                  <a:lnTo>
                    <a:pt x="912" y="262"/>
                  </a:lnTo>
                  <a:lnTo>
                    <a:pt x="916" y="278"/>
                  </a:lnTo>
                  <a:lnTo>
                    <a:pt x="919" y="295"/>
                  </a:lnTo>
                  <a:lnTo>
                    <a:pt x="920" y="312"/>
                  </a:lnTo>
                  <a:lnTo>
                    <a:pt x="921" y="329"/>
                  </a:lnTo>
                  <a:lnTo>
                    <a:pt x="921" y="329"/>
                  </a:lnTo>
                  <a:lnTo>
                    <a:pt x="920" y="345"/>
                  </a:lnTo>
                  <a:lnTo>
                    <a:pt x="919" y="362"/>
                  </a:lnTo>
                  <a:lnTo>
                    <a:pt x="916" y="378"/>
                  </a:lnTo>
                  <a:lnTo>
                    <a:pt x="912" y="394"/>
                  </a:lnTo>
                  <a:lnTo>
                    <a:pt x="907" y="408"/>
                  </a:lnTo>
                  <a:lnTo>
                    <a:pt x="901" y="424"/>
                  </a:lnTo>
                  <a:lnTo>
                    <a:pt x="895" y="439"/>
                  </a:lnTo>
                  <a:lnTo>
                    <a:pt x="886" y="454"/>
                  </a:lnTo>
                  <a:lnTo>
                    <a:pt x="878" y="468"/>
                  </a:lnTo>
                  <a:lnTo>
                    <a:pt x="868" y="482"/>
                  </a:lnTo>
                  <a:lnTo>
                    <a:pt x="858" y="495"/>
                  </a:lnTo>
                  <a:lnTo>
                    <a:pt x="846" y="509"/>
                  </a:lnTo>
                  <a:lnTo>
                    <a:pt x="833" y="522"/>
                  </a:lnTo>
                  <a:lnTo>
                    <a:pt x="820" y="533"/>
                  </a:lnTo>
                  <a:lnTo>
                    <a:pt x="807" y="545"/>
                  </a:lnTo>
                  <a:lnTo>
                    <a:pt x="792" y="557"/>
                  </a:lnTo>
                  <a:lnTo>
                    <a:pt x="777" y="567"/>
                  </a:lnTo>
                  <a:lnTo>
                    <a:pt x="761" y="578"/>
                  </a:lnTo>
                  <a:lnTo>
                    <a:pt x="744" y="587"/>
                  </a:lnTo>
                  <a:lnTo>
                    <a:pt x="727" y="597"/>
                  </a:lnTo>
                  <a:lnTo>
                    <a:pt x="709" y="605"/>
                  </a:lnTo>
                  <a:lnTo>
                    <a:pt x="690" y="614"/>
                  </a:lnTo>
                  <a:lnTo>
                    <a:pt x="671" y="621"/>
                  </a:lnTo>
                  <a:lnTo>
                    <a:pt x="652" y="628"/>
                  </a:lnTo>
                  <a:lnTo>
                    <a:pt x="632" y="634"/>
                  </a:lnTo>
                  <a:lnTo>
                    <a:pt x="612" y="639"/>
                  </a:lnTo>
                  <a:lnTo>
                    <a:pt x="590" y="645"/>
                  </a:lnTo>
                  <a:lnTo>
                    <a:pt x="568" y="648"/>
                  </a:lnTo>
                  <a:lnTo>
                    <a:pt x="547" y="652"/>
                  </a:lnTo>
                  <a:lnTo>
                    <a:pt x="525" y="654"/>
                  </a:lnTo>
                  <a:lnTo>
                    <a:pt x="503" y="656"/>
                  </a:lnTo>
                  <a:lnTo>
                    <a:pt x="479" y="657"/>
                  </a:lnTo>
                  <a:lnTo>
                    <a:pt x="293" y="855"/>
                  </a:lnTo>
                  <a:lnTo>
                    <a:pt x="369" y="651"/>
                  </a:lnTo>
                  <a:lnTo>
                    <a:pt x="369" y="651"/>
                  </a:lnTo>
                  <a:lnTo>
                    <a:pt x="349" y="648"/>
                  </a:lnTo>
                  <a:lnTo>
                    <a:pt x="330" y="644"/>
                  </a:lnTo>
                  <a:lnTo>
                    <a:pt x="293" y="635"/>
                  </a:lnTo>
                  <a:lnTo>
                    <a:pt x="257" y="623"/>
                  </a:lnTo>
                  <a:lnTo>
                    <a:pt x="223" y="610"/>
                  </a:lnTo>
                  <a:lnTo>
                    <a:pt x="206" y="602"/>
                  </a:lnTo>
                  <a:lnTo>
                    <a:pt x="190" y="595"/>
                  </a:lnTo>
                  <a:lnTo>
                    <a:pt x="175" y="586"/>
                  </a:lnTo>
                  <a:lnTo>
                    <a:pt x="159" y="578"/>
                  </a:lnTo>
                  <a:lnTo>
                    <a:pt x="145" y="568"/>
                  </a:lnTo>
                  <a:lnTo>
                    <a:pt x="132" y="559"/>
                  </a:lnTo>
                  <a:lnTo>
                    <a:pt x="118" y="548"/>
                  </a:lnTo>
                  <a:lnTo>
                    <a:pt x="105" y="538"/>
                  </a:lnTo>
                  <a:lnTo>
                    <a:pt x="94" y="527"/>
                  </a:lnTo>
                  <a:lnTo>
                    <a:pt x="82" y="516"/>
                  </a:lnTo>
                  <a:lnTo>
                    <a:pt x="71" y="505"/>
                  </a:lnTo>
                  <a:lnTo>
                    <a:pt x="62" y="492"/>
                  </a:lnTo>
                  <a:lnTo>
                    <a:pt x="52" y="480"/>
                  </a:lnTo>
                  <a:lnTo>
                    <a:pt x="44" y="468"/>
                  </a:lnTo>
                  <a:lnTo>
                    <a:pt x="35" y="455"/>
                  </a:lnTo>
                  <a:lnTo>
                    <a:pt x="28" y="442"/>
                  </a:lnTo>
                  <a:lnTo>
                    <a:pt x="21" y="429"/>
                  </a:lnTo>
                  <a:lnTo>
                    <a:pt x="16" y="415"/>
                  </a:lnTo>
                  <a:lnTo>
                    <a:pt x="11" y="401"/>
                  </a:lnTo>
                  <a:lnTo>
                    <a:pt x="8" y="387"/>
                  </a:lnTo>
                  <a:lnTo>
                    <a:pt x="5" y="372"/>
                  </a:lnTo>
                  <a:lnTo>
                    <a:pt x="1" y="359"/>
                  </a:lnTo>
                  <a:lnTo>
                    <a:pt x="0" y="344"/>
                  </a:lnTo>
                  <a:lnTo>
                    <a:pt x="0" y="329"/>
                  </a:lnTo>
                  <a:lnTo>
                    <a:pt x="0" y="329"/>
                  </a:lnTo>
                  <a:lnTo>
                    <a:pt x="0" y="312"/>
                  </a:lnTo>
                  <a:lnTo>
                    <a:pt x="2" y="295"/>
                  </a:lnTo>
                  <a:lnTo>
                    <a:pt x="6" y="278"/>
                  </a:lnTo>
                  <a:lnTo>
                    <a:pt x="10" y="262"/>
                  </a:lnTo>
                  <a:lnTo>
                    <a:pt x="14" y="246"/>
                  </a:lnTo>
                  <a:lnTo>
                    <a:pt x="20" y="230"/>
                  </a:lnTo>
                  <a:lnTo>
                    <a:pt x="28" y="216"/>
                  </a:lnTo>
                  <a:lnTo>
                    <a:pt x="36" y="201"/>
                  </a:lnTo>
                  <a:lnTo>
                    <a:pt x="46" y="186"/>
                  </a:lnTo>
                  <a:lnTo>
                    <a:pt x="55" y="172"/>
                  </a:lnTo>
                  <a:lnTo>
                    <a:pt x="67" y="158"/>
                  </a:lnTo>
                  <a:lnTo>
                    <a:pt x="79" y="145"/>
                  </a:lnTo>
                  <a:lnTo>
                    <a:pt x="91" y="132"/>
                  </a:lnTo>
                  <a:lnTo>
                    <a:pt x="105" y="119"/>
                  </a:lnTo>
                  <a:lnTo>
                    <a:pt x="120" y="108"/>
                  </a:lnTo>
                  <a:lnTo>
                    <a:pt x="135" y="96"/>
                  </a:lnTo>
                  <a:lnTo>
                    <a:pt x="151" y="85"/>
                  </a:lnTo>
                  <a:lnTo>
                    <a:pt x="168" y="75"/>
                  </a:lnTo>
                  <a:lnTo>
                    <a:pt x="185" y="65"/>
                  </a:lnTo>
                  <a:lnTo>
                    <a:pt x="203" y="56"/>
                  </a:lnTo>
                  <a:lnTo>
                    <a:pt x="222" y="47"/>
                  </a:lnTo>
                  <a:lnTo>
                    <a:pt x="241" y="40"/>
                  </a:lnTo>
                  <a:lnTo>
                    <a:pt x="261" y="32"/>
                  </a:lnTo>
                  <a:lnTo>
                    <a:pt x="281" y="26"/>
                  </a:lnTo>
                  <a:lnTo>
                    <a:pt x="302" y="20"/>
                  </a:lnTo>
                  <a:lnTo>
                    <a:pt x="323" y="14"/>
                  </a:lnTo>
                  <a:lnTo>
                    <a:pt x="346" y="10"/>
                  </a:lnTo>
                  <a:lnTo>
                    <a:pt x="368" y="7"/>
                  </a:lnTo>
                  <a:lnTo>
                    <a:pt x="390" y="4"/>
                  </a:lnTo>
                  <a:lnTo>
                    <a:pt x="414" y="2"/>
                  </a:lnTo>
                  <a:lnTo>
                    <a:pt x="437" y="1"/>
                  </a:lnTo>
                  <a:lnTo>
                    <a:pt x="460" y="0"/>
                  </a:lnTo>
                  <a:lnTo>
                    <a:pt x="460" y="0"/>
                  </a:lnTo>
                  <a:close/>
                </a:path>
              </a:pathLst>
            </a:custGeom>
            <a:solidFill>
              <a:srgbClr val="1B94CD"/>
            </a:solidFill>
            <a:ln>
              <a:noFill/>
            </a:ln>
          </p:spPr>
          <p:txBody>
            <a:bodyPr vert="horz" wrap="square" lIns="91440" tIns="45721" rIns="91440" bIns="45721" numCol="1" anchor="t" anchorCtr="0" compatLnSpc="1"/>
            <a:lstStyle/>
            <a:p>
              <a:pPr fontAlgn="auto">
                <a:spcBef>
                  <a:spcPct val="0"/>
                </a:spcBef>
                <a:spcAft>
                  <a:spcPct val="0"/>
                </a:spcAft>
              </a:pPr>
              <a:endParaRPr lang="en-US" sz="1800">
                <a:solidFill>
                  <a:prstClr val="black"/>
                </a:solidFill>
                <a:latin typeface="Agency FB" panose="020F0502020204030204"/>
                <a:ea typeface="微软雅黑" panose="020B0503020204020204" pitchFamily="34" charset="-122"/>
                <a:cs typeface="+mn-ea"/>
                <a:sym typeface="+mn-lt"/>
              </a:endParaRPr>
            </a:p>
          </p:txBody>
        </p:sp>
        <p:grpSp>
          <p:nvGrpSpPr>
            <p:cNvPr id="25" name="Group 5"/>
            <p:cNvGrpSpPr/>
            <p:nvPr/>
          </p:nvGrpSpPr>
          <p:grpSpPr>
            <a:xfrm>
              <a:off x="7395050" y="1535404"/>
              <a:ext cx="714866" cy="413301"/>
              <a:chOff x="3410545" y="3572954"/>
              <a:chExt cx="649879" cy="375728"/>
            </a:xfrm>
            <a:solidFill>
              <a:sysClr val="window" lastClr="FFFFFF"/>
            </a:solidFill>
          </p:grpSpPr>
          <p:sp>
            <p:nvSpPr>
              <p:cNvPr id="26" name="Freeform 153"/>
              <p:cNvSpPr/>
              <p:nvPr/>
            </p:nvSpPr>
            <p:spPr bwMode="auto">
              <a:xfrm>
                <a:off x="3410545" y="3605559"/>
                <a:ext cx="186127" cy="310519"/>
              </a:xfrm>
              <a:custGeom>
                <a:avLst/>
                <a:gdLst>
                  <a:gd name="T0" fmla="*/ 368 w 607"/>
                  <a:gd name="T1" fmla="*/ 359 h 1010"/>
                  <a:gd name="T2" fmla="*/ 381 w 607"/>
                  <a:gd name="T3" fmla="*/ 354 h 1010"/>
                  <a:gd name="T4" fmla="*/ 405 w 607"/>
                  <a:gd name="T5" fmla="*/ 340 h 1010"/>
                  <a:gd name="T6" fmla="*/ 427 w 607"/>
                  <a:gd name="T7" fmla="*/ 323 h 1010"/>
                  <a:gd name="T8" fmla="*/ 447 w 607"/>
                  <a:gd name="T9" fmla="*/ 304 h 1010"/>
                  <a:gd name="T10" fmla="*/ 463 w 607"/>
                  <a:gd name="T11" fmla="*/ 281 h 1010"/>
                  <a:gd name="T12" fmla="*/ 475 w 607"/>
                  <a:gd name="T13" fmla="*/ 255 h 1010"/>
                  <a:gd name="T14" fmla="*/ 484 w 607"/>
                  <a:gd name="T15" fmla="*/ 229 h 1010"/>
                  <a:gd name="T16" fmla="*/ 488 w 607"/>
                  <a:gd name="T17" fmla="*/ 201 h 1010"/>
                  <a:gd name="T18" fmla="*/ 489 w 607"/>
                  <a:gd name="T19" fmla="*/ 186 h 1010"/>
                  <a:gd name="T20" fmla="*/ 485 w 607"/>
                  <a:gd name="T21" fmla="*/ 149 h 1010"/>
                  <a:gd name="T22" fmla="*/ 474 w 607"/>
                  <a:gd name="T23" fmla="*/ 113 h 1010"/>
                  <a:gd name="T24" fmla="*/ 457 w 607"/>
                  <a:gd name="T25" fmla="*/ 82 h 1010"/>
                  <a:gd name="T26" fmla="*/ 435 w 607"/>
                  <a:gd name="T27" fmla="*/ 55 h 1010"/>
                  <a:gd name="T28" fmla="*/ 407 w 607"/>
                  <a:gd name="T29" fmla="*/ 33 h 1010"/>
                  <a:gd name="T30" fmla="*/ 376 w 607"/>
                  <a:gd name="T31" fmla="*/ 15 h 1010"/>
                  <a:gd name="T32" fmla="*/ 341 w 607"/>
                  <a:gd name="T33" fmla="*/ 4 h 1010"/>
                  <a:gd name="T34" fmla="*/ 303 w 607"/>
                  <a:gd name="T35" fmla="*/ 0 h 1010"/>
                  <a:gd name="T36" fmla="*/ 284 w 607"/>
                  <a:gd name="T37" fmla="*/ 1 h 1010"/>
                  <a:gd name="T38" fmla="*/ 249 w 607"/>
                  <a:gd name="T39" fmla="*/ 9 h 1010"/>
                  <a:gd name="T40" fmla="*/ 216 w 607"/>
                  <a:gd name="T41" fmla="*/ 22 h 1010"/>
                  <a:gd name="T42" fmla="*/ 185 w 607"/>
                  <a:gd name="T43" fmla="*/ 43 h 1010"/>
                  <a:gd name="T44" fmla="*/ 161 w 607"/>
                  <a:gd name="T45" fmla="*/ 68 h 1010"/>
                  <a:gd name="T46" fmla="*/ 141 w 607"/>
                  <a:gd name="T47" fmla="*/ 97 h 1010"/>
                  <a:gd name="T48" fmla="*/ 127 w 607"/>
                  <a:gd name="T49" fmla="*/ 130 h 1010"/>
                  <a:gd name="T50" fmla="*/ 120 w 607"/>
                  <a:gd name="T51" fmla="*/ 167 h 1010"/>
                  <a:gd name="T52" fmla="*/ 119 w 607"/>
                  <a:gd name="T53" fmla="*/ 186 h 1010"/>
                  <a:gd name="T54" fmla="*/ 121 w 607"/>
                  <a:gd name="T55" fmla="*/ 215 h 1010"/>
                  <a:gd name="T56" fmla="*/ 127 w 607"/>
                  <a:gd name="T57" fmla="*/ 242 h 1010"/>
                  <a:gd name="T58" fmla="*/ 138 w 607"/>
                  <a:gd name="T59" fmla="*/ 269 h 1010"/>
                  <a:gd name="T60" fmla="*/ 152 w 607"/>
                  <a:gd name="T61" fmla="*/ 293 h 1010"/>
                  <a:gd name="T62" fmla="*/ 170 w 607"/>
                  <a:gd name="T63" fmla="*/ 314 h 1010"/>
                  <a:gd name="T64" fmla="*/ 191 w 607"/>
                  <a:gd name="T65" fmla="*/ 332 h 1010"/>
                  <a:gd name="T66" fmla="*/ 214 w 607"/>
                  <a:gd name="T67" fmla="*/ 347 h 1010"/>
                  <a:gd name="T68" fmla="*/ 239 w 607"/>
                  <a:gd name="T69" fmla="*/ 359 h 1010"/>
                  <a:gd name="T70" fmla="*/ 239 w 607"/>
                  <a:gd name="T71" fmla="*/ 385 h 1010"/>
                  <a:gd name="T72" fmla="*/ 190 w 607"/>
                  <a:gd name="T73" fmla="*/ 400 h 1010"/>
                  <a:gd name="T74" fmla="*/ 144 w 607"/>
                  <a:gd name="T75" fmla="*/ 423 h 1010"/>
                  <a:gd name="T76" fmla="*/ 103 w 607"/>
                  <a:gd name="T77" fmla="*/ 453 h 1010"/>
                  <a:gd name="T78" fmla="*/ 69 w 607"/>
                  <a:gd name="T79" fmla="*/ 490 h 1010"/>
                  <a:gd name="T80" fmla="*/ 39 w 607"/>
                  <a:gd name="T81" fmla="*/ 531 h 1010"/>
                  <a:gd name="T82" fmla="*/ 18 w 607"/>
                  <a:gd name="T83" fmla="*/ 577 h 1010"/>
                  <a:gd name="T84" fmla="*/ 5 w 607"/>
                  <a:gd name="T85" fmla="*/ 628 h 1010"/>
                  <a:gd name="T86" fmla="*/ 0 w 607"/>
                  <a:gd name="T87" fmla="*/ 681 h 1010"/>
                  <a:gd name="T88" fmla="*/ 607 w 607"/>
                  <a:gd name="T89" fmla="*/ 1010 h 1010"/>
                  <a:gd name="T90" fmla="*/ 607 w 607"/>
                  <a:gd name="T91" fmla="*/ 681 h 1010"/>
                  <a:gd name="T92" fmla="*/ 603 w 607"/>
                  <a:gd name="T93" fmla="*/ 628 h 1010"/>
                  <a:gd name="T94" fmla="*/ 589 w 607"/>
                  <a:gd name="T95" fmla="*/ 577 h 1010"/>
                  <a:gd name="T96" fmla="*/ 568 w 607"/>
                  <a:gd name="T97" fmla="*/ 531 h 1010"/>
                  <a:gd name="T98" fmla="*/ 539 w 607"/>
                  <a:gd name="T99" fmla="*/ 490 h 1010"/>
                  <a:gd name="T100" fmla="*/ 504 w 607"/>
                  <a:gd name="T101" fmla="*/ 453 h 1010"/>
                  <a:gd name="T102" fmla="*/ 464 w 607"/>
                  <a:gd name="T103" fmla="*/ 423 h 1010"/>
                  <a:gd name="T104" fmla="*/ 418 w 607"/>
                  <a:gd name="T105" fmla="*/ 400 h 1010"/>
                  <a:gd name="T106" fmla="*/ 368 w 607"/>
                  <a:gd name="T107" fmla="*/ 385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7" h="1010">
                    <a:moveTo>
                      <a:pt x="368" y="385"/>
                    </a:moveTo>
                    <a:lnTo>
                      <a:pt x="368" y="359"/>
                    </a:lnTo>
                    <a:lnTo>
                      <a:pt x="368" y="359"/>
                    </a:lnTo>
                    <a:lnTo>
                      <a:pt x="381" y="354"/>
                    </a:lnTo>
                    <a:lnTo>
                      <a:pt x="394" y="347"/>
                    </a:lnTo>
                    <a:lnTo>
                      <a:pt x="405" y="340"/>
                    </a:lnTo>
                    <a:lnTo>
                      <a:pt x="416" y="332"/>
                    </a:lnTo>
                    <a:lnTo>
                      <a:pt x="427" y="323"/>
                    </a:lnTo>
                    <a:lnTo>
                      <a:pt x="438" y="314"/>
                    </a:lnTo>
                    <a:lnTo>
                      <a:pt x="447" y="304"/>
                    </a:lnTo>
                    <a:lnTo>
                      <a:pt x="455" y="293"/>
                    </a:lnTo>
                    <a:lnTo>
                      <a:pt x="463" y="281"/>
                    </a:lnTo>
                    <a:lnTo>
                      <a:pt x="469" y="269"/>
                    </a:lnTo>
                    <a:lnTo>
                      <a:pt x="475" y="255"/>
                    </a:lnTo>
                    <a:lnTo>
                      <a:pt x="480" y="242"/>
                    </a:lnTo>
                    <a:lnTo>
                      <a:pt x="484" y="229"/>
                    </a:lnTo>
                    <a:lnTo>
                      <a:pt x="486" y="215"/>
                    </a:lnTo>
                    <a:lnTo>
                      <a:pt x="488" y="201"/>
                    </a:lnTo>
                    <a:lnTo>
                      <a:pt x="489" y="186"/>
                    </a:lnTo>
                    <a:lnTo>
                      <a:pt x="489" y="186"/>
                    </a:lnTo>
                    <a:lnTo>
                      <a:pt x="488" y="167"/>
                    </a:lnTo>
                    <a:lnTo>
                      <a:pt x="485" y="149"/>
                    </a:lnTo>
                    <a:lnTo>
                      <a:pt x="480" y="130"/>
                    </a:lnTo>
                    <a:lnTo>
                      <a:pt x="474" y="113"/>
                    </a:lnTo>
                    <a:lnTo>
                      <a:pt x="467" y="97"/>
                    </a:lnTo>
                    <a:lnTo>
                      <a:pt x="457" y="82"/>
                    </a:lnTo>
                    <a:lnTo>
                      <a:pt x="447" y="68"/>
                    </a:lnTo>
                    <a:lnTo>
                      <a:pt x="435" y="55"/>
                    </a:lnTo>
                    <a:lnTo>
                      <a:pt x="421" y="43"/>
                    </a:lnTo>
                    <a:lnTo>
                      <a:pt x="407" y="33"/>
                    </a:lnTo>
                    <a:lnTo>
                      <a:pt x="392" y="22"/>
                    </a:lnTo>
                    <a:lnTo>
                      <a:pt x="376" y="15"/>
                    </a:lnTo>
                    <a:lnTo>
                      <a:pt x="359" y="9"/>
                    </a:lnTo>
                    <a:lnTo>
                      <a:pt x="341" y="4"/>
                    </a:lnTo>
                    <a:lnTo>
                      <a:pt x="323" y="1"/>
                    </a:lnTo>
                    <a:lnTo>
                      <a:pt x="303" y="0"/>
                    </a:lnTo>
                    <a:lnTo>
                      <a:pt x="303" y="0"/>
                    </a:lnTo>
                    <a:lnTo>
                      <a:pt x="284" y="1"/>
                    </a:lnTo>
                    <a:lnTo>
                      <a:pt x="266" y="4"/>
                    </a:lnTo>
                    <a:lnTo>
                      <a:pt x="249" y="9"/>
                    </a:lnTo>
                    <a:lnTo>
                      <a:pt x="232" y="15"/>
                    </a:lnTo>
                    <a:lnTo>
                      <a:pt x="216" y="22"/>
                    </a:lnTo>
                    <a:lnTo>
                      <a:pt x="201" y="33"/>
                    </a:lnTo>
                    <a:lnTo>
                      <a:pt x="185" y="43"/>
                    </a:lnTo>
                    <a:lnTo>
                      <a:pt x="172" y="55"/>
                    </a:lnTo>
                    <a:lnTo>
                      <a:pt x="161" y="68"/>
                    </a:lnTo>
                    <a:lnTo>
                      <a:pt x="150" y="82"/>
                    </a:lnTo>
                    <a:lnTo>
                      <a:pt x="141" y="97"/>
                    </a:lnTo>
                    <a:lnTo>
                      <a:pt x="133" y="113"/>
                    </a:lnTo>
                    <a:lnTo>
                      <a:pt x="127" y="130"/>
                    </a:lnTo>
                    <a:lnTo>
                      <a:pt x="122" y="149"/>
                    </a:lnTo>
                    <a:lnTo>
                      <a:pt x="120" y="167"/>
                    </a:lnTo>
                    <a:lnTo>
                      <a:pt x="119" y="186"/>
                    </a:lnTo>
                    <a:lnTo>
                      <a:pt x="119" y="186"/>
                    </a:lnTo>
                    <a:lnTo>
                      <a:pt x="119" y="201"/>
                    </a:lnTo>
                    <a:lnTo>
                      <a:pt x="121" y="215"/>
                    </a:lnTo>
                    <a:lnTo>
                      <a:pt x="124" y="229"/>
                    </a:lnTo>
                    <a:lnTo>
                      <a:pt x="127" y="242"/>
                    </a:lnTo>
                    <a:lnTo>
                      <a:pt x="132" y="255"/>
                    </a:lnTo>
                    <a:lnTo>
                      <a:pt x="138" y="269"/>
                    </a:lnTo>
                    <a:lnTo>
                      <a:pt x="145" y="281"/>
                    </a:lnTo>
                    <a:lnTo>
                      <a:pt x="152" y="293"/>
                    </a:lnTo>
                    <a:lnTo>
                      <a:pt x="160" y="304"/>
                    </a:lnTo>
                    <a:lnTo>
                      <a:pt x="170" y="314"/>
                    </a:lnTo>
                    <a:lnTo>
                      <a:pt x="179" y="323"/>
                    </a:lnTo>
                    <a:lnTo>
                      <a:pt x="191" y="332"/>
                    </a:lnTo>
                    <a:lnTo>
                      <a:pt x="202" y="340"/>
                    </a:lnTo>
                    <a:lnTo>
                      <a:pt x="214" y="347"/>
                    </a:lnTo>
                    <a:lnTo>
                      <a:pt x="226" y="354"/>
                    </a:lnTo>
                    <a:lnTo>
                      <a:pt x="239" y="359"/>
                    </a:lnTo>
                    <a:lnTo>
                      <a:pt x="239" y="385"/>
                    </a:lnTo>
                    <a:lnTo>
                      <a:pt x="239" y="385"/>
                    </a:lnTo>
                    <a:lnTo>
                      <a:pt x="214" y="391"/>
                    </a:lnTo>
                    <a:lnTo>
                      <a:pt x="190" y="400"/>
                    </a:lnTo>
                    <a:lnTo>
                      <a:pt x="166" y="410"/>
                    </a:lnTo>
                    <a:lnTo>
                      <a:pt x="144" y="423"/>
                    </a:lnTo>
                    <a:lnTo>
                      <a:pt x="123" y="437"/>
                    </a:lnTo>
                    <a:lnTo>
                      <a:pt x="103" y="453"/>
                    </a:lnTo>
                    <a:lnTo>
                      <a:pt x="85" y="470"/>
                    </a:lnTo>
                    <a:lnTo>
                      <a:pt x="69" y="490"/>
                    </a:lnTo>
                    <a:lnTo>
                      <a:pt x="53" y="510"/>
                    </a:lnTo>
                    <a:lnTo>
                      <a:pt x="39" y="531"/>
                    </a:lnTo>
                    <a:lnTo>
                      <a:pt x="28" y="554"/>
                    </a:lnTo>
                    <a:lnTo>
                      <a:pt x="18" y="577"/>
                    </a:lnTo>
                    <a:lnTo>
                      <a:pt x="10" y="602"/>
                    </a:lnTo>
                    <a:lnTo>
                      <a:pt x="5" y="628"/>
                    </a:lnTo>
                    <a:lnTo>
                      <a:pt x="1" y="654"/>
                    </a:lnTo>
                    <a:lnTo>
                      <a:pt x="0" y="681"/>
                    </a:lnTo>
                    <a:lnTo>
                      <a:pt x="0" y="1010"/>
                    </a:lnTo>
                    <a:lnTo>
                      <a:pt x="607" y="1010"/>
                    </a:lnTo>
                    <a:lnTo>
                      <a:pt x="607" y="681"/>
                    </a:lnTo>
                    <a:lnTo>
                      <a:pt x="607" y="681"/>
                    </a:lnTo>
                    <a:lnTo>
                      <a:pt x="606" y="654"/>
                    </a:lnTo>
                    <a:lnTo>
                      <a:pt x="603" y="628"/>
                    </a:lnTo>
                    <a:lnTo>
                      <a:pt x="597" y="602"/>
                    </a:lnTo>
                    <a:lnTo>
                      <a:pt x="589" y="577"/>
                    </a:lnTo>
                    <a:lnTo>
                      <a:pt x="580" y="554"/>
                    </a:lnTo>
                    <a:lnTo>
                      <a:pt x="568" y="531"/>
                    </a:lnTo>
                    <a:lnTo>
                      <a:pt x="554" y="510"/>
                    </a:lnTo>
                    <a:lnTo>
                      <a:pt x="539" y="490"/>
                    </a:lnTo>
                    <a:lnTo>
                      <a:pt x="522" y="470"/>
                    </a:lnTo>
                    <a:lnTo>
                      <a:pt x="504" y="453"/>
                    </a:lnTo>
                    <a:lnTo>
                      <a:pt x="484" y="437"/>
                    </a:lnTo>
                    <a:lnTo>
                      <a:pt x="464" y="423"/>
                    </a:lnTo>
                    <a:lnTo>
                      <a:pt x="442" y="410"/>
                    </a:lnTo>
                    <a:lnTo>
                      <a:pt x="418" y="400"/>
                    </a:lnTo>
                    <a:lnTo>
                      <a:pt x="393" y="391"/>
                    </a:lnTo>
                    <a:lnTo>
                      <a:pt x="368" y="385"/>
                    </a:lnTo>
                    <a:lnTo>
                      <a:pt x="36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27" name="Freeform 154"/>
              <p:cNvSpPr/>
              <p:nvPr/>
            </p:nvSpPr>
            <p:spPr bwMode="auto">
              <a:xfrm>
                <a:off x="3624368" y="3572954"/>
                <a:ext cx="225214" cy="375728"/>
              </a:xfrm>
              <a:custGeom>
                <a:avLst/>
                <a:gdLst>
                  <a:gd name="T0" fmla="*/ 369 w 607"/>
                  <a:gd name="T1" fmla="*/ 359 h 1010"/>
                  <a:gd name="T2" fmla="*/ 381 w 607"/>
                  <a:gd name="T3" fmla="*/ 354 h 1010"/>
                  <a:gd name="T4" fmla="*/ 405 w 607"/>
                  <a:gd name="T5" fmla="*/ 340 h 1010"/>
                  <a:gd name="T6" fmla="*/ 427 w 607"/>
                  <a:gd name="T7" fmla="*/ 323 h 1010"/>
                  <a:gd name="T8" fmla="*/ 446 w 607"/>
                  <a:gd name="T9" fmla="*/ 304 h 1010"/>
                  <a:gd name="T10" fmla="*/ 462 w 607"/>
                  <a:gd name="T11" fmla="*/ 281 h 1010"/>
                  <a:gd name="T12" fmla="*/ 474 w 607"/>
                  <a:gd name="T13" fmla="*/ 255 h 1010"/>
                  <a:gd name="T14" fmla="*/ 483 w 607"/>
                  <a:gd name="T15" fmla="*/ 229 h 1010"/>
                  <a:gd name="T16" fmla="*/ 488 w 607"/>
                  <a:gd name="T17" fmla="*/ 201 h 1010"/>
                  <a:gd name="T18" fmla="*/ 489 w 607"/>
                  <a:gd name="T19" fmla="*/ 186 h 1010"/>
                  <a:gd name="T20" fmla="*/ 484 w 607"/>
                  <a:gd name="T21" fmla="*/ 149 h 1010"/>
                  <a:gd name="T22" fmla="*/ 473 w 607"/>
                  <a:gd name="T23" fmla="*/ 113 h 1010"/>
                  <a:gd name="T24" fmla="*/ 457 w 607"/>
                  <a:gd name="T25" fmla="*/ 82 h 1010"/>
                  <a:gd name="T26" fmla="*/ 434 w 607"/>
                  <a:gd name="T27" fmla="*/ 55 h 1010"/>
                  <a:gd name="T28" fmla="*/ 407 w 607"/>
                  <a:gd name="T29" fmla="*/ 33 h 1010"/>
                  <a:gd name="T30" fmla="*/ 376 w 607"/>
                  <a:gd name="T31" fmla="*/ 15 h 1010"/>
                  <a:gd name="T32" fmla="*/ 340 w 607"/>
                  <a:gd name="T33" fmla="*/ 4 h 1010"/>
                  <a:gd name="T34" fmla="*/ 303 w 607"/>
                  <a:gd name="T35" fmla="*/ 0 h 1010"/>
                  <a:gd name="T36" fmla="*/ 285 w 607"/>
                  <a:gd name="T37" fmla="*/ 1 h 1010"/>
                  <a:gd name="T38" fmla="*/ 249 w 607"/>
                  <a:gd name="T39" fmla="*/ 9 h 1010"/>
                  <a:gd name="T40" fmla="*/ 215 w 607"/>
                  <a:gd name="T41" fmla="*/ 22 h 1010"/>
                  <a:gd name="T42" fmla="*/ 186 w 607"/>
                  <a:gd name="T43" fmla="*/ 43 h 1010"/>
                  <a:gd name="T44" fmla="*/ 161 w 607"/>
                  <a:gd name="T45" fmla="*/ 68 h 1010"/>
                  <a:gd name="T46" fmla="*/ 141 w 607"/>
                  <a:gd name="T47" fmla="*/ 97 h 1010"/>
                  <a:gd name="T48" fmla="*/ 127 w 607"/>
                  <a:gd name="T49" fmla="*/ 130 h 1010"/>
                  <a:gd name="T50" fmla="*/ 120 w 607"/>
                  <a:gd name="T51" fmla="*/ 167 h 1010"/>
                  <a:gd name="T52" fmla="*/ 119 w 607"/>
                  <a:gd name="T53" fmla="*/ 186 h 1010"/>
                  <a:gd name="T54" fmla="*/ 121 w 607"/>
                  <a:gd name="T55" fmla="*/ 215 h 1010"/>
                  <a:gd name="T56" fmla="*/ 128 w 607"/>
                  <a:gd name="T57" fmla="*/ 242 h 1010"/>
                  <a:gd name="T58" fmla="*/ 138 w 607"/>
                  <a:gd name="T59" fmla="*/ 269 h 1010"/>
                  <a:gd name="T60" fmla="*/ 152 w 607"/>
                  <a:gd name="T61" fmla="*/ 293 h 1010"/>
                  <a:gd name="T62" fmla="*/ 170 w 607"/>
                  <a:gd name="T63" fmla="*/ 314 h 1010"/>
                  <a:gd name="T64" fmla="*/ 190 w 607"/>
                  <a:gd name="T65" fmla="*/ 332 h 1010"/>
                  <a:gd name="T66" fmla="*/ 213 w 607"/>
                  <a:gd name="T67" fmla="*/ 347 h 1010"/>
                  <a:gd name="T68" fmla="*/ 238 w 607"/>
                  <a:gd name="T69" fmla="*/ 359 h 1010"/>
                  <a:gd name="T70" fmla="*/ 238 w 607"/>
                  <a:gd name="T71" fmla="*/ 385 h 1010"/>
                  <a:gd name="T72" fmla="*/ 189 w 607"/>
                  <a:gd name="T73" fmla="*/ 400 h 1010"/>
                  <a:gd name="T74" fmla="*/ 144 w 607"/>
                  <a:gd name="T75" fmla="*/ 423 h 1010"/>
                  <a:gd name="T76" fmla="*/ 103 w 607"/>
                  <a:gd name="T77" fmla="*/ 453 h 1010"/>
                  <a:gd name="T78" fmla="*/ 68 w 607"/>
                  <a:gd name="T79" fmla="*/ 490 h 1010"/>
                  <a:gd name="T80" fmla="*/ 39 w 607"/>
                  <a:gd name="T81" fmla="*/ 531 h 1010"/>
                  <a:gd name="T82" fmla="*/ 18 w 607"/>
                  <a:gd name="T83" fmla="*/ 577 h 1010"/>
                  <a:gd name="T84" fmla="*/ 5 w 607"/>
                  <a:gd name="T85" fmla="*/ 628 h 1010"/>
                  <a:gd name="T86" fmla="*/ 0 w 607"/>
                  <a:gd name="T87" fmla="*/ 681 h 1010"/>
                  <a:gd name="T88" fmla="*/ 607 w 607"/>
                  <a:gd name="T89" fmla="*/ 1010 h 1010"/>
                  <a:gd name="T90" fmla="*/ 607 w 607"/>
                  <a:gd name="T91" fmla="*/ 681 h 1010"/>
                  <a:gd name="T92" fmla="*/ 602 w 607"/>
                  <a:gd name="T93" fmla="*/ 628 h 1010"/>
                  <a:gd name="T94" fmla="*/ 589 w 607"/>
                  <a:gd name="T95" fmla="*/ 577 h 1010"/>
                  <a:gd name="T96" fmla="*/ 567 w 607"/>
                  <a:gd name="T97" fmla="*/ 531 h 1010"/>
                  <a:gd name="T98" fmla="*/ 539 w 607"/>
                  <a:gd name="T99" fmla="*/ 490 h 1010"/>
                  <a:gd name="T100" fmla="*/ 504 w 607"/>
                  <a:gd name="T101" fmla="*/ 453 h 1010"/>
                  <a:gd name="T102" fmla="*/ 463 w 607"/>
                  <a:gd name="T103" fmla="*/ 423 h 1010"/>
                  <a:gd name="T104" fmla="*/ 418 w 607"/>
                  <a:gd name="T105" fmla="*/ 400 h 1010"/>
                  <a:gd name="T106" fmla="*/ 369 w 607"/>
                  <a:gd name="T107" fmla="*/ 385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7" h="1010">
                    <a:moveTo>
                      <a:pt x="369" y="385"/>
                    </a:moveTo>
                    <a:lnTo>
                      <a:pt x="369" y="359"/>
                    </a:lnTo>
                    <a:lnTo>
                      <a:pt x="369" y="359"/>
                    </a:lnTo>
                    <a:lnTo>
                      <a:pt x="381" y="354"/>
                    </a:lnTo>
                    <a:lnTo>
                      <a:pt x="394" y="347"/>
                    </a:lnTo>
                    <a:lnTo>
                      <a:pt x="405" y="340"/>
                    </a:lnTo>
                    <a:lnTo>
                      <a:pt x="417" y="332"/>
                    </a:lnTo>
                    <a:lnTo>
                      <a:pt x="427" y="323"/>
                    </a:lnTo>
                    <a:lnTo>
                      <a:pt x="437" y="314"/>
                    </a:lnTo>
                    <a:lnTo>
                      <a:pt x="446" y="304"/>
                    </a:lnTo>
                    <a:lnTo>
                      <a:pt x="454" y="293"/>
                    </a:lnTo>
                    <a:lnTo>
                      <a:pt x="462" y="281"/>
                    </a:lnTo>
                    <a:lnTo>
                      <a:pt x="468" y="269"/>
                    </a:lnTo>
                    <a:lnTo>
                      <a:pt x="474" y="255"/>
                    </a:lnTo>
                    <a:lnTo>
                      <a:pt x="479" y="242"/>
                    </a:lnTo>
                    <a:lnTo>
                      <a:pt x="483" y="229"/>
                    </a:lnTo>
                    <a:lnTo>
                      <a:pt x="486" y="215"/>
                    </a:lnTo>
                    <a:lnTo>
                      <a:pt x="488" y="201"/>
                    </a:lnTo>
                    <a:lnTo>
                      <a:pt x="489" y="186"/>
                    </a:lnTo>
                    <a:lnTo>
                      <a:pt x="489" y="186"/>
                    </a:lnTo>
                    <a:lnTo>
                      <a:pt x="488" y="167"/>
                    </a:lnTo>
                    <a:lnTo>
                      <a:pt x="484" y="149"/>
                    </a:lnTo>
                    <a:lnTo>
                      <a:pt x="480" y="130"/>
                    </a:lnTo>
                    <a:lnTo>
                      <a:pt x="473" y="113"/>
                    </a:lnTo>
                    <a:lnTo>
                      <a:pt x="466" y="97"/>
                    </a:lnTo>
                    <a:lnTo>
                      <a:pt x="457" y="82"/>
                    </a:lnTo>
                    <a:lnTo>
                      <a:pt x="446" y="68"/>
                    </a:lnTo>
                    <a:lnTo>
                      <a:pt x="434" y="55"/>
                    </a:lnTo>
                    <a:lnTo>
                      <a:pt x="421" y="43"/>
                    </a:lnTo>
                    <a:lnTo>
                      <a:pt x="407" y="33"/>
                    </a:lnTo>
                    <a:lnTo>
                      <a:pt x="392" y="22"/>
                    </a:lnTo>
                    <a:lnTo>
                      <a:pt x="376" y="15"/>
                    </a:lnTo>
                    <a:lnTo>
                      <a:pt x="358" y="9"/>
                    </a:lnTo>
                    <a:lnTo>
                      <a:pt x="340" y="4"/>
                    </a:lnTo>
                    <a:lnTo>
                      <a:pt x="322" y="1"/>
                    </a:lnTo>
                    <a:lnTo>
                      <a:pt x="303" y="0"/>
                    </a:lnTo>
                    <a:lnTo>
                      <a:pt x="303" y="0"/>
                    </a:lnTo>
                    <a:lnTo>
                      <a:pt x="285" y="1"/>
                    </a:lnTo>
                    <a:lnTo>
                      <a:pt x="266" y="4"/>
                    </a:lnTo>
                    <a:lnTo>
                      <a:pt x="249" y="9"/>
                    </a:lnTo>
                    <a:lnTo>
                      <a:pt x="231" y="15"/>
                    </a:lnTo>
                    <a:lnTo>
                      <a:pt x="215" y="22"/>
                    </a:lnTo>
                    <a:lnTo>
                      <a:pt x="200" y="33"/>
                    </a:lnTo>
                    <a:lnTo>
                      <a:pt x="186" y="43"/>
                    </a:lnTo>
                    <a:lnTo>
                      <a:pt x="172" y="55"/>
                    </a:lnTo>
                    <a:lnTo>
                      <a:pt x="161" y="68"/>
                    </a:lnTo>
                    <a:lnTo>
                      <a:pt x="150" y="82"/>
                    </a:lnTo>
                    <a:lnTo>
                      <a:pt x="141" y="97"/>
                    </a:lnTo>
                    <a:lnTo>
                      <a:pt x="133" y="113"/>
                    </a:lnTo>
                    <a:lnTo>
                      <a:pt x="127" y="130"/>
                    </a:lnTo>
                    <a:lnTo>
                      <a:pt x="122" y="149"/>
                    </a:lnTo>
                    <a:lnTo>
                      <a:pt x="120" y="167"/>
                    </a:lnTo>
                    <a:lnTo>
                      <a:pt x="119" y="186"/>
                    </a:lnTo>
                    <a:lnTo>
                      <a:pt x="119" y="186"/>
                    </a:lnTo>
                    <a:lnTo>
                      <a:pt x="119" y="201"/>
                    </a:lnTo>
                    <a:lnTo>
                      <a:pt x="121" y="215"/>
                    </a:lnTo>
                    <a:lnTo>
                      <a:pt x="124" y="229"/>
                    </a:lnTo>
                    <a:lnTo>
                      <a:pt x="128" y="242"/>
                    </a:lnTo>
                    <a:lnTo>
                      <a:pt x="132" y="255"/>
                    </a:lnTo>
                    <a:lnTo>
                      <a:pt x="138" y="269"/>
                    </a:lnTo>
                    <a:lnTo>
                      <a:pt x="145" y="281"/>
                    </a:lnTo>
                    <a:lnTo>
                      <a:pt x="152" y="293"/>
                    </a:lnTo>
                    <a:lnTo>
                      <a:pt x="161" y="304"/>
                    </a:lnTo>
                    <a:lnTo>
                      <a:pt x="170" y="314"/>
                    </a:lnTo>
                    <a:lnTo>
                      <a:pt x="179" y="323"/>
                    </a:lnTo>
                    <a:lnTo>
                      <a:pt x="190" y="332"/>
                    </a:lnTo>
                    <a:lnTo>
                      <a:pt x="201" y="340"/>
                    </a:lnTo>
                    <a:lnTo>
                      <a:pt x="213" y="347"/>
                    </a:lnTo>
                    <a:lnTo>
                      <a:pt x="225" y="354"/>
                    </a:lnTo>
                    <a:lnTo>
                      <a:pt x="238" y="359"/>
                    </a:lnTo>
                    <a:lnTo>
                      <a:pt x="238" y="385"/>
                    </a:lnTo>
                    <a:lnTo>
                      <a:pt x="238" y="385"/>
                    </a:lnTo>
                    <a:lnTo>
                      <a:pt x="213" y="391"/>
                    </a:lnTo>
                    <a:lnTo>
                      <a:pt x="189" y="400"/>
                    </a:lnTo>
                    <a:lnTo>
                      <a:pt x="166" y="410"/>
                    </a:lnTo>
                    <a:lnTo>
                      <a:pt x="144" y="423"/>
                    </a:lnTo>
                    <a:lnTo>
                      <a:pt x="123" y="437"/>
                    </a:lnTo>
                    <a:lnTo>
                      <a:pt x="103" y="453"/>
                    </a:lnTo>
                    <a:lnTo>
                      <a:pt x="84" y="470"/>
                    </a:lnTo>
                    <a:lnTo>
                      <a:pt x="68" y="490"/>
                    </a:lnTo>
                    <a:lnTo>
                      <a:pt x="53" y="510"/>
                    </a:lnTo>
                    <a:lnTo>
                      <a:pt x="39" y="531"/>
                    </a:lnTo>
                    <a:lnTo>
                      <a:pt x="28" y="554"/>
                    </a:lnTo>
                    <a:lnTo>
                      <a:pt x="18" y="577"/>
                    </a:lnTo>
                    <a:lnTo>
                      <a:pt x="10" y="602"/>
                    </a:lnTo>
                    <a:lnTo>
                      <a:pt x="5" y="628"/>
                    </a:lnTo>
                    <a:lnTo>
                      <a:pt x="1" y="654"/>
                    </a:lnTo>
                    <a:lnTo>
                      <a:pt x="0" y="681"/>
                    </a:lnTo>
                    <a:lnTo>
                      <a:pt x="0" y="1010"/>
                    </a:lnTo>
                    <a:lnTo>
                      <a:pt x="607" y="1010"/>
                    </a:lnTo>
                    <a:lnTo>
                      <a:pt x="607" y="681"/>
                    </a:lnTo>
                    <a:lnTo>
                      <a:pt x="607" y="681"/>
                    </a:lnTo>
                    <a:lnTo>
                      <a:pt x="605" y="654"/>
                    </a:lnTo>
                    <a:lnTo>
                      <a:pt x="602" y="628"/>
                    </a:lnTo>
                    <a:lnTo>
                      <a:pt x="596" y="602"/>
                    </a:lnTo>
                    <a:lnTo>
                      <a:pt x="589" y="577"/>
                    </a:lnTo>
                    <a:lnTo>
                      <a:pt x="579" y="554"/>
                    </a:lnTo>
                    <a:lnTo>
                      <a:pt x="567" y="531"/>
                    </a:lnTo>
                    <a:lnTo>
                      <a:pt x="554" y="510"/>
                    </a:lnTo>
                    <a:lnTo>
                      <a:pt x="539" y="490"/>
                    </a:lnTo>
                    <a:lnTo>
                      <a:pt x="522" y="470"/>
                    </a:lnTo>
                    <a:lnTo>
                      <a:pt x="504" y="453"/>
                    </a:lnTo>
                    <a:lnTo>
                      <a:pt x="484" y="437"/>
                    </a:lnTo>
                    <a:lnTo>
                      <a:pt x="463" y="423"/>
                    </a:lnTo>
                    <a:lnTo>
                      <a:pt x="441" y="410"/>
                    </a:lnTo>
                    <a:lnTo>
                      <a:pt x="418" y="400"/>
                    </a:lnTo>
                    <a:lnTo>
                      <a:pt x="394" y="391"/>
                    </a:lnTo>
                    <a:lnTo>
                      <a:pt x="369" y="385"/>
                    </a:lnTo>
                    <a:lnTo>
                      <a:pt x="369"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28" name="Freeform 155"/>
              <p:cNvSpPr/>
              <p:nvPr/>
            </p:nvSpPr>
            <p:spPr bwMode="auto">
              <a:xfrm>
                <a:off x="3873375" y="3605559"/>
                <a:ext cx="187049" cy="310519"/>
              </a:xfrm>
              <a:custGeom>
                <a:avLst/>
                <a:gdLst>
                  <a:gd name="T0" fmla="*/ 369 w 608"/>
                  <a:gd name="T1" fmla="*/ 359 h 1010"/>
                  <a:gd name="T2" fmla="*/ 382 w 608"/>
                  <a:gd name="T3" fmla="*/ 354 h 1010"/>
                  <a:gd name="T4" fmla="*/ 406 w 608"/>
                  <a:gd name="T5" fmla="*/ 340 h 1010"/>
                  <a:gd name="T6" fmla="*/ 428 w 608"/>
                  <a:gd name="T7" fmla="*/ 323 h 1010"/>
                  <a:gd name="T8" fmla="*/ 447 w 608"/>
                  <a:gd name="T9" fmla="*/ 304 h 1010"/>
                  <a:gd name="T10" fmla="*/ 463 w 608"/>
                  <a:gd name="T11" fmla="*/ 281 h 1010"/>
                  <a:gd name="T12" fmla="*/ 476 w 608"/>
                  <a:gd name="T13" fmla="*/ 255 h 1010"/>
                  <a:gd name="T14" fmla="*/ 484 w 608"/>
                  <a:gd name="T15" fmla="*/ 229 h 1010"/>
                  <a:gd name="T16" fmla="*/ 489 w 608"/>
                  <a:gd name="T17" fmla="*/ 201 h 1010"/>
                  <a:gd name="T18" fmla="*/ 489 w 608"/>
                  <a:gd name="T19" fmla="*/ 186 h 1010"/>
                  <a:gd name="T20" fmla="*/ 485 w 608"/>
                  <a:gd name="T21" fmla="*/ 149 h 1010"/>
                  <a:gd name="T22" fmla="*/ 475 w 608"/>
                  <a:gd name="T23" fmla="*/ 113 h 1010"/>
                  <a:gd name="T24" fmla="*/ 458 w 608"/>
                  <a:gd name="T25" fmla="*/ 82 h 1010"/>
                  <a:gd name="T26" fmla="*/ 435 w 608"/>
                  <a:gd name="T27" fmla="*/ 55 h 1010"/>
                  <a:gd name="T28" fmla="*/ 407 w 608"/>
                  <a:gd name="T29" fmla="*/ 33 h 1010"/>
                  <a:gd name="T30" fmla="*/ 376 w 608"/>
                  <a:gd name="T31" fmla="*/ 15 h 1010"/>
                  <a:gd name="T32" fmla="*/ 342 w 608"/>
                  <a:gd name="T33" fmla="*/ 4 h 1010"/>
                  <a:gd name="T34" fmla="*/ 305 w 608"/>
                  <a:gd name="T35" fmla="*/ 0 h 1010"/>
                  <a:gd name="T36" fmla="*/ 285 w 608"/>
                  <a:gd name="T37" fmla="*/ 1 h 1010"/>
                  <a:gd name="T38" fmla="*/ 249 w 608"/>
                  <a:gd name="T39" fmla="*/ 9 h 1010"/>
                  <a:gd name="T40" fmla="*/ 216 w 608"/>
                  <a:gd name="T41" fmla="*/ 22 h 1010"/>
                  <a:gd name="T42" fmla="*/ 187 w 608"/>
                  <a:gd name="T43" fmla="*/ 43 h 1010"/>
                  <a:gd name="T44" fmla="*/ 161 w 608"/>
                  <a:gd name="T45" fmla="*/ 68 h 1010"/>
                  <a:gd name="T46" fmla="*/ 141 w 608"/>
                  <a:gd name="T47" fmla="*/ 97 h 1010"/>
                  <a:gd name="T48" fmla="*/ 127 w 608"/>
                  <a:gd name="T49" fmla="*/ 130 h 1010"/>
                  <a:gd name="T50" fmla="*/ 120 w 608"/>
                  <a:gd name="T51" fmla="*/ 167 h 1010"/>
                  <a:gd name="T52" fmla="*/ 119 w 608"/>
                  <a:gd name="T53" fmla="*/ 186 h 1010"/>
                  <a:gd name="T54" fmla="*/ 121 w 608"/>
                  <a:gd name="T55" fmla="*/ 215 h 1010"/>
                  <a:gd name="T56" fmla="*/ 128 w 608"/>
                  <a:gd name="T57" fmla="*/ 242 h 1010"/>
                  <a:gd name="T58" fmla="*/ 138 w 608"/>
                  <a:gd name="T59" fmla="*/ 269 h 1010"/>
                  <a:gd name="T60" fmla="*/ 153 w 608"/>
                  <a:gd name="T61" fmla="*/ 293 h 1010"/>
                  <a:gd name="T62" fmla="*/ 170 w 608"/>
                  <a:gd name="T63" fmla="*/ 314 h 1010"/>
                  <a:gd name="T64" fmla="*/ 191 w 608"/>
                  <a:gd name="T65" fmla="*/ 332 h 1010"/>
                  <a:gd name="T66" fmla="*/ 214 w 608"/>
                  <a:gd name="T67" fmla="*/ 347 h 1010"/>
                  <a:gd name="T68" fmla="*/ 239 w 608"/>
                  <a:gd name="T69" fmla="*/ 359 h 1010"/>
                  <a:gd name="T70" fmla="*/ 239 w 608"/>
                  <a:gd name="T71" fmla="*/ 385 h 1010"/>
                  <a:gd name="T72" fmla="*/ 190 w 608"/>
                  <a:gd name="T73" fmla="*/ 400 h 1010"/>
                  <a:gd name="T74" fmla="*/ 144 w 608"/>
                  <a:gd name="T75" fmla="*/ 423 h 1010"/>
                  <a:gd name="T76" fmla="*/ 104 w 608"/>
                  <a:gd name="T77" fmla="*/ 453 h 1010"/>
                  <a:gd name="T78" fmla="*/ 69 w 608"/>
                  <a:gd name="T79" fmla="*/ 490 h 1010"/>
                  <a:gd name="T80" fmla="*/ 40 w 608"/>
                  <a:gd name="T81" fmla="*/ 531 h 1010"/>
                  <a:gd name="T82" fmla="*/ 18 w 608"/>
                  <a:gd name="T83" fmla="*/ 577 h 1010"/>
                  <a:gd name="T84" fmla="*/ 5 w 608"/>
                  <a:gd name="T85" fmla="*/ 628 h 1010"/>
                  <a:gd name="T86" fmla="*/ 0 w 608"/>
                  <a:gd name="T87" fmla="*/ 681 h 1010"/>
                  <a:gd name="T88" fmla="*/ 608 w 608"/>
                  <a:gd name="T89" fmla="*/ 1010 h 1010"/>
                  <a:gd name="T90" fmla="*/ 608 w 608"/>
                  <a:gd name="T91" fmla="*/ 681 h 1010"/>
                  <a:gd name="T92" fmla="*/ 603 w 608"/>
                  <a:gd name="T93" fmla="*/ 628 h 1010"/>
                  <a:gd name="T94" fmla="*/ 590 w 608"/>
                  <a:gd name="T95" fmla="*/ 577 h 1010"/>
                  <a:gd name="T96" fmla="*/ 569 w 608"/>
                  <a:gd name="T97" fmla="*/ 531 h 1010"/>
                  <a:gd name="T98" fmla="*/ 539 w 608"/>
                  <a:gd name="T99" fmla="*/ 490 h 1010"/>
                  <a:gd name="T100" fmla="*/ 504 w 608"/>
                  <a:gd name="T101" fmla="*/ 453 h 1010"/>
                  <a:gd name="T102" fmla="*/ 464 w 608"/>
                  <a:gd name="T103" fmla="*/ 423 h 1010"/>
                  <a:gd name="T104" fmla="*/ 418 w 608"/>
                  <a:gd name="T105" fmla="*/ 400 h 1010"/>
                  <a:gd name="T106" fmla="*/ 369 w 608"/>
                  <a:gd name="T107" fmla="*/ 385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1010">
                    <a:moveTo>
                      <a:pt x="369" y="385"/>
                    </a:moveTo>
                    <a:lnTo>
                      <a:pt x="369" y="359"/>
                    </a:lnTo>
                    <a:lnTo>
                      <a:pt x="369" y="359"/>
                    </a:lnTo>
                    <a:lnTo>
                      <a:pt x="382" y="354"/>
                    </a:lnTo>
                    <a:lnTo>
                      <a:pt x="394" y="347"/>
                    </a:lnTo>
                    <a:lnTo>
                      <a:pt x="406" y="340"/>
                    </a:lnTo>
                    <a:lnTo>
                      <a:pt x="417" y="332"/>
                    </a:lnTo>
                    <a:lnTo>
                      <a:pt x="428" y="323"/>
                    </a:lnTo>
                    <a:lnTo>
                      <a:pt x="438" y="314"/>
                    </a:lnTo>
                    <a:lnTo>
                      <a:pt x="447" y="304"/>
                    </a:lnTo>
                    <a:lnTo>
                      <a:pt x="456" y="293"/>
                    </a:lnTo>
                    <a:lnTo>
                      <a:pt x="463" y="281"/>
                    </a:lnTo>
                    <a:lnTo>
                      <a:pt x="470" y="269"/>
                    </a:lnTo>
                    <a:lnTo>
                      <a:pt x="476" y="255"/>
                    </a:lnTo>
                    <a:lnTo>
                      <a:pt x="480" y="242"/>
                    </a:lnTo>
                    <a:lnTo>
                      <a:pt x="484" y="229"/>
                    </a:lnTo>
                    <a:lnTo>
                      <a:pt x="487" y="215"/>
                    </a:lnTo>
                    <a:lnTo>
                      <a:pt x="489" y="201"/>
                    </a:lnTo>
                    <a:lnTo>
                      <a:pt x="489" y="186"/>
                    </a:lnTo>
                    <a:lnTo>
                      <a:pt x="489" y="186"/>
                    </a:lnTo>
                    <a:lnTo>
                      <a:pt x="488" y="167"/>
                    </a:lnTo>
                    <a:lnTo>
                      <a:pt x="485" y="149"/>
                    </a:lnTo>
                    <a:lnTo>
                      <a:pt x="481" y="130"/>
                    </a:lnTo>
                    <a:lnTo>
                      <a:pt x="475" y="113"/>
                    </a:lnTo>
                    <a:lnTo>
                      <a:pt x="467" y="97"/>
                    </a:lnTo>
                    <a:lnTo>
                      <a:pt x="458" y="82"/>
                    </a:lnTo>
                    <a:lnTo>
                      <a:pt x="447" y="68"/>
                    </a:lnTo>
                    <a:lnTo>
                      <a:pt x="435" y="55"/>
                    </a:lnTo>
                    <a:lnTo>
                      <a:pt x="421" y="43"/>
                    </a:lnTo>
                    <a:lnTo>
                      <a:pt x="407" y="33"/>
                    </a:lnTo>
                    <a:lnTo>
                      <a:pt x="392" y="22"/>
                    </a:lnTo>
                    <a:lnTo>
                      <a:pt x="376" y="15"/>
                    </a:lnTo>
                    <a:lnTo>
                      <a:pt x="359" y="9"/>
                    </a:lnTo>
                    <a:lnTo>
                      <a:pt x="342" y="4"/>
                    </a:lnTo>
                    <a:lnTo>
                      <a:pt x="323" y="1"/>
                    </a:lnTo>
                    <a:lnTo>
                      <a:pt x="305" y="0"/>
                    </a:lnTo>
                    <a:lnTo>
                      <a:pt x="305" y="0"/>
                    </a:lnTo>
                    <a:lnTo>
                      <a:pt x="285" y="1"/>
                    </a:lnTo>
                    <a:lnTo>
                      <a:pt x="267" y="4"/>
                    </a:lnTo>
                    <a:lnTo>
                      <a:pt x="249" y="9"/>
                    </a:lnTo>
                    <a:lnTo>
                      <a:pt x="232" y="15"/>
                    </a:lnTo>
                    <a:lnTo>
                      <a:pt x="216" y="22"/>
                    </a:lnTo>
                    <a:lnTo>
                      <a:pt x="201" y="33"/>
                    </a:lnTo>
                    <a:lnTo>
                      <a:pt x="187" y="43"/>
                    </a:lnTo>
                    <a:lnTo>
                      <a:pt x="173" y="55"/>
                    </a:lnTo>
                    <a:lnTo>
                      <a:pt x="161" y="68"/>
                    </a:lnTo>
                    <a:lnTo>
                      <a:pt x="150" y="82"/>
                    </a:lnTo>
                    <a:lnTo>
                      <a:pt x="141" y="97"/>
                    </a:lnTo>
                    <a:lnTo>
                      <a:pt x="133" y="113"/>
                    </a:lnTo>
                    <a:lnTo>
                      <a:pt x="127" y="130"/>
                    </a:lnTo>
                    <a:lnTo>
                      <a:pt x="123" y="149"/>
                    </a:lnTo>
                    <a:lnTo>
                      <a:pt x="120" y="167"/>
                    </a:lnTo>
                    <a:lnTo>
                      <a:pt x="119" y="186"/>
                    </a:lnTo>
                    <a:lnTo>
                      <a:pt x="119" y="186"/>
                    </a:lnTo>
                    <a:lnTo>
                      <a:pt x="120" y="201"/>
                    </a:lnTo>
                    <a:lnTo>
                      <a:pt x="121" y="215"/>
                    </a:lnTo>
                    <a:lnTo>
                      <a:pt x="124" y="229"/>
                    </a:lnTo>
                    <a:lnTo>
                      <a:pt x="128" y="242"/>
                    </a:lnTo>
                    <a:lnTo>
                      <a:pt x="133" y="255"/>
                    </a:lnTo>
                    <a:lnTo>
                      <a:pt x="138" y="269"/>
                    </a:lnTo>
                    <a:lnTo>
                      <a:pt x="145" y="281"/>
                    </a:lnTo>
                    <a:lnTo>
                      <a:pt x="153" y="293"/>
                    </a:lnTo>
                    <a:lnTo>
                      <a:pt x="161" y="304"/>
                    </a:lnTo>
                    <a:lnTo>
                      <a:pt x="170" y="314"/>
                    </a:lnTo>
                    <a:lnTo>
                      <a:pt x="181" y="323"/>
                    </a:lnTo>
                    <a:lnTo>
                      <a:pt x="191" y="332"/>
                    </a:lnTo>
                    <a:lnTo>
                      <a:pt x="203" y="340"/>
                    </a:lnTo>
                    <a:lnTo>
                      <a:pt x="214" y="347"/>
                    </a:lnTo>
                    <a:lnTo>
                      <a:pt x="227" y="354"/>
                    </a:lnTo>
                    <a:lnTo>
                      <a:pt x="239" y="359"/>
                    </a:lnTo>
                    <a:lnTo>
                      <a:pt x="239" y="385"/>
                    </a:lnTo>
                    <a:lnTo>
                      <a:pt x="239" y="385"/>
                    </a:lnTo>
                    <a:lnTo>
                      <a:pt x="214" y="391"/>
                    </a:lnTo>
                    <a:lnTo>
                      <a:pt x="190" y="400"/>
                    </a:lnTo>
                    <a:lnTo>
                      <a:pt x="166" y="410"/>
                    </a:lnTo>
                    <a:lnTo>
                      <a:pt x="144" y="423"/>
                    </a:lnTo>
                    <a:lnTo>
                      <a:pt x="123" y="437"/>
                    </a:lnTo>
                    <a:lnTo>
                      <a:pt x="104" y="453"/>
                    </a:lnTo>
                    <a:lnTo>
                      <a:pt x="86" y="470"/>
                    </a:lnTo>
                    <a:lnTo>
                      <a:pt x="69" y="490"/>
                    </a:lnTo>
                    <a:lnTo>
                      <a:pt x="54" y="510"/>
                    </a:lnTo>
                    <a:lnTo>
                      <a:pt x="40" y="531"/>
                    </a:lnTo>
                    <a:lnTo>
                      <a:pt x="28" y="554"/>
                    </a:lnTo>
                    <a:lnTo>
                      <a:pt x="18" y="577"/>
                    </a:lnTo>
                    <a:lnTo>
                      <a:pt x="11" y="602"/>
                    </a:lnTo>
                    <a:lnTo>
                      <a:pt x="5" y="628"/>
                    </a:lnTo>
                    <a:lnTo>
                      <a:pt x="2" y="654"/>
                    </a:lnTo>
                    <a:lnTo>
                      <a:pt x="0" y="681"/>
                    </a:lnTo>
                    <a:lnTo>
                      <a:pt x="0" y="1010"/>
                    </a:lnTo>
                    <a:lnTo>
                      <a:pt x="608" y="1010"/>
                    </a:lnTo>
                    <a:lnTo>
                      <a:pt x="608" y="681"/>
                    </a:lnTo>
                    <a:lnTo>
                      <a:pt x="608" y="681"/>
                    </a:lnTo>
                    <a:lnTo>
                      <a:pt x="607" y="654"/>
                    </a:lnTo>
                    <a:lnTo>
                      <a:pt x="603" y="628"/>
                    </a:lnTo>
                    <a:lnTo>
                      <a:pt x="598" y="602"/>
                    </a:lnTo>
                    <a:lnTo>
                      <a:pt x="590" y="577"/>
                    </a:lnTo>
                    <a:lnTo>
                      <a:pt x="580" y="554"/>
                    </a:lnTo>
                    <a:lnTo>
                      <a:pt x="569" y="531"/>
                    </a:lnTo>
                    <a:lnTo>
                      <a:pt x="555" y="510"/>
                    </a:lnTo>
                    <a:lnTo>
                      <a:pt x="539" y="490"/>
                    </a:lnTo>
                    <a:lnTo>
                      <a:pt x="523" y="470"/>
                    </a:lnTo>
                    <a:lnTo>
                      <a:pt x="504" y="453"/>
                    </a:lnTo>
                    <a:lnTo>
                      <a:pt x="485" y="437"/>
                    </a:lnTo>
                    <a:lnTo>
                      <a:pt x="464" y="423"/>
                    </a:lnTo>
                    <a:lnTo>
                      <a:pt x="442" y="410"/>
                    </a:lnTo>
                    <a:lnTo>
                      <a:pt x="418" y="400"/>
                    </a:lnTo>
                    <a:lnTo>
                      <a:pt x="394" y="391"/>
                    </a:lnTo>
                    <a:lnTo>
                      <a:pt x="369" y="385"/>
                    </a:lnTo>
                    <a:lnTo>
                      <a:pt x="369"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grpSp>
      </p:grpSp>
      <p:grpSp>
        <p:nvGrpSpPr>
          <p:cNvPr id="29" name="组合 28"/>
          <p:cNvGrpSpPr/>
          <p:nvPr/>
        </p:nvGrpSpPr>
        <p:grpSpPr>
          <a:xfrm>
            <a:off x="5851280" y="2353199"/>
            <a:ext cx="1032398" cy="958414"/>
            <a:chOff x="5902080" y="1995479"/>
            <a:chExt cx="1032398" cy="958414"/>
          </a:xfrm>
        </p:grpSpPr>
        <p:sp>
          <p:nvSpPr>
            <p:cNvPr id="30" name="Freeform 549"/>
            <p:cNvSpPr/>
            <p:nvPr/>
          </p:nvSpPr>
          <p:spPr bwMode="auto">
            <a:xfrm flipH="1">
              <a:off x="5902080" y="1995479"/>
              <a:ext cx="1032398" cy="958414"/>
            </a:xfrm>
            <a:custGeom>
              <a:avLst/>
              <a:gdLst>
                <a:gd name="T0" fmla="*/ 485 w 921"/>
                <a:gd name="T1" fmla="*/ 1 h 855"/>
                <a:gd name="T2" fmla="*/ 553 w 921"/>
                <a:gd name="T3" fmla="*/ 7 h 855"/>
                <a:gd name="T4" fmla="*/ 619 w 921"/>
                <a:gd name="T5" fmla="*/ 20 h 855"/>
                <a:gd name="T6" fmla="*/ 680 w 921"/>
                <a:gd name="T7" fmla="*/ 40 h 855"/>
                <a:gd name="T8" fmla="*/ 736 w 921"/>
                <a:gd name="T9" fmla="*/ 65 h 855"/>
                <a:gd name="T10" fmla="*/ 787 w 921"/>
                <a:gd name="T11" fmla="*/ 96 h 855"/>
                <a:gd name="T12" fmla="*/ 830 w 921"/>
                <a:gd name="T13" fmla="*/ 132 h 855"/>
                <a:gd name="T14" fmla="*/ 865 w 921"/>
                <a:gd name="T15" fmla="*/ 172 h 855"/>
                <a:gd name="T16" fmla="*/ 892 w 921"/>
                <a:gd name="T17" fmla="*/ 216 h 855"/>
                <a:gd name="T18" fmla="*/ 912 w 921"/>
                <a:gd name="T19" fmla="*/ 262 h 855"/>
                <a:gd name="T20" fmla="*/ 920 w 921"/>
                <a:gd name="T21" fmla="*/ 312 h 855"/>
                <a:gd name="T22" fmla="*/ 920 w 921"/>
                <a:gd name="T23" fmla="*/ 345 h 855"/>
                <a:gd name="T24" fmla="*/ 912 w 921"/>
                <a:gd name="T25" fmla="*/ 394 h 855"/>
                <a:gd name="T26" fmla="*/ 895 w 921"/>
                <a:gd name="T27" fmla="*/ 439 h 855"/>
                <a:gd name="T28" fmla="*/ 868 w 921"/>
                <a:gd name="T29" fmla="*/ 482 h 855"/>
                <a:gd name="T30" fmla="*/ 833 w 921"/>
                <a:gd name="T31" fmla="*/ 522 h 855"/>
                <a:gd name="T32" fmla="*/ 792 w 921"/>
                <a:gd name="T33" fmla="*/ 557 h 855"/>
                <a:gd name="T34" fmla="*/ 744 w 921"/>
                <a:gd name="T35" fmla="*/ 587 h 855"/>
                <a:gd name="T36" fmla="*/ 690 w 921"/>
                <a:gd name="T37" fmla="*/ 614 h 855"/>
                <a:gd name="T38" fmla="*/ 632 w 921"/>
                <a:gd name="T39" fmla="*/ 634 h 855"/>
                <a:gd name="T40" fmla="*/ 568 w 921"/>
                <a:gd name="T41" fmla="*/ 648 h 855"/>
                <a:gd name="T42" fmla="*/ 503 w 921"/>
                <a:gd name="T43" fmla="*/ 656 h 855"/>
                <a:gd name="T44" fmla="*/ 369 w 921"/>
                <a:gd name="T45" fmla="*/ 651 h 855"/>
                <a:gd name="T46" fmla="*/ 330 w 921"/>
                <a:gd name="T47" fmla="*/ 644 h 855"/>
                <a:gd name="T48" fmla="*/ 223 w 921"/>
                <a:gd name="T49" fmla="*/ 610 h 855"/>
                <a:gd name="T50" fmla="*/ 175 w 921"/>
                <a:gd name="T51" fmla="*/ 586 h 855"/>
                <a:gd name="T52" fmla="*/ 132 w 921"/>
                <a:gd name="T53" fmla="*/ 559 h 855"/>
                <a:gd name="T54" fmla="*/ 94 w 921"/>
                <a:gd name="T55" fmla="*/ 527 h 855"/>
                <a:gd name="T56" fmla="*/ 62 w 921"/>
                <a:gd name="T57" fmla="*/ 492 h 855"/>
                <a:gd name="T58" fmla="*/ 35 w 921"/>
                <a:gd name="T59" fmla="*/ 455 h 855"/>
                <a:gd name="T60" fmla="*/ 16 w 921"/>
                <a:gd name="T61" fmla="*/ 415 h 855"/>
                <a:gd name="T62" fmla="*/ 5 w 921"/>
                <a:gd name="T63" fmla="*/ 372 h 855"/>
                <a:gd name="T64" fmla="*/ 0 w 921"/>
                <a:gd name="T65" fmla="*/ 329 h 855"/>
                <a:gd name="T66" fmla="*/ 2 w 921"/>
                <a:gd name="T67" fmla="*/ 295 h 855"/>
                <a:gd name="T68" fmla="*/ 14 w 921"/>
                <a:gd name="T69" fmla="*/ 246 h 855"/>
                <a:gd name="T70" fmla="*/ 36 w 921"/>
                <a:gd name="T71" fmla="*/ 201 h 855"/>
                <a:gd name="T72" fmla="*/ 67 w 921"/>
                <a:gd name="T73" fmla="*/ 158 h 855"/>
                <a:gd name="T74" fmla="*/ 105 w 921"/>
                <a:gd name="T75" fmla="*/ 119 h 855"/>
                <a:gd name="T76" fmla="*/ 151 w 921"/>
                <a:gd name="T77" fmla="*/ 85 h 855"/>
                <a:gd name="T78" fmla="*/ 203 w 921"/>
                <a:gd name="T79" fmla="*/ 56 h 855"/>
                <a:gd name="T80" fmla="*/ 261 w 921"/>
                <a:gd name="T81" fmla="*/ 32 h 855"/>
                <a:gd name="T82" fmla="*/ 323 w 921"/>
                <a:gd name="T83" fmla="*/ 14 h 855"/>
                <a:gd name="T84" fmla="*/ 390 w 921"/>
                <a:gd name="T85" fmla="*/ 4 h 855"/>
                <a:gd name="T86" fmla="*/ 460 w 921"/>
                <a:gd name="T87"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1" h="855">
                  <a:moveTo>
                    <a:pt x="460" y="0"/>
                  </a:moveTo>
                  <a:lnTo>
                    <a:pt x="460" y="0"/>
                  </a:lnTo>
                  <a:lnTo>
                    <a:pt x="485" y="1"/>
                  </a:lnTo>
                  <a:lnTo>
                    <a:pt x="508" y="2"/>
                  </a:lnTo>
                  <a:lnTo>
                    <a:pt x="530" y="4"/>
                  </a:lnTo>
                  <a:lnTo>
                    <a:pt x="553" y="7"/>
                  </a:lnTo>
                  <a:lnTo>
                    <a:pt x="576" y="10"/>
                  </a:lnTo>
                  <a:lnTo>
                    <a:pt x="598" y="14"/>
                  </a:lnTo>
                  <a:lnTo>
                    <a:pt x="619" y="20"/>
                  </a:lnTo>
                  <a:lnTo>
                    <a:pt x="639" y="26"/>
                  </a:lnTo>
                  <a:lnTo>
                    <a:pt x="660" y="32"/>
                  </a:lnTo>
                  <a:lnTo>
                    <a:pt x="680" y="40"/>
                  </a:lnTo>
                  <a:lnTo>
                    <a:pt x="700" y="47"/>
                  </a:lnTo>
                  <a:lnTo>
                    <a:pt x="718" y="56"/>
                  </a:lnTo>
                  <a:lnTo>
                    <a:pt x="736" y="65"/>
                  </a:lnTo>
                  <a:lnTo>
                    <a:pt x="754" y="75"/>
                  </a:lnTo>
                  <a:lnTo>
                    <a:pt x="770" y="85"/>
                  </a:lnTo>
                  <a:lnTo>
                    <a:pt x="787" y="96"/>
                  </a:lnTo>
                  <a:lnTo>
                    <a:pt x="801" y="108"/>
                  </a:lnTo>
                  <a:lnTo>
                    <a:pt x="816" y="119"/>
                  </a:lnTo>
                  <a:lnTo>
                    <a:pt x="830" y="132"/>
                  </a:lnTo>
                  <a:lnTo>
                    <a:pt x="843" y="145"/>
                  </a:lnTo>
                  <a:lnTo>
                    <a:pt x="854" y="158"/>
                  </a:lnTo>
                  <a:lnTo>
                    <a:pt x="865" y="172"/>
                  </a:lnTo>
                  <a:lnTo>
                    <a:pt x="876" y="186"/>
                  </a:lnTo>
                  <a:lnTo>
                    <a:pt x="885" y="201"/>
                  </a:lnTo>
                  <a:lnTo>
                    <a:pt x="892" y="216"/>
                  </a:lnTo>
                  <a:lnTo>
                    <a:pt x="900" y="230"/>
                  </a:lnTo>
                  <a:lnTo>
                    <a:pt x="906" y="246"/>
                  </a:lnTo>
                  <a:lnTo>
                    <a:pt x="912" y="262"/>
                  </a:lnTo>
                  <a:lnTo>
                    <a:pt x="916" y="278"/>
                  </a:lnTo>
                  <a:lnTo>
                    <a:pt x="919" y="295"/>
                  </a:lnTo>
                  <a:lnTo>
                    <a:pt x="920" y="312"/>
                  </a:lnTo>
                  <a:lnTo>
                    <a:pt x="921" y="329"/>
                  </a:lnTo>
                  <a:lnTo>
                    <a:pt x="921" y="329"/>
                  </a:lnTo>
                  <a:lnTo>
                    <a:pt x="920" y="345"/>
                  </a:lnTo>
                  <a:lnTo>
                    <a:pt x="919" y="362"/>
                  </a:lnTo>
                  <a:lnTo>
                    <a:pt x="916" y="378"/>
                  </a:lnTo>
                  <a:lnTo>
                    <a:pt x="912" y="394"/>
                  </a:lnTo>
                  <a:lnTo>
                    <a:pt x="907" y="408"/>
                  </a:lnTo>
                  <a:lnTo>
                    <a:pt x="901" y="424"/>
                  </a:lnTo>
                  <a:lnTo>
                    <a:pt x="895" y="439"/>
                  </a:lnTo>
                  <a:lnTo>
                    <a:pt x="886" y="454"/>
                  </a:lnTo>
                  <a:lnTo>
                    <a:pt x="878" y="468"/>
                  </a:lnTo>
                  <a:lnTo>
                    <a:pt x="868" y="482"/>
                  </a:lnTo>
                  <a:lnTo>
                    <a:pt x="858" y="495"/>
                  </a:lnTo>
                  <a:lnTo>
                    <a:pt x="846" y="509"/>
                  </a:lnTo>
                  <a:lnTo>
                    <a:pt x="833" y="522"/>
                  </a:lnTo>
                  <a:lnTo>
                    <a:pt x="820" y="533"/>
                  </a:lnTo>
                  <a:lnTo>
                    <a:pt x="807" y="545"/>
                  </a:lnTo>
                  <a:lnTo>
                    <a:pt x="792" y="557"/>
                  </a:lnTo>
                  <a:lnTo>
                    <a:pt x="777" y="567"/>
                  </a:lnTo>
                  <a:lnTo>
                    <a:pt x="761" y="578"/>
                  </a:lnTo>
                  <a:lnTo>
                    <a:pt x="744" y="587"/>
                  </a:lnTo>
                  <a:lnTo>
                    <a:pt x="727" y="597"/>
                  </a:lnTo>
                  <a:lnTo>
                    <a:pt x="709" y="605"/>
                  </a:lnTo>
                  <a:lnTo>
                    <a:pt x="690" y="614"/>
                  </a:lnTo>
                  <a:lnTo>
                    <a:pt x="671" y="621"/>
                  </a:lnTo>
                  <a:lnTo>
                    <a:pt x="652" y="628"/>
                  </a:lnTo>
                  <a:lnTo>
                    <a:pt x="632" y="634"/>
                  </a:lnTo>
                  <a:lnTo>
                    <a:pt x="612" y="639"/>
                  </a:lnTo>
                  <a:lnTo>
                    <a:pt x="590" y="645"/>
                  </a:lnTo>
                  <a:lnTo>
                    <a:pt x="568" y="648"/>
                  </a:lnTo>
                  <a:lnTo>
                    <a:pt x="547" y="652"/>
                  </a:lnTo>
                  <a:lnTo>
                    <a:pt x="525" y="654"/>
                  </a:lnTo>
                  <a:lnTo>
                    <a:pt x="503" y="656"/>
                  </a:lnTo>
                  <a:lnTo>
                    <a:pt x="479" y="657"/>
                  </a:lnTo>
                  <a:lnTo>
                    <a:pt x="293" y="855"/>
                  </a:lnTo>
                  <a:lnTo>
                    <a:pt x="369" y="651"/>
                  </a:lnTo>
                  <a:lnTo>
                    <a:pt x="369" y="651"/>
                  </a:lnTo>
                  <a:lnTo>
                    <a:pt x="349" y="648"/>
                  </a:lnTo>
                  <a:lnTo>
                    <a:pt x="330" y="644"/>
                  </a:lnTo>
                  <a:lnTo>
                    <a:pt x="293" y="635"/>
                  </a:lnTo>
                  <a:lnTo>
                    <a:pt x="257" y="623"/>
                  </a:lnTo>
                  <a:lnTo>
                    <a:pt x="223" y="610"/>
                  </a:lnTo>
                  <a:lnTo>
                    <a:pt x="206" y="602"/>
                  </a:lnTo>
                  <a:lnTo>
                    <a:pt x="190" y="595"/>
                  </a:lnTo>
                  <a:lnTo>
                    <a:pt x="175" y="586"/>
                  </a:lnTo>
                  <a:lnTo>
                    <a:pt x="159" y="578"/>
                  </a:lnTo>
                  <a:lnTo>
                    <a:pt x="145" y="568"/>
                  </a:lnTo>
                  <a:lnTo>
                    <a:pt x="132" y="559"/>
                  </a:lnTo>
                  <a:lnTo>
                    <a:pt x="118" y="548"/>
                  </a:lnTo>
                  <a:lnTo>
                    <a:pt x="105" y="538"/>
                  </a:lnTo>
                  <a:lnTo>
                    <a:pt x="94" y="527"/>
                  </a:lnTo>
                  <a:lnTo>
                    <a:pt x="82" y="516"/>
                  </a:lnTo>
                  <a:lnTo>
                    <a:pt x="71" y="505"/>
                  </a:lnTo>
                  <a:lnTo>
                    <a:pt x="62" y="492"/>
                  </a:lnTo>
                  <a:lnTo>
                    <a:pt x="52" y="480"/>
                  </a:lnTo>
                  <a:lnTo>
                    <a:pt x="44" y="468"/>
                  </a:lnTo>
                  <a:lnTo>
                    <a:pt x="35" y="455"/>
                  </a:lnTo>
                  <a:lnTo>
                    <a:pt x="28" y="442"/>
                  </a:lnTo>
                  <a:lnTo>
                    <a:pt x="21" y="429"/>
                  </a:lnTo>
                  <a:lnTo>
                    <a:pt x="16" y="415"/>
                  </a:lnTo>
                  <a:lnTo>
                    <a:pt x="11" y="401"/>
                  </a:lnTo>
                  <a:lnTo>
                    <a:pt x="8" y="387"/>
                  </a:lnTo>
                  <a:lnTo>
                    <a:pt x="5" y="372"/>
                  </a:lnTo>
                  <a:lnTo>
                    <a:pt x="1" y="359"/>
                  </a:lnTo>
                  <a:lnTo>
                    <a:pt x="0" y="344"/>
                  </a:lnTo>
                  <a:lnTo>
                    <a:pt x="0" y="329"/>
                  </a:lnTo>
                  <a:lnTo>
                    <a:pt x="0" y="329"/>
                  </a:lnTo>
                  <a:lnTo>
                    <a:pt x="0" y="312"/>
                  </a:lnTo>
                  <a:lnTo>
                    <a:pt x="2" y="295"/>
                  </a:lnTo>
                  <a:lnTo>
                    <a:pt x="6" y="278"/>
                  </a:lnTo>
                  <a:lnTo>
                    <a:pt x="10" y="262"/>
                  </a:lnTo>
                  <a:lnTo>
                    <a:pt x="14" y="246"/>
                  </a:lnTo>
                  <a:lnTo>
                    <a:pt x="20" y="230"/>
                  </a:lnTo>
                  <a:lnTo>
                    <a:pt x="28" y="216"/>
                  </a:lnTo>
                  <a:lnTo>
                    <a:pt x="36" y="201"/>
                  </a:lnTo>
                  <a:lnTo>
                    <a:pt x="46" y="186"/>
                  </a:lnTo>
                  <a:lnTo>
                    <a:pt x="55" y="172"/>
                  </a:lnTo>
                  <a:lnTo>
                    <a:pt x="67" y="158"/>
                  </a:lnTo>
                  <a:lnTo>
                    <a:pt x="79" y="145"/>
                  </a:lnTo>
                  <a:lnTo>
                    <a:pt x="91" y="132"/>
                  </a:lnTo>
                  <a:lnTo>
                    <a:pt x="105" y="119"/>
                  </a:lnTo>
                  <a:lnTo>
                    <a:pt x="120" y="108"/>
                  </a:lnTo>
                  <a:lnTo>
                    <a:pt x="135" y="96"/>
                  </a:lnTo>
                  <a:lnTo>
                    <a:pt x="151" y="85"/>
                  </a:lnTo>
                  <a:lnTo>
                    <a:pt x="168" y="75"/>
                  </a:lnTo>
                  <a:lnTo>
                    <a:pt x="185" y="65"/>
                  </a:lnTo>
                  <a:lnTo>
                    <a:pt x="203" y="56"/>
                  </a:lnTo>
                  <a:lnTo>
                    <a:pt x="222" y="47"/>
                  </a:lnTo>
                  <a:lnTo>
                    <a:pt x="241" y="40"/>
                  </a:lnTo>
                  <a:lnTo>
                    <a:pt x="261" y="32"/>
                  </a:lnTo>
                  <a:lnTo>
                    <a:pt x="281" y="26"/>
                  </a:lnTo>
                  <a:lnTo>
                    <a:pt x="302" y="20"/>
                  </a:lnTo>
                  <a:lnTo>
                    <a:pt x="323" y="14"/>
                  </a:lnTo>
                  <a:lnTo>
                    <a:pt x="346" y="10"/>
                  </a:lnTo>
                  <a:lnTo>
                    <a:pt x="368" y="7"/>
                  </a:lnTo>
                  <a:lnTo>
                    <a:pt x="390" y="4"/>
                  </a:lnTo>
                  <a:lnTo>
                    <a:pt x="414" y="2"/>
                  </a:lnTo>
                  <a:lnTo>
                    <a:pt x="437" y="1"/>
                  </a:lnTo>
                  <a:lnTo>
                    <a:pt x="460" y="0"/>
                  </a:lnTo>
                  <a:lnTo>
                    <a:pt x="460" y="0"/>
                  </a:lnTo>
                  <a:close/>
                </a:path>
              </a:pathLst>
            </a:custGeom>
            <a:solidFill>
              <a:srgbClr val="1B94CD"/>
            </a:solidFill>
            <a:ln>
              <a:noFill/>
            </a:ln>
          </p:spPr>
          <p:txBody>
            <a:bodyPr vert="horz" wrap="square" lIns="91440" tIns="45721" rIns="91440" bIns="45721" numCol="1" anchor="t" anchorCtr="0" compatLnSpc="1"/>
            <a:lstStyle/>
            <a:p>
              <a:pPr fontAlgn="auto">
                <a:spcBef>
                  <a:spcPct val="0"/>
                </a:spcBef>
                <a:spcAft>
                  <a:spcPct val="0"/>
                </a:spcAft>
              </a:pPr>
              <a:endParaRPr lang="en-US" sz="1800">
                <a:solidFill>
                  <a:prstClr val="black"/>
                </a:solidFill>
                <a:latin typeface="Agency FB" panose="020F0502020204030204"/>
                <a:ea typeface="微软雅黑" panose="020B0503020204020204" pitchFamily="34" charset="-122"/>
                <a:cs typeface="+mn-ea"/>
                <a:sym typeface="+mn-lt"/>
              </a:endParaRPr>
            </a:p>
          </p:txBody>
        </p:sp>
        <p:grpSp>
          <p:nvGrpSpPr>
            <p:cNvPr id="31" name="Group 47"/>
            <p:cNvGrpSpPr/>
            <p:nvPr/>
          </p:nvGrpSpPr>
          <p:grpSpPr>
            <a:xfrm>
              <a:off x="6178065" y="2120729"/>
              <a:ext cx="462423" cy="488738"/>
              <a:chOff x="7426579" y="3692916"/>
              <a:chExt cx="187260" cy="197917"/>
            </a:xfrm>
            <a:solidFill>
              <a:sysClr val="window" lastClr="FFFFFF"/>
            </a:solidFill>
          </p:grpSpPr>
          <p:sp>
            <p:nvSpPr>
              <p:cNvPr id="32" name="Freeform 11383"/>
              <p:cNvSpPr>
                <a:spLocks noEditPoints="1"/>
              </p:cNvSpPr>
              <p:nvPr/>
            </p:nvSpPr>
            <p:spPr bwMode="auto">
              <a:xfrm>
                <a:off x="7473775" y="3730977"/>
                <a:ext cx="94391" cy="130930"/>
              </a:xfrm>
              <a:custGeom>
                <a:avLst/>
                <a:gdLst>
                  <a:gd name="T0" fmla="*/ 111 w 248"/>
                  <a:gd name="T1" fmla="*/ 0 h 342"/>
                  <a:gd name="T2" fmla="*/ 75 w 248"/>
                  <a:gd name="T3" fmla="*/ 10 h 342"/>
                  <a:gd name="T4" fmla="*/ 45 w 248"/>
                  <a:gd name="T5" fmla="*/ 28 h 342"/>
                  <a:gd name="T6" fmla="*/ 20 w 248"/>
                  <a:gd name="T7" fmla="*/ 57 h 342"/>
                  <a:gd name="T8" fmla="*/ 5 w 248"/>
                  <a:gd name="T9" fmla="*/ 91 h 342"/>
                  <a:gd name="T10" fmla="*/ 0 w 248"/>
                  <a:gd name="T11" fmla="*/ 129 h 342"/>
                  <a:gd name="T12" fmla="*/ 2 w 248"/>
                  <a:gd name="T13" fmla="*/ 155 h 342"/>
                  <a:gd name="T14" fmla="*/ 14 w 248"/>
                  <a:gd name="T15" fmla="*/ 192 h 342"/>
                  <a:gd name="T16" fmla="*/ 36 w 248"/>
                  <a:gd name="T17" fmla="*/ 222 h 342"/>
                  <a:gd name="T18" fmla="*/ 54 w 248"/>
                  <a:gd name="T19" fmla="*/ 265 h 342"/>
                  <a:gd name="T20" fmla="*/ 58 w 248"/>
                  <a:gd name="T21" fmla="*/ 280 h 342"/>
                  <a:gd name="T22" fmla="*/ 60 w 248"/>
                  <a:gd name="T23" fmla="*/ 311 h 342"/>
                  <a:gd name="T24" fmla="*/ 70 w 248"/>
                  <a:gd name="T25" fmla="*/ 328 h 342"/>
                  <a:gd name="T26" fmla="*/ 78 w 248"/>
                  <a:gd name="T27" fmla="*/ 334 h 342"/>
                  <a:gd name="T28" fmla="*/ 108 w 248"/>
                  <a:gd name="T29" fmla="*/ 342 h 342"/>
                  <a:gd name="T30" fmla="*/ 130 w 248"/>
                  <a:gd name="T31" fmla="*/ 342 h 342"/>
                  <a:gd name="T32" fmla="*/ 171 w 248"/>
                  <a:gd name="T33" fmla="*/ 333 h 342"/>
                  <a:gd name="T34" fmla="*/ 172 w 248"/>
                  <a:gd name="T35" fmla="*/ 331 h 342"/>
                  <a:gd name="T36" fmla="*/ 184 w 248"/>
                  <a:gd name="T37" fmla="*/ 318 h 342"/>
                  <a:gd name="T38" fmla="*/ 190 w 248"/>
                  <a:gd name="T39" fmla="*/ 292 h 342"/>
                  <a:gd name="T40" fmla="*/ 189 w 248"/>
                  <a:gd name="T41" fmla="*/ 275 h 342"/>
                  <a:gd name="T42" fmla="*/ 210 w 248"/>
                  <a:gd name="T43" fmla="*/ 224 h 342"/>
                  <a:gd name="T44" fmla="*/ 225 w 248"/>
                  <a:gd name="T45" fmla="*/ 203 h 342"/>
                  <a:gd name="T46" fmla="*/ 242 w 248"/>
                  <a:gd name="T47" fmla="*/ 168 h 342"/>
                  <a:gd name="T48" fmla="*/ 248 w 248"/>
                  <a:gd name="T49" fmla="*/ 129 h 342"/>
                  <a:gd name="T50" fmla="*/ 245 w 248"/>
                  <a:gd name="T51" fmla="*/ 103 h 342"/>
                  <a:gd name="T52" fmla="*/ 233 w 248"/>
                  <a:gd name="T53" fmla="*/ 68 h 342"/>
                  <a:gd name="T54" fmla="*/ 211 w 248"/>
                  <a:gd name="T55" fmla="*/ 38 h 342"/>
                  <a:gd name="T56" fmla="*/ 182 w 248"/>
                  <a:gd name="T57" fmla="*/ 15 h 342"/>
                  <a:gd name="T58" fmla="*/ 148 w 248"/>
                  <a:gd name="T59" fmla="*/ 2 h 342"/>
                  <a:gd name="T60" fmla="*/ 124 w 248"/>
                  <a:gd name="T61" fmla="*/ 0 h 342"/>
                  <a:gd name="T62" fmla="*/ 109 w 248"/>
                  <a:gd name="T63" fmla="*/ 207 h 342"/>
                  <a:gd name="T64" fmla="*/ 71 w 248"/>
                  <a:gd name="T65" fmla="*/ 190 h 342"/>
                  <a:gd name="T66" fmla="*/ 47 w 248"/>
                  <a:gd name="T67" fmla="*/ 158 h 342"/>
                  <a:gd name="T68" fmla="*/ 40 w 248"/>
                  <a:gd name="T69" fmla="*/ 134 h 342"/>
                  <a:gd name="T70" fmla="*/ 40 w 248"/>
                  <a:gd name="T71" fmla="*/ 115 h 342"/>
                  <a:gd name="T72" fmla="*/ 45 w 248"/>
                  <a:gd name="T73" fmla="*/ 91 h 342"/>
                  <a:gd name="T74" fmla="*/ 64 w 248"/>
                  <a:gd name="T75" fmla="*/ 64 h 342"/>
                  <a:gd name="T76" fmla="*/ 91 w 248"/>
                  <a:gd name="T77" fmla="*/ 45 h 342"/>
                  <a:gd name="T78" fmla="*/ 114 w 248"/>
                  <a:gd name="T79" fmla="*/ 39 h 342"/>
                  <a:gd name="T80" fmla="*/ 139 w 248"/>
                  <a:gd name="T81" fmla="*/ 40 h 342"/>
                  <a:gd name="T82" fmla="*/ 178 w 248"/>
                  <a:gd name="T83" fmla="*/ 58 h 342"/>
                  <a:gd name="T84" fmla="*/ 203 w 248"/>
                  <a:gd name="T85" fmla="*/ 94 h 342"/>
                  <a:gd name="T86" fmla="*/ 209 w 248"/>
                  <a:gd name="T87" fmla="*/ 124 h 342"/>
                  <a:gd name="T88" fmla="*/ 207 w 248"/>
                  <a:gd name="T89" fmla="*/ 141 h 342"/>
                  <a:gd name="T90" fmla="*/ 198 w 248"/>
                  <a:gd name="T91" fmla="*/ 164 h 342"/>
                  <a:gd name="T92" fmla="*/ 171 w 248"/>
                  <a:gd name="T93" fmla="*/ 194 h 342"/>
                  <a:gd name="T94" fmla="*/ 148 w 248"/>
                  <a:gd name="T95" fmla="*/ 205 h 342"/>
                  <a:gd name="T96" fmla="*/ 124 w 248"/>
                  <a:gd name="T97" fmla="*/ 2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342">
                    <a:moveTo>
                      <a:pt x="124" y="0"/>
                    </a:moveTo>
                    <a:lnTo>
                      <a:pt x="124" y="0"/>
                    </a:lnTo>
                    <a:lnTo>
                      <a:pt x="111" y="0"/>
                    </a:lnTo>
                    <a:lnTo>
                      <a:pt x="99" y="2"/>
                    </a:lnTo>
                    <a:lnTo>
                      <a:pt x="87" y="5"/>
                    </a:lnTo>
                    <a:lnTo>
                      <a:pt x="75" y="10"/>
                    </a:lnTo>
                    <a:lnTo>
                      <a:pt x="65" y="15"/>
                    </a:lnTo>
                    <a:lnTo>
                      <a:pt x="54" y="22"/>
                    </a:lnTo>
                    <a:lnTo>
                      <a:pt x="45" y="28"/>
                    </a:lnTo>
                    <a:lnTo>
                      <a:pt x="36" y="38"/>
                    </a:lnTo>
                    <a:lnTo>
                      <a:pt x="28" y="47"/>
                    </a:lnTo>
                    <a:lnTo>
                      <a:pt x="20" y="57"/>
                    </a:lnTo>
                    <a:lnTo>
                      <a:pt x="14" y="68"/>
                    </a:lnTo>
                    <a:lnTo>
                      <a:pt x="9" y="79"/>
                    </a:lnTo>
                    <a:lnTo>
                      <a:pt x="5" y="91"/>
                    </a:lnTo>
                    <a:lnTo>
                      <a:pt x="2" y="103"/>
                    </a:lnTo>
                    <a:lnTo>
                      <a:pt x="0" y="116"/>
                    </a:lnTo>
                    <a:lnTo>
                      <a:pt x="0" y="129"/>
                    </a:lnTo>
                    <a:lnTo>
                      <a:pt x="0" y="129"/>
                    </a:lnTo>
                    <a:lnTo>
                      <a:pt x="0" y="142"/>
                    </a:lnTo>
                    <a:lnTo>
                      <a:pt x="2" y="155"/>
                    </a:lnTo>
                    <a:lnTo>
                      <a:pt x="5" y="168"/>
                    </a:lnTo>
                    <a:lnTo>
                      <a:pt x="9" y="180"/>
                    </a:lnTo>
                    <a:lnTo>
                      <a:pt x="14" y="192"/>
                    </a:lnTo>
                    <a:lnTo>
                      <a:pt x="20" y="202"/>
                    </a:lnTo>
                    <a:lnTo>
                      <a:pt x="28" y="213"/>
                    </a:lnTo>
                    <a:lnTo>
                      <a:pt x="36" y="222"/>
                    </a:lnTo>
                    <a:lnTo>
                      <a:pt x="36" y="222"/>
                    </a:lnTo>
                    <a:lnTo>
                      <a:pt x="48" y="247"/>
                    </a:lnTo>
                    <a:lnTo>
                      <a:pt x="54" y="265"/>
                    </a:lnTo>
                    <a:lnTo>
                      <a:pt x="57" y="275"/>
                    </a:lnTo>
                    <a:lnTo>
                      <a:pt x="58" y="280"/>
                    </a:lnTo>
                    <a:lnTo>
                      <a:pt x="58" y="280"/>
                    </a:lnTo>
                    <a:lnTo>
                      <a:pt x="56" y="292"/>
                    </a:lnTo>
                    <a:lnTo>
                      <a:pt x="57" y="303"/>
                    </a:lnTo>
                    <a:lnTo>
                      <a:pt x="60" y="311"/>
                    </a:lnTo>
                    <a:lnTo>
                      <a:pt x="62" y="317"/>
                    </a:lnTo>
                    <a:lnTo>
                      <a:pt x="66" y="324"/>
                    </a:lnTo>
                    <a:lnTo>
                      <a:pt x="70" y="328"/>
                    </a:lnTo>
                    <a:lnTo>
                      <a:pt x="75" y="331"/>
                    </a:lnTo>
                    <a:lnTo>
                      <a:pt x="75" y="331"/>
                    </a:lnTo>
                    <a:lnTo>
                      <a:pt x="78" y="334"/>
                    </a:lnTo>
                    <a:lnTo>
                      <a:pt x="86" y="337"/>
                    </a:lnTo>
                    <a:lnTo>
                      <a:pt x="100" y="341"/>
                    </a:lnTo>
                    <a:lnTo>
                      <a:pt x="108" y="342"/>
                    </a:lnTo>
                    <a:lnTo>
                      <a:pt x="118" y="342"/>
                    </a:lnTo>
                    <a:lnTo>
                      <a:pt x="118" y="342"/>
                    </a:lnTo>
                    <a:lnTo>
                      <a:pt x="130" y="342"/>
                    </a:lnTo>
                    <a:lnTo>
                      <a:pt x="143" y="339"/>
                    </a:lnTo>
                    <a:lnTo>
                      <a:pt x="156" y="337"/>
                    </a:lnTo>
                    <a:lnTo>
                      <a:pt x="171" y="333"/>
                    </a:lnTo>
                    <a:lnTo>
                      <a:pt x="171" y="333"/>
                    </a:lnTo>
                    <a:lnTo>
                      <a:pt x="172" y="331"/>
                    </a:lnTo>
                    <a:lnTo>
                      <a:pt x="172" y="331"/>
                    </a:lnTo>
                    <a:lnTo>
                      <a:pt x="176" y="329"/>
                    </a:lnTo>
                    <a:lnTo>
                      <a:pt x="180" y="325"/>
                    </a:lnTo>
                    <a:lnTo>
                      <a:pt x="184" y="318"/>
                    </a:lnTo>
                    <a:lnTo>
                      <a:pt x="188" y="312"/>
                    </a:lnTo>
                    <a:lnTo>
                      <a:pt x="190" y="303"/>
                    </a:lnTo>
                    <a:lnTo>
                      <a:pt x="190" y="292"/>
                    </a:lnTo>
                    <a:lnTo>
                      <a:pt x="189" y="280"/>
                    </a:lnTo>
                    <a:lnTo>
                      <a:pt x="189" y="280"/>
                    </a:lnTo>
                    <a:lnTo>
                      <a:pt x="189" y="275"/>
                    </a:lnTo>
                    <a:lnTo>
                      <a:pt x="192" y="265"/>
                    </a:lnTo>
                    <a:lnTo>
                      <a:pt x="198" y="248"/>
                    </a:lnTo>
                    <a:lnTo>
                      <a:pt x="210" y="224"/>
                    </a:lnTo>
                    <a:lnTo>
                      <a:pt x="210" y="224"/>
                    </a:lnTo>
                    <a:lnTo>
                      <a:pt x="218" y="214"/>
                    </a:lnTo>
                    <a:lnTo>
                      <a:pt x="225" y="203"/>
                    </a:lnTo>
                    <a:lnTo>
                      <a:pt x="232" y="193"/>
                    </a:lnTo>
                    <a:lnTo>
                      <a:pt x="239" y="181"/>
                    </a:lnTo>
                    <a:lnTo>
                      <a:pt x="242" y="168"/>
                    </a:lnTo>
                    <a:lnTo>
                      <a:pt x="245" y="156"/>
                    </a:lnTo>
                    <a:lnTo>
                      <a:pt x="248" y="143"/>
                    </a:lnTo>
                    <a:lnTo>
                      <a:pt x="248" y="129"/>
                    </a:lnTo>
                    <a:lnTo>
                      <a:pt x="248" y="129"/>
                    </a:lnTo>
                    <a:lnTo>
                      <a:pt x="248" y="116"/>
                    </a:lnTo>
                    <a:lnTo>
                      <a:pt x="245" y="103"/>
                    </a:lnTo>
                    <a:lnTo>
                      <a:pt x="242" y="91"/>
                    </a:lnTo>
                    <a:lnTo>
                      <a:pt x="239" y="79"/>
                    </a:lnTo>
                    <a:lnTo>
                      <a:pt x="233" y="68"/>
                    </a:lnTo>
                    <a:lnTo>
                      <a:pt x="227" y="57"/>
                    </a:lnTo>
                    <a:lnTo>
                      <a:pt x="220" y="47"/>
                    </a:lnTo>
                    <a:lnTo>
                      <a:pt x="211" y="38"/>
                    </a:lnTo>
                    <a:lnTo>
                      <a:pt x="203" y="28"/>
                    </a:lnTo>
                    <a:lnTo>
                      <a:pt x="193" y="22"/>
                    </a:lnTo>
                    <a:lnTo>
                      <a:pt x="182" y="15"/>
                    </a:lnTo>
                    <a:lnTo>
                      <a:pt x="172" y="10"/>
                    </a:lnTo>
                    <a:lnTo>
                      <a:pt x="160" y="5"/>
                    </a:lnTo>
                    <a:lnTo>
                      <a:pt x="148" y="2"/>
                    </a:lnTo>
                    <a:lnTo>
                      <a:pt x="137" y="0"/>
                    </a:lnTo>
                    <a:lnTo>
                      <a:pt x="124" y="0"/>
                    </a:lnTo>
                    <a:lnTo>
                      <a:pt x="124" y="0"/>
                    </a:lnTo>
                    <a:close/>
                    <a:moveTo>
                      <a:pt x="124" y="209"/>
                    </a:moveTo>
                    <a:lnTo>
                      <a:pt x="124" y="209"/>
                    </a:lnTo>
                    <a:lnTo>
                      <a:pt x="109" y="207"/>
                    </a:lnTo>
                    <a:lnTo>
                      <a:pt x="96" y="203"/>
                    </a:lnTo>
                    <a:lnTo>
                      <a:pt x="83" y="198"/>
                    </a:lnTo>
                    <a:lnTo>
                      <a:pt x="71" y="190"/>
                    </a:lnTo>
                    <a:lnTo>
                      <a:pt x="61" y="181"/>
                    </a:lnTo>
                    <a:lnTo>
                      <a:pt x="53" y="169"/>
                    </a:lnTo>
                    <a:lnTo>
                      <a:pt x="47" y="158"/>
                    </a:lnTo>
                    <a:lnTo>
                      <a:pt x="41" y="145"/>
                    </a:lnTo>
                    <a:lnTo>
                      <a:pt x="41" y="145"/>
                    </a:lnTo>
                    <a:lnTo>
                      <a:pt x="40" y="134"/>
                    </a:lnTo>
                    <a:lnTo>
                      <a:pt x="39" y="124"/>
                    </a:lnTo>
                    <a:lnTo>
                      <a:pt x="39" y="124"/>
                    </a:lnTo>
                    <a:lnTo>
                      <a:pt x="40" y="115"/>
                    </a:lnTo>
                    <a:lnTo>
                      <a:pt x="41" y="107"/>
                    </a:lnTo>
                    <a:lnTo>
                      <a:pt x="43" y="99"/>
                    </a:lnTo>
                    <a:lnTo>
                      <a:pt x="45" y="91"/>
                    </a:lnTo>
                    <a:lnTo>
                      <a:pt x="49" y="83"/>
                    </a:lnTo>
                    <a:lnTo>
                      <a:pt x="53" y="77"/>
                    </a:lnTo>
                    <a:lnTo>
                      <a:pt x="64" y="64"/>
                    </a:lnTo>
                    <a:lnTo>
                      <a:pt x="77" y="53"/>
                    </a:lnTo>
                    <a:lnTo>
                      <a:pt x="83" y="49"/>
                    </a:lnTo>
                    <a:lnTo>
                      <a:pt x="91" y="45"/>
                    </a:lnTo>
                    <a:lnTo>
                      <a:pt x="99" y="43"/>
                    </a:lnTo>
                    <a:lnTo>
                      <a:pt x="107" y="40"/>
                    </a:lnTo>
                    <a:lnTo>
                      <a:pt x="114" y="39"/>
                    </a:lnTo>
                    <a:lnTo>
                      <a:pt x="124" y="39"/>
                    </a:lnTo>
                    <a:lnTo>
                      <a:pt x="124" y="39"/>
                    </a:lnTo>
                    <a:lnTo>
                      <a:pt x="139" y="40"/>
                    </a:lnTo>
                    <a:lnTo>
                      <a:pt x="154" y="44"/>
                    </a:lnTo>
                    <a:lnTo>
                      <a:pt x="167" y="51"/>
                    </a:lnTo>
                    <a:lnTo>
                      <a:pt x="178" y="58"/>
                    </a:lnTo>
                    <a:lnTo>
                      <a:pt x="189" y="69"/>
                    </a:lnTo>
                    <a:lnTo>
                      <a:pt x="197" y="81"/>
                    </a:lnTo>
                    <a:lnTo>
                      <a:pt x="203" y="94"/>
                    </a:lnTo>
                    <a:lnTo>
                      <a:pt x="207" y="108"/>
                    </a:lnTo>
                    <a:lnTo>
                      <a:pt x="207" y="108"/>
                    </a:lnTo>
                    <a:lnTo>
                      <a:pt x="209" y="124"/>
                    </a:lnTo>
                    <a:lnTo>
                      <a:pt x="209" y="124"/>
                    </a:lnTo>
                    <a:lnTo>
                      <a:pt x="209" y="132"/>
                    </a:lnTo>
                    <a:lnTo>
                      <a:pt x="207" y="141"/>
                    </a:lnTo>
                    <a:lnTo>
                      <a:pt x="205" y="149"/>
                    </a:lnTo>
                    <a:lnTo>
                      <a:pt x="202" y="156"/>
                    </a:lnTo>
                    <a:lnTo>
                      <a:pt x="198" y="164"/>
                    </a:lnTo>
                    <a:lnTo>
                      <a:pt x="194" y="171"/>
                    </a:lnTo>
                    <a:lnTo>
                      <a:pt x="184" y="184"/>
                    </a:lnTo>
                    <a:lnTo>
                      <a:pt x="171" y="194"/>
                    </a:lnTo>
                    <a:lnTo>
                      <a:pt x="164" y="198"/>
                    </a:lnTo>
                    <a:lnTo>
                      <a:pt x="156" y="201"/>
                    </a:lnTo>
                    <a:lnTo>
                      <a:pt x="148" y="205"/>
                    </a:lnTo>
                    <a:lnTo>
                      <a:pt x="141" y="206"/>
                    </a:lnTo>
                    <a:lnTo>
                      <a:pt x="133" y="207"/>
                    </a:lnTo>
                    <a:lnTo>
                      <a:pt x="124" y="209"/>
                    </a:lnTo>
                    <a:lnTo>
                      <a:pt x="124"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33" name="Freeform 11384"/>
              <p:cNvSpPr/>
              <p:nvPr/>
            </p:nvSpPr>
            <p:spPr bwMode="auto">
              <a:xfrm>
                <a:off x="7505746" y="3866474"/>
                <a:ext cx="28926" cy="24359"/>
              </a:xfrm>
              <a:custGeom>
                <a:avLst/>
                <a:gdLst>
                  <a:gd name="T0" fmla="*/ 49 w 76"/>
                  <a:gd name="T1" fmla="*/ 63 h 63"/>
                  <a:gd name="T2" fmla="*/ 70 w 76"/>
                  <a:gd name="T3" fmla="*/ 43 h 63"/>
                  <a:gd name="T4" fmla="*/ 76 w 76"/>
                  <a:gd name="T5" fmla="*/ 0 h 63"/>
                  <a:gd name="T6" fmla="*/ 72 w 76"/>
                  <a:gd name="T7" fmla="*/ 2 h 63"/>
                  <a:gd name="T8" fmla="*/ 72 w 76"/>
                  <a:gd name="T9" fmla="*/ 2 h 63"/>
                  <a:gd name="T10" fmla="*/ 61 w 76"/>
                  <a:gd name="T11" fmla="*/ 4 h 63"/>
                  <a:gd name="T12" fmla="*/ 51 w 76"/>
                  <a:gd name="T13" fmla="*/ 7 h 63"/>
                  <a:gd name="T14" fmla="*/ 36 w 76"/>
                  <a:gd name="T15" fmla="*/ 7 h 63"/>
                  <a:gd name="T16" fmla="*/ 36 w 76"/>
                  <a:gd name="T17" fmla="*/ 7 h 63"/>
                  <a:gd name="T18" fmla="*/ 19 w 76"/>
                  <a:gd name="T19" fmla="*/ 5 h 63"/>
                  <a:gd name="T20" fmla="*/ 4 w 76"/>
                  <a:gd name="T21" fmla="*/ 2 h 63"/>
                  <a:gd name="T22" fmla="*/ 0 w 76"/>
                  <a:gd name="T23" fmla="*/ 0 h 63"/>
                  <a:gd name="T24" fmla="*/ 2 w 76"/>
                  <a:gd name="T25" fmla="*/ 45 h 63"/>
                  <a:gd name="T26" fmla="*/ 23 w 76"/>
                  <a:gd name="T27" fmla="*/ 63 h 63"/>
                  <a:gd name="T28" fmla="*/ 49 w 76"/>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62">
                    <a:moveTo>
                      <a:pt x="49" y="63"/>
                    </a:moveTo>
                    <a:lnTo>
                      <a:pt x="70" y="43"/>
                    </a:lnTo>
                    <a:lnTo>
                      <a:pt x="76" y="0"/>
                    </a:lnTo>
                    <a:lnTo>
                      <a:pt x="72" y="2"/>
                    </a:lnTo>
                    <a:lnTo>
                      <a:pt x="72" y="2"/>
                    </a:lnTo>
                    <a:lnTo>
                      <a:pt x="61" y="4"/>
                    </a:lnTo>
                    <a:lnTo>
                      <a:pt x="51" y="7"/>
                    </a:lnTo>
                    <a:lnTo>
                      <a:pt x="36" y="7"/>
                    </a:lnTo>
                    <a:lnTo>
                      <a:pt x="36" y="7"/>
                    </a:lnTo>
                    <a:lnTo>
                      <a:pt x="19" y="5"/>
                    </a:lnTo>
                    <a:lnTo>
                      <a:pt x="4" y="2"/>
                    </a:lnTo>
                    <a:lnTo>
                      <a:pt x="0" y="0"/>
                    </a:lnTo>
                    <a:lnTo>
                      <a:pt x="2" y="45"/>
                    </a:lnTo>
                    <a:lnTo>
                      <a:pt x="23" y="63"/>
                    </a:lnTo>
                    <a:lnTo>
                      <a:pt x="49"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34" name="Freeform 11385"/>
              <p:cNvSpPr/>
              <p:nvPr/>
            </p:nvSpPr>
            <p:spPr bwMode="auto">
              <a:xfrm>
                <a:off x="7426579" y="3782740"/>
                <a:ext cx="18269" cy="13702"/>
              </a:xfrm>
              <a:custGeom>
                <a:avLst/>
                <a:gdLst>
                  <a:gd name="T0" fmla="*/ 47 w 49"/>
                  <a:gd name="T1" fmla="*/ 17 h 33"/>
                  <a:gd name="T2" fmla="*/ 47 w 49"/>
                  <a:gd name="T3" fmla="*/ 17 h 33"/>
                  <a:gd name="T4" fmla="*/ 48 w 49"/>
                  <a:gd name="T5" fmla="*/ 9 h 33"/>
                  <a:gd name="T6" fmla="*/ 49 w 49"/>
                  <a:gd name="T7" fmla="*/ 0 h 33"/>
                  <a:gd name="T8" fmla="*/ 0 w 49"/>
                  <a:gd name="T9" fmla="*/ 0 h 33"/>
                  <a:gd name="T10" fmla="*/ 0 w 49"/>
                  <a:gd name="T11" fmla="*/ 33 h 33"/>
                  <a:gd name="T12" fmla="*/ 49 w 49"/>
                  <a:gd name="T13" fmla="*/ 33 h 33"/>
                  <a:gd name="T14" fmla="*/ 49 w 49"/>
                  <a:gd name="T15" fmla="*/ 33 h 33"/>
                  <a:gd name="T16" fmla="*/ 48 w 49"/>
                  <a:gd name="T17" fmla="*/ 26 h 33"/>
                  <a:gd name="T18" fmla="*/ 47 w 49"/>
                  <a:gd name="T19" fmla="*/ 17 h 33"/>
                  <a:gd name="T20" fmla="*/ 47 w 49"/>
                  <a:gd name="T21"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3">
                    <a:moveTo>
                      <a:pt x="47" y="17"/>
                    </a:moveTo>
                    <a:lnTo>
                      <a:pt x="47" y="17"/>
                    </a:lnTo>
                    <a:lnTo>
                      <a:pt x="48" y="9"/>
                    </a:lnTo>
                    <a:lnTo>
                      <a:pt x="49" y="0"/>
                    </a:lnTo>
                    <a:lnTo>
                      <a:pt x="0" y="0"/>
                    </a:lnTo>
                    <a:lnTo>
                      <a:pt x="0" y="33"/>
                    </a:lnTo>
                    <a:lnTo>
                      <a:pt x="49" y="33"/>
                    </a:lnTo>
                    <a:lnTo>
                      <a:pt x="49" y="33"/>
                    </a:lnTo>
                    <a:lnTo>
                      <a:pt x="48" y="26"/>
                    </a:lnTo>
                    <a:lnTo>
                      <a:pt x="47" y="17"/>
                    </a:lnTo>
                    <a:lnTo>
                      <a:pt x="4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35" name="Freeform 11386"/>
              <p:cNvSpPr/>
              <p:nvPr/>
            </p:nvSpPr>
            <p:spPr bwMode="auto">
              <a:xfrm>
                <a:off x="7595570" y="3782740"/>
                <a:ext cx="18269" cy="13702"/>
              </a:xfrm>
              <a:custGeom>
                <a:avLst/>
                <a:gdLst>
                  <a:gd name="T0" fmla="*/ 0 w 49"/>
                  <a:gd name="T1" fmla="*/ 0 h 33"/>
                  <a:gd name="T2" fmla="*/ 0 w 49"/>
                  <a:gd name="T3" fmla="*/ 0 h 33"/>
                  <a:gd name="T4" fmla="*/ 1 w 49"/>
                  <a:gd name="T5" fmla="*/ 9 h 33"/>
                  <a:gd name="T6" fmla="*/ 2 w 49"/>
                  <a:gd name="T7" fmla="*/ 17 h 33"/>
                  <a:gd name="T8" fmla="*/ 2 w 49"/>
                  <a:gd name="T9" fmla="*/ 17 h 33"/>
                  <a:gd name="T10" fmla="*/ 1 w 49"/>
                  <a:gd name="T11" fmla="*/ 26 h 33"/>
                  <a:gd name="T12" fmla="*/ 0 w 49"/>
                  <a:gd name="T13" fmla="*/ 33 h 33"/>
                  <a:gd name="T14" fmla="*/ 49 w 49"/>
                  <a:gd name="T15" fmla="*/ 33 h 33"/>
                  <a:gd name="T16" fmla="*/ 49 w 49"/>
                  <a:gd name="T17" fmla="*/ 0 h 33"/>
                  <a:gd name="T18" fmla="*/ 0 w 4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3">
                    <a:moveTo>
                      <a:pt x="0" y="0"/>
                    </a:moveTo>
                    <a:lnTo>
                      <a:pt x="0" y="0"/>
                    </a:lnTo>
                    <a:lnTo>
                      <a:pt x="1" y="9"/>
                    </a:lnTo>
                    <a:lnTo>
                      <a:pt x="2" y="17"/>
                    </a:lnTo>
                    <a:lnTo>
                      <a:pt x="2" y="17"/>
                    </a:lnTo>
                    <a:lnTo>
                      <a:pt x="1" y="26"/>
                    </a:lnTo>
                    <a:lnTo>
                      <a:pt x="0" y="33"/>
                    </a:lnTo>
                    <a:lnTo>
                      <a:pt x="49" y="33"/>
                    </a:lnTo>
                    <a:lnTo>
                      <a:pt x="49"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36" name="Freeform 11387"/>
              <p:cNvSpPr/>
              <p:nvPr/>
            </p:nvSpPr>
            <p:spPr bwMode="auto">
              <a:xfrm>
                <a:off x="7517926" y="3692916"/>
                <a:ext cx="13702" cy="21314"/>
              </a:xfrm>
              <a:custGeom>
                <a:avLst/>
                <a:gdLst>
                  <a:gd name="T0" fmla="*/ 34 w 34"/>
                  <a:gd name="T1" fmla="*/ 57 h 57"/>
                  <a:gd name="T2" fmla="*/ 34 w 34"/>
                  <a:gd name="T3" fmla="*/ 0 h 57"/>
                  <a:gd name="T4" fmla="*/ 0 w 34"/>
                  <a:gd name="T5" fmla="*/ 0 h 57"/>
                  <a:gd name="T6" fmla="*/ 0 w 34"/>
                  <a:gd name="T7" fmla="*/ 54 h 57"/>
                  <a:gd name="T8" fmla="*/ 0 w 34"/>
                  <a:gd name="T9" fmla="*/ 54 h 57"/>
                  <a:gd name="T10" fmla="*/ 6 w 34"/>
                  <a:gd name="T11" fmla="*/ 54 h 57"/>
                  <a:gd name="T12" fmla="*/ 6 w 34"/>
                  <a:gd name="T13" fmla="*/ 54 h 57"/>
                  <a:gd name="T14" fmla="*/ 20 w 34"/>
                  <a:gd name="T15" fmla="*/ 54 h 57"/>
                  <a:gd name="T16" fmla="*/ 34 w 34"/>
                  <a:gd name="T17" fmla="*/ 57 h 57"/>
                  <a:gd name="T18" fmla="*/ 34 w 34"/>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7">
                    <a:moveTo>
                      <a:pt x="34" y="57"/>
                    </a:moveTo>
                    <a:lnTo>
                      <a:pt x="34" y="0"/>
                    </a:lnTo>
                    <a:lnTo>
                      <a:pt x="0" y="0"/>
                    </a:lnTo>
                    <a:lnTo>
                      <a:pt x="0" y="54"/>
                    </a:lnTo>
                    <a:lnTo>
                      <a:pt x="0" y="54"/>
                    </a:lnTo>
                    <a:lnTo>
                      <a:pt x="6" y="54"/>
                    </a:lnTo>
                    <a:lnTo>
                      <a:pt x="6" y="54"/>
                    </a:lnTo>
                    <a:lnTo>
                      <a:pt x="20" y="54"/>
                    </a:lnTo>
                    <a:lnTo>
                      <a:pt x="34" y="57"/>
                    </a:lnTo>
                    <a:lnTo>
                      <a:pt x="34"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37" name="Freeform 11388"/>
              <p:cNvSpPr/>
              <p:nvPr/>
            </p:nvSpPr>
            <p:spPr bwMode="auto">
              <a:xfrm>
                <a:off x="7447893" y="3718797"/>
                <a:ext cx="22837" cy="22837"/>
              </a:xfrm>
              <a:custGeom>
                <a:avLst/>
                <a:gdLst>
                  <a:gd name="T0" fmla="*/ 61 w 61"/>
                  <a:gd name="T1" fmla="*/ 38 h 62"/>
                  <a:gd name="T2" fmla="*/ 23 w 61"/>
                  <a:gd name="T3" fmla="*/ 0 h 62"/>
                  <a:gd name="T4" fmla="*/ 0 w 61"/>
                  <a:gd name="T5" fmla="*/ 25 h 62"/>
                  <a:gd name="T6" fmla="*/ 38 w 61"/>
                  <a:gd name="T7" fmla="*/ 62 h 62"/>
                  <a:gd name="T8" fmla="*/ 38 w 61"/>
                  <a:gd name="T9" fmla="*/ 62 h 62"/>
                  <a:gd name="T10" fmla="*/ 48 w 61"/>
                  <a:gd name="T11" fmla="*/ 49 h 62"/>
                  <a:gd name="T12" fmla="*/ 61 w 61"/>
                  <a:gd name="T13" fmla="*/ 38 h 62"/>
                  <a:gd name="T14" fmla="*/ 61 w 61"/>
                  <a:gd name="T15" fmla="*/ 38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2">
                    <a:moveTo>
                      <a:pt x="61" y="38"/>
                    </a:moveTo>
                    <a:lnTo>
                      <a:pt x="23" y="0"/>
                    </a:lnTo>
                    <a:lnTo>
                      <a:pt x="0" y="25"/>
                    </a:lnTo>
                    <a:lnTo>
                      <a:pt x="38" y="62"/>
                    </a:lnTo>
                    <a:lnTo>
                      <a:pt x="38" y="62"/>
                    </a:lnTo>
                    <a:lnTo>
                      <a:pt x="48" y="49"/>
                    </a:lnTo>
                    <a:lnTo>
                      <a:pt x="61" y="38"/>
                    </a:lnTo>
                    <a:lnTo>
                      <a:pt x="61"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38" name="Freeform 11389"/>
              <p:cNvSpPr/>
              <p:nvPr/>
            </p:nvSpPr>
            <p:spPr bwMode="auto">
              <a:xfrm>
                <a:off x="7569689" y="3718797"/>
                <a:ext cx="21314" cy="22837"/>
              </a:xfrm>
              <a:custGeom>
                <a:avLst/>
                <a:gdLst>
                  <a:gd name="T0" fmla="*/ 0 w 58"/>
                  <a:gd name="T1" fmla="*/ 35 h 60"/>
                  <a:gd name="T2" fmla="*/ 0 w 58"/>
                  <a:gd name="T3" fmla="*/ 35 h 60"/>
                  <a:gd name="T4" fmla="*/ 13 w 58"/>
                  <a:gd name="T5" fmla="*/ 47 h 60"/>
                  <a:gd name="T6" fmla="*/ 23 w 58"/>
                  <a:gd name="T7" fmla="*/ 60 h 60"/>
                  <a:gd name="T8" fmla="*/ 58 w 58"/>
                  <a:gd name="T9" fmla="*/ 25 h 60"/>
                  <a:gd name="T10" fmla="*/ 34 w 58"/>
                  <a:gd name="T11" fmla="*/ 0 h 60"/>
                  <a:gd name="T12" fmla="*/ 0 w 58"/>
                  <a:gd name="T13" fmla="*/ 35 h 60"/>
                </a:gdLst>
                <a:ahLst/>
                <a:cxnLst>
                  <a:cxn ang="0">
                    <a:pos x="T0" y="T1"/>
                  </a:cxn>
                  <a:cxn ang="0">
                    <a:pos x="T2" y="T3"/>
                  </a:cxn>
                  <a:cxn ang="0">
                    <a:pos x="T4" y="T5"/>
                  </a:cxn>
                  <a:cxn ang="0">
                    <a:pos x="T6" y="T7"/>
                  </a:cxn>
                  <a:cxn ang="0">
                    <a:pos x="T8" y="T9"/>
                  </a:cxn>
                  <a:cxn ang="0">
                    <a:pos x="T10" y="T11"/>
                  </a:cxn>
                  <a:cxn ang="0">
                    <a:pos x="T12" y="T13"/>
                  </a:cxn>
                </a:cxnLst>
                <a:rect l="0" t="0" r="r" b="b"/>
                <a:pathLst>
                  <a:path w="57" h="60">
                    <a:moveTo>
                      <a:pt x="0" y="35"/>
                    </a:moveTo>
                    <a:lnTo>
                      <a:pt x="0" y="35"/>
                    </a:lnTo>
                    <a:lnTo>
                      <a:pt x="13" y="47"/>
                    </a:lnTo>
                    <a:lnTo>
                      <a:pt x="23" y="60"/>
                    </a:lnTo>
                    <a:lnTo>
                      <a:pt x="58" y="25"/>
                    </a:lnTo>
                    <a:lnTo>
                      <a:pt x="3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39" name="Freeform 11391"/>
              <p:cNvSpPr/>
              <p:nvPr/>
            </p:nvSpPr>
            <p:spPr bwMode="auto">
              <a:xfrm>
                <a:off x="7502701" y="3762948"/>
                <a:ext cx="35016" cy="33494"/>
              </a:xfrm>
              <a:custGeom>
                <a:avLst/>
                <a:gdLst>
                  <a:gd name="T0" fmla="*/ 85 w 90"/>
                  <a:gd name="T1" fmla="*/ 35 h 90"/>
                  <a:gd name="T2" fmla="*/ 55 w 90"/>
                  <a:gd name="T3" fmla="*/ 35 h 90"/>
                  <a:gd name="T4" fmla="*/ 55 w 90"/>
                  <a:gd name="T5" fmla="*/ 5 h 90"/>
                  <a:gd name="T6" fmla="*/ 55 w 90"/>
                  <a:gd name="T7" fmla="*/ 5 h 90"/>
                  <a:gd name="T8" fmla="*/ 55 w 90"/>
                  <a:gd name="T9" fmla="*/ 3 h 90"/>
                  <a:gd name="T10" fmla="*/ 53 w 90"/>
                  <a:gd name="T11" fmla="*/ 1 h 90"/>
                  <a:gd name="T12" fmla="*/ 52 w 90"/>
                  <a:gd name="T13" fmla="*/ 0 h 90"/>
                  <a:gd name="T14" fmla="*/ 50 w 90"/>
                  <a:gd name="T15" fmla="*/ 0 h 90"/>
                  <a:gd name="T16" fmla="*/ 40 w 90"/>
                  <a:gd name="T17" fmla="*/ 0 h 90"/>
                  <a:gd name="T18" fmla="*/ 40 w 90"/>
                  <a:gd name="T19" fmla="*/ 0 h 90"/>
                  <a:gd name="T20" fmla="*/ 39 w 90"/>
                  <a:gd name="T21" fmla="*/ 0 h 90"/>
                  <a:gd name="T22" fmla="*/ 36 w 90"/>
                  <a:gd name="T23" fmla="*/ 1 h 90"/>
                  <a:gd name="T24" fmla="*/ 35 w 90"/>
                  <a:gd name="T25" fmla="*/ 3 h 90"/>
                  <a:gd name="T26" fmla="*/ 35 w 90"/>
                  <a:gd name="T27" fmla="*/ 5 h 90"/>
                  <a:gd name="T28" fmla="*/ 35 w 90"/>
                  <a:gd name="T29" fmla="*/ 35 h 90"/>
                  <a:gd name="T30" fmla="*/ 5 w 90"/>
                  <a:gd name="T31" fmla="*/ 35 h 90"/>
                  <a:gd name="T32" fmla="*/ 5 w 90"/>
                  <a:gd name="T33" fmla="*/ 35 h 90"/>
                  <a:gd name="T34" fmla="*/ 4 w 90"/>
                  <a:gd name="T35" fmla="*/ 35 h 90"/>
                  <a:gd name="T36" fmla="*/ 1 w 90"/>
                  <a:gd name="T37" fmla="*/ 37 h 90"/>
                  <a:gd name="T38" fmla="*/ 1 w 90"/>
                  <a:gd name="T39" fmla="*/ 38 h 90"/>
                  <a:gd name="T40" fmla="*/ 0 w 90"/>
                  <a:gd name="T41" fmla="*/ 40 h 90"/>
                  <a:gd name="T42" fmla="*/ 0 w 90"/>
                  <a:gd name="T43" fmla="*/ 50 h 90"/>
                  <a:gd name="T44" fmla="*/ 0 w 90"/>
                  <a:gd name="T45" fmla="*/ 50 h 90"/>
                  <a:gd name="T46" fmla="*/ 1 w 90"/>
                  <a:gd name="T47" fmla="*/ 51 h 90"/>
                  <a:gd name="T48" fmla="*/ 1 w 90"/>
                  <a:gd name="T49" fmla="*/ 54 h 90"/>
                  <a:gd name="T50" fmla="*/ 4 w 90"/>
                  <a:gd name="T51" fmla="*/ 54 h 90"/>
                  <a:gd name="T52" fmla="*/ 5 w 90"/>
                  <a:gd name="T53" fmla="*/ 55 h 90"/>
                  <a:gd name="T54" fmla="*/ 35 w 90"/>
                  <a:gd name="T55" fmla="*/ 55 h 90"/>
                  <a:gd name="T56" fmla="*/ 35 w 90"/>
                  <a:gd name="T57" fmla="*/ 85 h 90"/>
                  <a:gd name="T58" fmla="*/ 35 w 90"/>
                  <a:gd name="T59" fmla="*/ 85 h 90"/>
                  <a:gd name="T60" fmla="*/ 35 w 90"/>
                  <a:gd name="T61" fmla="*/ 86 h 90"/>
                  <a:gd name="T62" fmla="*/ 36 w 90"/>
                  <a:gd name="T63" fmla="*/ 89 h 90"/>
                  <a:gd name="T64" fmla="*/ 39 w 90"/>
                  <a:gd name="T65" fmla="*/ 89 h 90"/>
                  <a:gd name="T66" fmla="*/ 40 w 90"/>
                  <a:gd name="T67" fmla="*/ 90 h 90"/>
                  <a:gd name="T68" fmla="*/ 50 w 90"/>
                  <a:gd name="T69" fmla="*/ 90 h 90"/>
                  <a:gd name="T70" fmla="*/ 50 w 90"/>
                  <a:gd name="T71" fmla="*/ 90 h 90"/>
                  <a:gd name="T72" fmla="*/ 52 w 90"/>
                  <a:gd name="T73" fmla="*/ 89 h 90"/>
                  <a:gd name="T74" fmla="*/ 53 w 90"/>
                  <a:gd name="T75" fmla="*/ 89 h 90"/>
                  <a:gd name="T76" fmla="*/ 55 w 90"/>
                  <a:gd name="T77" fmla="*/ 86 h 90"/>
                  <a:gd name="T78" fmla="*/ 55 w 90"/>
                  <a:gd name="T79" fmla="*/ 85 h 90"/>
                  <a:gd name="T80" fmla="*/ 55 w 90"/>
                  <a:gd name="T81" fmla="*/ 55 h 90"/>
                  <a:gd name="T82" fmla="*/ 85 w 90"/>
                  <a:gd name="T83" fmla="*/ 55 h 90"/>
                  <a:gd name="T84" fmla="*/ 85 w 90"/>
                  <a:gd name="T85" fmla="*/ 55 h 90"/>
                  <a:gd name="T86" fmla="*/ 87 w 90"/>
                  <a:gd name="T87" fmla="*/ 54 h 90"/>
                  <a:gd name="T88" fmla="*/ 89 w 90"/>
                  <a:gd name="T89" fmla="*/ 54 h 90"/>
                  <a:gd name="T90" fmla="*/ 90 w 90"/>
                  <a:gd name="T91" fmla="*/ 51 h 90"/>
                  <a:gd name="T92" fmla="*/ 90 w 90"/>
                  <a:gd name="T93" fmla="*/ 50 h 90"/>
                  <a:gd name="T94" fmla="*/ 90 w 90"/>
                  <a:gd name="T95" fmla="*/ 40 h 90"/>
                  <a:gd name="T96" fmla="*/ 90 w 90"/>
                  <a:gd name="T97" fmla="*/ 40 h 90"/>
                  <a:gd name="T98" fmla="*/ 90 w 90"/>
                  <a:gd name="T99" fmla="*/ 38 h 90"/>
                  <a:gd name="T100" fmla="*/ 89 w 90"/>
                  <a:gd name="T101" fmla="*/ 37 h 90"/>
                  <a:gd name="T102" fmla="*/ 87 w 90"/>
                  <a:gd name="T103" fmla="*/ 35 h 90"/>
                  <a:gd name="T104" fmla="*/ 85 w 90"/>
                  <a:gd name="T105" fmla="*/ 35 h 90"/>
                  <a:gd name="T106" fmla="*/ 85 w 90"/>
                  <a:gd name="T107" fmla="*/ 3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90">
                    <a:moveTo>
                      <a:pt x="85" y="35"/>
                    </a:moveTo>
                    <a:lnTo>
                      <a:pt x="55" y="35"/>
                    </a:lnTo>
                    <a:lnTo>
                      <a:pt x="55" y="5"/>
                    </a:lnTo>
                    <a:lnTo>
                      <a:pt x="55" y="5"/>
                    </a:lnTo>
                    <a:lnTo>
                      <a:pt x="55" y="3"/>
                    </a:lnTo>
                    <a:lnTo>
                      <a:pt x="53" y="1"/>
                    </a:lnTo>
                    <a:lnTo>
                      <a:pt x="52" y="0"/>
                    </a:lnTo>
                    <a:lnTo>
                      <a:pt x="50" y="0"/>
                    </a:lnTo>
                    <a:lnTo>
                      <a:pt x="40" y="0"/>
                    </a:lnTo>
                    <a:lnTo>
                      <a:pt x="40" y="0"/>
                    </a:lnTo>
                    <a:lnTo>
                      <a:pt x="39" y="0"/>
                    </a:lnTo>
                    <a:lnTo>
                      <a:pt x="36" y="1"/>
                    </a:lnTo>
                    <a:lnTo>
                      <a:pt x="35" y="3"/>
                    </a:lnTo>
                    <a:lnTo>
                      <a:pt x="35" y="5"/>
                    </a:lnTo>
                    <a:lnTo>
                      <a:pt x="35" y="35"/>
                    </a:lnTo>
                    <a:lnTo>
                      <a:pt x="5" y="35"/>
                    </a:lnTo>
                    <a:lnTo>
                      <a:pt x="5" y="35"/>
                    </a:lnTo>
                    <a:lnTo>
                      <a:pt x="4" y="35"/>
                    </a:lnTo>
                    <a:lnTo>
                      <a:pt x="1" y="37"/>
                    </a:lnTo>
                    <a:lnTo>
                      <a:pt x="1" y="38"/>
                    </a:lnTo>
                    <a:lnTo>
                      <a:pt x="0" y="40"/>
                    </a:lnTo>
                    <a:lnTo>
                      <a:pt x="0" y="50"/>
                    </a:lnTo>
                    <a:lnTo>
                      <a:pt x="0" y="50"/>
                    </a:lnTo>
                    <a:lnTo>
                      <a:pt x="1" y="51"/>
                    </a:lnTo>
                    <a:lnTo>
                      <a:pt x="1" y="54"/>
                    </a:lnTo>
                    <a:lnTo>
                      <a:pt x="4" y="54"/>
                    </a:lnTo>
                    <a:lnTo>
                      <a:pt x="5" y="55"/>
                    </a:lnTo>
                    <a:lnTo>
                      <a:pt x="35" y="55"/>
                    </a:lnTo>
                    <a:lnTo>
                      <a:pt x="35" y="85"/>
                    </a:lnTo>
                    <a:lnTo>
                      <a:pt x="35" y="85"/>
                    </a:lnTo>
                    <a:lnTo>
                      <a:pt x="35" y="86"/>
                    </a:lnTo>
                    <a:lnTo>
                      <a:pt x="36" y="89"/>
                    </a:lnTo>
                    <a:lnTo>
                      <a:pt x="39" y="89"/>
                    </a:lnTo>
                    <a:lnTo>
                      <a:pt x="40" y="90"/>
                    </a:lnTo>
                    <a:lnTo>
                      <a:pt x="50" y="90"/>
                    </a:lnTo>
                    <a:lnTo>
                      <a:pt x="50" y="90"/>
                    </a:lnTo>
                    <a:lnTo>
                      <a:pt x="52" y="89"/>
                    </a:lnTo>
                    <a:lnTo>
                      <a:pt x="53" y="89"/>
                    </a:lnTo>
                    <a:lnTo>
                      <a:pt x="55" y="86"/>
                    </a:lnTo>
                    <a:lnTo>
                      <a:pt x="55" y="85"/>
                    </a:lnTo>
                    <a:lnTo>
                      <a:pt x="55" y="55"/>
                    </a:lnTo>
                    <a:lnTo>
                      <a:pt x="85" y="55"/>
                    </a:lnTo>
                    <a:lnTo>
                      <a:pt x="85" y="55"/>
                    </a:lnTo>
                    <a:lnTo>
                      <a:pt x="87" y="54"/>
                    </a:lnTo>
                    <a:lnTo>
                      <a:pt x="89" y="54"/>
                    </a:lnTo>
                    <a:lnTo>
                      <a:pt x="90" y="51"/>
                    </a:lnTo>
                    <a:lnTo>
                      <a:pt x="90" y="50"/>
                    </a:lnTo>
                    <a:lnTo>
                      <a:pt x="90" y="40"/>
                    </a:lnTo>
                    <a:lnTo>
                      <a:pt x="90" y="40"/>
                    </a:lnTo>
                    <a:lnTo>
                      <a:pt x="90" y="38"/>
                    </a:lnTo>
                    <a:lnTo>
                      <a:pt x="89" y="37"/>
                    </a:lnTo>
                    <a:lnTo>
                      <a:pt x="87" y="35"/>
                    </a:lnTo>
                    <a:lnTo>
                      <a:pt x="85" y="35"/>
                    </a:ln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grpSp>
      </p:grpSp>
      <p:grpSp>
        <p:nvGrpSpPr>
          <p:cNvPr id="40" name="组合 39"/>
          <p:cNvGrpSpPr/>
          <p:nvPr/>
        </p:nvGrpSpPr>
        <p:grpSpPr>
          <a:xfrm>
            <a:off x="8520824" y="2219017"/>
            <a:ext cx="894039" cy="829970"/>
            <a:chOff x="8571624" y="1861297"/>
            <a:chExt cx="894039" cy="829970"/>
          </a:xfrm>
        </p:grpSpPr>
        <p:sp>
          <p:nvSpPr>
            <p:cNvPr id="41" name="Freeform 549"/>
            <p:cNvSpPr/>
            <p:nvPr/>
          </p:nvSpPr>
          <p:spPr bwMode="auto">
            <a:xfrm flipH="1">
              <a:off x="8571624" y="1861297"/>
              <a:ext cx="894039" cy="829970"/>
            </a:xfrm>
            <a:custGeom>
              <a:avLst/>
              <a:gdLst>
                <a:gd name="T0" fmla="*/ 485 w 921"/>
                <a:gd name="T1" fmla="*/ 1 h 855"/>
                <a:gd name="T2" fmla="*/ 553 w 921"/>
                <a:gd name="T3" fmla="*/ 7 h 855"/>
                <a:gd name="T4" fmla="*/ 619 w 921"/>
                <a:gd name="T5" fmla="*/ 20 h 855"/>
                <a:gd name="T6" fmla="*/ 680 w 921"/>
                <a:gd name="T7" fmla="*/ 40 h 855"/>
                <a:gd name="T8" fmla="*/ 736 w 921"/>
                <a:gd name="T9" fmla="*/ 65 h 855"/>
                <a:gd name="T10" fmla="*/ 787 w 921"/>
                <a:gd name="T11" fmla="*/ 96 h 855"/>
                <a:gd name="T12" fmla="*/ 830 w 921"/>
                <a:gd name="T13" fmla="*/ 132 h 855"/>
                <a:gd name="T14" fmla="*/ 865 w 921"/>
                <a:gd name="T15" fmla="*/ 172 h 855"/>
                <a:gd name="T16" fmla="*/ 892 w 921"/>
                <a:gd name="T17" fmla="*/ 216 h 855"/>
                <a:gd name="T18" fmla="*/ 912 w 921"/>
                <a:gd name="T19" fmla="*/ 262 h 855"/>
                <a:gd name="T20" fmla="*/ 920 w 921"/>
                <a:gd name="T21" fmla="*/ 312 h 855"/>
                <a:gd name="T22" fmla="*/ 920 w 921"/>
                <a:gd name="T23" fmla="*/ 345 h 855"/>
                <a:gd name="T24" fmla="*/ 912 w 921"/>
                <a:gd name="T25" fmla="*/ 394 h 855"/>
                <a:gd name="T26" fmla="*/ 895 w 921"/>
                <a:gd name="T27" fmla="*/ 439 h 855"/>
                <a:gd name="T28" fmla="*/ 868 w 921"/>
                <a:gd name="T29" fmla="*/ 482 h 855"/>
                <a:gd name="T30" fmla="*/ 833 w 921"/>
                <a:gd name="T31" fmla="*/ 522 h 855"/>
                <a:gd name="T32" fmla="*/ 792 w 921"/>
                <a:gd name="T33" fmla="*/ 557 h 855"/>
                <a:gd name="T34" fmla="*/ 744 w 921"/>
                <a:gd name="T35" fmla="*/ 587 h 855"/>
                <a:gd name="T36" fmla="*/ 690 w 921"/>
                <a:gd name="T37" fmla="*/ 614 h 855"/>
                <a:gd name="T38" fmla="*/ 632 w 921"/>
                <a:gd name="T39" fmla="*/ 634 h 855"/>
                <a:gd name="T40" fmla="*/ 568 w 921"/>
                <a:gd name="T41" fmla="*/ 648 h 855"/>
                <a:gd name="T42" fmla="*/ 503 w 921"/>
                <a:gd name="T43" fmla="*/ 656 h 855"/>
                <a:gd name="T44" fmla="*/ 369 w 921"/>
                <a:gd name="T45" fmla="*/ 651 h 855"/>
                <a:gd name="T46" fmla="*/ 330 w 921"/>
                <a:gd name="T47" fmla="*/ 644 h 855"/>
                <a:gd name="T48" fmla="*/ 223 w 921"/>
                <a:gd name="T49" fmla="*/ 610 h 855"/>
                <a:gd name="T50" fmla="*/ 175 w 921"/>
                <a:gd name="T51" fmla="*/ 586 h 855"/>
                <a:gd name="T52" fmla="*/ 132 w 921"/>
                <a:gd name="T53" fmla="*/ 559 h 855"/>
                <a:gd name="T54" fmla="*/ 94 w 921"/>
                <a:gd name="T55" fmla="*/ 527 h 855"/>
                <a:gd name="T56" fmla="*/ 62 w 921"/>
                <a:gd name="T57" fmla="*/ 492 h 855"/>
                <a:gd name="T58" fmla="*/ 35 w 921"/>
                <a:gd name="T59" fmla="*/ 455 h 855"/>
                <a:gd name="T60" fmla="*/ 16 w 921"/>
                <a:gd name="T61" fmla="*/ 415 h 855"/>
                <a:gd name="T62" fmla="*/ 5 w 921"/>
                <a:gd name="T63" fmla="*/ 372 h 855"/>
                <a:gd name="T64" fmla="*/ 0 w 921"/>
                <a:gd name="T65" fmla="*/ 329 h 855"/>
                <a:gd name="T66" fmla="*/ 2 w 921"/>
                <a:gd name="T67" fmla="*/ 295 h 855"/>
                <a:gd name="T68" fmla="*/ 14 w 921"/>
                <a:gd name="T69" fmla="*/ 246 h 855"/>
                <a:gd name="T70" fmla="*/ 36 w 921"/>
                <a:gd name="T71" fmla="*/ 201 h 855"/>
                <a:gd name="T72" fmla="*/ 67 w 921"/>
                <a:gd name="T73" fmla="*/ 158 h 855"/>
                <a:gd name="T74" fmla="*/ 105 w 921"/>
                <a:gd name="T75" fmla="*/ 119 h 855"/>
                <a:gd name="T76" fmla="*/ 151 w 921"/>
                <a:gd name="T77" fmla="*/ 85 h 855"/>
                <a:gd name="T78" fmla="*/ 203 w 921"/>
                <a:gd name="T79" fmla="*/ 56 h 855"/>
                <a:gd name="T80" fmla="*/ 261 w 921"/>
                <a:gd name="T81" fmla="*/ 32 h 855"/>
                <a:gd name="T82" fmla="*/ 323 w 921"/>
                <a:gd name="T83" fmla="*/ 14 h 855"/>
                <a:gd name="T84" fmla="*/ 390 w 921"/>
                <a:gd name="T85" fmla="*/ 4 h 855"/>
                <a:gd name="T86" fmla="*/ 460 w 921"/>
                <a:gd name="T87"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1" h="855">
                  <a:moveTo>
                    <a:pt x="460" y="0"/>
                  </a:moveTo>
                  <a:lnTo>
                    <a:pt x="460" y="0"/>
                  </a:lnTo>
                  <a:lnTo>
                    <a:pt x="485" y="1"/>
                  </a:lnTo>
                  <a:lnTo>
                    <a:pt x="508" y="2"/>
                  </a:lnTo>
                  <a:lnTo>
                    <a:pt x="530" y="4"/>
                  </a:lnTo>
                  <a:lnTo>
                    <a:pt x="553" y="7"/>
                  </a:lnTo>
                  <a:lnTo>
                    <a:pt x="576" y="10"/>
                  </a:lnTo>
                  <a:lnTo>
                    <a:pt x="598" y="14"/>
                  </a:lnTo>
                  <a:lnTo>
                    <a:pt x="619" y="20"/>
                  </a:lnTo>
                  <a:lnTo>
                    <a:pt x="639" y="26"/>
                  </a:lnTo>
                  <a:lnTo>
                    <a:pt x="660" y="32"/>
                  </a:lnTo>
                  <a:lnTo>
                    <a:pt x="680" y="40"/>
                  </a:lnTo>
                  <a:lnTo>
                    <a:pt x="700" y="47"/>
                  </a:lnTo>
                  <a:lnTo>
                    <a:pt x="718" y="56"/>
                  </a:lnTo>
                  <a:lnTo>
                    <a:pt x="736" y="65"/>
                  </a:lnTo>
                  <a:lnTo>
                    <a:pt x="754" y="75"/>
                  </a:lnTo>
                  <a:lnTo>
                    <a:pt x="770" y="85"/>
                  </a:lnTo>
                  <a:lnTo>
                    <a:pt x="787" y="96"/>
                  </a:lnTo>
                  <a:lnTo>
                    <a:pt x="801" y="108"/>
                  </a:lnTo>
                  <a:lnTo>
                    <a:pt x="816" y="119"/>
                  </a:lnTo>
                  <a:lnTo>
                    <a:pt x="830" y="132"/>
                  </a:lnTo>
                  <a:lnTo>
                    <a:pt x="843" y="145"/>
                  </a:lnTo>
                  <a:lnTo>
                    <a:pt x="854" y="158"/>
                  </a:lnTo>
                  <a:lnTo>
                    <a:pt x="865" y="172"/>
                  </a:lnTo>
                  <a:lnTo>
                    <a:pt x="876" y="186"/>
                  </a:lnTo>
                  <a:lnTo>
                    <a:pt x="885" y="201"/>
                  </a:lnTo>
                  <a:lnTo>
                    <a:pt x="892" y="216"/>
                  </a:lnTo>
                  <a:lnTo>
                    <a:pt x="900" y="230"/>
                  </a:lnTo>
                  <a:lnTo>
                    <a:pt x="906" y="246"/>
                  </a:lnTo>
                  <a:lnTo>
                    <a:pt x="912" y="262"/>
                  </a:lnTo>
                  <a:lnTo>
                    <a:pt x="916" y="278"/>
                  </a:lnTo>
                  <a:lnTo>
                    <a:pt x="919" y="295"/>
                  </a:lnTo>
                  <a:lnTo>
                    <a:pt x="920" y="312"/>
                  </a:lnTo>
                  <a:lnTo>
                    <a:pt x="921" y="329"/>
                  </a:lnTo>
                  <a:lnTo>
                    <a:pt x="921" y="329"/>
                  </a:lnTo>
                  <a:lnTo>
                    <a:pt x="920" y="345"/>
                  </a:lnTo>
                  <a:lnTo>
                    <a:pt x="919" y="362"/>
                  </a:lnTo>
                  <a:lnTo>
                    <a:pt x="916" y="378"/>
                  </a:lnTo>
                  <a:lnTo>
                    <a:pt x="912" y="394"/>
                  </a:lnTo>
                  <a:lnTo>
                    <a:pt x="907" y="408"/>
                  </a:lnTo>
                  <a:lnTo>
                    <a:pt x="901" y="424"/>
                  </a:lnTo>
                  <a:lnTo>
                    <a:pt x="895" y="439"/>
                  </a:lnTo>
                  <a:lnTo>
                    <a:pt x="886" y="454"/>
                  </a:lnTo>
                  <a:lnTo>
                    <a:pt x="878" y="468"/>
                  </a:lnTo>
                  <a:lnTo>
                    <a:pt x="868" y="482"/>
                  </a:lnTo>
                  <a:lnTo>
                    <a:pt x="858" y="495"/>
                  </a:lnTo>
                  <a:lnTo>
                    <a:pt x="846" y="509"/>
                  </a:lnTo>
                  <a:lnTo>
                    <a:pt x="833" y="522"/>
                  </a:lnTo>
                  <a:lnTo>
                    <a:pt x="820" y="533"/>
                  </a:lnTo>
                  <a:lnTo>
                    <a:pt x="807" y="545"/>
                  </a:lnTo>
                  <a:lnTo>
                    <a:pt x="792" y="557"/>
                  </a:lnTo>
                  <a:lnTo>
                    <a:pt x="777" y="567"/>
                  </a:lnTo>
                  <a:lnTo>
                    <a:pt x="761" y="578"/>
                  </a:lnTo>
                  <a:lnTo>
                    <a:pt x="744" y="587"/>
                  </a:lnTo>
                  <a:lnTo>
                    <a:pt x="727" y="597"/>
                  </a:lnTo>
                  <a:lnTo>
                    <a:pt x="709" y="605"/>
                  </a:lnTo>
                  <a:lnTo>
                    <a:pt x="690" y="614"/>
                  </a:lnTo>
                  <a:lnTo>
                    <a:pt x="671" y="621"/>
                  </a:lnTo>
                  <a:lnTo>
                    <a:pt x="652" y="628"/>
                  </a:lnTo>
                  <a:lnTo>
                    <a:pt x="632" y="634"/>
                  </a:lnTo>
                  <a:lnTo>
                    <a:pt x="612" y="639"/>
                  </a:lnTo>
                  <a:lnTo>
                    <a:pt x="590" y="645"/>
                  </a:lnTo>
                  <a:lnTo>
                    <a:pt x="568" y="648"/>
                  </a:lnTo>
                  <a:lnTo>
                    <a:pt x="547" y="652"/>
                  </a:lnTo>
                  <a:lnTo>
                    <a:pt x="525" y="654"/>
                  </a:lnTo>
                  <a:lnTo>
                    <a:pt x="503" y="656"/>
                  </a:lnTo>
                  <a:lnTo>
                    <a:pt x="479" y="657"/>
                  </a:lnTo>
                  <a:lnTo>
                    <a:pt x="293" y="855"/>
                  </a:lnTo>
                  <a:lnTo>
                    <a:pt x="369" y="651"/>
                  </a:lnTo>
                  <a:lnTo>
                    <a:pt x="369" y="651"/>
                  </a:lnTo>
                  <a:lnTo>
                    <a:pt x="349" y="648"/>
                  </a:lnTo>
                  <a:lnTo>
                    <a:pt x="330" y="644"/>
                  </a:lnTo>
                  <a:lnTo>
                    <a:pt x="293" y="635"/>
                  </a:lnTo>
                  <a:lnTo>
                    <a:pt x="257" y="623"/>
                  </a:lnTo>
                  <a:lnTo>
                    <a:pt x="223" y="610"/>
                  </a:lnTo>
                  <a:lnTo>
                    <a:pt x="206" y="602"/>
                  </a:lnTo>
                  <a:lnTo>
                    <a:pt x="190" y="595"/>
                  </a:lnTo>
                  <a:lnTo>
                    <a:pt x="175" y="586"/>
                  </a:lnTo>
                  <a:lnTo>
                    <a:pt x="159" y="578"/>
                  </a:lnTo>
                  <a:lnTo>
                    <a:pt x="145" y="568"/>
                  </a:lnTo>
                  <a:lnTo>
                    <a:pt x="132" y="559"/>
                  </a:lnTo>
                  <a:lnTo>
                    <a:pt x="118" y="548"/>
                  </a:lnTo>
                  <a:lnTo>
                    <a:pt x="105" y="538"/>
                  </a:lnTo>
                  <a:lnTo>
                    <a:pt x="94" y="527"/>
                  </a:lnTo>
                  <a:lnTo>
                    <a:pt x="82" y="516"/>
                  </a:lnTo>
                  <a:lnTo>
                    <a:pt x="71" y="505"/>
                  </a:lnTo>
                  <a:lnTo>
                    <a:pt x="62" y="492"/>
                  </a:lnTo>
                  <a:lnTo>
                    <a:pt x="52" y="480"/>
                  </a:lnTo>
                  <a:lnTo>
                    <a:pt x="44" y="468"/>
                  </a:lnTo>
                  <a:lnTo>
                    <a:pt x="35" y="455"/>
                  </a:lnTo>
                  <a:lnTo>
                    <a:pt x="28" y="442"/>
                  </a:lnTo>
                  <a:lnTo>
                    <a:pt x="21" y="429"/>
                  </a:lnTo>
                  <a:lnTo>
                    <a:pt x="16" y="415"/>
                  </a:lnTo>
                  <a:lnTo>
                    <a:pt x="11" y="401"/>
                  </a:lnTo>
                  <a:lnTo>
                    <a:pt x="8" y="387"/>
                  </a:lnTo>
                  <a:lnTo>
                    <a:pt x="5" y="372"/>
                  </a:lnTo>
                  <a:lnTo>
                    <a:pt x="1" y="359"/>
                  </a:lnTo>
                  <a:lnTo>
                    <a:pt x="0" y="344"/>
                  </a:lnTo>
                  <a:lnTo>
                    <a:pt x="0" y="329"/>
                  </a:lnTo>
                  <a:lnTo>
                    <a:pt x="0" y="329"/>
                  </a:lnTo>
                  <a:lnTo>
                    <a:pt x="0" y="312"/>
                  </a:lnTo>
                  <a:lnTo>
                    <a:pt x="2" y="295"/>
                  </a:lnTo>
                  <a:lnTo>
                    <a:pt x="6" y="278"/>
                  </a:lnTo>
                  <a:lnTo>
                    <a:pt x="10" y="262"/>
                  </a:lnTo>
                  <a:lnTo>
                    <a:pt x="14" y="246"/>
                  </a:lnTo>
                  <a:lnTo>
                    <a:pt x="20" y="230"/>
                  </a:lnTo>
                  <a:lnTo>
                    <a:pt x="28" y="216"/>
                  </a:lnTo>
                  <a:lnTo>
                    <a:pt x="36" y="201"/>
                  </a:lnTo>
                  <a:lnTo>
                    <a:pt x="46" y="186"/>
                  </a:lnTo>
                  <a:lnTo>
                    <a:pt x="55" y="172"/>
                  </a:lnTo>
                  <a:lnTo>
                    <a:pt x="67" y="158"/>
                  </a:lnTo>
                  <a:lnTo>
                    <a:pt x="79" y="145"/>
                  </a:lnTo>
                  <a:lnTo>
                    <a:pt x="91" y="132"/>
                  </a:lnTo>
                  <a:lnTo>
                    <a:pt x="105" y="119"/>
                  </a:lnTo>
                  <a:lnTo>
                    <a:pt x="120" y="108"/>
                  </a:lnTo>
                  <a:lnTo>
                    <a:pt x="135" y="96"/>
                  </a:lnTo>
                  <a:lnTo>
                    <a:pt x="151" y="85"/>
                  </a:lnTo>
                  <a:lnTo>
                    <a:pt x="168" y="75"/>
                  </a:lnTo>
                  <a:lnTo>
                    <a:pt x="185" y="65"/>
                  </a:lnTo>
                  <a:lnTo>
                    <a:pt x="203" y="56"/>
                  </a:lnTo>
                  <a:lnTo>
                    <a:pt x="222" y="47"/>
                  </a:lnTo>
                  <a:lnTo>
                    <a:pt x="241" y="40"/>
                  </a:lnTo>
                  <a:lnTo>
                    <a:pt x="261" y="32"/>
                  </a:lnTo>
                  <a:lnTo>
                    <a:pt x="281" y="26"/>
                  </a:lnTo>
                  <a:lnTo>
                    <a:pt x="302" y="20"/>
                  </a:lnTo>
                  <a:lnTo>
                    <a:pt x="323" y="14"/>
                  </a:lnTo>
                  <a:lnTo>
                    <a:pt x="346" y="10"/>
                  </a:lnTo>
                  <a:lnTo>
                    <a:pt x="368" y="7"/>
                  </a:lnTo>
                  <a:lnTo>
                    <a:pt x="390" y="4"/>
                  </a:lnTo>
                  <a:lnTo>
                    <a:pt x="414" y="2"/>
                  </a:lnTo>
                  <a:lnTo>
                    <a:pt x="437" y="1"/>
                  </a:lnTo>
                  <a:lnTo>
                    <a:pt x="460" y="0"/>
                  </a:lnTo>
                  <a:lnTo>
                    <a:pt x="460" y="0"/>
                  </a:lnTo>
                  <a:close/>
                </a:path>
              </a:pathLst>
            </a:custGeom>
            <a:solidFill>
              <a:srgbClr val="1B94CD"/>
            </a:solidFill>
            <a:ln>
              <a:noFill/>
            </a:ln>
          </p:spPr>
          <p:txBody>
            <a:bodyPr vert="horz" wrap="square" lIns="91440" tIns="45721" rIns="91440" bIns="45721" numCol="1" anchor="t" anchorCtr="0" compatLnSpc="1"/>
            <a:lstStyle/>
            <a:p>
              <a:pPr fontAlgn="auto">
                <a:spcBef>
                  <a:spcPct val="0"/>
                </a:spcBef>
                <a:spcAft>
                  <a:spcPct val="0"/>
                </a:spcAft>
              </a:pPr>
              <a:endParaRPr lang="en-US" sz="1800">
                <a:solidFill>
                  <a:prstClr val="black"/>
                </a:solidFill>
                <a:latin typeface="Agency FB" panose="020F0502020204030204"/>
                <a:ea typeface="微软雅黑" panose="020B0503020204020204" pitchFamily="34" charset="-122"/>
                <a:cs typeface="+mn-ea"/>
                <a:sym typeface="+mn-lt"/>
              </a:endParaRPr>
            </a:p>
          </p:txBody>
        </p:sp>
        <p:grpSp>
          <p:nvGrpSpPr>
            <p:cNvPr id="42" name="Group 69"/>
            <p:cNvGrpSpPr/>
            <p:nvPr/>
          </p:nvGrpSpPr>
          <p:grpSpPr>
            <a:xfrm>
              <a:off x="8845792" y="1992325"/>
              <a:ext cx="372999" cy="363865"/>
              <a:chOff x="2627508" y="1262701"/>
              <a:chExt cx="372998" cy="363864"/>
            </a:xfrm>
            <a:solidFill>
              <a:sysClr val="window" lastClr="FFFFFF"/>
            </a:solidFill>
          </p:grpSpPr>
          <p:sp>
            <p:nvSpPr>
              <p:cNvPr id="43" name="Freeform 10954"/>
              <p:cNvSpPr/>
              <p:nvPr/>
            </p:nvSpPr>
            <p:spPr bwMode="auto">
              <a:xfrm>
                <a:off x="2627508" y="1262701"/>
                <a:ext cx="302966" cy="363864"/>
              </a:xfrm>
              <a:custGeom>
                <a:avLst/>
                <a:gdLst>
                  <a:gd name="T0" fmla="*/ 337 w 798"/>
                  <a:gd name="T1" fmla="*/ 0 h 956"/>
                  <a:gd name="T2" fmla="*/ 798 w 798"/>
                  <a:gd name="T3" fmla="*/ 0 h 956"/>
                  <a:gd name="T4" fmla="*/ 798 w 798"/>
                  <a:gd name="T5" fmla="*/ 155 h 956"/>
                  <a:gd name="T6" fmla="*/ 739 w 798"/>
                  <a:gd name="T7" fmla="*/ 218 h 956"/>
                  <a:gd name="T8" fmla="*/ 739 w 798"/>
                  <a:gd name="T9" fmla="*/ 155 h 956"/>
                  <a:gd name="T10" fmla="*/ 739 w 798"/>
                  <a:gd name="T11" fmla="*/ 72 h 956"/>
                  <a:gd name="T12" fmla="*/ 355 w 798"/>
                  <a:gd name="T13" fmla="*/ 72 h 956"/>
                  <a:gd name="T14" fmla="*/ 355 w 798"/>
                  <a:gd name="T15" fmla="*/ 377 h 956"/>
                  <a:gd name="T16" fmla="*/ 60 w 798"/>
                  <a:gd name="T17" fmla="*/ 377 h 956"/>
                  <a:gd name="T18" fmla="*/ 60 w 798"/>
                  <a:gd name="T19" fmla="*/ 882 h 956"/>
                  <a:gd name="T20" fmla="*/ 739 w 798"/>
                  <a:gd name="T21" fmla="*/ 882 h 956"/>
                  <a:gd name="T22" fmla="*/ 739 w 798"/>
                  <a:gd name="T23" fmla="*/ 516 h 956"/>
                  <a:gd name="T24" fmla="*/ 798 w 798"/>
                  <a:gd name="T25" fmla="*/ 447 h 956"/>
                  <a:gd name="T26" fmla="*/ 798 w 798"/>
                  <a:gd name="T27" fmla="*/ 516 h 956"/>
                  <a:gd name="T28" fmla="*/ 798 w 798"/>
                  <a:gd name="T29" fmla="*/ 956 h 956"/>
                  <a:gd name="T30" fmla="*/ 0 w 798"/>
                  <a:gd name="T31" fmla="*/ 956 h 956"/>
                  <a:gd name="T32" fmla="*/ 0 w 798"/>
                  <a:gd name="T33" fmla="*/ 363 h 956"/>
                  <a:gd name="T34" fmla="*/ 337 w 798"/>
                  <a:gd name="T35"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8" h="956">
                    <a:moveTo>
                      <a:pt x="337" y="0"/>
                    </a:moveTo>
                    <a:lnTo>
                      <a:pt x="798" y="0"/>
                    </a:lnTo>
                    <a:lnTo>
                      <a:pt x="798" y="155"/>
                    </a:lnTo>
                    <a:lnTo>
                      <a:pt x="739" y="218"/>
                    </a:lnTo>
                    <a:lnTo>
                      <a:pt x="739" y="155"/>
                    </a:lnTo>
                    <a:lnTo>
                      <a:pt x="739" y="72"/>
                    </a:lnTo>
                    <a:lnTo>
                      <a:pt x="355" y="72"/>
                    </a:lnTo>
                    <a:lnTo>
                      <a:pt x="355" y="377"/>
                    </a:lnTo>
                    <a:lnTo>
                      <a:pt x="60" y="377"/>
                    </a:lnTo>
                    <a:lnTo>
                      <a:pt x="60" y="882"/>
                    </a:lnTo>
                    <a:lnTo>
                      <a:pt x="739" y="882"/>
                    </a:lnTo>
                    <a:lnTo>
                      <a:pt x="739" y="516"/>
                    </a:lnTo>
                    <a:lnTo>
                      <a:pt x="798" y="447"/>
                    </a:lnTo>
                    <a:lnTo>
                      <a:pt x="798" y="516"/>
                    </a:lnTo>
                    <a:lnTo>
                      <a:pt x="798" y="956"/>
                    </a:lnTo>
                    <a:lnTo>
                      <a:pt x="0" y="956"/>
                    </a:lnTo>
                    <a:lnTo>
                      <a:pt x="0" y="363"/>
                    </a:lnTo>
                    <a:lnTo>
                      <a:pt x="3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44" name="Freeform 10955"/>
              <p:cNvSpPr/>
              <p:nvPr/>
            </p:nvSpPr>
            <p:spPr bwMode="auto">
              <a:xfrm>
                <a:off x="2738646" y="1494112"/>
                <a:ext cx="74600" cy="74600"/>
              </a:xfrm>
              <a:custGeom>
                <a:avLst/>
                <a:gdLst>
                  <a:gd name="T0" fmla="*/ 144 w 196"/>
                  <a:gd name="T1" fmla="*/ 0 h 196"/>
                  <a:gd name="T2" fmla="*/ 196 w 196"/>
                  <a:gd name="T3" fmla="*/ 52 h 196"/>
                  <a:gd name="T4" fmla="*/ 195 w 196"/>
                  <a:gd name="T5" fmla="*/ 53 h 196"/>
                  <a:gd name="T6" fmla="*/ 195 w 196"/>
                  <a:gd name="T7" fmla="*/ 53 h 196"/>
                  <a:gd name="T8" fmla="*/ 140 w 196"/>
                  <a:gd name="T9" fmla="*/ 155 h 196"/>
                  <a:gd name="T10" fmla="*/ 140 w 196"/>
                  <a:gd name="T11" fmla="*/ 155 h 196"/>
                  <a:gd name="T12" fmla="*/ 134 w 196"/>
                  <a:gd name="T13" fmla="*/ 154 h 196"/>
                  <a:gd name="T14" fmla="*/ 126 w 196"/>
                  <a:gd name="T15" fmla="*/ 152 h 196"/>
                  <a:gd name="T16" fmla="*/ 117 w 196"/>
                  <a:gd name="T17" fmla="*/ 154 h 196"/>
                  <a:gd name="T18" fmla="*/ 108 w 196"/>
                  <a:gd name="T19" fmla="*/ 155 h 196"/>
                  <a:gd name="T20" fmla="*/ 89 w 196"/>
                  <a:gd name="T21" fmla="*/ 160 h 196"/>
                  <a:gd name="T22" fmla="*/ 71 w 196"/>
                  <a:gd name="T23" fmla="*/ 167 h 196"/>
                  <a:gd name="T24" fmla="*/ 54 w 196"/>
                  <a:gd name="T25" fmla="*/ 175 h 196"/>
                  <a:gd name="T26" fmla="*/ 41 w 196"/>
                  <a:gd name="T27" fmla="*/ 181 h 196"/>
                  <a:gd name="T28" fmla="*/ 28 w 196"/>
                  <a:gd name="T29" fmla="*/ 188 h 196"/>
                  <a:gd name="T30" fmla="*/ 2 w 196"/>
                  <a:gd name="T31" fmla="*/ 196 h 196"/>
                  <a:gd name="T32" fmla="*/ 96 w 196"/>
                  <a:gd name="T33" fmla="*/ 111 h 196"/>
                  <a:gd name="T34" fmla="*/ 97 w 196"/>
                  <a:gd name="T35" fmla="*/ 99 h 196"/>
                  <a:gd name="T36" fmla="*/ 87 w 196"/>
                  <a:gd name="T37" fmla="*/ 100 h 196"/>
                  <a:gd name="T38" fmla="*/ 0 w 196"/>
                  <a:gd name="T39" fmla="*/ 194 h 196"/>
                  <a:gd name="T40" fmla="*/ 8 w 196"/>
                  <a:gd name="T41" fmla="*/ 167 h 196"/>
                  <a:gd name="T42" fmla="*/ 8 w 196"/>
                  <a:gd name="T43" fmla="*/ 167 h 196"/>
                  <a:gd name="T44" fmla="*/ 16 w 196"/>
                  <a:gd name="T45" fmla="*/ 155 h 196"/>
                  <a:gd name="T46" fmla="*/ 23 w 196"/>
                  <a:gd name="T47" fmla="*/ 141 h 196"/>
                  <a:gd name="T48" fmla="*/ 31 w 196"/>
                  <a:gd name="T49" fmla="*/ 124 h 196"/>
                  <a:gd name="T50" fmla="*/ 37 w 196"/>
                  <a:gd name="T51" fmla="*/ 105 h 196"/>
                  <a:gd name="T52" fmla="*/ 42 w 196"/>
                  <a:gd name="T53" fmla="*/ 87 h 196"/>
                  <a:gd name="T54" fmla="*/ 44 w 196"/>
                  <a:gd name="T55" fmla="*/ 78 h 196"/>
                  <a:gd name="T56" fmla="*/ 45 w 196"/>
                  <a:gd name="T57" fmla="*/ 70 h 196"/>
                  <a:gd name="T58" fmla="*/ 44 w 196"/>
                  <a:gd name="T59" fmla="*/ 62 h 196"/>
                  <a:gd name="T60" fmla="*/ 42 w 196"/>
                  <a:gd name="T61" fmla="*/ 54 h 196"/>
                  <a:gd name="T62" fmla="*/ 144 w 196"/>
                  <a:gd name="T6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6">
                    <a:moveTo>
                      <a:pt x="144" y="0"/>
                    </a:moveTo>
                    <a:lnTo>
                      <a:pt x="196" y="52"/>
                    </a:lnTo>
                    <a:lnTo>
                      <a:pt x="195" y="53"/>
                    </a:lnTo>
                    <a:lnTo>
                      <a:pt x="195" y="53"/>
                    </a:lnTo>
                    <a:lnTo>
                      <a:pt x="140" y="155"/>
                    </a:lnTo>
                    <a:lnTo>
                      <a:pt x="140" y="155"/>
                    </a:lnTo>
                    <a:lnTo>
                      <a:pt x="134" y="154"/>
                    </a:lnTo>
                    <a:lnTo>
                      <a:pt x="126" y="152"/>
                    </a:lnTo>
                    <a:lnTo>
                      <a:pt x="117" y="154"/>
                    </a:lnTo>
                    <a:lnTo>
                      <a:pt x="108" y="155"/>
                    </a:lnTo>
                    <a:lnTo>
                      <a:pt x="89" y="160"/>
                    </a:lnTo>
                    <a:lnTo>
                      <a:pt x="71" y="167"/>
                    </a:lnTo>
                    <a:lnTo>
                      <a:pt x="54" y="175"/>
                    </a:lnTo>
                    <a:lnTo>
                      <a:pt x="41" y="181"/>
                    </a:lnTo>
                    <a:lnTo>
                      <a:pt x="28" y="188"/>
                    </a:lnTo>
                    <a:lnTo>
                      <a:pt x="2" y="196"/>
                    </a:lnTo>
                    <a:lnTo>
                      <a:pt x="96" y="111"/>
                    </a:lnTo>
                    <a:lnTo>
                      <a:pt x="97" y="99"/>
                    </a:lnTo>
                    <a:lnTo>
                      <a:pt x="87" y="100"/>
                    </a:lnTo>
                    <a:lnTo>
                      <a:pt x="0" y="194"/>
                    </a:lnTo>
                    <a:lnTo>
                      <a:pt x="8" y="167"/>
                    </a:lnTo>
                    <a:lnTo>
                      <a:pt x="8" y="167"/>
                    </a:lnTo>
                    <a:lnTo>
                      <a:pt x="16" y="155"/>
                    </a:lnTo>
                    <a:lnTo>
                      <a:pt x="23" y="141"/>
                    </a:lnTo>
                    <a:lnTo>
                      <a:pt x="31" y="124"/>
                    </a:lnTo>
                    <a:lnTo>
                      <a:pt x="37" y="105"/>
                    </a:lnTo>
                    <a:lnTo>
                      <a:pt x="42" y="87"/>
                    </a:lnTo>
                    <a:lnTo>
                      <a:pt x="44" y="78"/>
                    </a:lnTo>
                    <a:lnTo>
                      <a:pt x="45" y="70"/>
                    </a:lnTo>
                    <a:lnTo>
                      <a:pt x="44" y="62"/>
                    </a:lnTo>
                    <a:lnTo>
                      <a:pt x="42" y="54"/>
                    </a:lnTo>
                    <a:lnTo>
                      <a:pt x="1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45" name="Freeform 10956"/>
              <p:cNvSpPr/>
              <p:nvPr/>
            </p:nvSpPr>
            <p:spPr bwMode="auto">
              <a:xfrm>
                <a:off x="2802588" y="1326643"/>
                <a:ext cx="181171" cy="178126"/>
              </a:xfrm>
              <a:custGeom>
                <a:avLst/>
                <a:gdLst>
                  <a:gd name="T0" fmla="*/ 277 w 473"/>
                  <a:gd name="T1" fmla="*/ 292 h 467"/>
                  <a:gd name="T2" fmla="*/ 277 w 473"/>
                  <a:gd name="T3" fmla="*/ 292 h 467"/>
                  <a:gd name="T4" fmla="*/ 244 w 473"/>
                  <a:gd name="T5" fmla="*/ 321 h 467"/>
                  <a:gd name="T6" fmla="*/ 209 w 473"/>
                  <a:gd name="T7" fmla="*/ 351 h 467"/>
                  <a:gd name="T8" fmla="*/ 209 w 473"/>
                  <a:gd name="T9" fmla="*/ 351 h 467"/>
                  <a:gd name="T10" fmla="*/ 140 w 473"/>
                  <a:gd name="T11" fmla="*/ 407 h 467"/>
                  <a:gd name="T12" fmla="*/ 61 w 473"/>
                  <a:gd name="T13" fmla="*/ 467 h 467"/>
                  <a:gd name="T14" fmla="*/ 0 w 473"/>
                  <a:gd name="T15" fmla="*/ 406 h 467"/>
                  <a:gd name="T16" fmla="*/ 0 w 473"/>
                  <a:gd name="T17" fmla="*/ 406 h 467"/>
                  <a:gd name="T18" fmla="*/ 13 w 473"/>
                  <a:gd name="T19" fmla="*/ 389 h 467"/>
                  <a:gd name="T20" fmla="*/ 50 w 473"/>
                  <a:gd name="T21" fmla="*/ 343 h 467"/>
                  <a:gd name="T22" fmla="*/ 103 w 473"/>
                  <a:gd name="T23" fmla="*/ 280 h 467"/>
                  <a:gd name="T24" fmla="*/ 136 w 473"/>
                  <a:gd name="T25" fmla="*/ 244 h 467"/>
                  <a:gd name="T26" fmla="*/ 171 w 473"/>
                  <a:gd name="T27" fmla="*/ 206 h 467"/>
                  <a:gd name="T28" fmla="*/ 171 w 473"/>
                  <a:gd name="T29" fmla="*/ 206 h 467"/>
                  <a:gd name="T30" fmla="*/ 223 w 473"/>
                  <a:gd name="T31" fmla="*/ 152 h 467"/>
                  <a:gd name="T32" fmla="*/ 249 w 473"/>
                  <a:gd name="T33" fmla="*/ 127 h 467"/>
                  <a:gd name="T34" fmla="*/ 277 w 473"/>
                  <a:gd name="T35" fmla="*/ 101 h 467"/>
                  <a:gd name="T36" fmla="*/ 277 w 473"/>
                  <a:gd name="T37" fmla="*/ 101 h 467"/>
                  <a:gd name="T38" fmla="*/ 306 w 473"/>
                  <a:gd name="T39" fmla="*/ 77 h 467"/>
                  <a:gd name="T40" fmla="*/ 336 w 473"/>
                  <a:gd name="T41" fmla="*/ 53 h 467"/>
                  <a:gd name="T42" fmla="*/ 336 w 473"/>
                  <a:gd name="T43" fmla="*/ 53 h 467"/>
                  <a:gd name="T44" fmla="*/ 356 w 473"/>
                  <a:gd name="T45" fmla="*/ 36 h 467"/>
                  <a:gd name="T46" fmla="*/ 377 w 473"/>
                  <a:gd name="T47" fmla="*/ 23 h 467"/>
                  <a:gd name="T48" fmla="*/ 398 w 473"/>
                  <a:gd name="T49" fmla="*/ 10 h 467"/>
                  <a:gd name="T50" fmla="*/ 418 w 473"/>
                  <a:gd name="T51" fmla="*/ 0 h 467"/>
                  <a:gd name="T52" fmla="*/ 419 w 473"/>
                  <a:gd name="T53" fmla="*/ 1 h 467"/>
                  <a:gd name="T54" fmla="*/ 473 w 473"/>
                  <a:gd name="T55" fmla="*/ 54 h 467"/>
                  <a:gd name="T56" fmla="*/ 473 w 473"/>
                  <a:gd name="T57" fmla="*/ 54 h 467"/>
                  <a:gd name="T58" fmla="*/ 471 w 473"/>
                  <a:gd name="T59" fmla="*/ 61 h 467"/>
                  <a:gd name="T60" fmla="*/ 464 w 473"/>
                  <a:gd name="T61" fmla="*/ 77 h 467"/>
                  <a:gd name="T62" fmla="*/ 457 w 473"/>
                  <a:gd name="T63" fmla="*/ 88 h 467"/>
                  <a:gd name="T64" fmla="*/ 447 w 473"/>
                  <a:gd name="T65" fmla="*/ 104 h 467"/>
                  <a:gd name="T66" fmla="*/ 435 w 473"/>
                  <a:gd name="T67" fmla="*/ 122 h 467"/>
                  <a:gd name="T68" fmla="*/ 419 w 473"/>
                  <a:gd name="T69" fmla="*/ 142 h 467"/>
                  <a:gd name="T70" fmla="*/ 419 w 473"/>
                  <a:gd name="T71" fmla="*/ 142 h 467"/>
                  <a:gd name="T72" fmla="*/ 403 w 473"/>
                  <a:gd name="T73" fmla="*/ 163 h 467"/>
                  <a:gd name="T74" fmla="*/ 384 w 473"/>
                  <a:gd name="T75" fmla="*/ 185 h 467"/>
                  <a:gd name="T76" fmla="*/ 362 w 473"/>
                  <a:gd name="T77" fmla="*/ 208 h 467"/>
                  <a:gd name="T78" fmla="*/ 336 w 473"/>
                  <a:gd name="T79" fmla="*/ 236 h 467"/>
                  <a:gd name="T80" fmla="*/ 336 w 473"/>
                  <a:gd name="T81" fmla="*/ 236 h 467"/>
                  <a:gd name="T82" fmla="*/ 308 w 473"/>
                  <a:gd name="T83" fmla="*/ 263 h 467"/>
                  <a:gd name="T84" fmla="*/ 277 w 473"/>
                  <a:gd name="T85" fmla="*/ 292 h 467"/>
                  <a:gd name="T86" fmla="*/ 277 w 473"/>
                  <a:gd name="T87" fmla="*/ 2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2" h="467">
                    <a:moveTo>
                      <a:pt x="277" y="292"/>
                    </a:moveTo>
                    <a:lnTo>
                      <a:pt x="277" y="292"/>
                    </a:lnTo>
                    <a:lnTo>
                      <a:pt x="244" y="321"/>
                    </a:lnTo>
                    <a:lnTo>
                      <a:pt x="209" y="351"/>
                    </a:lnTo>
                    <a:lnTo>
                      <a:pt x="209" y="351"/>
                    </a:lnTo>
                    <a:lnTo>
                      <a:pt x="140" y="407"/>
                    </a:lnTo>
                    <a:lnTo>
                      <a:pt x="61" y="467"/>
                    </a:lnTo>
                    <a:lnTo>
                      <a:pt x="0" y="406"/>
                    </a:lnTo>
                    <a:lnTo>
                      <a:pt x="0" y="406"/>
                    </a:lnTo>
                    <a:lnTo>
                      <a:pt x="13" y="389"/>
                    </a:lnTo>
                    <a:lnTo>
                      <a:pt x="50" y="343"/>
                    </a:lnTo>
                    <a:lnTo>
                      <a:pt x="103" y="280"/>
                    </a:lnTo>
                    <a:lnTo>
                      <a:pt x="136" y="244"/>
                    </a:lnTo>
                    <a:lnTo>
                      <a:pt x="171" y="206"/>
                    </a:lnTo>
                    <a:lnTo>
                      <a:pt x="171" y="206"/>
                    </a:lnTo>
                    <a:lnTo>
                      <a:pt x="223" y="152"/>
                    </a:lnTo>
                    <a:lnTo>
                      <a:pt x="249" y="127"/>
                    </a:lnTo>
                    <a:lnTo>
                      <a:pt x="277" y="101"/>
                    </a:lnTo>
                    <a:lnTo>
                      <a:pt x="277" y="101"/>
                    </a:lnTo>
                    <a:lnTo>
                      <a:pt x="306" y="77"/>
                    </a:lnTo>
                    <a:lnTo>
                      <a:pt x="336" y="53"/>
                    </a:lnTo>
                    <a:lnTo>
                      <a:pt x="336" y="53"/>
                    </a:lnTo>
                    <a:lnTo>
                      <a:pt x="356" y="36"/>
                    </a:lnTo>
                    <a:lnTo>
                      <a:pt x="377" y="23"/>
                    </a:lnTo>
                    <a:lnTo>
                      <a:pt x="398" y="10"/>
                    </a:lnTo>
                    <a:lnTo>
                      <a:pt x="418" y="0"/>
                    </a:lnTo>
                    <a:lnTo>
                      <a:pt x="419" y="1"/>
                    </a:lnTo>
                    <a:lnTo>
                      <a:pt x="473" y="54"/>
                    </a:lnTo>
                    <a:lnTo>
                      <a:pt x="473" y="54"/>
                    </a:lnTo>
                    <a:lnTo>
                      <a:pt x="471" y="61"/>
                    </a:lnTo>
                    <a:lnTo>
                      <a:pt x="464" y="77"/>
                    </a:lnTo>
                    <a:lnTo>
                      <a:pt x="457" y="88"/>
                    </a:lnTo>
                    <a:lnTo>
                      <a:pt x="447" y="104"/>
                    </a:lnTo>
                    <a:lnTo>
                      <a:pt x="435" y="122"/>
                    </a:lnTo>
                    <a:lnTo>
                      <a:pt x="419" y="142"/>
                    </a:lnTo>
                    <a:lnTo>
                      <a:pt x="419" y="142"/>
                    </a:lnTo>
                    <a:lnTo>
                      <a:pt x="403" y="163"/>
                    </a:lnTo>
                    <a:lnTo>
                      <a:pt x="384" y="185"/>
                    </a:lnTo>
                    <a:lnTo>
                      <a:pt x="362" y="208"/>
                    </a:lnTo>
                    <a:lnTo>
                      <a:pt x="336" y="236"/>
                    </a:lnTo>
                    <a:lnTo>
                      <a:pt x="336" y="236"/>
                    </a:lnTo>
                    <a:lnTo>
                      <a:pt x="308" y="263"/>
                    </a:lnTo>
                    <a:lnTo>
                      <a:pt x="277" y="292"/>
                    </a:lnTo>
                    <a:lnTo>
                      <a:pt x="277" y="2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46" name="Freeform 10957"/>
              <p:cNvSpPr/>
              <p:nvPr/>
            </p:nvSpPr>
            <p:spPr bwMode="auto">
              <a:xfrm>
                <a:off x="2974624" y="1309896"/>
                <a:ext cx="25882" cy="25882"/>
              </a:xfrm>
              <a:custGeom>
                <a:avLst/>
                <a:gdLst>
                  <a:gd name="T0" fmla="*/ 9 w 66"/>
                  <a:gd name="T1" fmla="*/ 8 h 67"/>
                  <a:gd name="T2" fmla="*/ 9 w 66"/>
                  <a:gd name="T3" fmla="*/ 8 h 67"/>
                  <a:gd name="T4" fmla="*/ 13 w 66"/>
                  <a:gd name="T5" fmla="*/ 4 h 67"/>
                  <a:gd name="T6" fmla="*/ 17 w 66"/>
                  <a:gd name="T7" fmla="*/ 2 h 67"/>
                  <a:gd name="T8" fmla="*/ 22 w 66"/>
                  <a:gd name="T9" fmla="*/ 0 h 67"/>
                  <a:gd name="T10" fmla="*/ 26 w 66"/>
                  <a:gd name="T11" fmla="*/ 0 h 67"/>
                  <a:gd name="T12" fmla="*/ 31 w 66"/>
                  <a:gd name="T13" fmla="*/ 0 h 67"/>
                  <a:gd name="T14" fmla="*/ 35 w 66"/>
                  <a:gd name="T15" fmla="*/ 2 h 67"/>
                  <a:gd name="T16" fmla="*/ 40 w 66"/>
                  <a:gd name="T17" fmla="*/ 4 h 67"/>
                  <a:gd name="T18" fmla="*/ 44 w 66"/>
                  <a:gd name="T19" fmla="*/ 8 h 67"/>
                  <a:gd name="T20" fmla="*/ 60 w 66"/>
                  <a:gd name="T21" fmla="*/ 24 h 67"/>
                  <a:gd name="T22" fmla="*/ 60 w 66"/>
                  <a:gd name="T23" fmla="*/ 24 h 67"/>
                  <a:gd name="T24" fmla="*/ 62 w 66"/>
                  <a:gd name="T25" fmla="*/ 28 h 67"/>
                  <a:gd name="T26" fmla="*/ 65 w 66"/>
                  <a:gd name="T27" fmla="*/ 32 h 67"/>
                  <a:gd name="T28" fmla="*/ 66 w 66"/>
                  <a:gd name="T29" fmla="*/ 36 h 67"/>
                  <a:gd name="T30" fmla="*/ 66 w 66"/>
                  <a:gd name="T31" fmla="*/ 41 h 67"/>
                  <a:gd name="T32" fmla="*/ 66 w 66"/>
                  <a:gd name="T33" fmla="*/ 45 h 67"/>
                  <a:gd name="T34" fmla="*/ 65 w 66"/>
                  <a:gd name="T35" fmla="*/ 50 h 67"/>
                  <a:gd name="T36" fmla="*/ 62 w 66"/>
                  <a:gd name="T37" fmla="*/ 54 h 67"/>
                  <a:gd name="T38" fmla="*/ 60 w 66"/>
                  <a:gd name="T39" fmla="*/ 58 h 67"/>
                  <a:gd name="T40" fmla="*/ 49 w 66"/>
                  <a:gd name="T41" fmla="*/ 67 h 67"/>
                  <a:gd name="T42" fmla="*/ 0 w 66"/>
                  <a:gd name="T43" fmla="*/ 17 h 67"/>
                  <a:gd name="T44" fmla="*/ 9 w 66"/>
                  <a:gd name="T45"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7">
                    <a:moveTo>
                      <a:pt x="9" y="8"/>
                    </a:moveTo>
                    <a:lnTo>
                      <a:pt x="9" y="8"/>
                    </a:lnTo>
                    <a:lnTo>
                      <a:pt x="13" y="4"/>
                    </a:lnTo>
                    <a:lnTo>
                      <a:pt x="17" y="2"/>
                    </a:lnTo>
                    <a:lnTo>
                      <a:pt x="22" y="0"/>
                    </a:lnTo>
                    <a:lnTo>
                      <a:pt x="26" y="0"/>
                    </a:lnTo>
                    <a:lnTo>
                      <a:pt x="31" y="0"/>
                    </a:lnTo>
                    <a:lnTo>
                      <a:pt x="35" y="2"/>
                    </a:lnTo>
                    <a:lnTo>
                      <a:pt x="40" y="4"/>
                    </a:lnTo>
                    <a:lnTo>
                      <a:pt x="44" y="8"/>
                    </a:lnTo>
                    <a:lnTo>
                      <a:pt x="60" y="24"/>
                    </a:lnTo>
                    <a:lnTo>
                      <a:pt x="60" y="24"/>
                    </a:lnTo>
                    <a:lnTo>
                      <a:pt x="62" y="28"/>
                    </a:lnTo>
                    <a:lnTo>
                      <a:pt x="65" y="32"/>
                    </a:lnTo>
                    <a:lnTo>
                      <a:pt x="66" y="36"/>
                    </a:lnTo>
                    <a:lnTo>
                      <a:pt x="66" y="41"/>
                    </a:lnTo>
                    <a:lnTo>
                      <a:pt x="66" y="45"/>
                    </a:lnTo>
                    <a:lnTo>
                      <a:pt x="65" y="50"/>
                    </a:lnTo>
                    <a:lnTo>
                      <a:pt x="62" y="54"/>
                    </a:lnTo>
                    <a:lnTo>
                      <a:pt x="60" y="58"/>
                    </a:lnTo>
                    <a:lnTo>
                      <a:pt x="49" y="67"/>
                    </a:lnTo>
                    <a:lnTo>
                      <a:pt x="0" y="17"/>
                    </a:lnTo>
                    <a:lnTo>
                      <a:pt x="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grpSp>
      </p:grpSp>
      <p:grpSp>
        <p:nvGrpSpPr>
          <p:cNvPr id="47" name="组合 46"/>
          <p:cNvGrpSpPr/>
          <p:nvPr/>
        </p:nvGrpSpPr>
        <p:grpSpPr>
          <a:xfrm>
            <a:off x="9877690" y="2403975"/>
            <a:ext cx="890610" cy="826786"/>
            <a:chOff x="9928490" y="2046255"/>
            <a:chExt cx="890610" cy="826786"/>
          </a:xfrm>
        </p:grpSpPr>
        <p:sp>
          <p:nvSpPr>
            <p:cNvPr id="48" name="Freeform 549"/>
            <p:cNvSpPr/>
            <p:nvPr/>
          </p:nvSpPr>
          <p:spPr bwMode="auto">
            <a:xfrm>
              <a:off x="9928490" y="2046255"/>
              <a:ext cx="890610" cy="826786"/>
            </a:xfrm>
            <a:custGeom>
              <a:avLst/>
              <a:gdLst>
                <a:gd name="T0" fmla="*/ 485 w 921"/>
                <a:gd name="T1" fmla="*/ 1 h 855"/>
                <a:gd name="T2" fmla="*/ 553 w 921"/>
                <a:gd name="T3" fmla="*/ 7 h 855"/>
                <a:gd name="T4" fmla="*/ 619 w 921"/>
                <a:gd name="T5" fmla="*/ 20 h 855"/>
                <a:gd name="T6" fmla="*/ 680 w 921"/>
                <a:gd name="T7" fmla="*/ 40 h 855"/>
                <a:gd name="T8" fmla="*/ 736 w 921"/>
                <a:gd name="T9" fmla="*/ 65 h 855"/>
                <a:gd name="T10" fmla="*/ 787 w 921"/>
                <a:gd name="T11" fmla="*/ 96 h 855"/>
                <a:gd name="T12" fmla="*/ 830 w 921"/>
                <a:gd name="T13" fmla="*/ 132 h 855"/>
                <a:gd name="T14" fmla="*/ 865 w 921"/>
                <a:gd name="T15" fmla="*/ 172 h 855"/>
                <a:gd name="T16" fmla="*/ 892 w 921"/>
                <a:gd name="T17" fmla="*/ 216 h 855"/>
                <a:gd name="T18" fmla="*/ 912 w 921"/>
                <a:gd name="T19" fmla="*/ 262 h 855"/>
                <a:gd name="T20" fmla="*/ 920 w 921"/>
                <a:gd name="T21" fmla="*/ 312 h 855"/>
                <a:gd name="T22" fmla="*/ 920 w 921"/>
                <a:gd name="T23" fmla="*/ 345 h 855"/>
                <a:gd name="T24" fmla="*/ 912 w 921"/>
                <a:gd name="T25" fmla="*/ 394 h 855"/>
                <a:gd name="T26" fmla="*/ 895 w 921"/>
                <a:gd name="T27" fmla="*/ 439 h 855"/>
                <a:gd name="T28" fmla="*/ 868 w 921"/>
                <a:gd name="T29" fmla="*/ 482 h 855"/>
                <a:gd name="T30" fmla="*/ 833 w 921"/>
                <a:gd name="T31" fmla="*/ 522 h 855"/>
                <a:gd name="T32" fmla="*/ 792 w 921"/>
                <a:gd name="T33" fmla="*/ 557 h 855"/>
                <a:gd name="T34" fmla="*/ 744 w 921"/>
                <a:gd name="T35" fmla="*/ 587 h 855"/>
                <a:gd name="T36" fmla="*/ 690 w 921"/>
                <a:gd name="T37" fmla="*/ 614 h 855"/>
                <a:gd name="T38" fmla="*/ 632 w 921"/>
                <a:gd name="T39" fmla="*/ 634 h 855"/>
                <a:gd name="T40" fmla="*/ 568 w 921"/>
                <a:gd name="T41" fmla="*/ 648 h 855"/>
                <a:gd name="T42" fmla="*/ 503 w 921"/>
                <a:gd name="T43" fmla="*/ 656 h 855"/>
                <a:gd name="T44" fmla="*/ 369 w 921"/>
                <a:gd name="T45" fmla="*/ 651 h 855"/>
                <a:gd name="T46" fmla="*/ 330 w 921"/>
                <a:gd name="T47" fmla="*/ 644 h 855"/>
                <a:gd name="T48" fmla="*/ 223 w 921"/>
                <a:gd name="T49" fmla="*/ 610 h 855"/>
                <a:gd name="T50" fmla="*/ 175 w 921"/>
                <a:gd name="T51" fmla="*/ 586 h 855"/>
                <a:gd name="T52" fmla="*/ 132 w 921"/>
                <a:gd name="T53" fmla="*/ 559 h 855"/>
                <a:gd name="T54" fmla="*/ 94 w 921"/>
                <a:gd name="T55" fmla="*/ 527 h 855"/>
                <a:gd name="T56" fmla="*/ 62 w 921"/>
                <a:gd name="T57" fmla="*/ 492 h 855"/>
                <a:gd name="T58" fmla="*/ 35 w 921"/>
                <a:gd name="T59" fmla="*/ 455 h 855"/>
                <a:gd name="T60" fmla="*/ 16 w 921"/>
                <a:gd name="T61" fmla="*/ 415 h 855"/>
                <a:gd name="T62" fmla="*/ 5 w 921"/>
                <a:gd name="T63" fmla="*/ 372 h 855"/>
                <a:gd name="T64" fmla="*/ 0 w 921"/>
                <a:gd name="T65" fmla="*/ 329 h 855"/>
                <a:gd name="T66" fmla="*/ 2 w 921"/>
                <a:gd name="T67" fmla="*/ 295 h 855"/>
                <a:gd name="T68" fmla="*/ 14 w 921"/>
                <a:gd name="T69" fmla="*/ 246 h 855"/>
                <a:gd name="T70" fmla="*/ 36 w 921"/>
                <a:gd name="T71" fmla="*/ 201 h 855"/>
                <a:gd name="T72" fmla="*/ 67 w 921"/>
                <a:gd name="T73" fmla="*/ 158 h 855"/>
                <a:gd name="T74" fmla="*/ 105 w 921"/>
                <a:gd name="T75" fmla="*/ 119 h 855"/>
                <a:gd name="T76" fmla="*/ 151 w 921"/>
                <a:gd name="T77" fmla="*/ 85 h 855"/>
                <a:gd name="T78" fmla="*/ 203 w 921"/>
                <a:gd name="T79" fmla="*/ 56 h 855"/>
                <a:gd name="T80" fmla="*/ 261 w 921"/>
                <a:gd name="T81" fmla="*/ 32 h 855"/>
                <a:gd name="T82" fmla="*/ 323 w 921"/>
                <a:gd name="T83" fmla="*/ 14 h 855"/>
                <a:gd name="T84" fmla="*/ 390 w 921"/>
                <a:gd name="T85" fmla="*/ 4 h 855"/>
                <a:gd name="T86" fmla="*/ 460 w 921"/>
                <a:gd name="T87"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1" h="855">
                  <a:moveTo>
                    <a:pt x="460" y="0"/>
                  </a:moveTo>
                  <a:lnTo>
                    <a:pt x="460" y="0"/>
                  </a:lnTo>
                  <a:lnTo>
                    <a:pt x="485" y="1"/>
                  </a:lnTo>
                  <a:lnTo>
                    <a:pt x="508" y="2"/>
                  </a:lnTo>
                  <a:lnTo>
                    <a:pt x="530" y="4"/>
                  </a:lnTo>
                  <a:lnTo>
                    <a:pt x="553" y="7"/>
                  </a:lnTo>
                  <a:lnTo>
                    <a:pt x="576" y="10"/>
                  </a:lnTo>
                  <a:lnTo>
                    <a:pt x="598" y="14"/>
                  </a:lnTo>
                  <a:lnTo>
                    <a:pt x="619" y="20"/>
                  </a:lnTo>
                  <a:lnTo>
                    <a:pt x="639" y="26"/>
                  </a:lnTo>
                  <a:lnTo>
                    <a:pt x="660" y="32"/>
                  </a:lnTo>
                  <a:lnTo>
                    <a:pt x="680" y="40"/>
                  </a:lnTo>
                  <a:lnTo>
                    <a:pt x="700" y="47"/>
                  </a:lnTo>
                  <a:lnTo>
                    <a:pt x="718" y="56"/>
                  </a:lnTo>
                  <a:lnTo>
                    <a:pt x="736" y="65"/>
                  </a:lnTo>
                  <a:lnTo>
                    <a:pt x="754" y="75"/>
                  </a:lnTo>
                  <a:lnTo>
                    <a:pt x="770" y="85"/>
                  </a:lnTo>
                  <a:lnTo>
                    <a:pt x="787" y="96"/>
                  </a:lnTo>
                  <a:lnTo>
                    <a:pt x="801" y="108"/>
                  </a:lnTo>
                  <a:lnTo>
                    <a:pt x="816" y="119"/>
                  </a:lnTo>
                  <a:lnTo>
                    <a:pt x="830" y="132"/>
                  </a:lnTo>
                  <a:lnTo>
                    <a:pt x="843" y="145"/>
                  </a:lnTo>
                  <a:lnTo>
                    <a:pt x="854" y="158"/>
                  </a:lnTo>
                  <a:lnTo>
                    <a:pt x="865" y="172"/>
                  </a:lnTo>
                  <a:lnTo>
                    <a:pt x="876" y="186"/>
                  </a:lnTo>
                  <a:lnTo>
                    <a:pt x="885" y="201"/>
                  </a:lnTo>
                  <a:lnTo>
                    <a:pt x="892" y="216"/>
                  </a:lnTo>
                  <a:lnTo>
                    <a:pt x="900" y="230"/>
                  </a:lnTo>
                  <a:lnTo>
                    <a:pt x="906" y="246"/>
                  </a:lnTo>
                  <a:lnTo>
                    <a:pt x="912" y="262"/>
                  </a:lnTo>
                  <a:lnTo>
                    <a:pt x="916" y="278"/>
                  </a:lnTo>
                  <a:lnTo>
                    <a:pt x="919" y="295"/>
                  </a:lnTo>
                  <a:lnTo>
                    <a:pt x="920" y="312"/>
                  </a:lnTo>
                  <a:lnTo>
                    <a:pt x="921" y="329"/>
                  </a:lnTo>
                  <a:lnTo>
                    <a:pt x="921" y="329"/>
                  </a:lnTo>
                  <a:lnTo>
                    <a:pt x="920" y="345"/>
                  </a:lnTo>
                  <a:lnTo>
                    <a:pt x="919" y="362"/>
                  </a:lnTo>
                  <a:lnTo>
                    <a:pt x="916" y="378"/>
                  </a:lnTo>
                  <a:lnTo>
                    <a:pt x="912" y="394"/>
                  </a:lnTo>
                  <a:lnTo>
                    <a:pt x="907" y="408"/>
                  </a:lnTo>
                  <a:lnTo>
                    <a:pt x="901" y="424"/>
                  </a:lnTo>
                  <a:lnTo>
                    <a:pt x="895" y="439"/>
                  </a:lnTo>
                  <a:lnTo>
                    <a:pt x="886" y="454"/>
                  </a:lnTo>
                  <a:lnTo>
                    <a:pt x="878" y="468"/>
                  </a:lnTo>
                  <a:lnTo>
                    <a:pt x="868" y="482"/>
                  </a:lnTo>
                  <a:lnTo>
                    <a:pt x="858" y="495"/>
                  </a:lnTo>
                  <a:lnTo>
                    <a:pt x="846" y="509"/>
                  </a:lnTo>
                  <a:lnTo>
                    <a:pt x="833" y="522"/>
                  </a:lnTo>
                  <a:lnTo>
                    <a:pt x="820" y="533"/>
                  </a:lnTo>
                  <a:lnTo>
                    <a:pt x="807" y="545"/>
                  </a:lnTo>
                  <a:lnTo>
                    <a:pt x="792" y="557"/>
                  </a:lnTo>
                  <a:lnTo>
                    <a:pt x="777" y="567"/>
                  </a:lnTo>
                  <a:lnTo>
                    <a:pt x="761" y="578"/>
                  </a:lnTo>
                  <a:lnTo>
                    <a:pt x="744" y="587"/>
                  </a:lnTo>
                  <a:lnTo>
                    <a:pt x="727" y="597"/>
                  </a:lnTo>
                  <a:lnTo>
                    <a:pt x="709" y="605"/>
                  </a:lnTo>
                  <a:lnTo>
                    <a:pt x="690" y="614"/>
                  </a:lnTo>
                  <a:lnTo>
                    <a:pt x="671" y="621"/>
                  </a:lnTo>
                  <a:lnTo>
                    <a:pt x="652" y="628"/>
                  </a:lnTo>
                  <a:lnTo>
                    <a:pt x="632" y="634"/>
                  </a:lnTo>
                  <a:lnTo>
                    <a:pt x="612" y="639"/>
                  </a:lnTo>
                  <a:lnTo>
                    <a:pt x="590" y="645"/>
                  </a:lnTo>
                  <a:lnTo>
                    <a:pt x="568" y="648"/>
                  </a:lnTo>
                  <a:lnTo>
                    <a:pt x="547" y="652"/>
                  </a:lnTo>
                  <a:lnTo>
                    <a:pt x="525" y="654"/>
                  </a:lnTo>
                  <a:lnTo>
                    <a:pt x="503" y="656"/>
                  </a:lnTo>
                  <a:lnTo>
                    <a:pt x="479" y="657"/>
                  </a:lnTo>
                  <a:lnTo>
                    <a:pt x="293" y="855"/>
                  </a:lnTo>
                  <a:lnTo>
                    <a:pt x="369" y="651"/>
                  </a:lnTo>
                  <a:lnTo>
                    <a:pt x="369" y="651"/>
                  </a:lnTo>
                  <a:lnTo>
                    <a:pt x="349" y="648"/>
                  </a:lnTo>
                  <a:lnTo>
                    <a:pt x="330" y="644"/>
                  </a:lnTo>
                  <a:lnTo>
                    <a:pt x="293" y="635"/>
                  </a:lnTo>
                  <a:lnTo>
                    <a:pt x="257" y="623"/>
                  </a:lnTo>
                  <a:lnTo>
                    <a:pt x="223" y="610"/>
                  </a:lnTo>
                  <a:lnTo>
                    <a:pt x="206" y="602"/>
                  </a:lnTo>
                  <a:lnTo>
                    <a:pt x="190" y="595"/>
                  </a:lnTo>
                  <a:lnTo>
                    <a:pt x="175" y="586"/>
                  </a:lnTo>
                  <a:lnTo>
                    <a:pt x="159" y="578"/>
                  </a:lnTo>
                  <a:lnTo>
                    <a:pt x="145" y="568"/>
                  </a:lnTo>
                  <a:lnTo>
                    <a:pt x="132" y="559"/>
                  </a:lnTo>
                  <a:lnTo>
                    <a:pt x="118" y="548"/>
                  </a:lnTo>
                  <a:lnTo>
                    <a:pt x="105" y="538"/>
                  </a:lnTo>
                  <a:lnTo>
                    <a:pt x="94" y="527"/>
                  </a:lnTo>
                  <a:lnTo>
                    <a:pt x="82" y="516"/>
                  </a:lnTo>
                  <a:lnTo>
                    <a:pt x="71" y="505"/>
                  </a:lnTo>
                  <a:lnTo>
                    <a:pt x="62" y="492"/>
                  </a:lnTo>
                  <a:lnTo>
                    <a:pt x="52" y="480"/>
                  </a:lnTo>
                  <a:lnTo>
                    <a:pt x="44" y="468"/>
                  </a:lnTo>
                  <a:lnTo>
                    <a:pt x="35" y="455"/>
                  </a:lnTo>
                  <a:lnTo>
                    <a:pt x="28" y="442"/>
                  </a:lnTo>
                  <a:lnTo>
                    <a:pt x="21" y="429"/>
                  </a:lnTo>
                  <a:lnTo>
                    <a:pt x="16" y="415"/>
                  </a:lnTo>
                  <a:lnTo>
                    <a:pt x="11" y="401"/>
                  </a:lnTo>
                  <a:lnTo>
                    <a:pt x="8" y="387"/>
                  </a:lnTo>
                  <a:lnTo>
                    <a:pt x="5" y="372"/>
                  </a:lnTo>
                  <a:lnTo>
                    <a:pt x="1" y="359"/>
                  </a:lnTo>
                  <a:lnTo>
                    <a:pt x="0" y="344"/>
                  </a:lnTo>
                  <a:lnTo>
                    <a:pt x="0" y="329"/>
                  </a:lnTo>
                  <a:lnTo>
                    <a:pt x="0" y="329"/>
                  </a:lnTo>
                  <a:lnTo>
                    <a:pt x="0" y="312"/>
                  </a:lnTo>
                  <a:lnTo>
                    <a:pt x="2" y="295"/>
                  </a:lnTo>
                  <a:lnTo>
                    <a:pt x="6" y="278"/>
                  </a:lnTo>
                  <a:lnTo>
                    <a:pt x="10" y="262"/>
                  </a:lnTo>
                  <a:lnTo>
                    <a:pt x="14" y="246"/>
                  </a:lnTo>
                  <a:lnTo>
                    <a:pt x="20" y="230"/>
                  </a:lnTo>
                  <a:lnTo>
                    <a:pt x="28" y="216"/>
                  </a:lnTo>
                  <a:lnTo>
                    <a:pt x="36" y="201"/>
                  </a:lnTo>
                  <a:lnTo>
                    <a:pt x="46" y="186"/>
                  </a:lnTo>
                  <a:lnTo>
                    <a:pt x="55" y="172"/>
                  </a:lnTo>
                  <a:lnTo>
                    <a:pt x="67" y="158"/>
                  </a:lnTo>
                  <a:lnTo>
                    <a:pt x="79" y="145"/>
                  </a:lnTo>
                  <a:lnTo>
                    <a:pt x="91" y="132"/>
                  </a:lnTo>
                  <a:lnTo>
                    <a:pt x="105" y="119"/>
                  </a:lnTo>
                  <a:lnTo>
                    <a:pt x="120" y="108"/>
                  </a:lnTo>
                  <a:lnTo>
                    <a:pt x="135" y="96"/>
                  </a:lnTo>
                  <a:lnTo>
                    <a:pt x="151" y="85"/>
                  </a:lnTo>
                  <a:lnTo>
                    <a:pt x="168" y="75"/>
                  </a:lnTo>
                  <a:lnTo>
                    <a:pt x="185" y="65"/>
                  </a:lnTo>
                  <a:lnTo>
                    <a:pt x="203" y="56"/>
                  </a:lnTo>
                  <a:lnTo>
                    <a:pt x="222" y="47"/>
                  </a:lnTo>
                  <a:lnTo>
                    <a:pt x="241" y="40"/>
                  </a:lnTo>
                  <a:lnTo>
                    <a:pt x="261" y="32"/>
                  </a:lnTo>
                  <a:lnTo>
                    <a:pt x="281" y="26"/>
                  </a:lnTo>
                  <a:lnTo>
                    <a:pt x="302" y="20"/>
                  </a:lnTo>
                  <a:lnTo>
                    <a:pt x="323" y="14"/>
                  </a:lnTo>
                  <a:lnTo>
                    <a:pt x="346" y="10"/>
                  </a:lnTo>
                  <a:lnTo>
                    <a:pt x="368" y="7"/>
                  </a:lnTo>
                  <a:lnTo>
                    <a:pt x="390" y="4"/>
                  </a:lnTo>
                  <a:lnTo>
                    <a:pt x="414" y="2"/>
                  </a:lnTo>
                  <a:lnTo>
                    <a:pt x="437" y="1"/>
                  </a:lnTo>
                  <a:lnTo>
                    <a:pt x="460" y="0"/>
                  </a:lnTo>
                  <a:lnTo>
                    <a:pt x="460" y="0"/>
                  </a:lnTo>
                  <a:close/>
                </a:path>
              </a:pathLst>
            </a:custGeom>
            <a:solidFill>
              <a:srgbClr val="1B94CD"/>
            </a:solidFill>
            <a:ln>
              <a:noFill/>
            </a:ln>
          </p:spPr>
          <p:txBody>
            <a:bodyPr vert="horz" wrap="square" lIns="91440" tIns="45721" rIns="91440" bIns="45721" numCol="1" anchor="t" anchorCtr="0" compatLnSpc="1"/>
            <a:lstStyle/>
            <a:p>
              <a:pPr fontAlgn="auto">
                <a:spcBef>
                  <a:spcPct val="0"/>
                </a:spcBef>
                <a:spcAft>
                  <a:spcPct val="0"/>
                </a:spcAft>
              </a:pPr>
              <a:endParaRPr lang="en-US" sz="1800">
                <a:solidFill>
                  <a:prstClr val="black"/>
                </a:solidFill>
                <a:latin typeface="Agency FB" panose="020F0502020204030204"/>
                <a:ea typeface="微软雅黑" panose="020B0503020204020204" pitchFamily="34" charset="-122"/>
                <a:cs typeface="+mn-ea"/>
                <a:sym typeface="+mn-lt"/>
              </a:endParaRPr>
            </a:p>
          </p:txBody>
        </p:sp>
        <p:grpSp>
          <p:nvGrpSpPr>
            <p:cNvPr id="49" name="Group 74"/>
            <p:cNvGrpSpPr/>
            <p:nvPr/>
          </p:nvGrpSpPr>
          <p:grpSpPr>
            <a:xfrm>
              <a:off x="10232470" y="2180937"/>
              <a:ext cx="371476" cy="369954"/>
              <a:chOff x="6574012" y="5806066"/>
              <a:chExt cx="371476" cy="369953"/>
            </a:xfrm>
            <a:solidFill>
              <a:sysClr val="window" lastClr="FFFFFF"/>
            </a:solidFill>
          </p:grpSpPr>
          <p:sp>
            <p:nvSpPr>
              <p:cNvPr id="50" name="Freeform 11402"/>
              <p:cNvSpPr>
                <a:spLocks noEditPoints="1"/>
              </p:cNvSpPr>
              <p:nvPr/>
            </p:nvSpPr>
            <p:spPr bwMode="auto">
              <a:xfrm>
                <a:off x="6574012" y="5827380"/>
                <a:ext cx="344072" cy="348639"/>
              </a:xfrm>
              <a:custGeom>
                <a:avLst/>
                <a:gdLst>
                  <a:gd name="T0" fmla="*/ 42 w 902"/>
                  <a:gd name="T1" fmla="*/ 576 h 915"/>
                  <a:gd name="T2" fmla="*/ 42 w 902"/>
                  <a:gd name="T3" fmla="*/ 77 h 915"/>
                  <a:gd name="T4" fmla="*/ 45 w 902"/>
                  <a:gd name="T5" fmla="*/ 64 h 915"/>
                  <a:gd name="T6" fmla="*/ 53 w 902"/>
                  <a:gd name="T7" fmla="*/ 53 h 915"/>
                  <a:gd name="T8" fmla="*/ 63 w 902"/>
                  <a:gd name="T9" fmla="*/ 46 h 915"/>
                  <a:gd name="T10" fmla="*/ 78 w 902"/>
                  <a:gd name="T11" fmla="*/ 43 h 915"/>
                  <a:gd name="T12" fmla="*/ 646 w 902"/>
                  <a:gd name="T13" fmla="*/ 43 h 915"/>
                  <a:gd name="T14" fmla="*/ 660 w 902"/>
                  <a:gd name="T15" fmla="*/ 0 h 915"/>
                  <a:gd name="T16" fmla="*/ 78 w 902"/>
                  <a:gd name="T17" fmla="*/ 0 h 915"/>
                  <a:gd name="T18" fmla="*/ 62 w 902"/>
                  <a:gd name="T19" fmla="*/ 3 h 915"/>
                  <a:gd name="T20" fmla="*/ 34 w 902"/>
                  <a:gd name="T21" fmla="*/ 13 h 915"/>
                  <a:gd name="T22" fmla="*/ 14 w 902"/>
                  <a:gd name="T23" fmla="*/ 34 h 915"/>
                  <a:gd name="T24" fmla="*/ 2 w 902"/>
                  <a:gd name="T25" fmla="*/ 63 h 915"/>
                  <a:gd name="T26" fmla="*/ 0 w 902"/>
                  <a:gd name="T27" fmla="*/ 77 h 915"/>
                  <a:gd name="T28" fmla="*/ 0 w 902"/>
                  <a:gd name="T29" fmla="*/ 675 h 915"/>
                  <a:gd name="T30" fmla="*/ 2 w 902"/>
                  <a:gd name="T31" fmla="*/ 691 h 915"/>
                  <a:gd name="T32" fmla="*/ 14 w 902"/>
                  <a:gd name="T33" fmla="*/ 718 h 915"/>
                  <a:gd name="T34" fmla="*/ 34 w 902"/>
                  <a:gd name="T35" fmla="*/ 739 h 915"/>
                  <a:gd name="T36" fmla="*/ 62 w 902"/>
                  <a:gd name="T37" fmla="*/ 751 h 915"/>
                  <a:gd name="T38" fmla="*/ 78 w 902"/>
                  <a:gd name="T39" fmla="*/ 752 h 915"/>
                  <a:gd name="T40" fmla="*/ 354 w 902"/>
                  <a:gd name="T41" fmla="*/ 752 h 915"/>
                  <a:gd name="T42" fmla="*/ 293 w 902"/>
                  <a:gd name="T43" fmla="*/ 854 h 915"/>
                  <a:gd name="T44" fmla="*/ 626 w 902"/>
                  <a:gd name="T45" fmla="*/ 915 h 915"/>
                  <a:gd name="T46" fmla="*/ 572 w 902"/>
                  <a:gd name="T47" fmla="*/ 854 h 915"/>
                  <a:gd name="T48" fmla="*/ 572 w 902"/>
                  <a:gd name="T49" fmla="*/ 752 h 915"/>
                  <a:gd name="T50" fmla="*/ 825 w 902"/>
                  <a:gd name="T51" fmla="*/ 752 h 915"/>
                  <a:gd name="T52" fmla="*/ 832 w 902"/>
                  <a:gd name="T53" fmla="*/ 752 h 915"/>
                  <a:gd name="T54" fmla="*/ 855 w 902"/>
                  <a:gd name="T55" fmla="*/ 747 h 915"/>
                  <a:gd name="T56" fmla="*/ 879 w 902"/>
                  <a:gd name="T57" fmla="*/ 730 h 915"/>
                  <a:gd name="T58" fmla="*/ 895 w 902"/>
                  <a:gd name="T59" fmla="*/ 705 h 915"/>
                  <a:gd name="T60" fmla="*/ 902 w 902"/>
                  <a:gd name="T61" fmla="*/ 683 h 915"/>
                  <a:gd name="T62" fmla="*/ 902 w 902"/>
                  <a:gd name="T63" fmla="*/ 268 h 915"/>
                  <a:gd name="T64" fmla="*/ 881 w 902"/>
                  <a:gd name="T65" fmla="*/ 274 h 915"/>
                  <a:gd name="T66" fmla="*/ 860 w 902"/>
                  <a:gd name="T67" fmla="*/ 576 h 915"/>
                  <a:gd name="T68" fmla="*/ 473 w 902"/>
                  <a:gd name="T69" fmla="*/ 709 h 915"/>
                  <a:gd name="T70" fmla="*/ 456 w 902"/>
                  <a:gd name="T71" fmla="*/ 705 h 915"/>
                  <a:gd name="T72" fmla="*/ 442 w 902"/>
                  <a:gd name="T73" fmla="*/ 696 h 915"/>
                  <a:gd name="T74" fmla="*/ 433 w 902"/>
                  <a:gd name="T75" fmla="*/ 682 h 915"/>
                  <a:gd name="T76" fmla="*/ 430 w 902"/>
                  <a:gd name="T77" fmla="*/ 665 h 915"/>
                  <a:gd name="T78" fmla="*/ 430 w 902"/>
                  <a:gd name="T79" fmla="*/ 656 h 915"/>
                  <a:gd name="T80" fmla="*/ 437 w 902"/>
                  <a:gd name="T81" fmla="*/ 640 h 915"/>
                  <a:gd name="T82" fmla="*/ 448 w 902"/>
                  <a:gd name="T83" fmla="*/ 628 h 915"/>
                  <a:gd name="T84" fmla="*/ 464 w 902"/>
                  <a:gd name="T85" fmla="*/ 622 h 915"/>
                  <a:gd name="T86" fmla="*/ 473 w 902"/>
                  <a:gd name="T87" fmla="*/ 622 h 915"/>
                  <a:gd name="T88" fmla="*/ 490 w 902"/>
                  <a:gd name="T89" fmla="*/ 624 h 915"/>
                  <a:gd name="T90" fmla="*/ 505 w 902"/>
                  <a:gd name="T91" fmla="*/ 635 h 915"/>
                  <a:gd name="T92" fmla="*/ 514 w 902"/>
                  <a:gd name="T93" fmla="*/ 648 h 915"/>
                  <a:gd name="T94" fmla="*/ 516 w 902"/>
                  <a:gd name="T95" fmla="*/ 665 h 915"/>
                  <a:gd name="T96" fmla="*/ 516 w 902"/>
                  <a:gd name="T97" fmla="*/ 674 h 915"/>
                  <a:gd name="T98" fmla="*/ 510 w 902"/>
                  <a:gd name="T99" fmla="*/ 689 h 915"/>
                  <a:gd name="T100" fmla="*/ 498 w 902"/>
                  <a:gd name="T101" fmla="*/ 701 h 915"/>
                  <a:gd name="T102" fmla="*/ 482 w 902"/>
                  <a:gd name="T103" fmla="*/ 708 h 915"/>
                  <a:gd name="T104" fmla="*/ 473 w 902"/>
                  <a:gd name="T105" fmla="*/ 709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2" h="915">
                    <a:moveTo>
                      <a:pt x="860" y="576"/>
                    </a:moveTo>
                    <a:lnTo>
                      <a:pt x="42" y="576"/>
                    </a:lnTo>
                    <a:lnTo>
                      <a:pt x="42" y="77"/>
                    </a:lnTo>
                    <a:lnTo>
                      <a:pt x="42" y="77"/>
                    </a:lnTo>
                    <a:lnTo>
                      <a:pt x="44" y="70"/>
                    </a:lnTo>
                    <a:lnTo>
                      <a:pt x="45" y="64"/>
                    </a:lnTo>
                    <a:lnTo>
                      <a:pt x="49" y="59"/>
                    </a:lnTo>
                    <a:lnTo>
                      <a:pt x="53" y="53"/>
                    </a:lnTo>
                    <a:lnTo>
                      <a:pt x="58" y="48"/>
                    </a:lnTo>
                    <a:lnTo>
                      <a:pt x="63" y="46"/>
                    </a:lnTo>
                    <a:lnTo>
                      <a:pt x="70" y="43"/>
                    </a:lnTo>
                    <a:lnTo>
                      <a:pt x="78" y="43"/>
                    </a:lnTo>
                    <a:lnTo>
                      <a:pt x="646" y="43"/>
                    </a:lnTo>
                    <a:lnTo>
                      <a:pt x="646" y="43"/>
                    </a:lnTo>
                    <a:lnTo>
                      <a:pt x="652" y="21"/>
                    </a:lnTo>
                    <a:lnTo>
                      <a:pt x="660" y="0"/>
                    </a:lnTo>
                    <a:lnTo>
                      <a:pt x="78" y="0"/>
                    </a:lnTo>
                    <a:lnTo>
                      <a:pt x="78" y="0"/>
                    </a:lnTo>
                    <a:lnTo>
                      <a:pt x="70" y="1"/>
                    </a:lnTo>
                    <a:lnTo>
                      <a:pt x="62" y="3"/>
                    </a:lnTo>
                    <a:lnTo>
                      <a:pt x="48" y="6"/>
                    </a:lnTo>
                    <a:lnTo>
                      <a:pt x="34" y="13"/>
                    </a:lnTo>
                    <a:lnTo>
                      <a:pt x="23" y="23"/>
                    </a:lnTo>
                    <a:lnTo>
                      <a:pt x="14" y="34"/>
                    </a:lnTo>
                    <a:lnTo>
                      <a:pt x="6" y="47"/>
                    </a:lnTo>
                    <a:lnTo>
                      <a:pt x="2" y="63"/>
                    </a:lnTo>
                    <a:lnTo>
                      <a:pt x="0" y="69"/>
                    </a:lnTo>
                    <a:lnTo>
                      <a:pt x="0" y="77"/>
                    </a:lnTo>
                    <a:lnTo>
                      <a:pt x="0" y="675"/>
                    </a:lnTo>
                    <a:lnTo>
                      <a:pt x="0" y="675"/>
                    </a:lnTo>
                    <a:lnTo>
                      <a:pt x="0" y="683"/>
                    </a:lnTo>
                    <a:lnTo>
                      <a:pt x="2" y="691"/>
                    </a:lnTo>
                    <a:lnTo>
                      <a:pt x="6" y="705"/>
                    </a:lnTo>
                    <a:lnTo>
                      <a:pt x="14" y="718"/>
                    </a:lnTo>
                    <a:lnTo>
                      <a:pt x="23" y="730"/>
                    </a:lnTo>
                    <a:lnTo>
                      <a:pt x="34" y="739"/>
                    </a:lnTo>
                    <a:lnTo>
                      <a:pt x="48" y="747"/>
                    </a:lnTo>
                    <a:lnTo>
                      <a:pt x="62" y="751"/>
                    </a:lnTo>
                    <a:lnTo>
                      <a:pt x="70" y="752"/>
                    </a:lnTo>
                    <a:lnTo>
                      <a:pt x="78" y="752"/>
                    </a:lnTo>
                    <a:lnTo>
                      <a:pt x="327" y="752"/>
                    </a:lnTo>
                    <a:lnTo>
                      <a:pt x="354" y="752"/>
                    </a:lnTo>
                    <a:lnTo>
                      <a:pt x="354" y="854"/>
                    </a:lnTo>
                    <a:lnTo>
                      <a:pt x="293" y="854"/>
                    </a:lnTo>
                    <a:lnTo>
                      <a:pt x="293" y="915"/>
                    </a:lnTo>
                    <a:lnTo>
                      <a:pt x="626" y="915"/>
                    </a:lnTo>
                    <a:lnTo>
                      <a:pt x="626" y="854"/>
                    </a:lnTo>
                    <a:lnTo>
                      <a:pt x="572" y="854"/>
                    </a:lnTo>
                    <a:lnTo>
                      <a:pt x="572" y="752"/>
                    </a:lnTo>
                    <a:lnTo>
                      <a:pt x="572" y="752"/>
                    </a:lnTo>
                    <a:lnTo>
                      <a:pt x="626" y="752"/>
                    </a:lnTo>
                    <a:lnTo>
                      <a:pt x="825" y="752"/>
                    </a:lnTo>
                    <a:lnTo>
                      <a:pt x="825" y="752"/>
                    </a:lnTo>
                    <a:lnTo>
                      <a:pt x="832" y="752"/>
                    </a:lnTo>
                    <a:lnTo>
                      <a:pt x="840" y="751"/>
                    </a:lnTo>
                    <a:lnTo>
                      <a:pt x="855" y="747"/>
                    </a:lnTo>
                    <a:lnTo>
                      <a:pt x="868" y="739"/>
                    </a:lnTo>
                    <a:lnTo>
                      <a:pt x="879" y="730"/>
                    </a:lnTo>
                    <a:lnTo>
                      <a:pt x="889" y="718"/>
                    </a:lnTo>
                    <a:lnTo>
                      <a:pt x="895" y="705"/>
                    </a:lnTo>
                    <a:lnTo>
                      <a:pt x="900" y="691"/>
                    </a:lnTo>
                    <a:lnTo>
                      <a:pt x="902" y="683"/>
                    </a:lnTo>
                    <a:lnTo>
                      <a:pt x="902" y="675"/>
                    </a:lnTo>
                    <a:lnTo>
                      <a:pt x="902" y="268"/>
                    </a:lnTo>
                    <a:lnTo>
                      <a:pt x="902" y="268"/>
                    </a:lnTo>
                    <a:lnTo>
                      <a:pt x="881" y="274"/>
                    </a:lnTo>
                    <a:lnTo>
                      <a:pt x="860" y="278"/>
                    </a:lnTo>
                    <a:lnTo>
                      <a:pt x="860" y="576"/>
                    </a:lnTo>
                    <a:close/>
                    <a:moveTo>
                      <a:pt x="473" y="709"/>
                    </a:moveTo>
                    <a:lnTo>
                      <a:pt x="473" y="709"/>
                    </a:lnTo>
                    <a:lnTo>
                      <a:pt x="464" y="708"/>
                    </a:lnTo>
                    <a:lnTo>
                      <a:pt x="456" y="705"/>
                    </a:lnTo>
                    <a:lnTo>
                      <a:pt x="448" y="701"/>
                    </a:lnTo>
                    <a:lnTo>
                      <a:pt x="442" y="696"/>
                    </a:lnTo>
                    <a:lnTo>
                      <a:pt x="437" y="689"/>
                    </a:lnTo>
                    <a:lnTo>
                      <a:pt x="433" y="682"/>
                    </a:lnTo>
                    <a:lnTo>
                      <a:pt x="430" y="674"/>
                    </a:lnTo>
                    <a:lnTo>
                      <a:pt x="430" y="665"/>
                    </a:lnTo>
                    <a:lnTo>
                      <a:pt x="430" y="665"/>
                    </a:lnTo>
                    <a:lnTo>
                      <a:pt x="430" y="656"/>
                    </a:lnTo>
                    <a:lnTo>
                      <a:pt x="433" y="648"/>
                    </a:lnTo>
                    <a:lnTo>
                      <a:pt x="437" y="640"/>
                    </a:lnTo>
                    <a:lnTo>
                      <a:pt x="442" y="635"/>
                    </a:lnTo>
                    <a:lnTo>
                      <a:pt x="448" y="628"/>
                    </a:lnTo>
                    <a:lnTo>
                      <a:pt x="456" y="624"/>
                    </a:lnTo>
                    <a:lnTo>
                      <a:pt x="464" y="622"/>
                    </a:lnTo>
                    <a:lnTo>
                      <a:pt x="473" y="622"/>
                    </a:lnTo>
                    <a:lnTo>
                      <a:pt x="473" y="622"/>
                    </a:lnTo>
                    <a:lnTo>
                      <a:pt x="482" y="622"/>
                    </a:lnTo>
                    <a:lnTo>
                      <a:pt x="490" y="624"/>
                    </a:lnTo>
                    <a:lnTo>
                      <a:pt x="498" y="628"/>
                    </a:lnTo>
                    <a:lnTo>
                      <a:pt x="505" y="635"/>
                    </a:lnTo>
                    <a:lnTo>
                      <a:pt x="510" y="640"/>
                    </a:lnTo>
                    <a:lnTo>
                      <a:pt x="514" y="648"/>
                    </a:lnTo>
                    <a:lnTo>
                      <a:pt x="516" y="656"/>
                    </a:lnTo>
                    <a:lnTo>
                      <a:pt x="516" y="665"/>
                    </a:lnTo>
                    <a:lnTo>
                      <a:pt x="516" y="665"/>
                    </a:lnTo>
                    <a:lnTo>
                      <a:pt x="516" y="674"/>
                    </a:lnTo>
                    <a:lnTo>
                      <a:pt x="514" y="682"/>
                    </a:lnTo>
                    <a:lnTo>
                      <a:pt x="510" y="689"/>
                    </a:lnTo>
                    <a:lnTo>
                      <a:pt x="505" y="696"/>
                    </a:lnTo>
                    <a:lnTo>
                      <a:pt x="498" y="701"/>
                    </a:lnTo>
                    <a:lnTo>
                      <a:pt x="490" y="705"/>
                    </a:lnTo>
                    <a:lnTo>
                      <a:pt x="482" y="708"/>
                    </a:lnTo>
                    <a:lnTo>
                      <a:pt x="473" y="709"/>
                    </a:lnTo>
                    <a:lnTo>
                      <a:pt x="473"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sp>
            <p:nvSpPr>
              <p:cNvPr id="51" name="Freeform 11403"/>
              <p:cNvSpPr>
                <a:spLocks noEditPoints="1"/>
              </p:cNvSpPr>
              <p:nvPr/>
            </p:nvSpPr>
            <p:spPr bwMode="auto">
              <a:xfrm>
                <a:off x="6828260" y="5806066"/>
                <a:ext cx="117228" cy="117228"/>
              </a:xfrm>
              <a:custGeom>
                <a:avLst/>
                <a:gdLst>
                  <a:gd name="T0" fmla="*/ 300 w 307"/>
                  <a:gd name="T1" fmla="*/ 114 h 307"/>
                  <a:gd name="T2" fmla="*/ 286 w 307"/>
                  <a:gd name="T3" fmla="*/ 77 h 307"/>
                  <a:gd name="T4" fmla="*/ 261 w 307"/>
                  <a:gd name="T5" fmla="*/ 46 h 307"/>
                  <a:gd name="T6" fmla="*/ 230 w 307"/>
                  <a:gd name="T7" fmla="*/ 21 h 307"/>
                  <a:gd name="T8" fmla="*/ 193 w 307"/>
                  <a:gd name="T9" fmla="*/ 7 h 307"/>
                  <a:gd name="T10" fmla="*/ 153 w 307"/>
                  <a:gd name="T11" fmla="*/ 0 h 307"/>
                  <a:gd name="T12" fmla="*/ 121 w 307"/>
                  <a:gd name="T13" fmla="*/ 4 h 307"/>
                  <a:gd name="T14" fmla="*/ 79 w 307"/>
                  <a:gd name="T15" fmla="*/ 18 h 307"/>
                  <a:gd name="T16" fmla="*/ 44 w 307"/>
                  <a:gd name="T17" fmla="*/ 46 h 307"/>
                  <a:gd name="T18" fmla="*/ 18 w 307"/>
                  <a:gd name="T19" fmla="*/ 81 h 307"/>
                  <a:gd name="T20" fmla="*/ 2 w 307"/>
                  <a:gd name="T21" fmla="*/ 123 h 307"/>
                  <a:gd name="T22" fmla="*/ 0 w 307"/>
                  <a:gd name="T23" fmla="*/ 154 h 307"/>
                  <a:gd name="T24" fmla="*/ 4 w 307"/>
                  <a:gd name="T25" fmla="*/ 192 h 307"/>
                  <a:gd name="T26" fmla="*/ 18 w 307"/>
                  <a:gd name="T27" fmla="*/ 227 h 307"/>
                  <a:gd name="T28" fmla="*/ 40 w 307"/>
                  <a:gd name="T29" fmla="*/ 257 h 307"/>
                  <a:gd name="T30" fmla="*/ 68 w 307"/>
                  <a:gd name="T31" fmla="*/ 282 h 307"/>
                  <a:gd name="T32" fmla="*/ 102 w 307"/>
                  <a:gd name="T33" fmla="*/ 299 h 307"/>
                  <a:gd name="T34" fmla="*/ 140 w 307"/>
                  <a:gd name="T35" fmla="*/ 307 h 307"/>
                  <a:gd name="T36" fmla="*/ 168 w 307"/>
                  <a:gd name="T37" fmla="*/ 307 h 307"/>
                  <a:gd name="T38" fmla="*/ 213 w 307"/>
                  <a:gd name="T39" fmla="*/ 295 h 307"/>
                  <a:gd name="T40" fmla="*/ 251 w 307"/>
                  <a:gd name="T41" fmla="*/ 273 h 307"/>
                  <a:gd name="T42" fmla="*/ 281 w 307"/>
                  <a:gd name="T43" fmla="*/ 240 h 307"/>
                  <a:gd name="T44" fmla="*/ 299 w 307"/>
                  <a:gd name="T45" fmla="*/ 200 h 307"/>
                  <a:gd name="T46" fmla="*/ 307 w 307"/>
                  <a:gd name="T47" fmla="*/ 154 h 307"/>
                  <a:gd name="T48" fmla="*/ 304 w 307"/>
                  <a:gd name="T49" fmla="*/ 127 h 307"/>
                  <a:gd name="T50" fmla="*/ 234 w 307"/>
                  <a:gd name="T51" fmla="*/ 169 h 307"/>
                  <a:gd name="T52" fmla="*/ 227 w 307"/>
                  <a:gd name="T53" fmla="*/ 176 h 307"/>
                  <a:gd name="T54" fmla="*/ 170 w 307"/>
                  <a:gd name="T55" fmla="*/ 231 h 307"/>
                  <a:gd name="T56" fmla="*/ 167 w 307"/>
                  <a:gd name="T57" fmla="*/ 239 h 307"/>
                  <a:gd name="T58" fmla="*/ 143 w 307"/>
                  <a:gd name="T59" fmla="*/ 242 h 307"/>
                  <a:gd name="T60" fmla="*/ 137 w 307"/>
                  <a:gd name="T61" fmla="*/ 239 h 307"/>
                  <a:gd name="T62" fmla="*/ 134 w 307"/>
                  <a:gd name="T63" fmla="*/ 178 h 307"/>
                  <a:gd name="T64" fmla="*/ 76 w 307"/>
                  <a:gd name="T65" fmla="*/ 176 h 307"/>
                  <a:gd name="T66" fmla="*/ 70 w 307"/>
                  <a:gd name="T67" fmla="*/ 169 h 307"/>
                  <a:gd name="T68" fmla="*/ 72 w 307"/>
                  <a:gd name="T69" fmla="*/ 148 h 307"/>
                  <a:gd name="T70" fmla="*/ 79 w 307"/>
                  <a:gd name="T71" fmla="*/ 142 h 307"/>
                  <a:gd name="T72" fmla="*/ 134 w 307"/>
                  <a:gd name="T73" fmla="*/ 88 h 307"/>
                  <a:gd name="T74" fmla="*/ 140 w 307"/>
                  <a:gd name="T75" fmla="*/ 78 h 307"/>
                  <a:gd name="T76" fmla="*/ 160 w 307"/>
                  <a:gd name="T77" fmla="*/ 78 h 307"/>
                  <a:gd name="T78" fmla="*/ 170 w 307"/>
                  <a:gd name="T79" fmla="*/ 84 h 307"/>
                  <a:gd name="T80" fmla="*/ 224 w 307"/>
                  <a:gd name="T81" fmla="*/ 142 h 307"/>
                  <a:gd name="T82" fmla="*/ 231 w 307"/>
                  <a:gd name="T83" fmla="*/ 145 h 307"/>
                  <a:gd name="T84" fmla="*/ 234 w 307"/>
                  <a:gd name="T85"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7" h="307">
                    <a:moveTo>
                      <a:pt x="304" y="127"/>
                    </a:moveTo>
                    <a:lnTo>
                      <a:pt x="304" y="127"/>
                    </a:lnTo>
                    <a:lnTo>
                      <a:pt x="300" y="114"/>
                    </a:lnTo>
                    <a:lnTo>
                      <a:pt x="296" y="101"/>
                    </a:lnTo>
                    <a:lnTo>
                      <a:pt x="291" y="89"/>
                    </a:lnTo>
                    <a:lnTo>
                      <a:pt x="286" y="77"/>
                    </a:lnTo>
                    <a:lnTo>
                      <a:pt x="278" y="65"/>
                    </a:lnTo>
                    <a:lnTo>
                      <a:pt x="270" y="55"/>
                    </a:lnTo>
                    <a:lnTo>
                      <a:pt x="261" y="46"/>
                    </a:lnTo>
                    <a:lnTo>
                      <a:pt x="252" y="37"/>
                    </a:lnTo>
                    <a:lnTo>
                      <a:pt x="241" y="29"/>
                    </a:lnTo>
                    <a:lnTo>
                      <a:pt x="230" y="21"/>
                    </a:lnTo>
                    <a:lnTo>
                      <a:pt x="219" y="16"/>
                    </a:lnTo>
                    <a:lnTo>
                      <a:pt x="206" y="10"/>
                    </a:lnTo>
                    <a:lnTo>
                      <a:pt x="193" y="7"/>
                    </a:lnTo>
                    <a:lnTo>
                      <a:pt x="180" y="3"/>
                    </a:lnTo>
                    <a:lnTo>
                      <a:pt x="167" y="1"/>
                    </a:lnTo>
                    <a:lnTo>
                      <a:pt x="153" y="0"/>
                    </a:lnTo>
                    <a:lnTo>
                      <a:pt x="153" y="0"/>
                    </a:lnTo>
                    <a:lnTo>
                      <a:pt x="137" y="1"/>
                    </a:lnTo>
                    <a:lnTo>
                      <a:pt x="121" y="4"/>
                    </a:lnTo>
                    <a:lnTo>
                      <a:pt x="107" y="8"/>
                    </a:lnTo>
                    <a:lnTo>
                      <a:pt x="93" y="13"/>
                    </a:lnTo>
                    <a:lnTo>
                      <a:pt x="79" y="18"/>
                    </a:lnTo>
                    <a:lnTo>
                      <a:pt x="66" y="26"/>
                    </a:lnTo>
                    <a:lnTo>
                      <a:pt x="55" y="35"/>
                    </a:lnTo>
                    <a:lnTo>
                      <a:pt x="44" y="46"/>
                    </a:lnTo>
                    <a:lnTo>
                      <a:pt x="34" y="56"/>
                    </a:lnTo>
                    <a:lnTo>
                      <a:pt x="26" y="68"/>
                    </a:lnTo>
                    <a:lnTo>
                      <a:pt x="18" y="81"/>
                    </a:lnTo>
                    <a:lnTo>
                      <a:pt x="12" y="94"/>
                    </a:lnTo>
                    <a:lnTo>
                      <a:pt x="6" y="108"/>
                    </a:lnTo>
                    <a:lnTo>
                      <a:pt x="2" y="123"/>
                    </a:lnTo>
                    <a:lnTo>
                      <a:pt x="0" y="138"/>
                    </a:lnTo>
                    <a:lnTo>
                      <a:pt x="0" y="154"/>
                    </a:lnTo>
                    <a:lnTo>
                      <a:pt x="0" y="154"/>
                    </a:lnTo>
                    <a:lnTo>
                      <a:pt x="0" y="174"/>
                    </a:lnTo>
                    <a:lnTo>
                      <a:pt x="4" y="192"/>
                    </a:lnTo>
                    <a:lnTo>
                      <a:pt x="4" y="192"/>
                    </a:lnTo>
                    <a:lnTo>
                      <a:pt x="8" y="205"/>
                    </a:lnTo>
                    <a:lnTo>
                      <a:pt x="13" y="217"/>
                    </a:lnTo>
                    <a:lnTo>
                      <a:pt x="18" y="227"/>
                    </a:lnTo>
                    <a:lnTo>
                      <a:pt x="25" y="238"/>
                    </a:lnTo>
                    <a:lnTo>
                      <a:pt x="31" y="248"/>
                    </a:lnTo>
                    <a:lnTo>
                      <a:pt x="40" y="257"/>
                    </a:lnTo>
                    <a:lnTo>
                      <a:pt x="48" y="266"/>
                    </a:lnTo>
                    <a:lnTo>
                      <a:pt x="59" y="274"/>
                    </a:lnTo>
                    <a:lnTo>
                      <a:pt x="68" y="282"/>
                    </a:lnTo>
                    <a:lnTo>
                      <a:pt x="78" y="289"/>
                    </a:lnTo>
                    <a:lnTo>
                      <a:pt x="90" y="294"/>
                    </a:lnTo>
                    <a:lnTo>
                      <a:pt x="102" y="299"/>
                    </a:lnTo>
                    <a:lnTo>
                      <a:pt x="113" y="303"/>
                    </a:lnTo>
                    <a:lnTo>
                      <a:pt x="126" y="306"/>
                    </a:lnTo>
                    <a:lnTo>
                      <a:pt x="140" y="307"/>
                    </a:lnTo>
                    <a:lnTo>
                      <a:pt x="153" y="307"/>
                    </a:lnTo>
                    <a:lnTo>
                      <a:pt x="153" y="307"/>
                    </a:lnTo>
                    <a:lnTo>
                      <a:pt x="168" y="307"/>
                    </a:lnTo>
                    <a:lnTo>
                      <a:pt x="184" y="304"/>
                    </a:lnTo>
                    <a:lnTo>
                      <a:pt x="198" y="300"/>
                    </a:lnTo>
                    <a:lnTo>
                      <a:pt x="213" y="295"/>
                    </a:lnTo>
                    <a:lnTo>
                      <a:pt x="226" y="289"/>
                    </a:lnTo>
                    <a:lnTo>
                      <a:pt x="239" y="281"/>
                    </a:lnTo>
                    <a:lnTo>
                      <a:pt x="251" y="273"/>
                    </a:lnTo>
                    <a:lnTo>
                      <a:pt x="261" y="263"/>
                    </a:lnTo>
                    <a:lnTo>
                      <a:pt x="271" y="252"/>
                    </a:lnTo>
                    <a:lnTo>
                      <a:pt x="281" y="240"/>
                    </a:lnTo>
                    <a:lnTo>
                      <a:pt x="287" y="227"/>
                    </a:lnTo>
                    <a:lnTo>
                      <a:pt x="294" y="214"/>
                    </a:lnTo>
                    <a:lnTo>
                      <a:pt x="299" y="200"/>
                    </a:lnTo>
                    <a:lnTo>
                      <a:pt x="303" y="185"/>
                    </a:lnTo>
                    <a:lnTo>
                      <a:pt x="305" y="170"/>
                    </a:lnTo>
                    <a:lnTo>
                      <a:pt x="307" y="154"/>
                    </a:lnTo>
                    <a:lnTo>
                      <a:pt x="307" y="154"/>
                    </a:lnTo>
                    <a:lnTo>
                      <a:pt x="305" y="140"/>
                    </a:lnTo>
                    <a:lnTo>
                      <a:pt x="304" y="127"/>
                    </a:lnTo>
                    <a:lnTo>
                      <a:pt x="304" y="127"/>
                    </a:lnTo>
                    <a:close/>
                    <a:moveTo>
                      <a:pt x="234" y="169"/>
                    </a:moveTo>
                    <a:lnTo>
                      <a:pt x="234" y="169"/>
                    </a:lnTo>
                    <a:lnTo>
                      <a:pt x="232" y="171"/>
                    </a:lnTo>
                    <a:lnTo>
                      <a:pt x="231" y="175"/>
                    </a:lnTo>
                    <a:lnTo>
                      <a:pt x="227" y="176"/>
                    </a:lnTo>
                    <a:lnTo>
                      <a:pt x="224" y="178"/>
                    </a:lnTo>
                    <a:lnTo>
                      <a:pt x="170" y="178"/>
                    </a:lnTo>
                    <a:lnTo>
                      <a:pt x="170" y="231"/>
                    </a:lnTo>
                    <a:lnTo>
                      <a:pt x="170" y="231"/>
                    </a:lnTo>
                    <a:lnTo>
                      <a:pt x="170" y="235"/>
                    </a:lnTo>
                    <a:lnTo>
                      <a:pt x="167" y="239"/>
                    </a:lnTo>
                    <a:lnTo>
                      <a:pt x="164" y="240"/>
                    </a:lnTo>
                    <a:lnTo>
                      <a:pt x="160" y="242"/>
                    </a:lnTo>
                    <a:lnTo>
                      <a:pt x="143" y="242"/>
                    </a:lnTo>
                    <a:lnTo>
                      <a:pt x="143" y="242"/>
                    </a:lnTo>
                    <a:lnTo>
                      <a:pt x="140" y="240"/>
                    </a:lnTo>
                    <a:lnTo>
                      <a:pt x="137" y="239"/>
                    </a:lnTo>
                    <a:lnTo>
                      <a:pt x="134" y="235"/>
                    </a:lnTo>
                    <a:lnTo>
                      <a:pt x="134" y="231"/>
                    </a:lnTo>
                    <a:lnTo>
                      <a:pt x="134" y="178"/>
                    </a:lnTo>
                    <a:lnTo>
                      <a:pt x="79" y="178"/>
                    </a:lnTo>
                    <a:lnTo>
                      <a:pt x="79" y="178"/>
                    </a:lnTo>
                    <a:lnTo>
                      <a:pt x="76" y="176"/>
                    </a:lnTo>
                    <a:lnTo>
                      <a:pt x="73" y="175"/>
                    </a:lnTo>
                    <a:lnTo>
                      <a:pt x="72" y="171"/>
                    </a:lnTo>
                    <a:lnTo>
                      <a:pt x="70" y="169"/>
                    </a:lnTo>
                    <a:lnTo>
                      <a:pt x="70" y="152"/>
                    </a:lnTo>
                    <a:lnTo>
                      <a:pt x="70" y="152"/>
                    </a:lnTo>
                    <a:lnTo>
                      <a:pt x="72" y="148"/>
                    </a:lnTo>
                    <a:lnTo>
                      <a:pt x="73" y="145"/>
                    </a:lnTo>
                    <a:lnTo>
                      <a:pt x="76" y="142"/>
                    </a:lnTo>
                    <a:lnTo>
                      <a:pt x="79" y="142"/>
                    </a:lnTo>
                    <a:lnTo>
                      <a:pt x="134" y="142"/>
                    </a:lnTo>
                    <a:lnTo>
                      <a:pt x="134" y="88"/>
                    </a:lnTo>
                    <a:lnTo>
                      <a:pt x="134" y="88"/>
                    </a:lnTo>
                    <a:lnTo>
                      <a:pt x="134" y="84"/>
                    </a:lnTo>
                    <a:lnTo>
                      <a:pt x="137" y="81"/>
                    </a:lnTo>
                    <a:lnTo>
                      <a:pt x="140" y="78"/>
                    </a:lnTo>
                    <a:lnTo>
                      <a:pt x="143" y="78"/>
                    </a:lnTo>
                    <a:lnTo>
                      <a:pt x="160" y="78"/>
                    </a:lnTo>
                    <a:lnTo>
                      <a:pt x="160" y="78"/>
                    </a:lnTo>
                    <a:lnTo>
                      <a:pt x="164" y="78"/>
                    </a:lnTo>
                    <a:lnTo>
                      <a:pt x="167" y="81"/>
                    </a:lnTo>
                    <a:lnTo>
                      <a:pt x="170" y="84"/>
                    </a:lnTo>
                    <a:lnTo>
                      <a:pt x="170" y="88"/>
                    </a:lnTo>
                    <a:lnTo>
                      <a:pt x="170" y="142"/>
                    </a:lnTo>
                    <a:lnTo>
                      <a:pt x="224" y="142"/>
                    </a:lnTo>
                    <a:lnTo>
                      <a:pt x="224" y="142"/>
                    </a:lnTo>
                    <a:lnTo>
                      <a:pt x="227" y="142"/>
                    </a:lnTo>
                    <a:lnTo>
                      <a:pt x="231" y="145"/>
                    </a:lnTo>
                    <a:lnTo>
                      <a:pt x="232" y="148"/>
                    </a:lnTo>
                    <a:lnTo>
                      <a:pt x="234" y="152"/>
                    </a:lnTo>
                    <a:lnTo>
                      <a:pt x="234"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pPr fontAlgn="auto">
                  <a:spcBef>
                    <a:spcPct val="0"/>
                  </a:spcBef>
                  <a:spcAft>
                    <a:spcPct val="0"/>
                  </a:spcAft>
                  <a:defRPr/>
                </a:pPr>
                <a:endParaRPr lang="en-US" sz="1800" kern="0">
                  <a:solidFill>
                    <a:prstClr val="black"/>
                  </a:solidFill>
                  <a:latin typeface="Agency FB" panose="020F0502020204030204"/>
                  <a:ea typeface="微软雅黑" panose="020B0503020204020204" pitchFamily="34" charset="-122"/>
                  <a:cs typeface="+mn-ea"/>
                  <a:sym typeface="+mn-lt"/>
                </a:endParaRPr>
              </a:p>
            </p:txBody>
          </p:sp>
        </p:grpSp>
      </p:grpSp>
      <p:sp>
        <p:nvSpPr>
          <p:cNvPr id="52" name="Rectangle 7"/>
          <p:cNvSpPr/>
          <p:nvPr/>
        </p:nvSpPr>
        <p:spPr>
          <a:xfrm>
            <a:off x="7144875" y="4635227"/>
            <a:ext cx="808235" cy="338554"/>
          </a:xfrm>
          <a:prstGeom prst="rect">
            <a:avLst/>
          </a:prstGeom>
        </p:spPr>
        <p:txBody>
          <a:bodyPr wrap="none">
            <a:spAutoFit/>
          </a:bodyPr>
          <a:lstStyle/>
          <a:p>
            <a:pPr algn="ctr" fontAlgn="auto">
              <a:spcBef>
                <a:spcPct val="0"/>
              </a:spcBef>
              <a:spcAft>
                <a:spcPct val="0"/>
              </a:spcAft>
            </a:pPr>
            <a:r>
              <a:rPr lang="id-ID" sz="1600" b="1">
                <a:solidFill>
                  <a:srgbClr val="1B94CD"/>
                </a:solidFill>
                <a:latin typeface="Agency FB" panose="020F0502020204030204"/>
                <a:ea typeface="微软雅黑" panose="020B0503020204020204" pitchFamily="34" charset="-122"/>
                <a:cs typeface="+mn-ea"/>
                <a:sym typeface="+mn-lt"/>
              </a:rPr>
              <a:t>Powerful</a:t>
            </a:r>
          </a:p>
        </p:txBody>
      </p:sp>
      <p:sp>
        <p:nvSpPr>
          <p:cNvPr id="53" name="Rectangle 77"/>
          <p:cNvSpPr/>
          <p:nvPr/>
        </p:nvSpPr>
        <p:spPr>
          <a:xfrm>
            <a:off x="5660596" y="4635227"/>
            <a:ext cx="837088" cy="338554"/>
          </a:xfrm>
          <a:prstGeom prst="rect">
            <a:avLst/>
          </a:prstGeom>
        </p:spPr>
        <p:txBody>
          <a:bodyPr wrap="none">
            <a:spAutoFit/>
          </a:bodyPr>
          <a:lstStyle/>
          <a:p>
            <a:pPr algn="ctr" fontAlgn="auto">
              <a:spcBef>
                <a:spcPct val="0"/>
              </a:spcBef>
              <a:spcAft>
                <a:spcPct val="0"/>
              </a:spcAft>
            </a:pPr>
            <a:r>
              <a:rPr lang="id-ID" sz="1600" b="1">
                <a:solidFill>
                  <a:srgbClr val="1B94CD"/>
                </a:solidFill>
                <a:latin typeface="Agency FB" panose="020F0502020204030204"/>
                <a:ea typeface="微软雅黑" panose="020B0503020204020204" pitchFamily="34" charset="-122"/>
                <a:cs typeface="+mn-ea"/>
                <a:sym typeface="+mn-lt"/>
              </a:rPr>
              <a:t>Strategic</a:t>
            </a:r>
          </a:p>
        </p:txBody>
      </p:sp>
      <p:sp>
        <p:nvSpPr>
          <p:cNvPr id="54" name="Rectangle 78"/>
          <p:cNvSpPr/>
          <p:nvPr/>
        </p:nvSpPr>
        <p:spPr>
          <a:xfrm>
            <a:off x="8620037" y="4635227"/>
            <a:ext cx="851515" cy="338554"/>
          </a:xfrm>
          <a:prstGeom prst="rect">
            <a:avLst/>
          </a:prstGeom>
        </p:spPr>
        <p:txBody>
          <a:bodyPr wrap="none">
            <a:spAutoFit/>
          </a:bodyPr>
          <a:lstStyle/>
          <a:p>
            <a:pPr algn="ctr" fontAlgn="auto">
              <a:spcBef>
                <a:spcPct val="0"/>
              </a:spcBef>
              <a:spcAft>
                <a:spcPct val="0"/>
              </a:spcAft>
            </a:pPr>
            <a:r>
              <a:rPr lang="id-ID" sz="1600" b="1">
                <a:solidFill>
                  <a:srgbClr val="1B94CD"/>
                </a:solidFill>
                <a:latin typeface="Agency FB" panose="020F0502020204030204"/>
                <a:ea typeface="微软雅黑" panose="020B0503020204020204" pitchFamily="34" charset="-122"/>
                <a:cs typeface="+mn-ea"/>
                <a:sym typeface="+mn-lt"/>
              </a:rPr>
              <a:t>Energetic</a:t>
            </a:r>
          </a:p>
        </p:txBody>
      </p:sp>
      <p:sp>
        <p:nvSpPr>
          <p:cNvPr id="55" name="Rectangle 79"/>
          <p:cNvSpPr/>
          <p:nvPr/>
        </p:nvSpPr>
        <p:spPr>
          <a:xfrm>
            <a:off x="10157052" y="4635227"/>
            <a:ext cx="667170" cy="338554"/>
          </a:xfrm>
          <a:prstGeom prst="rect">
            <a:avLst/>
          </a:prstGeom>
        </p:spPr>
        <p:txBody>
          <a:bodyPr wrap="none">
            <a:spAutoFit/>
          </a:bodyPr>
          <a:lstStyle/>
          <a:p>
            <a:pPr algn="ctr" fontAlgn="auto">
              <a:spcBef>
                <a:spcPct val="0"/>
              </a:spcBef>
              <a:spcAft>
                <a:spcPct val="0"/>
              </a:spcAft>
            </a:pPr>
            <a:r>
              <a:rPr lang="id-ID" sz="1600" b="1">
                <a:solidFill>
                  <a:srgbClr val="1B94CD"/>
                </a:solidFill>
                <a:latin typeface="Agency FB" panose="020F0502020204030204"/>
                <a:ea typeface="微软雅黑" panose="020B0503020204020204" pitchFamily="34" charset="-122"/>
                <a:cs typeface="+mn-ea"/>
                <a:sym typeface="+mn-lt"/>
              </a:rPr>
              <a:t>Honest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53" presetClass="entr" presetSubtype="16" fill="hold"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53" presetClass="entr" presetSubtype="16" fill="hold" nodeType="withEffect">
                                  <p:stCondLst>
                                    <p:cond delay="75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par>
                          <p:cTn id="57" fill="hold">
                            <p:stCondLst>
                              <p:cond delay="45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20" grpId="0"/>
      <p:bldP spid="21" grpId="0"/>
      <p:bldP spid="22"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工作完成情况</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组合 4"/>
          <p:cNvGrpSpPr/>
          <p:nvPr/>
        </p:nvGrpSpPr>
        <p:grpSpPr>
          <a:xfrm>
            <a:off x="1884520" y="3988896"/>
            <a:ext cx="2779360" cy="1058741"/>
            <a:chOff x="1691480" y="3958416"/>
            <a:chExt cx="2779360" cy="1058741"/>
          </a:xfrm>
        </p:grpSpPr>
        <p:sp>
          <p:nvSpPr>
            <p:cNvPr id="6" name="矩形 5"/>
            <p:cNvSpPr/>
            <p:nvPr/>
          </p:nvSpPr>
          <p:spPr>
            <a:xfrm>
              <a:off x="1691873" y="3958416"/>
              <a:ext cx="1428596" cy="369332"/>
            </a:xfrm>
            <a:prstGeom prst="rect">
              <a:avLst/>
            </a:prstGeom>
            <a:noFill/>
          </p:spPr>
          <p:txBody>
            <a:bodyPr wrap="none">
              <a:spAutoFit/>
            </a:bodyPr>
            <a:lstStyle/>
            <a:p>
              <a:pPr fontAlgn="auto">
                <a:spcBef>
                  <a:spcPct val="0"/>
                </a:spcBef>
                <a:spcAft>
                  <a:spcPct val="0"/>
                </a:spcAft>
              </a:pPr>
              <a:r>
                <a:rPr lang="en-US" altLang="zh-CN">
                  <a:solidFill>
                    <a:srgbClr val="2E75B6"/>
                  </a:solidFill>
                  <a:latin typeface="方正尚酷简体" panose="03000509000000000000" pitchFamily="65" charset="-122"/>
                  <a:ea typeface="方正尚酷简体" panose="03000509000000000000" pitchFamily="65" charset="-122"/>
                </a:rPr>
                <a:t>02.</a:t>
              </a:r>
              <a:r>
                <a:rPr lang="zh-CN" altLang="en-US">
                  <a:solidFill>
                    <a:srgbClr val="2E75B6"/>
                  </a:solidFill>
                  <a:latin typeface="方正尚酷简体" panose="03000509000000000000" pitchFamily="65" charset="-122"/>
                  <a:ea typeface="方正尚酷简体" panose="03000509000000000000" pitchFamily="65" charset="-122"/>
                </a:rPr>
                <a:t>技术问题</a:t>
              </a:r>
            </a:p>
          </p:txBody>
        </p:sp>
        <p:sp>
          <p:nvSpPr>
            <p:cNvPr id="7" name="文本框 6"/>
            <p:cNvSpPr txBox="1"/>
            <p:nvPr/>
          </p:nvSpPr>
          <p:spPr>
            <a:xfrm>
              <a:off x="1691480" y="4364671"/>
              <a:ext cx="2779360" cy="652486"/>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grpSp>
        <p:nvGrpSpPr>
          <p:cNvPr id="8" name="组合 7"/>
          <p:cNvGrpSpPr/>
          <p:nvPr/>
        </p:nvGrpSpPr>
        <p:grpSpPr>
          <a:xfrm>
            <a:off x="1884913" y="2453989"/>
            <a:ext cx="2742675" cy="1058741"/>
            <a:chOff x="1691873" y="2423509"/>
            <a:chExt cx="2742675" cy="1058741"/>
          </a:xfrm>
        </p:grpSpPr>
        <p:sp>
          <p:nvSpPr>
            <p:cNvPr id="9" name="矩形 8"/>
            <p:cNvSpPr/>
            <p:nvPr/>
          </p:nvSpPr>
          <p:spPr>
            <a:xfrm>
              <a:off x="1691873" y="2423509"/>
              <a:ext cx="1338764" cy="369332"/>
            </a:xfrm>
            <a:prstGeom prst="rect">
              <a:avLst/>
            </a:prstGeom>
            <a:noFill/>
          </p:spPr>
          <p:txBody>
            <a:bodyPr wrap="none">
              <a:spAutoFit/>
            </a:bodyPr>
            <a:lstStyle/>
            <a:p>
              <a:pPr fontAlgn="auto">
                <a:spcBef>
                  <a:spcPct val="0"/>
                </a:spcBef>
                <a:spcAft>
                  <a:spcPct val="0"/>
                </a:spcAft>
              </a:pPr>
              <a:r>
                <a:rPr lang="en-US" altLang="zh-CN">
                  <a:solidFill>
                    <a:srgbClr val="009EDD"/>
                  </a:solidFill>
                  <a:latin typeface="方正尚酷简体" panose="03000509000000000000" pitchFamily="65" charset="-122"/>
                  <a:ea typeface="方正尚酷简体" panose="03000509000000000000" pitchFamily="65" charset="-122"/>
                </a:rPr>
                <a:t>01.</a:t>
              </a:r>
              <a:r>
                <a:rPr lang="zh-CN" altLang="en-US">
                  <a:solidFill>
                    <a:srgbClr val="009EDD"/>
                  </a:solidFill>
                  <a:latin typeface="方正尚酷简体" panose="03000509000000000000" pitchFamily="65" charset="-122"/>
                  <a:ea typeface="方正尚酷简体" panose="03000509000000000000" pitchFamily="65" charset="-122"/>
                </a:rPr>
                <a:t>管理问题</a:t>
              </a:r>
            </a:p>
          </p:txBody>
        </p:sp>
        <p:sp>
          <p:nvSpPr>
            <p:cNvPr id="10" name="文本框 9"/>
            <p:cNvSpPr txBox="1"/>
            <p:nvPr/>
          </p:nvSpPr>
          <p:spPr>
            <a:xfrm>
              <a:off x="1691873" y="2829764"/>
              <a:ext cx="2742675" cy="652486"/>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sp>
        <p:nvSpPr>
          <p:cNvPr id="11" name="Freeform 23"/>
          <p:cNvSpPr>
            <a:spLocks noEditPoints="1"/>
          </p:cNvSpPr>
          <p:nvPr/>
        </p:nvSpPr>
        <p:spPr bwMode="auto">
          <a:xfrm>
            <a:off x="4903761" y="2111762"/>
            <a:ext cx="2388933" cy="3644857"/>
          </a:xfrm>
          <a:custGeom>
            <a:avLst/>
            <a:gdLst>
              <a:gd name="T0" fmla="*/ 177 w 269"/>
              <a:gd name="T1" fmla="*/ 353 h 411"/>
              <a:gd name="T2" fmla="*/ 189 w 269"/>
              <a:gd name="T3" fmla="*/ 363 h 411"/>
              <a:gd name="T4" fmla="*/ 92 w 269"/>
              <a:gd name="T5" fmla="*/ 387 h 411"/>
              <a:gd name="T6" fmla="*/ 80 w 269"/>
              <a:gd name="T7" fmla="*/ 377 h 411"/>
              <a:gd name="T8" fmla="*/ 114 w 269"/>
              <a:gd name="T9" fmla="*/ 149 h 411"/>
              <a:gd name="T10" fmla="*/ 75 w 269"/>
              <a:gd name="T11" fmla="*/ 118 h 411"/>
              <a:gd name="T12" fmla="*/ 122 w 269"/>
              <a:gd name="T13" fmla="*/ 230 h 411"/>
              <a:gd name="T14" fmla="*/ 127 w 269"/>
              <a:gd name="T15" fmla="*/ 228 h 411"/>
              <a:gd name="T16" fmla="*/ 196 w 269"/>
              <a:gd name="T17" fmla="*/ 102 h 411"/>
              <a:gd name="T18" fmla="*/ 203 w 269"/>
              <a:gd name="T19" fmla="*/ 166 h 411"/>
              <a:gd name="T20" fmla="*/ 182 w 269"/>
              <a:gd name="T21" fmla="*/ 94 h 411"/>
              <a:gd name="T22" fmla="*/ 161 w 269"/>
              <a:gd name="T23" fmla="*/ 277 h 411"/>
              <a:gd name="T24" fmla="*/ 161 w 269"/>
              <a:gd name="T25" fmla="*/ 267 h 411"/>
              <a:gd name="T26" fmla="*/ 215 w 269"/>
              <a:gd name="T27" fmla="*/ 215 h 411"/>
              <a:gd name="T28" fmla="*/ 215 w 269"/>
              <a:gd name="T29" fmla="*/ 55 h 411"/>
              <a:gd name="T30" fmla="*/ 54 w 269"/>
              <a:gd name="T31" fmla="*/ 55 h 411"/>
              <a:gd name="T32" fmla="*/ 54 w 269"/>
              <a:gd name="T33" fmla="*/ 215 h 411"/>
              <a:gd name="T34" fmla="*/ 110 w 269"/>
              <a:gd name="T35" fmla="*/ 267 h 411"/>
              <a:gd name="T36" fmla="*/ 110 w 269"/>
              <a:gd name="T37" fmla="*/ 283 h 411"/>
              <a:gd name="T38" fmla="*/ 89 w 269"/>
              <a:gd name="T39" fmla="*/ 261 h 411"/>
              <a:gd name="T40" fmla="*/ 0 w 269"/>
              <a:gd name="T41" fmla="*/ 135 h 411"/>
              <a:gd name="T42" fmla="*/ 135 w 269"/>
              <a:gd name="T43" fmla="*/ 0 h 411"/>
              <a:gd name="T44" fmla="*/ 269 w 269"/>
              <a:gd name="T45" fmla="*/ 135 h 411"/>
              <a:gd name="T46" fmla="*/ 182 w 269"/>
              <a:gd name="T47" fmla="*/ 261 h 411"/>
              <a:gd name="T48" fmla="*/ 161 w 269"/>
              <a:gd name="T49" fmla="*/ 277 h 411"/>
              <a:gd name="T50" fmla="*/ 80 w 269"/>
              <a:gd name="T51" fmla="*/ 308 h 411"/>
              <a:gd name="T52" fmla="*/ 92 w 269"/>
              <a:gd name="T53" fmla="*/ 318 h 411"/>
              <a:gd name="T54" fmla="*/ 189 w 269"/>
              <a:gd name="T55" fmla="*/ 294 h 411"/>
              <a:gd name="T56" fmla="*/ 177 w 269"/>
              <a:gd name="T57" fmla="*/ 284 h 411"/>
              <a:gd name="T58" fmla="*/ 92 w 269"/>
              <a:gd name="T59" fmla="*/ 329 h 411"/>
              <a:gd name="T60" fmla="*/ 80 w 269"/>
              <a:gd name="T61" fmla="*/ 342 h 411"/>
              <a:gd name="T62" fmla="*/ 177 w 269"/>
              <a:gd name="T63" fmla="*/ 342 h 411"/>
              <a:gd name="T64" fmla="*/ 189 w 269"/>
              <a:gd name="T65" fmla="*/ 329 h 411"/>
              <a:gd name="T66" fmla="*/ 92 w 269"/>
              <a:gd name="T67" fmla="*/ 329 h 411"/>
              <a:gd name="T68" fmla="*/ 108 w 269"/>
              <a:gd name="T69" fmla="*/ 392 h 411"/>
              <a:gd name="T70" fmla="*/ 164 w 269"/>
              <a:gd name="T71" fmla="*/ 38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 h="411">
                <a:moveTo>
                  <a:pt x="92" y="363"/>
                </a:moveTo>
                <a:cubicBezTo>
                  <a:pt x="177" y="353"/>
                  <a:pt x="177" y="353"/>
                  <a:pt x="177" y="353"/>
                </a:cubicBezTo>
                <a:cubicBezTo>
                  <a:pt x="183" y="352"/>
                  <a:pt x="189" y="356"/>
                  <a:pt x="189" y="363"/>
                </a:cubicBezTo>
                <a:cubicBezTo>
                  <a:pt x="189" y="363"/>
                  <a:pt x="189" y="363"/>
                  <a:pt x="189" y="363"/>
                </a:cubicBezTo>
                <a:cubicBezTo>
                  <a:pt x="189" y="369"/>
                  <a:pt x="183" y="375"/>
                  <a:pt x="177" y="376"/>
                </a:cubicBezTo>
                <a:cubicBezTo>
                  <a:pt x="92" y="387"/>
                  <a:pt x="92" y="387"/>
                  <a:pt x="92" y="387"/>
                </a:cubicBezTo>
                <a:cubicBezTo>
                  <a:pt x="85" y="388"/>
                  <a:pt x="80" y="383"/>
                  <a:pt x="80" y="377"/>
                </a:cubicBezTo>
                <a:cubicBezTo>
                  <a:pt x="80" y="377"/>
                  <a:pt x="80" y="377"/>
                  <a:pt x="80" y="377"/>
                </a:cubicBezTo>
                <a:cubicBezTo>
                  <a:pt x="80" y="370"/>
                  <a:pt x="85" y="364"/>
                  <a:pt x="92" y="363"/>
                </a:cubicBezTo>
                <a:close/>
                <a:moveTo>
                  <a:pt x="114" y="149"/>
                </a:moveTo>
                <a:cubicBezTo>
                  <a:pt x="106" y="144"/>
                  <a:pt x="97" y="139"/>
                  <a:pt x="90" y="134"/>
                </a:cubicBezTo>
                <a:cubicBezTo>
                  <a:pt x="80" y="126"/>
                  <a:pt x="75" y="118"/>
                  <a:pt x="75" y="118"/>
                </a:cubicBezTo>
                <a:cubicBezTo>
                  <a:pt x="75" y="118"/>
                  <a:pt x="70" y="164"/>
                  <a:pt x="76" y="184"/>
                </a:cubicBezTo>
                <a:cubicBezTo>
                  <a:pt x="83" y="206"/>
                  <a:pt x="105" y="217"/>
                  <a:pt x="122" y="230"/>
                </a:cubicBezTo>
                <a:cubicBezTo>
                  <a:pt x="104" y="200"/>
                  <a:pt x="90" y="174"/>
                  <a:pt x="80" y="140"/>
                </a:cubicBezTo>
                <a:cubicBezTo>
                  <a:pt x="93" y="171"/>
                  <a:pt x="110" y="199"/>
                  <a:pt x="127" y="228"/>
                </a:cubicBezTo>
                <a:cubicBezTo>
                  <a:pt x="127" y="228"/>
                  <a:pt x="128" y="229"/>
                  <a:pt x="128" y="230"/>
                </a:cubicBezTo>
                <a:cubicBezTo>
                  <a:pt x="154" y="188"/>
                  <a:pt x="178" y="148"/>
                  <a:pt x="196" y="102"/>
                </a:cubicBezTo>
                <a:cubicBezTo>
                  <a:pt x="183" y="150"/>
                  <a:pt x="163" y="189"/>
                  <a:pt x="137" y="230"/>
                </a:cubicBezTo>
                <a:cubicBezTo>
                  <a:pt x="161" y="213"/>
                  <a:pt x="193" y="197"/>
                  <a:pt x="203" y="166"/>
                </a:cubicBezTo>
                <a:cubicBezTo>
                  <a:pt x="212" y="137"/>
                  <a:pt x="203" y="70"/>
                  <a:pt x="203" y="70"/>
                </a:cubicBezTo>
                <a:cubicBezTo>
                  <a:pt x="203" y="70"/>
                  <a:pt x="198" y="82"/>
                  <a:pt x="182" y="94"/>
                </a:cubicBezTo>
                <a:cubicBezTo>
                  <a:pt x="161" y="110"/>
                  <a:pt x="127" y="123"/>
                  <a:pt x="114" y="149"/>
                </a:cubicBezTo>
                <a:close/>
                <a:moveTo>
                  <a:pt x="161" y="277"/>
                </a:moveTo>
                <a:cubicBezTo>
                  <a:pt x="161" y="275"/>
                  <a:pt x="161" y="275"/>
                  <a:pt x="161" y="275"/>
                </a:cubicBezTo>
                <a:cubicBezTo>
                  <a:pt x="161" y="267"/>
                  <a:pt x="161" y="267"/>
                  <a:pt x="161" y="267"/>
                </a:cubicBezTo>
                <a:cubicBezTo>
                  <a:pt x="161" y="246"/>
                  <a:pt x="161" y="246"/>
                  <a:pt x="161" y="246"/>
                </a:cubicBezTo>
                <a:cubicBezTo>
                  <a:pt x="182" y="241"/>
                  <a:pt x="201" y="230"/>
                  <a:pt x="215" y="215"/>
                </a:cubicBezTo>
                <a:cubicBezTo>
                  <a:pt x="236" y="195"/>
                  <a:pt x="249" y="166"/>
                  <a:pt x="249" y="135"/>
                </a:cubicBezTo>
                <a:cubicBezTo>
                  <a:pt x="249" y="104"/>
                  <a:pt x="236" y="75"/>
                  <a:pt x="215" y="55"/>
                </a:cubicBezTo>
                <a:cubicBezTo>
                  <a:pt x="195" y="34"/>
                  <a:pt x="166" y="21"/>
                  <a:pt x="135" y="21"/>
                </a:cubicBezTo>
                <a:cubicBezTo>
                  <a:pt x="103" y="21"/>
                  <a:pt x="75" y="34"/>
                  <a:pt x="54" y="55"/>
                </a:cubicBezTo>
                <a:cubicBezTo>
                  <a:pt x="34" y="75"/>
                  <a:pt x="21" y="104"/>
                  <a:pt x="21" y="135"/>
                </a:cubicBezTo>
                <a:cubicBezTo>
                  <a:pt x="21" y="166"/>
                  <a:pt x="34" y="195"/>
                  <a:pt x="54" y="215"/>
                </a:cubicBezTo>
                <a:cubicBezTo>
                  <a:pt x="69" y="230"/>
                  <a:pt x="88" y="241"/>
                  <a:pt x="110" y="246"/>
                </a:cubicBezTo>
                <a:cubicBezTo>
                  <a:pt x="110" y="267"/>
                  <a:pt x="110" y="267"/>
                  <a:pt x="110" y="267"/>
                </a:cubicBezTo>
                <a:cubicBezTo>
                  <a:pt x="110" y="275"/>
                  <a:pt x="110" y="275"/>
                  <a:pt x="110" y="275"/>
                </a:cubicBezTo>
                <a:cubicBezTo>
                  <a:pt x="110" y="283"/>
                  <a:pt x="110" y="283"/>
                  <a:pt x="110" y="283"/>
                </a:cubicBezTo>
                <a:cubicBezTo>
                  <a:pt x="89" y="283"/>
                  <a:pt x="89" y="283"/>
                  <a:pt x="89" y="283"/>
                </a:cubicBezTo>
                <a:cubicBezTo>
                  <a:pt x="89" y="261"/>
                  <a:pt x="89" y="261"/>
                  <a:pt x="89" y="261"/>
                </a:cubicBezTo>
                <a:cubicBezTo>
                  <a:pt x="70" y="255"/>
                  <a:pt x="53" y="244"/>
                  <a:pt x="40" y="230"/>
                </a:cubicBezTo>
                <a:cubicBezTo>
                  <a:pt x="15" y="206"/>
                  <a:pt x="0" y="172"/>
                  <a:pt x="0" y="135"/>
                </a:cubicBezTo>
                <a:cubicBezTo>
                  <a:pt x="0" y="98"/>
                  <a:pt x="15" y="64"/>
                  <a:pt x="40" y="40"/>
                </a:cubicBezTo>
                <a:cubicBezTo>
                  <a:pt x="64" y="15"/>
                  <a:pt x="98" y="0"/>
                  <a:pt x="135" y="0"/>
                </a:cubicBezTo>
                <a:cubicBezTo>
                  <a:pt x="172" y="0"/>
                  <a:pt x="206" y="15"/>
                  <a:pt x="230" y="40"/>
                </a:cubicBezTo>
                <a:cubicBezTo>
                  <a:pt x="254" y="64"/>
                  <a:pt x="269" y="98"/>
                  <a:pt x="269" y="135"/>
                </a:cubicBezTo>
                <a:cubicBezTo>
                  <a:pt x="269" y="172"/>
                  <a:pt x="254" y="206"/>
                  <a:pt x="230" y="230"/>
                </a:cubicBezTo>
                <a:cubicBezTo>
                  <a:pt x="216" y="244"/>
                  <a:pt x="200" y="254"/>
                  <a:pt x="182" y="261"/>
                </a:cubicBezTo>
                <a:cubicBezTo>
                  <a:pt x="182" y="277"/>
                  <a:pt x="182" y="277"/>
                  <a:pt x="182" y="277"/>
                </a:cubicBezTo>
                <a:cubicBezTo>
                  <a:pt x="161" y="277"/>
                  <a:pt x="161" y="277"/>
                  <a:pt x="161" y="277"/>
                </a:cubicBezTo>
                <a:close/>
                <a:moveTo>
                  <a:pt x="92" y="295"/>
                </a:moveTo>
                <a:cubicBezTo>
                  <a:pt x="85" y="295"/>
                  <a:pt x="80" y="301"/>
                  <a:pt x="80" y="308"/>
                </a:cubicBezTo>
                <a:cubicBezTo>
                  <a:pt x="80" y="308"/>
                  <a:pt x="80" y="308"/>
                  <a:pt x="80" y="308"/>
                </a:cubicBezTo>
                <a:cubicBezTo>
                  <a:pt x="80" y="314"/>
                  <a:pt x="85" y="319"/>
                  <a:pt x="92" y="318"/>
                </a:cubicBezTo>
                <a:cubicBezTo>
                  <a:pt x="177" y="307"/>
                  <a:pt x="177" y="307"/>
                  <a:pt x="177" y="307"/>
                </a:cubicBezTo>
                <a:cubicBezTo>
                  <a:pt x="183" y="307"/>
                  <a:pt x="189" y="301"/>
                  <a:pt x="189" y="294"/>
                </a:cubicBezTo>
                <a:cubicBezTo>
                  <a:pt x="189" y="294"/>
                  <a:pt x="189" y="294"/>
                  <a:pt x="189" y="294"/>
                </a:cubicBezTo>
                <a:cubicBezTo>
                  <a:pt x="189" y="288"/>
                  <a:pt x="183" y="283"/>
                  <a:pt x="177" y="284"/>
                </a:cubicBezTo>
                <a:cubicBezTo>
                  <a:pt x="92" y="295"/>
                  <a:pt x="92" y="295"/>
                  <a:pt x="92" y="295"/>
                </a:cubicBezTo>
                <a:close/>
                <a:moveTo>
                  <a:pt x="92" y="329"/>
                </a:moveTo>
                <a:cubicBezTo>
                  <a:pt x="85" y="330"/>
                  <a:pt x="80" y="336"/>
                  <a:pt x="80" y="342"/>
                </a:cubicBezTo>
                <a:cubicBezTo>
                  <a:pt x="80" y="342"/>
                  <a:pt x="80" y="342"/>
                  <a:pt x="80" y="342"/>
                </a:cubicBezTo>
                <a:cubicBezTo>
                  <a:pt x="80" y="349"/>
                  <a:pt x="85" y="354"/>
                  <a:pt x="92" y="353"/>
                </a:cubicBezTo>
                <a:cubicBezTo>
                  <a:pt x="177" y="342"/>
                  <a:pt x="177" y="342"/>
                  <a:pt x="177" y="342"/>
                </a:cubicBezTo>
                <a:cubicBezTo>
                  <a:pt x="183" y="341"/>
                  <a:pt x="189" y="335"/>
                  <a:pt x="189" y="329"/>
                </a:cubicBezTo>
                <a:cubicBezTo>
                  <a:pt x="189" y="329"/>
                  <a:pt x="189" y="329"/>
                  <a:pt x="189" y="329"/>
                </a:cubicBezTo>
                <a:cubicBezTo>
                  <a:pt x="189" y="322"/>
                  <a:pt x="183" y="318"/>
                  <a:pt x="177" y="319"/>
                </a:cubicBezTo>
                <a:cubicBezTo>
                  <a:pt x="92" y="329"/>
                  <a:pt x="92" y="329"/>
                  <a:pt x="92" y="329"/>
                </a:cubicBezTo>
                <a:close/>
                <a:moveTo>
                  <a:pt x="164" y="385"/>
                </a:moveTo>
                <a:cubicBezTo>
                  <a:pt x="108" y="392"/>
                  <a:pt x="108" y="392"/>
                  <a:pt x="108" y="392"/>
                </a:cubicBezTo>
                <a:cubicBezTo>
                  <a:pt x="112" y="403"/>
                  <a:pt x="123" y="411"/>
                  <a:pt x="135" y="411"/>
                </a:cubicBezTo>
                <a:cubicBezTo>
                  <a:pt x="150" y="411"/>
                  <a:pt x="163" y="400"/>
                  <a:pt x="164" y="385"/>
                </a:cubicBezTo>
                <a:close/>
              </a:path>
            </a:pathLst>
          </a:cu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2" name="组合 11"/>
          <p:cNvGrpSpPr/>
          <p:nvPr/>
        </p:nvGrpSpPr>
        <p:grpSpPr>
          <a:xfrm>
            <a:off x="7874638" y="3988896"/>
            <a:ext cx="2779360" cy="1058741"/>
            <a:chOff x="7681598" y="3958416"/>
            <a:chExt cx="2779360" cy="1058741"/>
          </a:xfrm>
        </p:grpSpPr>
        <p:sp>
          <p:nvSpPr>
            <p:cNvPr id="13" name="矩形 12"/>
            <p:cNvSpPr/>
            <p:nvPr/>
          </p:nvSpPr>
          <p:spPr>
            <a:xfrm>
              <a:off x="7681991" y="3958416"/>
              <a:ext cx="1358064" cy="369332"/>
            </a:xfrm>
            <a:prstGeom prst="rect">
              <a:avLst/>
            </a:prstGeom>
            <a:noFill/>
          </p:spPr>
          <p:txBody>
            <a:bodyPr wrap="none">
              <a:spAutoFit/>
            </a:bodyPr>
            <a:lstStyle/>
            <a:p>
              <a:pPr fontAlgn="auto">
                <a:spcBef>
                  <a:spcPct val="0"/>
                </a:spcBef>
                <a:spcAft>
                  <a:spcPct val="0"/>
                </a:spcAft>
              </a:pPr>
              <a:r>
                <a:rPr lang="en-US" altLang="zh-CN">
                  <a:solidFill>
                    <a:srgbClr val="009EDD"/>
                  </a:solidFill>
                  <a:latin typeface="方正尚酷简体" panose="03000509000000000000" pitchFamily="65" charset="-122"/>
                  <a:ea typeface="方正尚酷简体" panose="03000509000000000000" pitchFamily="65" charset="-122"/>
                </a:rPr>
                <a:t>04.</a:t>
              </a:r>
              <a:r>
                <a:rPr lang="zh-CN" altLang="en-US">
                  <a:solidFill>
                    <a:srgbClr val="009EDD"/>
                  </a:solidFill>
                  <a:latin typeface="方正尚酷简体" panose="03000509000000000000" pitchFamily="65" charset="-122"/>
                  <a:ea typeface="方正尚酷简体" panose="03000509000000000000" pitchFamily="65" charset="-122"/>
                </a:rPr>
                <a:t>沟通问题</a:t>
              </a:r>
            </a:p>
          </p:txBody>
        </p:sp>
        <p:sp>
          <p:nvSpPr>
            <p:cNvPr id="14" name="文本框 13"/>
            <p:cNvSpPr txBox="1"/>
            <p:nvPr/>
          </p:nvSpPr>
          <p:spPr>
            <a:xfrm>
              <a:off x="7681598" y="4364671"/>
              <a:ext cx="2779360" cy="652486"/>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grpSp>
        <p:nvGrpSpPr>
          <p:cNvPr id="15" name="组合 14"/>
          <p:cNvGrpSpPr/>
          <p:nvPr/>
        </p:nvGrpSpPr>
        <p:grpSpPr>
          <a:xfrm>
            <a:off x="7875031" y="2453989"/>
            <a:ext cx="2742675" cy="1058741"/>
            <a:chOff x="7681991" y="2423509"/>
            <a:chExt cx="2742675" cy="1058741"/>
          </a:xfrm>
        </p:grpSpPr>
        <p:sp>
          <p:nvSpPr>
            <p:cNvPr id="16" name="矩形 15"/>
            <p:cNvSpPr/>
            <p:nvPr/>
          </p:nvSpPr>
          <p:spPr>
            <a:xfrm>
              <a:off x="7681991" y="2423509"/>
              <a:ext cx="1356462" cy="369332"/>
            </a:xfrm>
            <a:prstGeom prst="rect">
              <a:avLst/>
            </a:prstGeom>
            <a:noFill/>
          </p:spPr>
          <p:txBody>
            <a:bodyPr wrap="none">
              <a:spAutoFit/>
            </a:bodyPr>
            <a:lstStyle/>
            <a:p>
              <a:pPr fontAlgn="auto">
                <a:spcBef>
                  <a:spcPct val="0"/>
                </a:spcBef>
                <a:spcAft>
                  <a:spcPct val="0"/>
                </a:spcAft>
              </a:pPr>
              <a:r>
                <a:rPr lang="en-US" altLang="zh-CN">
                  <a:solidFill>
                    <a:srgbClr val="009EDD"/>
                  </a:solidFill>
                  <a:latin typeface="方正尚酷简体" panose="03000509000000000000" pitchFamily="65" charset="-122"/>
                  <a:ea typeface="方正尚酷简体" panose="03000509000000000000" pitchFamily="65" charset="-122"/>
                </a:rPr>
                <a:t>03.</a:t>
              </a:r>
              <a:r>
                <a:rPr lang="zh-CN" altLang="en-US">
                  <a:solidFill>
                    <a:srgbClr val="009EDD"/>
                  </a:solidFill>
                  <a:latin typeface="方正尚酷简体" panose="03000509000000000000" pitchFamily="65" charset="-122"/>
                  <a:ea typeface="方正尚酷简体" panose="03000509000000000000" pitchFamily="65" charset="-122"/>
                </a:rPr>
                <a:t>效率问题</a:t>
              </a:r>
            </a:p>
          </p:txBody>
        </p:sp>
        <p:sp>
          <p:nvSpPr>
            <p:cNvPr id="17" name="文本框 16"/>
            <p:cNvSpPr txBox="1"/>
            <p:nvPr/>
          </p:nvSpPr>
          <p:spPr>
            <a:xfrm>
              <a:off x="7681991" y="2829764"/>
              <a:ext cx="2742675" cy="652486"/>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工作完成情况</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组合 4"/>
          <p:cNvGrpSpPr/>
          <p:nvPr/>
        </p:nvGrpSpPr>
        <p:grpSpPr>
          <a:xfrm>
            <a:off x="1769428" y="2556510"/>
            <a:ext cx="2755899" cy="1002207"/>
            <a:chOff x="1474788" y="2139950"/>
            <a:chExt cx="2755899" cy="1002207"/>
          </a:xfrm>
        </p:grpSpPr>
        <p:sp>
          <p:nvSpPr>
            <p:cNvPr id="6" name="文本框 5"/>
            <p:cNvSpPr txBox="1"/>
            <p:nvPr/>
          </p:nvSpPr>
          <p:spPr>
            <a:xfrm>
              <a:off x="1487488" y="2489671"/>
              <a:ext cx="2743199" cy="652486"/>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
          <p:nvSpPr>
            <p:cNvPr id="7" name="文本框 6"/>
            <p:cNvSpPr txBox="1"/>
            <p:nvPr/>
          </p:nvSpPr>
          <p:spPr>
            <a:xfrm>
              <a:off x="1474788" y="2139950"/>
              <a:ext cx="1569660" cy="369332"/>
            </a:xfrm>
            <a:prstGeom prst="rect">
              <a:avLst/>
            </a:prstGeom>
            <a:noFill/>
          </p:spPr>
          <p:txBody>
            <a:bodyPr wrap="none" rtlCol="0">
              <a:spAutoFit/>
            </a:bodyPr>
            <a:lstStyle/>
            <a:p>
              <a:pPr fontAlgn="auto">
                <a:spcBef>
                  <a:spcPct val="0"/>
                </a:spcBef>
                <a:spcAft>
                  <a:spcPct val="0"/>
                </a:spcAft>
              </a:pPr>
              <a:r>
                <a:rPr lang="zh-CN" altLang="en-US">
                  <a:solidFill>
                    <a:srgbClr val="009EDD"/>
                  </a:solidFill>
                  <a:latin typeface="方正尚酷简体" panose="03000509000000000000" pitchFamily="65" charset="-122"/>
                  <a:ea typeface="方正尚酷简体" panose="03000509000000000000" pitchFamily="65" charset="-122"/>
                </a:rPr>
                <a:t>目标完成情况</a:t>
              </a:r>
            </a:p>
          </p:txBody>
        </p:sp>
      </p:grpSp>
      <p:grpSp>
        <p:nvGrpSpPr>
          <p:cNvPr id="8" name="组合 7"/>
          <p:cNvGrpSpPr/>
          <p:nvPr/>
        </p:nvGrpSpPr>
        <p:grpSpPr>
          <a:xfrm>
            <a:off x="1769428" y="4054831"/>
            <a:ext cx="2755899" cy="966186"/>
            <a:chOff x="1474788" y="3638271"/>
            <a:chExt cx="2755899" cy="966186"/>
          </a:xfrm>
        </p:grpSpPr>
        <p:sp>
          <p:nvSpPr>
            <p:cNvPr id="9" name="文本框 8"/>
            <p:cNvSpPr txBox="1"/>
            <p:nvPr/>
          </p:nvSpPr>
          <p:spPr>
            <a:xfrm>
              <a:off x="1487488" y="3951971"/>
              <a:ext cx="2743199" cy="652486"/>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
          <p:nvSpPr>
            <p:cNvPr id="10" name="文本框 9"/>
            <p:cNvSpPr txBox="1"/>
            <p:nvPr/>
          </p:nvSpPr>
          <p:spPr>
            <a:xfrm>
              <a:off x="1474788" y="3638271"/>
              <a:ext cx="1569660" cy="369332"/>
            </a:xfrm>
            <a:prstGeom prst="rect">
              <a:avLst/>
            </a:prstGeom>
            <a:noFill/>
          </p:spPr>
          <p:txBody>
            <a:bodyPr wrap="none" rtlCol="0">
              <a:spAutoFit/>
            </a:bodyPr>
            <a:lstStyle/>
            <a:p>
              <a:pPr fontAlgn="auto">
                <a:spcBef>
                  <a:spcPct val="0"/>
                </a:spcBef>
                <a:spcAft>
                  <a:spcPct val="0"/>
                </a:spcAft>
              </a:pPr>
              <a:r>
                <a:rPr lang="zh-CN" altLang="en-US">
                  <a:solidFill>
                    <a:srgbClr val="009EDD"/>
                  </a:solidFill>
                  <a:latin typeface="方正尚酷简体" panose="03000509000000000000" pitchFamily="65" charset="-122"/>
                  <a:ea typeface="方正尚酷简体" panose="03000509000000000000" pitchFamily="65" charset="-122"/>
                </a:rPr>
                <a:t>目标完成情况</a:t>
              </a:r>
            </a:p>
          </p:txBody>
        </p:sp>
      </p:grpSp>
      <p:grpSp>
        <p:nvGrpSpPr>
          <p:cNvPr id="11" name="组合 10"/>
          <p:cNvGrpSpPr/>
          <p:nvPr/>
        </p:nvGrpSpPr>
        <p:grpSpPr>
          <a:xfrm>
            <a:off x="7786647" y="2556510"/>
            <a:ext cx="2743199" cy="1002207"/>
            <a:chOff x="7492007" y="2139950"/>
            <a:chExt cx="2743199" cy="1002207"/>
          </a:xfrm>
        </p:grpSpPr>
        <p:sp>
          <p:nvSpPr>
            <p:cNvPr id="12" name="文本框 11"/>
            <p:cNvSpPr txBox="1"/>
            <p:nvPr/>
          </p:nvSpPr>
          <p:spPr>
            <a:xfrm>
              <a:off x="7492007" y="2489671"/>
              <a:ext cx="2743199" cy="652486"/>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
          <p:nvSpPr>
            <p:cNvPr id="13" name="文本框 12"/>
            <p:cNvSpPr txBox="1"/>
            <p:nvPr/>
          </p:nvSpPr>
          <p:spPr>
            <a:xfrm>
              <a:off x="7492007" y="2139950"/>
              <a:ext cx="1569660" cy="369332"/>
            </a:xfrm>
            <a:prstGeom prst="rect">
              <a:avLst/>
            </a:prstGeom>
            <a:noFill/>
          </p:spPr>
          <p:txBody>
            <a:bodyPr wrap="none" rtlCol="0">
              <a:spAutoFit/>
            </a:bodyPr>
            <a:lstStyle/>
            <a:p>
              <a:pPr fontAlgn="auto">
                <a:spcBef>
                  <a:spcPct val="0"/>
                </a:spcBef>
                <a:spcAft>
                  <a:spcPct val="0"/>
                </a:spcAft>
              </a:pPr>
              <a:r>
                <a:rPr lang="zh-CN" altLang="en-US">
                  <a:solidFill>
                    <a:srgbClr val="009EDD"/>
                  </a:solidFill>
                  <a:latin typeface="方正尚酷简体" panose="03000509000000000000" pitchFamily="65" charset="-122"/>
                  <a:ea typeface="方正尚酷简体" panose="03000509000000000000" pitchFamily="65" charset="-122"/>
                </a:rPr>
                <a:t>目标完成情况</a:t>
              </a:r>
            </a:p>
          </p:txBody>
        </p:sp>
      </p:grpSp>
      <p:grpSp>
        <p:nvGrpSpPr>
          <p:cNvPr id="14" name="组合 13"/>
          <p:cNvGrpSpPr/>
          <p:nvPr/>
        </p:nvGrpSpPr>
        <p:grpSpPr>
          <a:xfrm>
            <a:off x="7786647" y="4054831"/>
            <a:ext cx="2743199" cy="966186"/>
            <a:chOff x="7492007" y="3638271"/>
            <a:chExt cx="2743199" cy="966186"/>
          </a:xfrm>
        </p:grpSpPr>
        <p:sp>
          <p:nvSpPr>
            <p:cNvPr id="15" name="文本框 14"/>
            <p:cNvSpPr txBox="1"/>
            <p:nvPr/>
          </p:nvSpPr>
          <p:spPr>
            <a:xfrm>
              <a:off x="7492007" y="3951971"/>
              <a:ext cx="2743199" cy="652486"/>
            </a:xfrm>
            <a:prstGeom prst="rect">
              <a:avLst/>
            </a:prstGeom>
            <a:noFill/>
          </p:spPr>
          <p:txBody>
            <a:bodyPr wrap="square" rtlCol="0">
              <a:spAutoFit/>
            </a:bodyPr>
            <a:lstStyle/>
            <a:p>
              <a:pPr fontAlgn="auto">
                <a:lnSpc>
                  <a:spcPct val="130000"/>
                </a:lnSpc>
                <a:spcBef>
                  <a:spcPct val="0"/>
                </a:spcBef>
                <a:spcAft>
                  <a:spcPct val="0"/>
                </a:spcAft>
              </a:pPr>
              <a:r>
                <a:rPr lang="zh-CN" altLang="en-US" sz="14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
          <p:nvSpPr>
            <p:cNvPr id="16" name="文本框 15"/>
            <p:cNvSpPr txBox="1"/>
            <p:nvPr/>
          </p:nvSpPr>
          <p:spPr>
            <a:xfrm>
              <a:off x="7492007" y="3638271"/>
              <a:ext cx="1569660" cy="369332"/>
            </a:xfrm>
            <a:prstGeom prst="rect">
              <a:avLst/>
            </a:prstGeom>
            <a:noFill/>
          </p:spPr>
          <p:txBody>
            <a:bodyPr wrap="none" rtlCol="0">
              <a:spAutoFit/>
            </a:bodyPr>
            <a:lstStyle/>
            <a:p>
              <a:pPr fontAlgn="auto">
                <a:spcBef>
                  <a:spcPct val="0"/>
                </a:spcBef>
                <a:spcAft>
                  <a:spcPct val="0"/>
                </a:spcAft>
              </a:pPr>
              <a:r>
                <a:rPr lang="zh-CN" altLang="en-US">
                  <a:solidFill>
                    <a:srgbClr val="009EDD"/>
                  </a:solidFill>
                  <a:latin typeface="方正尚酷简体" panose="03000509000000000000" pitchFamily="65" charset="-122"/>
                  <a:ea typeface="方正尚酷简体" panose="03000509000000000000" pitchFamily="65" charset="-122"/>
                </a:rPr>
                <a:t>目标完成情况</a:t>
              </a:r>
            </a:p>
          </p:txBody>
        </p:sp>
      </p:grpSp>
      <p:grpSp>
        <p:nvGrpSpPr>
          <p:cNvPr id="17" name="组合 16"/>
          <p:cNvGrpSpPr/>
          <p:nvPr/>
        </p:nvGrpSpPr>
        <p:grpSpPr>
          <a:xfrm>
            <a:off x="4338596" y="2137759"/>
            <a:ext cx="3448052" cy="3415602"/>
            <a:chOff x="4043956" y="1721199"/>
            <a:chExt cx="3448052" cy="3415602"/>
          </a:xfrm>
        </p:grpSpPr>
        <p:grpSp>
          <p:nvGrpSpPr>
            <p:cNvPr id="18" name="组合 17"/>
            <p:cNvGrpSpPr/>
            <p:nvPr/>
          </p:nvGrpSpPr>
          <p:grpSpPr>
            <a:xfrm>
              <a:off x="4043956" y="1721199"/>
              <a:ext cx="3448052" cy="3415602"/>
              <a:chOff x="3746500" y="2066925"/>
              <a:chExt cx="2840963" cy="2814228"/>
            </a:xfrm>
          </p:grpSpPr>
          <p:grpSp>
            <p:nvGrpSpPr>
              <p:cNvPr id="23" name="组合 22"/>
              <p:cNvGrpSpPr/>
              <p:nvPr/>
            </p:nvGrpSpPr>
            <p:grpSpPr>
              <a:xfrm flipV="1">
                <a:off x="3746500" y="2157003"/>
                <a:ext cx="2840963" cy="2724150"/>
                <a:chOff x="3746500" y="2066925"/>
                <a:chExt cx="2840963" cy="2724150"/>
              </a:xfrm>
            </p:grpSpPr>
            <p:sp>
              <p:nvSpPr>
                <p:cNvPr id="28" name="饼形 27"/>
                <p:cNvSpPr/>
                <p:nvPr/>
              </p:nvSpPr>
              <p:spPr>
                <a:xfrm>
                  <a:off x="3746500" y="2066925"/>
                  <a:ext cx="2724150" cy="2724150"/>
                </a:xfrm>
                <a:prstGeom prst="pie">
                  <a:avLst>
                    <a:gd name="adj1" fmla="val 10796111"/>
                    <a:gd name="adj2" fmla="val 16200000"/>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饼形 28"/>
                <p:cNvSpPr/>
                <p:nvPr/>
              </p:nvSpPr>
              <p:spPr>
                <a:xfrm flipH="1">
                  <a:off x="3863313" y="2066925"/>
                  <a:ext cx="2724150" cy="2724150"/>
                </a:xfrm>
                <a:prstGeom prst="pie">
                  <a:avLst>
                    <a:gd name="adj1" fmla="val 10796111"/>
                    <a:gd name="adj2" fmla="val 16200000"/>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3746500" y="2066925"/>
                <a:ext cx="2840963" cy="2724150"/>
                <a:chOff x="3746500" y="2066925"/>
                <a:chExt cx="2840963" cy="2724150"/>
              </a:xfrm>
            </p:grpSpPr>
            <p:sp>
              <p:nvSpPr>
                <p:cNvPr id="26" name="饼形 25"/>
                <p:cNvSpPr/>
                <p:nvPr/>
              </p:nvSpPr>
              <p:spPr>
                <a:xfrm>
                  <a:off x="3746500" y="2066925"/>
                  <a:ext cx="2724150" cy="2724150"/>
                </a:xfrm>
                <a:prstGeom prst="pie">
                  <a:avLst>
                    <a:gd name="adj1" fmla="val 10796111"/>
                    <a:gd name="adj2" fmla="val 16200000"/>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饼形 26"/>
                <p:cNvSpPr/>
                <p:nvPr/>
              </p:nvSpPr>
              <p:spPr>
                <a:xfrm flipH="1">
                  <a:off x="3863313" y="2066925"/>
                  <a:ext cx="2724150" cy="2724150"/>
                </a:xfrm>
                <a:prstGeom prst="pie">
                  <a:avLst>
                    <a:gd name="adj1" fmla="val 10796111"/>
                    <a:gd name="adj2" fmla="val 16200000"/>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5" name="椭圆 24"/>
              <p:cNvSpPr/>
              <p:nvPr/>
            </p:nvSpPr>
            <p:spPr>
              <a:xfrm>
                <a:off x="4562475" y="2882900"/>
                <a:ext cx="1092200" cy="1092200"/>
              </a:xfrm>
              <a:prstGeom prst="ellipse">
                <a:avLst/>
              </a:prstGeom>
              <a:solidFill>
                <a:sysClr val="window" lastClr="FFFFFF"/>
              </a:solid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9" name="文本框 18"/>
            <p:cNvSpPr txBox="1"/>
            <p:nvPr/>
          </p:nvSpPr>
          <p:spPr>
            <a:xfrm>
              <a:off x="4517373" y="2379838"/>
              <a:ext cx="723275"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white"/>
                  </a:solidFill>
                  <a:effectLst/>
                  <a:uLnTx/>
                  <a:uFillTx/>
                  <a:latin typeface="DINPro-Regular" panose="02000503030000020004" pitchFamily="50" charset="0"/>
                  <a:ea typeface="方正兰亭黑简体" panose="02000000000000000000" pitchFamily="2" charset="-122"/>
                </a:rPr>
                <a:t>2013</a:t>
              </a:r>
              <a:endParaRPr kumimoji="0" lang="zh-CN" altLang="en-US" sz="2000" b="0" i="0" u="none" strike="noStrike" kern="0" cap="none" spc="0" normalizeH="0" baseline="0" noProof="0">
                <a:ln>
                  <a:noFill/>
                </a:ln>
                <a:solidFill>
                  <a:prstClr val="white"/>
                </a:solidFill>
                <a:effectLst/>
                <a:uLnTx/>
                <a:uFillTx/>
                <a:latin typeface="DINPro-Regular" panose="02000503030000020004" pitchFamily="50" charset="0"/>
                <a:ea typeface="方正兰亭黑简体" panose="02000000000000000000" pitchFamily="2" charset="-122"/>
              </a:endParaRPr>
            </a:p>
          </p:txBody>
        </p:sp>
        <p:sp>
          <p:nvSpPr>
            <p:cNvPr id="20" name="文本框 19"/>
            <p:cNvSpPr txBox="1"/>
            <p:nvPr/>
          </p:nvSpPr>
          <p:spPr>
            <a:xfrm>
              <a:off x="4517373" y="3985393"/>
              <a:ext cx="723275"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white"/>
                  </a:solidFill>
                  <a:effectLst/>
                  <a:uLnTx/>
                  <a:uFillTx/>
                  <a:latin typeface="DINPro-Regular" panose="02000503030000020004" pitchFamily="50" charset="0"/>
                  <a:ea typeface="方正兰亭黑简体" panose="02000000000000000000" pitchFamily="2" charset="-122"/>
                </a:rPr>
                <a:t>2015</a:t>
              </a:r>
              <a:endParaRPr kumimoji="0" lang="zh-CN" altLang="en-US" sz="2000" b="0" i="0" u="none" strike="noStrike" kern="0" cap="none" spc="0" normalizeH="0" baseline="0" noProof="0">
                <a:ln>
                  <a:noFill/>
                </a:ln>
                <a:solidFill>
                  <a:prstClr val="white"/>
                </a:solidFill>
                <a:effectLst/>
                <a:uLnTx/>
                <a:uFillTx/>
                <a:latin typeface="DINPro-Regular" panose="02000503030000020004" pitchFamily="50" charset="0"/>
                <a:ea typeface="方正兰亭黑简体" panose="02000000000000000000" pitchFamily="2" charset="-122"/>
              </a:endParaRPr>
            </a:p>
          </p:txBody>
        </p:sp>
        <p:sp>
          <p:nvSpPr>
            <p:cNvPr id="21" name="文本框 20"/>
            <p:cNvSpPr txBox="1"/>
            <p:nvPr/>
          </p:nvSpPr>
          <p:spPr>
            <a:xfrm>
              <a:off x="6201075" y="2379838"/>
              <a:ext cx="723275"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white"/>
                  </a:solidFill>
                  <a:effectLst/>
                  <a:uLnTx/>
                  <a:uFillTx/>
                  <a:latin typeface="DINPro-Regular" panose="02000503030000020004" pitchFamily="50" charset="0"/>
                  <a:ea typeface="方正兰亭黑简体" panose="02000000000000000000" pitchFamily="2" charset="-122"/>
                </a:rPr>
                <a:t>2014</a:t>
              </a:r>
              <a:endParaRPr kumimoji="0" lang="zh-CN" altLang="en-US" sz="2000" b="0" i="0" u="none" strike="noStrike" kern="0" cap="none" spc="0" normalizeH="0" baseline="0" noProof="0">
                <a:ln>
                  <a:noFill/>
                </a:ln>
                <a:solidFill>
                  <a:prstClr val="white"/>
                </a:solidFill>
                <a:effectLst/>
                <a:uLnTx/>
                <a:uFillTx/>
                <a:latin typeface="DINPro-Regular" panose="02000503030000020004" pitchFamily="50" charset="0"/>
                <a:ea typeface="方正兰亭黑简体" panose="02000000000000000000" pitchFamily="2" charset="-122"/>
              </a:endParaRPr>
            </a:p>
          </p:txBody>
        </p:sp>
        <p:sp>
          <p:nvSpPr>
            <p:cNvPr id="22" name="文本框 21"/>
            <p:cNvSpPr txBox="1"/>
            <p:nvPr/>
          </p:nvSpPr>
          <p:spPr>
            <a:xfrm>
              <a:off x="6201075" y="3985393"/>
              <a:ext cx="723275"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white"/>
                  </a:solidFill>
                  <a:effectLst/>
                  <a:uLnTx/>
                  <a:uFillTx/>
                  <a:latin typeface="DINPro-Regular" panose="02000503030000020004" pitchFamily="50" charset="0"/>
                  <a:ea typeface="方正兰亭黑简体" panose="02000000000000000000" pitchFamily="2" charset="-122"/>
                </a:rPr>
                <a:t>2016</a:t>
              </a:r>
              <a:endParaRPr kumimoji="0" lang="zh-CN" altLang="en-US" sz="2000" b="0" i="0" u="none" strike="noStrike" kern="0" cap="none" spc="0" normalizeH="0" baseline="0" noProof="0">
                <a:ln>
                  <a:noFill/>
                </a:ln>
                <a:solidFill>
                  <a:prstClr val="white"/>
                </a:solidFill>
                <a:effectLst/>
                <a:uLnTx/>
                <a:uFillTx/>
                <a:latin typeface="DINPro-Regular" panose="02000503030000020004" pitchFamily="50" charset="0"/>
                <a:ea typeface="方正兰亭黑简体" panose="02000000000000000000" pitchFamily="2" charset="-122"/>
              </a:endParaRPr>
            </a:p>
          </p:txBody>
        </p:sp>
      </p:grpSp>
      <p:sp>
        <p:nvSpPr>
          <p:cNvPr id="30" name="Freeform 18"/>
          <p:cNvSpPr>
            <a:spLocks noEditPoints="1"/>
          </p:cNvSpPr>
          <p:nvPr/>
        </p:nvSpPr>
        <p:spPr bwMode="auto">
          <a:xfrm>
            <a:off x="5596210" y="3360832"/>
            <a:ext cx="832530" cy="915132"/>
          </a:xfrm>
          <a:custGeom>
            <a:avLst/>
            <a:gdLst>
              <a:gd name="T0" fmla="*/ 169 w 339"/>
              <a:gd name="T1" fmla="*/ 353 h 373"/>
              <a:gd name="T2" fmla="*/ 89 w 339"/>
              <a:gd name="T3" fmla="*/ 338 h 373"/>
              <a:gd name="T4" fmla="*/ 141 w 339"/>
              <a:gd name="T5" fmla="*/ 235 h 373"/>
              <a:gd name="T6" fmla="*/ 150 w 339"/>
              <a:gd name="T7" fmla="*/ 228 h 373"/>
              <a:gd name="T8" fmla="*/ 205 w 339"/>
              <a:gd name="T9" fmla="*/ 235 h 373"/>
              <a:gd name="T10" fmla="*/ 195 w 339"/>
              <a:gd name="T11" fmla="*/ 242 h 373"/>
              <a:gd name="T12" fmla="*/ 256 w 339"/>
              <a:gd name="T13" fmla="*/ 338 h 373"/>
              <a:gd name="T14" fmla="*/ 176 w 339"/>
              <a:gd name="T15" fmla="*/ 353 h 373"/>
              <a:gd name="T16" fmla="*/ 128 w 339"/>
              <a:gd name="T17" fmla="*/ 100 h 373"/>
              <a:gd name="T18" fmla="*/ 117 w 339"/>
              <a:gd name="T19" fmla="*/ 166 h 373"/>
              <a:gd name="T20" fmla="*/ 128 w 339"/>
              <a:gd name="T21" fmla="*/ 190 h 373"/>
              <a:gd name="T22" fmla="*/ 94 w 339"/>
              <a:gd name="T23" fmla="*/ 161 h 373"/>
              <a:gd name="T24" fmla="*/ 94 w 339"/>
              <a:gd name="T25" fmla="*/ 155 h 373"/>
              <a:gd name="T26" fmla="*/ 119 w 339"/>
              <a:gd name="T27" fmla="*/ 32 h 373"/>
              <a:gd name="T28" fmla="*/ 87 w 339"/>
              <a:gd name="T29" fmla="*/ 57 h 373"/>
              <a:gd name="T30" fmla="*/ 69 w 339"/>
              <a:gd name="T31" fmla="*/ 39 h 373"/>
              <a:gd name="T32" fmla="*/ 48 w 339"/>
              <a:gd name="T33" fmla="*/ 95 h 373"/>
              <a:gd name="T34" fmla="*/ 97 w 339"/>
              <a:gd name="T35" fmla="*/ 36 h 373"/>
              <a:gd name="T36" fmla="*/ 87 w 339"/>
              <a:gd name="T37" fmla="*/ 57 h 373"/>
              <a:gd name="T38" fmla="*/ 12 w 339"/>
              <a:gd name="T39" fmla="*/ 17 h 373"/>
              <a:gd name="T40" fmla="*/ 2 w 339"/>
              <a:gd name="T41" fmla="*/ 30 h 373"/>
              <a:gd name="T42" fmla="*/ 76 w 339"/>
              <a:gd name="T43" fmla="*/ 153 h 373"/>
              <a:gd name="T44" fmla="*/ 269 w 339"/>
              <a:gd name="T45" fmla="*/ 167 h 373"/>
              <a:gd name="T46" fmla="*/ 309 w 339"/>
              <a:gd name="T47" fmla="*/ 107 h 373"/>
              <a:gd name="T48" fmla="*/ 339 w 339"/>
              <a:gd name="T49" fmla="*/ 17 h 373"/>
              <a:gd name="T50" fmla="*/ 273 w 339"/>
              <a:gd name="T51" fmla="*/ 17 h 373"/>
              <a:gd name="T52" fmla="*/ 226 w 339"/>
              <a:gd name="T53" fmla="*/ 0 h 373"/>
              <a:gd name="T54" fmla="*/ 56 w 339"/>
              <a:gd name="T55" fmla="*/ 0 h 373"/>
              <a:gd name="T56" fmla="*/ 247 w 339"/>
              <a:gd name="T57" fmla="*/ 35 h 373"/>
              <a:gd name="T58" fmla="*/ 273 w 339"/>
              <a:gd name="T59" fmla="*/ 51 h 373"/>
              <a:gd name="T60" fmla="*/ 314 w 339"/>
              <a:gd name="T61" fmla="*/ 39 h 373"/>
              <a:gd name="T62" fmla="*/ 256 w 339"/>
              <a:gd name="T63" fmla="*/ 131 h 373"/>
              <a:gd name="T64" fmla="*/ 247 w 339"/>
              <a:gd name="T65" fmla="*/ 35 h 373"/>
              <a:gd name="T66" fmla="*/ 269 w 339"/>
              <a:gd name="T67" fmla="*/ 357 h 373"/>
              <a:gd name="T68" fmla="*/ 279 w 339"/>
              <a:gd name="T69" fmla="*/ 365 h 373"/>
              <a:gd name="T70" fmla="*/ 74 w 339"/>
              <a:gd name="T71" fmla="*/ 373 h 373"/>
              <a:gd name="T72" fmla="*/ 64 w 339"/>
              <a:gd name="T73" fmla="*/ 36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373">
                <a:moveTo>
                  <a:pt x="176" y="353"/>
                </a:moveTo>
                <a:cubicBezTo>
                  <a:pt x="169" y="353"/>
                  <a:pt x="169" y="353"/>
                  <a:pt x="169" y="353"/>
                </a:cubicBezTo>
                <a:cubicBezTo>
                  <a:pt x="89" y="353"/>
                  <a:pt x="89" y="353"/>
                  <a:pt x="89" y="353"/>
                </a:cubicBezTo>
                <a:cubicBezTo>
                  <a:pt x="89" y="338"/>
                  <a:pt x="89" y="338"/>
                  <a:pt x="89" y="338"/>
                </a:cubicBezTo>
                <a:cubicBezTo>
                  <a:pt x="123" y="313"/>
                  <a:pt x="149" y="280"/>
                  <a:pt x="150" y="242"/>
                </a:cubicBezTo>
                <a:cubicBezTo>
                  <a:pt x="145" y="242"/>
                  <a:pt x="141" y="239"/>
                  <a:pt x="141" y="235"/>
                </a:cubicBezTo>
                <a:cubicBezTo>
                  <a:pt x="141" y="235"/>
                  <a:pt x="141" y="235"/>
                  <a:pt x="141" y="235"/>
                </a:cubicBezTo>
                <a:cubicBezTo>
                  <a:pt x="141" y="231"/>
                  <a:pt x="145" y="228"/>
                  <a:pt x="150" y="228"/>
                </a:cubicBezTo>
                <a:cubicBezTo>
                  <a:pt x="195" y="228"/>
                  <a:pt x="195" y="228"/>
                  <a:pt x="195" y="228"/>
                </a:cubicBezTo>
                <a:cubicBezTo>
                  <a:pt x="201" y="228"/>
                  <a:pt x="205" y="231"/>
                  <a:pt x="205" y="235"/>
                </a:cubicBezTo>
                <a:cubicBezTo>
                  <a:pt x="205" y="235"/>
                  <a:pt x="205" y="235"/>
                  <a:pt x="205" y="235"/>
                </a:cubicBezTo>
                <a:cubicBezTo>
                  <a:pt x="205" y="239"/>
                  <a:pt x="201" y="242"/>
                  <a:pt x="195" y="242"/>
                </a:cubicBezTo>
                <a:cubicBezTo>
                  <a:pt x="195" y="242"/>
                  <a:pt x="195" y="242"/>
                  <a:pt x="195" y="242"/>
                </a:cubicBezTo>
                <a:cubicBezTo>
                  <a:pt x="196" y="280"/>
                  <a:pt x="222" y="313"/>
                  <a:pt x="256" y="338"/>
                </a:cubicBezTo>
                <a:cubicBezTo>
                  <a:pt x="256" y="353"/>
                  <a:pt x="256" y="353"/>
                  <a:pt x="256" y="353"/>
                </a:cubicBezTo>
                <a:cubicBezTo>
                  <a:pt x="176" y="353"/>
                  <a:pt x="176" y="353"/>
                  <a:pt x="176" y="353"/>
                </a:cubicBezTo>
                <a:close/>
                <a:moveTo>
                  <a:pt x="136" y="33"/>
                </a:moveTo>
                <a:cubicBezTo>
                  <a:pt x="135" y="56"/>
                  <a:pt x="133" y="79"/>
                  <a:pt x="128" y="100"/>
                </a:cubicBezTo>
                <a:cubicBezTo>
                  <a:pt x="124" y="121"/>
                  <a:pt x="119" y="140"/>
                  <a:pt x="111" y="159"/>
                </a:cubicBezTo>
                <a:cubicBezTo>
                  <a:pt x="113" y="161"/>
                  <a:pt x="115" y="164"/>
                  <a:pt x="117" y="166"/>
                </a:cubicBezTo>
                <a:cubicBezTo>
                  <a:pt x="122" y="170"/>
                  <a:pt x="128" y="172"/>
                  <a:pt x="133" y="174"/>
                </a:cubicBezTo>
                <a:cubicBezTo>
                  <a:pt x="128" y="190"/>
                  <a:pt x="128" y="190"/>
                  <a:pt x="128" y="190"/>
                </a:cubicBezTo>
                <a:cubicBezTo>
                  <a:pt x="121" y="188"/>
                  <a:pt x="113" y="185"/>
                  <a:pt x="106" y="179"/>
                </a:cubicBezTo>
                <a:cubicBezTo>
                  <a:pt x="101" y="174"/>
                  <a:pt x="96" y="168"/>
                  <a:pt x="94" y="161"/>
                </a:cubicBezTo>
                <a:cubicBezTo>
                  <a:pt x="93" y="158"/>
                  <a:pt x="93" y="158"/>
                  <a:pt x="93" y="158"/>
                </a:cubicBezTo>
                <a:cubicBezTo>
                  <a:pt x="94" y="155"/>
                  <a:pt x="94" y="155"/>
                  <a:pt x="94" y="155"/>
                </a:cubicBezTo>
                <a:cubicBezTo>
                  <a:pt x="102" y="137"/>
                  <a:pt x="108" y="117"/>
                  <a:pt x="112" y="97"/>
                </a:cubicBezTo>
                <a:cubicBezTo>
                  <a:pt x="116" y="76"/>
                  <a:pt x="118" y="55"/>
                  <a:pt x="119" y="32"/>
                </a:cubicBezTo>
                <a:cubicBezTo>
                  <a:pt x="136" y="33"/>
                  <a:pt x="136" y="33"/>
                  <a:pt x="136" y="33"/>
                </a:cubicBezTo>
                <a:close/>
                <a:moveTo>
                  <a:pt x="87" y="57"/>
                </a:moveTo>
                <a:cubicBezTo>
                  <a:pt x="66" y="51"/>
                  <a:pt x="66" y="51"/>
                  <a:pt x="66" y="51"/>
                </a:cubicBezTo>
                <a:cubicBezTo>
                  <a:pt x="69" y="39"/>
                  <a:pt x="69" y="39"/>
                  <a:pt x="69" y="39"/>
                </a:cubicBezTo>
                <a:cubicBezTo>
                  <a:pt x="25" y="39"/>
                  <a:pt x="25" y="39"/>
                  <a:pt x="25" y="39"/>
                </a:cubicBezTo>
                <a:cubicBezTo>
                  <a:pt x="29" y="60"/>
                  <a:pt x="37" y="79"/>
                  <a:pt x="48" y="95"/>
                </a:cubicBezTo>
                <a:cubicBezTo>
                  <a:pt x="57" y="109"/>
                  <a:pt x="69" y="121"/>
                  <a:pt x="83" y="131"/>
                </a:cubicBezTo>
                <a:cubicBezTo>
                  <a:pt x="91" y="104"/>
                  <a:pt x="96" y="73"/>
                  <a:pt x="97" y="36"/>
                </a:cubicBezTo>
                <a:cubicBezTo>
                  <a:pt x="95" y="36"/>
                  <a:pt x="94" y="35"/>
                  <a:pt x="93" y="35"/>
                </a:cubicBezTo>
                <a:cubicBezTo>
                  <a:pt x="87" y="57"/>
                  <a:pt x="87" y="57"/>
                  <a:pt x="87" y="57"/>
                </a:cubicBezTo>
                <a:close/>
                <a:moveTo>
                  <a:pt x="66" y="17"/>
                </a:moveTo>
                <a:cubicBezTo>
                  <a:pt x="12" y="17"/>
                  <a:pt x="12" y="17"/>
                  <a:pt x="12" y="17"/>
                </a:cubicBezTo>
                <a:cubicBezTo>
                  <a:pt x="0" y="17"/>
                  <a:pt x="0" y="17"/>
                  <a:pt x="0" y="17"/>
                </a:cubicBezTo>
                <a:cubicBezTo>
                  <a:pt x="2" y="30"/>
                  <a:pt x="2" y="30"/>
                  <a:pt x="2" y="30"/>
                </a:cubicBezTo>
                <a:cubicBezTo>
                  <a:pt x="6" y="59"/>
                  <a:pt x="15" y="85"/>
                  <a:pt x="30" y="107"/>
                </a:cubicBezTo>
                <a:cubicBezTo>
                  <a:pt x="42" y="125"/>
                  <a:pt x="58" y="140"/>
                  <a:pt x="76" y="153"/>
                </a:cubicBezTo>
                <a:cubicBezTo>
                  <a:pt x="74" y="157"/>
                  <a:pt x="72" y="162"/>
                  <a:pt x="70" y="167"/>
                </a:cubicBezTo>
                <a:cubicBezTo>
                  <a:pt x="108" y="239"/>
                  <a:pt x="231" y="239"/>
                  <a:pt x="269" y="167"/>
                </a:cubicBezTo>
                <a:cubicBezTo>
                  <a:pt x="267" y="162"/>
                  <a:pt x="265" y="157"/>
                  <a:pt x="263" y="153"/>
                </a:cubicBezTo>
                <a:cubicBezTo>
                  <a:pt x="281" y="140"/>
                  <a:pt x="297" y="125"/>
                  <a:pt x="309" y="107"/>
                </a:cubicBezTo>
                <a:cubicBezTo>
                  <a:pt x="324" y="85"/>
                  <a:pt x="333" y="59"/>
                  <a:pt x="337" y="30"/>
                </a:cubicBezTo>
                <a:cubicBezTo>
                  <a:pt x="339" y="17"/>
                  <a:pt x="339" y="17"/>
                  <a:pt x="339" y="17"/>
                </a:cubicBezTo>
                <a:cubicBezTo>
                  <a:pt x="327" y="17"/>
                  <a:pt x="327" y="17"/>
                  <a:pt x="327" y="17"/>
                </a:cubicBezTo>
                <a:cubicBezTo>
                  <a:pt x="273" y="17"/>
                  <a:pt x="273" y="17"/>
                  <a:pt x="273" y="17"/>
                </a:cubicBezTo>
                <a:cubicBezTo>
                  <a:pt x="277" y="13"/>
                  <a:pt x="280" y="7"/>
                  <a:pt x="283" y="0"/>
                </a:cubicBezTo>
                <a:cubicBezTo>
                  <a:pt x="226" y="0"/>
                  <a:pt x="226" y="0"/>
                  <a:pt x="226" y="0"/>
                </a:cubicBezTo>
                <a:cubicBezTo>
                  <a:pt x="113" y="0"/>
                  <a:pt x="113" y="0"/>
                  <a:pt x="113" y="0"/>
                </a:cubicBezTo>
                <a:cubicBezTo>
                  <a:pt x="56" y="0"/>
                  <a:pt x="56" y="0"/>
                  <a:pt x="56" y="0"/>
                </a:cubicBezTo>
                <a:cubicBezTo>
                  <a:pt x="59" y="7"/>
                  <a:pt x="62" y="13"/>
                  <a:pt x="66" y="17"/>
                </a:cubicBezTo>
                <a:close/>
                <a:moveTo>
                  <a:pt x="247" y="35"/>
                </a:moveTo>
                <a:cubicBezTo>
                  <a:pt x="252" y="57"/>
                  <a:pt x="252" y="57"/>
                  <a:pt x="252" y="57"/>
                </a:cubicBezTo>
                <a:cubicBezTo>
                  <a:pt x="273" y="51"/>
                  <a:pt x="273" y="51"/>
                  <a:pt x="273" y="51"/>
                </a:cubicBezTo>
                <a:cubicBezTo>
                  <a:pt x="270" y="39"/>
                  <a:pt x="270" y="39"/>
                  <a:pt x="270" y="39"/>
                </a:cubicBezTo>
                <a:cubicBezTo>
                  <a:pt x="314" y="39"/>
                  <a:pt x="314" y="39"/>
                  <a:pt x="314" y="39"/>
                </a:cubicBezTo>
                <a:cubicBezTo>
                  <a:pt x="310" y="60"/>
                  <a:pt x="302" y="79"/>
                  <a:pt x="291" y="95"/>
                </a:cubicBezTo>
                <a:cubicBezTo>
                  <a:pt x="282" y="109"/>
                  <a:pt x="270" y="121"/>
                  <a:pt x="256" y="131"/>
                </a:cubicBezTo>
                <a:cubicBezTo>
                  <a:pt x="248" y="104"/>
                  <a:pt x="243" y="73"/>
                  <a:pt x="242" y="36"/>
                </a:cubicBezTo>
                <a:cubicBezTo>
                  <a:pt x="244" y="36"/>
                  <a:pt x="245" y="35"/>
                  <a:pt x="247" y="35"/>
                </a:cubicBezTo>
                <a:close/>
                <a:moveTo>
                  <a:pt x="74" y="357"/>
                </a:moveTo>
                <a:cubicBezTo>
                  <a:pt x="269" y="357"/>
                  <a:pt x="269" y="357"/>
                  <a:pt x="269" y="357"/>
                </a:cubicBezTo>
                <a:cubicBezTo>
                  <a:pt x="274" y="357"/>
                  <a:pt x="279" y="361"/>
                  <a:pt x="279" y="365"/>
                </a:cubicBezTo>
                <a:cubicBezTo>
                  <a:pt x="279" y="365"/>
                  <a:pt x="279" y="365"/>
                  <a:pt x="279" y="365"/>
                </a:cubicBezTo>
                <a:cubicBezTo>
                  <a:pt x="279" y="369"/>
                  <a:pt x="274" y="373"/>
                  <a:pt x="269" y="373"/>
                </a:cubicBezTo>
                <a:cubicBezTo>
                  <a:pt x="74" y="373"/>
                  <a:pt x="74" y="373"/>
                  <a:pt x="74" y="373"/>
                </a:cubicBezTo>
                <a:cubicBezTo>
                  <a:pt x="68" y="373"/>
                  <a:pt x="64" y="369"/>
                  <a:pt x="64" y="365"/>
                </a:cubicBezTo>
                <a:cubicBezTo>
                  <a:pt x="64" y="365"/>
                  <a:pt x="64" y="365"/>
                  <a:pt x="64" y="365"/>
                </a:cubicBezTo>
                <a:cubicBezTo>
                  <a:pt x="64" y="361"/>
                  <a:pt x="68" y="357"/>
                  <a:pt x="74" y="357"/>
                </a:cubicBezTo>
                <a:close/>
              </a:path>
            </a:pathLst>
          </a:custGeom>
          <a:solidFill>
            <a:srgbClr val="009EDD"/>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pPr fontAlgn="auto">
              <a:spcBef>
                <a:spcPct val="0"/>
              </a:spcBef>
              <a:spcAft>
                <a:spcPct val="0"/>
              </a:spcAft>
            </a:pPr>
            <a:endParaRPr lang="zh-CN" altLang="en-US">
              <a:solidFill>
                <a:prstClr val="black"/>
              </a:solidFill>
              <a:latin typeface="Calibri" panose="020F050202020403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工作完成情况</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pic>
        <p:nvPicPr>
          <p:cNvPr id="5" name="图片占位符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486" y="2002947"/>
            <a:ext cx="2395671" cy="1659429"/>
          </a:xfrm>
          <a:prstGeom prst="rect">
            <a:avLst/>
          </a:prstGeom>
          <a:solidFill>
            <a:sysClr val="window" lastClr="FFFFFF">
              <a:lumMod val="85000"/>
            </a:sysClr>
          </a:solidFill>
        </p:spPr>
      </p:pic>
      <p:pic>
        <p:nvPicPr>
          <p:cNvPr id="6" name="图片占位符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156" y="2002947"/>
            <a:ext cx="2395671" cy="1659429"/>
          </a:xfrm>
          <a:prstGeom prst="rect">
            <a:avLst/>
          </a:prstGeom>
          <a:solidFill>
            <a:sysClr val="window" lastClr="FFFFFF">
              <a:lumMod val="85000"/>
            </a:sysClr>
          </a:solidFill>
        </p:spPr>
      </p:pic>
      <p:pic>
        <p:nvPicPr>
          <p:cNvPr id="7" name="图片占位符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206" y="2002947"/>
            <a:ext cx="2395671" cy="1659429"/>
          </a:xfrm>
          <a:prstGeom prst="rect">
            <a:avLst/>
          </a:prstGeom>
          <a:solidFill>
            <a:sysClr val="window" lastClr="FFFFFF">
              <a:lumMod val="85000"/>
            </a:sysClr>
          </a:solidFill>
        </p:spPr>
      </p:pic>
      <p:pic>
        <p:nvPicPr>
          <p:cNvPr id="8" name="图片占位符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1132" y="2002947"/>
            <a:ext cx="2395671" cy="1659429"/>
          </a:xfrm>
          <a:prstGeom prst="rect">
            <a:avLst/>
          </a:prstGeom>
          <a:solidFill>
            <a:sysClr val="window" lastClr="FFFFFF">
              <a:lumMod val="85000"/>
            </a:sysClr>
          </a:solidFill>
        </p:spPr>
      </p:pic>
      <p:grpSp>
        <p:nvGrpSpPr>
          <p:cNvPr id="9" name="组合 8"/>
          <p:cNvGrpSpPr/>
          <p:nvPr/>
        </p:nvGrpSpPr>
        <p:grpSpPr>
          <a:xfrm>
            <a:off x="1260240" y="3663297"/>
            <a:ext cx="2407520" cy="450945"/>
            <a:chOff x="1311040" y="3428452"/>
            <a:chExt cx="2407520" cy="450945"/>
          </a:xfrm>
        </p:grpSpPr>
        <p:sp>
          <p:nvSpPr>
            <p:cNvPr id="10" name="Rectangle 92"/>
            <p:cNvSpPr/>
            <p:nvPr/>
          </p:nvSpPr>
          <p:spPr>
            <a:xfrm>
              <a:off x="1311040" y="3428452"/>
              <a:ext cx="2407520" cy="366162"/>
            </a:xfrm>
            <a:prstGeom prst="rect">
              <a:avLst/>
            </a:prstGeom>
            <a:solidFill>
              <a:srgbClr val="1B94CD"/>
            </a:solidFill>
            <a:ln w="12700" cap="flat" cmpd="sng" algn="ctr">
              <a:noFill/>
              <a:prstDash val="solid"/>
              <a:miter lim="800000"/>
            </a:ln>
            <a:effectLst/>
          </p:spPr>
          <p:txBody>
            <a:bodyPr anchor="ctr"/>
            <a:lstStyle/>
            <a:p>
              <a:pPr algn="ctr" fontAlgn="auto">
                <a:spcBef>
                  <a:spcPct val="0"/>
                </a:spcBef>
                <a:spcAft>
                  <a:spcPct val="0"/>
                </a:spcAft>
                <a:defRPr/>
              </a:pPr>
              <a:endParaRPr lang="en-US" sz="1600" kern="0">
                <a:solidFill>
                  <a:prstClr val="white"/>
                </a:solidFill>
                <a:latin typeface="Agency FB" panose="020F0502020204030204"/>
                <a:ea typeface="微软雅黑" panose="020B0503020204020204" pitchFamily="34" charset="-122"/>
                <a:cs typeface="+mn-ea"/>
                <a:sym typeface="+mn-lt"/>
              </a:endParaRPr>
            </a:p>
          </p:txBody>
        </p:sp>
        <p:sp>
          <p:nvSpPr>
            <p:cNvPr id="11" name="Rectangle 40"/>
            <p:cNvSpPr/>
            <p:nvPr/>
          </p:nvSpPr>
          <p:spPr>
            <a:xfrm>
              <a:off x="1694876" y="3481091"/>
              <a:ext cx="1700068" cy="307905"/>
            </a:xfrm>
            <a:prstGeom prst="rect">
              <a:avLst/>
            </a:prstGeom>
          </p:spPr>
          <p:txBody>
            <a:bodyPr>
              <a:spAutoFit/>
            </a:bodyPr>
            <a:lstStyle/>
            <a:p>
              <a:pPr algn="ctr" fontAlgn="auto">
                <a:spcBef>
                  <a:spcPct val="0"/>
                </a:spcBef>
                <a:spcAft>
                  <a:spcPct val="0"/>
                </a:spcAft>
                <a:buClr>
                  <a:srgbClr val="E24848"/>
                </a:buClr>
                <a:defRPr/>
              </a:pPr>
              <a:r>
                <a:rPr lang="zh-CN" altLang="en-US" sz="1400" b="1" noProof="1">
                  <a:solidFill>
                    <a:prstClr val="white">
                      <a:lumMod val="85000"/>
                    </a:prstClr>
                  </a:solidFill>
                  <a:latin typeface="Agency FB" panose="020F0502020204030204"/>
                  <a:ea typeface="微软雅黑" panose="020B0503020204020204" pitchFamily="34" charset="-122"/>
                  <a:cs typeface="+mn-ea"/>
                  <a:sym typeface="+mn-lt"/>
                </a:rPr>
                <a:t>总结</a:t>
              </a:r>
              <a:r>
                <a:rPr lang="en-US" altLang="zh-CN" sz="1400" b="1" noProof="1">
                  <a:solidFill>
                    <a:prstClr val="white">
                      <a:lumMod val="85000"/>
                    </a:prstClr>
                  </a:solidFill>
                  <a:latin typeface="Agency FB" panose="020F0502020204030204"/>
                  <a:ea typeface="微软雅黑" panose="020B0503020204020204" pitchFamily="34" charset="-122"/>
                  <a:cs typeface="+mn-ea"/>
                  <a:sym typeface="+mn-lt"/>
                </a:rPr>
                <a:t>01</a:t>
              </a:r>
              <a:endParaRPr lang="en-US" sz="1400" b="1" noProof="1">
                <a:solidFill>
                  <a:prstClr val="white">
                    <a:lumMod val="85000"/>
                  </a:prstClr>
                </a:solidFill>
                <a:latin typeface="Agency FB" panose="020F0502020204030204"/>
                <a:ea typeface="微软雅黑" panose="020B0503020204020204" pitchFamily="34" charset="-122"/>
                <a:cs typeface="+mn-ea"/>
                <a:sym typeface="+mn-lt"/>
              </a:endParaRPr>
            </a:p>
          </p:txBody>
        </p:sp>
        <p:sp>
          <p:nvSpPr>
            <p:cNvPr id="12" name="Isosceles Triangle 5"/>
            <p:cNvSpPr/>
            <p:nvPr/>
          </p:nvSpPr>
          <p:spPr>
            <a:xfrm rot="10800000">
              <a:off x="2434482" y="3784803"/>
              <a:ext cx="160654" cy="94594"/>
            </a:xfrm>
            <a:prstGeom prst="triangle">
              <a:avLst/>
            </a:prstGeom>
            <a:solidFill>
              <a:srgbClr val="1B94CD"/>
            </a:solidFill>
            <a:ln w="12700" cap="flat" cmpd="sng" algn="ctr">
              <a:noFill/>
              <a:prstDash val="solid"/>
              <a:miter lim="800000"/>
            </a:ln>
            <a:effectLst/>
          </p:spPr>
          <p:txBody>
            <a:bodyPr rtlCol="0" anchor="ctr"/>
            <a:lstStyle/>
            <a:p>
              <a:pPr algn="ctr" fontAlgn="auto">
                <a:spcBef>
                  <a:spcPct val="0"/>
                </a:spcBef>
                <a:spcAft>
                  <a:spcPct val="0"/>
                </a:spcAft>
                <a:defRPr/>
              </a:pPr>
              <a:endParaRPr lang="en-US" sz="1800" kern="0">
                <a:solidFill>
                  <a:prstClr val="white"/>
                </a:solidFill>
                <a:latin typeface="Agency FB" panose="020F0502020204030204"/>
                <a:ea typeface="微软雅黑" panose="020B0503020204020204" pitchFamily="34" charset="-122"/>
                <a:cs typeface="+mn-ea"/>
                <a:sym typeface="+mn-lt"/>
              </a:endParaRPr>
            </a:p>
          </p:txBody>
        </p:sp>
      </p:grpSp>
      <p:grpSp>
        <p:nvGrpSpPr>
          <p:cNvPr id="13" name="组合 12"/>
          <p:cNvGrpSpPr/>
          <p:nvPr/>
        </p:nvGrpSpPr>
        <p:grpSpPr>
          <a:xfrm>
            <a:off x="3650159" y="3663304"/>
            <a:ext cx="2476393" cy="450938"/>
            <a:chOff x="3700959" y="3428459"/>
            <a:chExt cx="2476393" cy="450938"/>
          </a:xfrm>
        </p:grpSpPr>
        <p:sp>
          <p:nvSpPr>
            <p:cNvPr id="14" name="Rectangle 93"/>
            <p:cNvSpPr/>
            <p:nvPr/>
          </p:nvSpPr>
          <p:spPr>
            <a:xfrm>
              <a:off x="3700959" y="3428459"/>
              <a:ext cx="2476393" cy="366162"/>
            </a:xfrm>
            <a:prstGeom prst="rect">
              <a:avLst/>
            </a:prstGeom>
            <a:solidFill>
              <a:sysClr val="windowText" lastClr="000000">
                <a:lumMod val="65000"/>
                <a:lumOff val="35000"/>
              </a:sysClr>
            </a:solidFill>
            <a:ln w="12700" cap="flat" cmpd="sng" algn="ctr">
              <a:noFill/>
              <a:prstDash val="solid"/>
              <a:miter lim="800000"/>
            </a:ln>
            <a:effectLst/>
          </p:spPr>
          <p:txBody>
            <a:bodyPr anchor="ctr"/>
            <a:lstStyle/>
            <a:p>
              <a:pPr algn="ctr" fontAlgn="auto">
                <a:spcBef>
                  <a:spcPct val="0"/>
                </a:spcBef>
                <a:spcAft>
                  <a:spcPct val="0"/>
                </a:spcAft>
                <a:defRPr/>
              </a:pPr>
              <a:endParaRPr lang="en-US" sz="1600" kern="0">
                <a:solidFill>
                  <a:prstClr val="white"/>
                </a:solidFill>
                <a:latin typeface="Agency FB" panose="020F0502020204030204"/>
                <a:ea typeface="微软雅黑" panose="020B0503020204020204" pitchFamily="34" charset="-122"/>
                <a:cs typeface="+mn-ea"/>
                <a:sym typeface="+mn-lt"/>
              </a:endParaRPr>
            </a:p>
          </p:txBody>
        </p:sp>
        <p:sp>
          <p:nvSpPr>
            <p:cNvPr id="15" name="Rectangle 51"/>
            <p:cNvSpPr/>
            <p:nvPr/>
          </p:nvSpPr>
          <p:spPr>
            <a:xfrm>
              <a:off x="4084784" y="3481091"/>
              <a:ext cx="1700068" cy="307905"/>
            </a:xfrm>
            <a:prstGeom prst="rect">
              <a:avLst/>
            </a:prstGeom>
          </p:spPr>
          <p:txBody>
            <a:bodyPr>
              <a:spAutoFit/>
            </a:bodyPr>
            <a:lstStyle/>
            <a:p>
              <a:pPr algn="ctr" fontAlgn="auto">
                <a:spcBef>
                  <a:spcPct val="0"/>
                </a:spcBef>
                <a:spcAft>
                  <a:spcPct val="0"/>
                </a:spcAft>
                <a:buClr>
                  <a:srgbClr val="E24848"/>
                </a:buClr>
                <a:defRPr/>
              </a:pPr>
              <a:r>
                <a:rPr lang="zh-CN" altLang="en-US" sz="1400" b="1" kern="0" noProof="1">
                  <a:solidFill>
                    <a:prstClr val="white">
                      <a:lumMod val="85000"/>
                    </a:prstClr>
                  </a:solidFill>
                  <a:latin typeface="Agency FB" panose="020F0502020204030204"/>
                  <a:ea typeface="微软雅黑" panose="020B0503020204020204" pitchFamily="34" charset="-122"/>
                  <a:cs typeface="+mn-ea"/>
                  <a:sym typeface="+mn-lt"/>
                </a:rPr>
                <a:t>总结</a:t>
              </a:r>
              <a:r>
                <a:rPr lang="en-US" altLang="zh-CN" sz="1400" b="1" kern="0" noProof="1">
                  <a:solidFill>
                    <a:prstClr val="white">
                      <a:lumMod val="85000"/>
                    </a:prstClr>
                  </a:solidFill>
                  <a:latin typeface="Agency FB" panose="020F0502020204030204"/>
                  <a:ea typeface="微软雅黑" panose="020B0503020204020204" pitchFamily="34" charset="-122"/>
                  <a:cs typeface="+mn-ea"/>
                  <a:sym typeface="+mn-lt"/>
                </a:rPr>
                <a:t>02</a:t>
              </a:r>
              <a:endParaRPr lang="en-US" sz="1400" b="1" kern="0" noProof="1">
                <a:solidFill>
                  <a:prstClr val="white">
                    <a:lumMod val="85000"/>
                  </a:prstClr>
                </a:solidFill>
                <a:latin typeface="Agency FB" panose="020F0502020204030204"/>
                <a:ea typeface="微软雅黑" panose="020B0503020204020204" pitchFamily="34" charset="-122"/>
                <a:cs typeface="+mn-ea"/>
                <a:sym typeface="+mn-lt"/>
              </a:endParaRPr>
            </a:p>
          </p:txBody>
        </p:sp>
        <p:sp>
          <p:nvSpPr>
            <p:cNvPr id="16" name="Isosceles Triangle 96"/>
            <p:cNvSpPr/>
            <p:nvPr/>
          </p:nvSpPr>
          <p:spPr>
            <a:xfrm rot="10800000">
              <a:off x="4867632" y="3784803"/>
              <a:ext cx="160654" cy="94594"/>
            </a:xfrm>
            <a:prstGeom prst="triangle">
              <a:avLst/>
            </a:prstGeom>
            <a:solidFill>
              <a:sysClr val="windowText" lastClr="000000">
                <a:lumMod val="65000"/>
                <a:lumOff val="35000"/>
              </a:sysClr>
            </a:solidFill>
            <a:ln w="12700" cap="flat" cmpd="sng" algn="ctr">
              <a:noFill/>
              <a:prstDash val="solid"/>
              <a:miter lim="800000"/>
            </a:ln>
            <a:effectLst/>
          </p:spPr>
          <p:txBody>
            <a:bodyPr rtlCol="0" anchor="ctr"/>
            <a:lstStyle/>
            <a:p>
              <a:pPr algn="ctr" fontAlgn="auto">
                <a:spcBef>
                  <a:spcPct val="0"/>
                </a:spcBef>
                <a:spcAft>
                  <a:spcPct val="0"/>
                </a:spcAft>
                <a:defRPr/>
              </a:pPr>
              <a:endParaRPr lang="en-US" sz="1800" kern="0">
                <a:solidFill>
                  <a:prstClr val="white"/>
                </a:solidFill>
                <a:latin typeface="Agency FB" panose="020F0502020204030204"/>
                <a:ea typeface="微软雅黑" panose="020B0503020204020204" pitchFamily="34" charset="-122"/>
                <a:cs typeface="+mn-ea"/>
                <a:sym typeface="+mn-lt"/>
              </a:endParaRPr>
            </a:p>
          </p:txBody>
        </p:sp>
      </p:grpSp>
      <p:grpSp>
        <p:nvGrpSpPr>
          <p:cNvPr id="17" name="组合 16"/>
          <p:cNvGrpSpPr/>
          <p:nvPr/>
        </p:nvGrpSpPr>
        <p:grpSpPr>
          <a:xfrm>
            <a:off x="6040067" y="3663304"/>
            <a:ext cx="2476393" cy="450938"/>
            <a:chOff x="6090867" y="3428459"/>
            <a:chExt cx="2476393" cy="450938"/>
          </a:xfrm>
        </p:grpSpPr>
        <p:sp>
          <p:nvSpPr>
            <p:cNvPr id="18" name="Rectangle 94"/>
            <p:cNvSpPr/>
            <p:nvPr/>
          </p:nvSpPr>
          <p:spPr>
            <a:xfrm>
              <a:off x="6090867" y="3428459"/>
              <a:ext cx="2476393" cy="366162"/>
            </a:xfrm>
            <a:prstGeom prst="rect">
              <a:avLst/>
            </a:prstGeom>
            <a:solidFill>
              <a:srgbClr val="1B94CD"/>
            </a:solidFill>
            <a:ln w="12700" cap="flat" cmpd="sng" algn="ctr">
              <a:noFill/>
              <a:prstDash val="solid"/>
              <a:miter lim="800000"/>
            </a:ln>
            <a:effectLst/>
          </p:spPr>
          <p:txBody>
            <a:bodyPr anchor="ctr"/>
            <a:lstStyle/>
            <a:p>
              <a:pPr algn="ctr" fontAlgn="auto">
                <a:spcBef>
                  <a:spcPct val="0"/>
                </a:spcBef>
                <a:spcAft>
                  <a:spcPct val="0"/>
                </a:spcAft>
                <a:defRPr/>
              </a:pPr>
              <a:endParaRPr lang="en-US" sz="1600" kern="0">
                <a:solidFill>
                  <a:prstClr val="white"/>
                </a:solidFill>
                <a:latin typeface="Agency FB" panose="020F0502020204030204"/>
                <a:ea typeface="微软雅黑" panose="020B0503020204020204" pitchFamily="34" charset="-122"/>
                <a:cs typeface="+mn-ea"/>
                <a:sym typeface="+mn-lt"/>
              </a:endParaRPr>
            </a:p>
          </p:txBody>
        </p:sp>
        <p:sp>
          <p:nvSpPr>
            <p:cNvPr id="19" name="Rectangle 61"/>
            <p:cNvSpPr/>
            <p:nvPr/>
          </p:nvSpPr>
          <p:spPr>
            <a:xfrm>
              <a:off x="6474691" y="3481091"/>
              <a:ext cx="1700068" cy="307905"/>
            </a:xfrm>
            <a:prstGeom prst="rect">
              <a:avLst/>
            </a:prstGeom>
          </p:spPr>
          <p:txBody>
            <a:bodyPr>
              <a:spAutoFit/>
            </a:bodyPr>
            <a:lstStyle/>
            <a:p>
              <a:pPr algn="ctr" fontAlgn="auto">
                <a:spcBef>
                  <a:spcPct val="0"/>
                </a:spcBef>
                <a:spcAft>
                  <a:spcPct val="0"/>
                </a:spcAft>
                <a:buClr>
                  <a:srgbClr val="E24848"/>
                </a:buClr>
                <a:defRPr/>
              </a:pPr>
              <a:r>
                <a:rPr lang="zh-CN" altLang="en-US" sz="1400" b="1" noProof="1">
                  <a:solidFill>
                    <a:prstClr val="white">
                      <a:lumMod val="85000"/>
                    </a:prstClr>
                  </a:solidFill>
                  <a:latin typeface="Agency FB" panose="020F0502020204030204"/>
                  <a:ea typeface="微软雅黑" panose="020B0503020204020204" pitchFamily="34" charset="-122"/>
                  <a:cs typeface="+mn-ea"/>
                  <a:sym typeface="+mn-lt"/>
                </a:rPr>
                <a:t>总结</a:t>
              </a:r>
              <a:r>
                <a:rPr lang="en-US" altLang="zh-CN" sz="1400" b="1" noProof="1">
                  <a:solidFill>
                    <a:prstClr val="white">
                      <a:lumMod val="85000"/>
                    </a:prstClr>
                  </a:solidFill>
                  <a:latin typeface="Agency FB" panose="020F0502020204030204"/>
                  <a:ea typeface="微软雅黑" panose="020B0503020204020204" pitchFamily="34" charset="-122"/>
                  <a:cs typeface="+mn-ea"/>
                  <a:sym typeface="+mn-lt"/>
                </a:rPr>
                <a:t>03</a:t>
              </a:r>
              <a:endParaRPr lang="en-US" sz="1400" b="1" noProof="1">
                <a:solidFill>
                  <a:prstClr val="white">
                    <a:lumMod val="85000"/>
                  </a:prstClr>
                </a:solidFill>
                <a:latin typeface="Agency FB" panose="020F0502020204030204"/>
                <a:ea typeface="微软雅黑" panose="020B0503020204020204" pitchFamily="34" charset="-122"/>
                <a:cs typeface="+mn-ea"/>
                <a:sym typeface="+mn-lt"/>
              </a:endParaRPr>
            </a:p>
          </p:txBody>
        </p:sp>
        <p:sp>
          <p:nvSpPr>
            <p:cNvPr id="20" name="Isosceles Triangle 97"/>
            <p:cNvSpPr/>
            <p:nvPr/>
          </p:nvSpPr>
          <p:spPr>
            <a:xfrm rot="10800000">
              <a:off x="7220452" y="3784803"/>
              <a:ext cx="160654" cy="94594"/>
            </a:xfrm>
            <a:prstGeom prst="triangle">
              <a:avLst/>
            </a:prstGeom>
            <a:solidFill>
              <a:srgbClr val="1B94CD"/>
            </a:solidFill>
            <a:ln w="12700" cap="flat" cmpd="sng" algn="ctr">
              <a:noFill/>
              <a:prstDash val="solid"/>
              <a:miter lim="800000"/>
            </a:ln>
            <a:effectLst/>
          </p:spPr>
          <p:txBody>
            <a:bodyPr rtlCol="0" anchor="ctr"/>
            <a:lstStyle/>
            <a:p>
              <a:pPr algn="ctr" fontAlgn="auto">
                <a:spcBef>
                  <a:spcPct val="0"/>
                </a:spcBef>
                <a:spcAft>
                  <a:spcPct val="0"/>
                </a:spcAft>
                <a:defRPr/>
              </a:pPr>
              <a:endParaRPr lang="en-US" sz="1800" kern="0">
                <a:solidFill>
                  <a:prstClr val="white"/>
                </a:solidFill>
                <a:latin typeface="Agency FB" panose="020F0502020204030204"/>
                <a:ea typeface="微软雅黑" panose="020B0503020204020204" pitchFamily="34" charset="-122"/>
                <a:cs typeface="+mn-ea"/>
                <a:sym typeface="+mn-lt"/>
              </a:endParaRPr>
            </a:p>
          </p:txBody>
        </p:sp>
      </p:grpSp>
      <p:grpSp>
        <p:nvGrpSpPr>
          <p:cNvPr id="21" name="组合 20"/>
          <p:cNvGrpSpPr/>
          <p:nvPr/>
        </p:nvGrpSpPr>
        <p:grpSpPr>
          <a:xfrm>
            <a:off x="8429976" y="3663304"/>
            <a:ext cx="2476393" cy="450938"/>
            <a:chOff x="8480776" y="3428459"/>
            <a:chExt cx="2476393" cy="450938"/>
          </a:xfrm>
        </p:grpSpPr>
        <p:sp>
          <p:nvSpPr>
            <p:cNvPr id="22" name="Rectangle 95"/>
            <p:cNvSpPr/>
            <p:nvPr/>
          </p:nvSpPr>
          <p:spPr>
            <a:xfrm>
              <a:off x="8480776" y="3428459"/>
              <a:ext cx="2476393" cy="366162"/>
            </a:xfrm>
            <a:prstGeom prst="rect">
              <a:avLst/>
            </a:prstGeom>
            <a:solidFill>
              <a:sysClr val="windowText" lastClr="000000">
                <a:lumMod val="65000"/>
                <a:lumOff val="35000"/>
              </a:sysClr>
            </a:solidFill>
            <a:ln w="12700" cap="flat" cmpd="sng" algn="ctr">
              <a:noFill/>
              <a:prstDash val="solid"/>
              <a:miter lim="800000"/>
            </a:ln>
            <a:effectLst/>
          </p:spPr>
          <p:txBody>
            <a:bodyPr anchor="ctr"/>
            <a:lstStyle/>
            <a:p>
              <a:pPr algn="ctr" fontAlgn="auto">
                <a:spcBef>
                  <a:spcPct val="0"/>
                </a:spcBef>
                <a:spcAft>
                  <a:spcPct val="0"/>
                </a:spcAft>
                <a:defRPr/>
              </a:pPr>
              <a:endParaRPr lang="en-US" sz="1600" kern="0">
                <a:solidFill>
                  <a:prstClr val="white"/>
                </a:solidFill>
                <a:latin typeface="Agency FB" panose="020F0502020204030204"/>
                <a:ea typeface="微软雅黑" panose="020B0503020204020204" pitchFamily="34" charset="-122"/>
                <a:cs typeface="+mn-ea"/>
                <a:sym typeface="+mn-lt"/>
              </a:endParaRPr>
            </a:p>
          </p:txBody>
        </p:sp>
        <p:sp>
          <p:nvSpPr>
            <p:cNvPr id="23" name="Rectangle 76"/>
            <p:cNvSpPr/>
            <p:nvPr/>
          </p:nvSpPr>
          <p:spPr>
            <a:xfrm>
              <a:off x="8864602" y="3481091"/>
              <a:ext cx="1700068" cy="307905"/>
            </a:xfrm>
            <a:prstGeom prst="rect">
              <a:avLst/>
            </a:prstGeom>
          </p:spPr>
          <p:txBody>
            <a:bodyPr>
              <a:spAutoFit/>
            </a:bodyPr>
            <a:lstStyle/>
            <a:p>
              <a:pPr algn="ctr" fontAlgn="auto">
                <a:spcBef>
                  <a:spcPct val="0"/>
                </a:spcBef>
                <a:spcAft>
                  <a:spcPct val="0"/>
                </a:spcAft>
                <a:buClr>
                  <a:srgbClr val="E24848"/>
                </a:buClr>
                <a:defRPr/>
              </a:pPr>
              <a:r>
                <a:rPr lang="zh-CN" altLang="en-US" sz="1400" b="1" kern="0" noProof="1">
                  <a:solidFill>
                    <a:prstClr val="white">
                      <a:lumMod val="85000"/>
                    </a:prstClr>
                  </a:solidFill>
                  <a:latin typeface="Agency FB" panose="020F0502020204030204"/>
                  <a:ea typeface="微软雅黑" panose="020B0503020204020204" pitchFamily="34" charset="-122"/>
                  <a:cs typeface="+mn-ea"/>
                  <a:sym typeface="+mn-lt"/>
                </a:rPr>
                <a:t>总结</a:t>
              </a:r>
              <a:r>
                <a:rPr lang="en-US" altLang="zh-CN" sz="1400" b="1" kern="0" noProof="1">
                  <a:solidFill>
                    <a:prstClr val="white">
                      <a:lumMod val="85000"/>
                    </a:prstClr>
                  </a:solidFill>
                  <a:latin typeface="Agency FB" panose="020F0502020204030204"/>
                  <a:ea typeface="微软雅黑" panose="020B0503020204020204" pitchFamily="34" charset="-122"/>
                  <a:cs typeface="+mn-ea"/>
                  <a:sym typeface="+mn-lt"/>
                </a:rPr>
                <a:t>04</a:t>
              </a:r>
              <a:endParaRPr lang="en-US" sz="1400" b="1" kern="0" noProof="1">
                <a:solidFill>
                  <a:prstClr val="white">
                    <a:lumMod val="85000"/>
                  </a:prstClr>
                </a:solidFill>
                <a:latin typeface="Agency FB" panose="020F0502020204030204"/>
                <a:ea typeface="微软雅黑" panose="020B0503020204020204" pitchFamily="34" charset="-122"/>
                <a:cs typeface="+mn-ea"/>
                <a:sym typeface="+mn-lt"/>
              </a:endParaRPr>
            </a:p>
          </p:txBody>
        </p:sp>
        <p:sp>
          <p:nvSpPr>
            <p:cNvPr id="24" name="Isosceles Triangle 98"/>
            <p:cNvSpPr/>
            <p:nvPr/>
          </p:nvSpPr>
          <p:spPr>
            <a:xfrm rot="10800000">
              <a:off x="9653602" y="3784803"/>
              <a:ext cx="160654" cy="94594"/>
            </a:xfrm>
            <a:prstGeom prst="triangle">
              <a:avLst/>
            </a:prstGeom>
            <a:solidFill>
              <a:sysClr val="windowText" lastClr="000000">
                <a:lumMod val="65000"/>
                <a:lumOff val="35000"/>
              </a:sysClr>
            </a:solidFill>
            <a:ln w="12700" cap="flat" cmpd="sng" algn="ctr">
              <a:noFill/>
              <a:prstDash val="solid"/>
              <a:miter lim="800000"/>
            </a:ln>
            <a:effectLst/>
          </p:spPr>
          <p:txBody>
            <a:bodyPr rtlCol="0" anchor="ctr"/>
            <a:lstStyle/>
            <a:p>
              <a:pPr algn="ctr" fontAlgn="auto">
                <a:spcBef>
                  <a:spcPct val="0"/>
                </a:spcBef>
                <a:spcAft>
                  <a:spcPct val="0"/>
                </a:spcAft>
                <a:defRPr/>
              </a:pPr>
              <a:endParaRPr lang="en-US" sz="1800" kern="0">
                <a:solidFill>
                  <a:prstClr val="white"/>
                </a:solidFill>
                <a:latin typeface="Agency FB" panose="020F0502020204030204"/>
                <a:ea typeface="微软雅黑" panose="020B0503020204020204" pitchFamily="34" charset="-122"/>
                <a:cs typeface="+mn-ea"/>
                <a:sym typeface="+mn-lt"/>
              </a:endParaRPr>
            </a:p>
          </p:txBody>
        </p:sp>
      </p:grpSp>
      <p:grpSp>
        <p:nvGrpSpPr>
          <p:cNvPr id="25" name="组合 24"/>
          <p:cNvGrpSpPr/>
          <p:nvPr/>
        </p:nvGrpSpPr>
        <p:grpSpPr>
          <a:xfrm>
            <a:off x="1568884" y="4229024"/>
            <a:ext cx="1795534" cy="1686378"/>
            <a:chOff x="1619684" y="3994179"/>
            <a:chExt cx="1795534" cy="1686378"/>
          </a:xfrm>
        </p:grpSpPr>
        <p:sp>
          <p:nvSpPr>
            <p:cNvPr id="26" name="Rectangle 39"/>
            <p:cNvSpPr/>
            <p:nvPr/>
          </p:nvSpPr>
          <p:spPr>
            <a:xfrm>
              <a:off x="1630615" y="3994179"/>
              <a:ext cx="1773671" cy="1242148"/>
            </a:xfrm>
            <a:prstGeom prst="rect">
              <a:avLst/>
            </a:prstGeom>
          </p:spPr>
          <p:txBody>
            <a:bodyPr wrap="square">
              <a:noAutofit/>
            </a:bodyPr>
            <a:lstStyle/>
            <a:p>
              <a:pPr algn="ctr" fontAlgn="auto">
                <a:spcBef>
                  <a:spcPct val="0"/>
                </a:spcBef>
                <a:spcAft>
                  <a:spcPct val="0"/>
                </a:spcAft>
                <a:buClr>
                  <a:srgbClr val="E24848"/>
                </a:buClr>
                <a:defRPr/>
              </a:pPr>
              <a:r>
                <a:rPr lang="en-US" sz="1200" noProof="1">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consectetur adipiscing elit. Nunc enim sem, commodo a rhoncus sit amet, elementum ut mi. </a:t>
              </a:r>
            </a:p>
          </p:txBody>
        </p:sp>
        <p:sp>
          <p:nvSpPr>
            <p:cNvPr id="27" name="Rectangle 34"/>
            <p:cNvSpPr>
              <a:spLocks noChangeArrowheads="1"/>
            </p:cNvSpPr>
            <p:nvPr/>
          </p:nvSpPr>
          <p:spPr bwMode="auto">
            <a:xfrm>
              <a:off x="1671749" y="5372652"/>
              <a:ext cx="1691410"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auto">
                <a:spcBef>
                  <a:spcPct val="0"/>
                </a:spcBef>
                <a:spcAft>
                  <a:spcPct val="0"/>
                </a:spcAft>
                <a:buClr>
                  <a:srgbClr val="E24848"/>
                </a:buClr>
              </a:pPr>
              <a:r>
                <a:rPr lang="en-US" sz="1400" b="1" i="1" noProof="1">
                  <a:solidFill>
                    <a:prstClr val="black">
                      <a:lumMod val="75000"/>
                      <a:lumOff val="25000"/>
                    </a:prstClr>
                  </a:solidFill>
                  <a:latin typeface="Agency FB" panose="020F0502020204030204"/>
                  <a:ea typeface="微软雅黑" panose="020B0503020204020204" pitchFamily="34" charset="-122"/>
                  <a:cs typeface="+mn-ea"/>
                  <a:sym typeface="+mn-lt"/>
                </a:rPr>
                <a:t>CEO</a:t>
              </a:r>
            </a:p>
          </p:txBody>
        </p:sp>
        <p:cxnSp>
          <p:nvCxnSpPr>
            <p:cNvPr id="28" name="Straight Connector 9"/>
            <p:cNvCxnSpPr/>
            <p:nvPr/>
          </p:nvCxnSpPr>
          <p:spPr>
            <a:xfrm>
              <a:off x="1619684" y="5270059"/>
              <a:ext cx="1795534" cy="0"/>
            </a:xfrm>
            <a:prstGeom prst="line">
              <a:avLst/>
            </a:prstGeom>
            <a:noFill/>
            <a:ln w="6350" cap="flat" cmpd="sng" algn="ctr">
              <a:solidFill>
                <a:sysClr val="window" lastClr="FFFFFF">
                  <a:lumMod val="85000"/>
                </a:sysClr>
              </a:solidFill>
              <a:prstDash val="solid"/>
              <a:miter lim="800000"/>
            </a:ln>
            <a:effectLst/>
          </p:spPr>
        </p:cxnSp>
      </p:grpSp>
      <p:grpSp>
        <p:nvGrpSpPr>
          <p:cNvPr id="29" name="组合 28"/>
          <p:cNvGrpSpPr/>
          <p:nvPr/>
        </p:nvGrpSpPr>
        <p:grpSpPr>
          <a:xfrm>
            <a:off x="3979147" y="4229024"/>
            <a:ext cx="1795534" cy="1686378"/>
            <a:chOff x="4029947" y="3994179"/>
            <a:chExt cx="1795534" cy="1686378"/>
          </a:xfrm>
        </p:grpSpPr>
        <p:sp>
          <p:nvSpPr>
            <p:cNvPr id="30" name="Rectangle 50"/>
            <p:cNvSpPr/>
            <p:nvPr/>
          </p:nvSpPr>
          <p:spPr>
            <a:xfrm>
              <a:off x="4041603" y="3994179"/>
              <a:ext cx="1772226" cy="1242148"/>
            </a:xfrm>
            <a:prstGeom prst="rect">
              <a:avLst/>
            </a:prstGeom>
          </p:spPr>
          <p:txBody>
            <a:bodyPr wrap="square">
              <a:noAutofit/>
            </a:bodyPr>
            <a:lstStyle/>
            <a:p>
              <a:pPr algn="ctr" fontAlgn="auto">
                <a:spcBef>
                  <a:spcPct val="0"/>
                </a:spcBef>
                <a:spcAft>
                  <a:spcPct val="0"/>
                </a:spcAft>
                <a:buClr>
                  <a:srgbClr val="E24848"/>
                </a:buClr>
                <a:defRPr/>
              </a:pPr>
              <a:r>
                <a:rPr lang="en-US" sz="1200" noProof="1">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consectetur adipiscing elit. Nunc enim sem, commodo a rhoncus sit amet, elementum ut mi. </a:t>
              </a:r>
            </a:p>
          </p:txBody>
        </p:sp>
        <p:sp>
          <p:nvSpPr>
            <p:cNvPr id="31" name="Rectangle 57"/>
            <p:cNvSpPr>
              <a:spLocks noChangeArrowheads="1"/>
            </p:cNvSpPr>
            <p:nvPr/>
          </p:nvSpPr>
          <p:spPr bwMode="auto">
            <a:xfrm>
              <a:off x="4082011" y="5372652"/>
              <a:ext cx="1691410"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auto">
                <a:spcBef>
                  <a:spcPct val="0"/>
                </a:spcBef>
                <a:spcAft>
                  <a:spcPct val="0"/>
                </a:spcAft>
                <a:buClr>
                  <a:srgbClr val="E24848"/>
                </a:buClr>
              </a:pPr>
              <a:r>
                <a:rPr lang="en-US" sz="1400" b="1" i="1" noProof="1">
                  <a:solidFill>
                    <a:prstClr val="black">
                      <a:lumMod val="75000"/>
                      <a:lumOff val="25000"/>
                    </a:prstClr>
                  </a:solidFill>
                  <a:latin typeface="Agency FB" panose="020F0502020204030204"/>
                  <a:ea typeface="微软雅黑" panose="020B0503020204020204" pitchFamily="34" charset="-122"/>
                  <a:cs typeface="+mn-ea"/>
                  <a:sym typeface="+mn-lt"/>
                </a:rPr>
                <a:t>Designer </a:t>
              </a:r>
            </a:p>
          </p:txBody>
        </p:sp>
        <p:cxnSp>
          <p:nvCxnSpPr>
            <p:cNvPr id="32" name="Straight Connector 99"/>
            <p:cNvCxnSpPr/>
            <p:nvPr/>
          </p:nvCxnSpPr>
          <p:spPr>
            <a:xfrm>
              <a:off x="4029947" y="5270059"/>
              <a:ext cx="1795534" cy="0"/>
            </a:xfrm>
            <a:prstGeom prst="line">
              <a:avLst/>
            </a:prstGeom>
            <a:noFill/>
            <a:ln w="6350" cap="flat" cmpd="sng" algn="ctr">
              <a:solidFill>
                <a:sysClr val="window" lastClr="FFFFFF">
                  <a:lumMod val="85000"/>
                </a:sysClr>
              </a:solidFill>
              <a:prstDash val="solid"/>
              <a:miter lim="800000"/>
            </a:ln>
            <a:effectLst/>
          </p:spPr>
        </p:cxnSp>
      </p:grpSp>
      <p:grpSp>
        <p:nvGrpSpPr>
          <p:cNvPr id="33" name="组合 32"/>
          <p:cNvGrpSpPr/>
          <p:nvPr/>
        </p:nvGrpSpPr>
        <p:grpSpPr>
          <a:xfrm>
            <a:off x="6369054" y="4229024"/>
            <a:ext cx="1795534" cy="1686376"/>
            <a:chOff x="6419854" y="3994179"/>
            <a:chExt cx="1795534" cy="1686376"/>
          </a:xfrm>
        </p:grpSpPr>
        <p:sp>
          <p:nvSpPr>
            <p:cNvPr id="34" name="Rectangle 60"/>
            <p:cNvSpPr/>
            <p:nvPr/>
          </p:nvSpPr>
          <p:spPr>
            <a:xfrm>
              <a:off x="6431510" y="3994179"/>
              <a:ext cx="1772226" cy="1242148"/>
            </a:xfrm>
            <a:prstGeom prst="rect">
              <a:avLst/>
            </a:prstGeom>
          </p:spPr>
          <p:txBody>
            <a:bodyPr wrap="square">
              <a:noAutofit/>
            </a:bodyPr>
            <a:lstStyle/>
            <a:p>
              <a:pPr algn="ctr" fontAlgn="auto">
                <a:spcBef>
                  <a:spcPct val="0"/>
                </a:spcBef>
                <a:spcAft>
                  <a:spcPct val="0"/>
                </a:spcAft>
                <a:buClr>
                  <a:srgbClr val="E24848"/>
                </a:buClr>
                <a:defRPr/>
              </a:pPr>
              <a:r>
                <a:rPr lang="en-US" sz="1200" noProof="1">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consectetur adipiscing elit. Nunc enim sem, commodo a rhoncus sit amet, elementum ut mi. </a:t>
              </a:r>
            </a:p>
          </p:txBody>
        </p:sp>
        <p:sp>
          <p:nvSpPr>
            <p:cNvPr id="35" name="Rectangle 70"/>
            <p:cNvSpPr>
              <a:spLocks noChangeArrowheads="1"/>
            </p:cNvSpPr>
            <p:nvPr/>
          </p:nvSpPr>
          <p:spPr bwMode="auto">
            <a:xfrm>
              <a:off x="6471920" y="5372650"/>
              <a:ext cx="1691410"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auto">
                <a:spcBef>
                  <a:spcPct val="0"/>
                </a:spcBef>
                <a:spcAft>
                  <a:spcPct val="0"/>
                </a:spcAft>
                <a:buClr>
                  <a:srgbClr val="E24848"/>
                </a:buClr>
              </a:pPr>
              <a:r>
                <a:rPr lang="en-US" sz="1400" b="1" i="1" noProof="1">
                  <a:solidFill>
                    <a:prstClr val="black">
                      <a:lumMod val="75000"/>
                      <a:lumOff val="25000"/>
                    </a:prstClr>
                  </a:solidFill>
                  <a:latin typeface="Agency FB" panose="020F0502020204030204"/>
                  <a:ea typeface="微软雅黑" panose="020B0503020204020204" pitchFamily="34" charset="-122"/>
                  <a:cs typeface="+mn-ea"/>
                  <a:sym typeface="+mn-lt"/>
                </a:rPr>
                <a:t>General Manager</a:t>
              </a:r>
            </a:p>
          </p:txBody>
        </p:sp>
        <p:cxnSp>
          <p:nvCxnSpPr>
            <p:cNvPr id="36" name="Straight Connector 100"/>
            <p:cNvCxnSpPr/>
            <p:nvPr/>
          </p:nvCxnSpPr>
          <p:spPr>
            <a:xfrm>
              <a:off x="6419854" y="5270059"/>
              <a:ext cx="1795534" cy="0"/>
            </a:xfrm>
            <a:prstGeom prst="line">
              <a:avLst/>
            </a:prstGeom>
            <a:noFill/>
            <a:ln w="6350" cap="flat" cmpd="sng" algn="ctr">
              <a:solidFill>
                <a:sysClr val="window" lastClr="FFFFFF">
                  <a:lumMod val="85000"/>
                </a:sysClr>
              </a:solidFill>
              <a:prstDash val="solid"/>
              <a:miter lim="800000"/>
            </a:ln>
            <a:effectLst/>
          </p:spPr>
        </p:cxnSp>
      </p:grpSp>
      <p:grpSp>
        <p:nvGrpSpPr>
          <p:cNvPr id="37" name="组合 36"/>
          <p:cNvGrpSpPr/>
          <p:nvPr/>
        </p:nvGrpSpPr>
        <p:grpSpPr>
          <a:xfrm>
            <a:off x="8809262" y="4229024"/>
            <a:ext cx="1795534" cy="1686378"/>
            <a:chOff x="8860062" y="3994179"/>
            <a:chExt cx="1795534" cy="1686378"/>
          </a:xfrm>
        </p:grpSpPr>
        <p:sp>
          <p:nvSpPr>
            <p:cNvPr id="38" name="Rectangle 75"/>
            <p:cNvSpPr/>
            <p:nvPr/>
          </p:nvSpPr>
          <p:spPr>
            <a:xfrm>
              <a:off x="8870996" y="3994179"/>
              <a:ext cx="1773671" cy="1242148"/>
            </a:xfrm>
            <a:prstGeom prst="rect">
              <a:avLst/>
            </a:prstGeom>
          </p:spPr>
          <p:txBody>
            <a:bodyPr wrap="square">
              <a:noAutofit/>
            </a:bodyPr>
            <a:lstStyle/>
            <a:p>
              <a:pPr algn="ctr" fontAlgn="auto">
                <a:spcBef>
                  <a:spcPct val="0"/>
                </a:spcBef>
                <a:spcAft>
                  <a:spcPct val="0"/>
                </a:spcAft>
                <a:buClr>
                  <a:srgbClr val="E24848"/>
                </a:buClr>
                <a:defRPr/>
              </a:pPr>
              <a:r>
                <a:rPr lang="en-US" sz="1200" noProof="1">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consectetur adipiscing elit. Nunc enim sem, commodo a rhoncus sit amet, elementum ut mi. </a:t>
              </a:r>
            </a:p>
          </p:txBody>
        </p:sp>
        <p:sp>
          <p:nvSpPr>
            <p:cNvPr id="39" name="Rectangle 89"/>
            <p:cNvSpPr>
              <a:spLocks noChangeArrowheads="1"/>
            </p:cNvSpPr>
            <p:nvPr/>
          </p:nvSpPr>
          <p:spPr bwMode="auto">
            <a:xfrm>
              <a:off x="8912126" y="5372652"/>
              <a:ext cx="1691410"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auto">
                <a:spcBef>
                  <a:spcPct val="0"/>
                </a:spcBef>
                <a:spcAft>
                  <a:spcPct val="0"/>
                </a:spcAft>
                <a:buClr>
                  <a:srgbClr val="E24848"/>
                </a:buClr>
              </a:pPr>
              <a:r>
                <a:rPr lang="en-US" sz="1400" b="1" i="1" noProof="1">
                  <a:solidFill>
                    <a:prstClr val="black">
                      <a:lumMod val="75000"/>
                      <a:lumOff val="25000"/>
                    </a:prstClr>
                  </a:solidFill>
                  <a:latin typeface="Agency FB" panose="020F0502020204030204"/>
                  <a:ea typeface="微软雅黑" panose="020B0503020204020204" pitchFamily="34" charset="-122"/>
                  <a:cs typeface="+mn-ea"/>
                  <a:sym typeface="+mn-lt"/>
                </a:rPr>
                <a:t>Client Support</a:t>
              </a:r>
            </a:p>
          </p:txBody>
        </p:sp>
        <p:cxnSp>
          <p:nvCxnSpPr>
            <p:cNvPr id="40" name="Straight Connector 101"/>
            <p:cNvCxnSpPr/>
            <p:nvPr/>
          </p:nvCxnSpPr>
          <p:spPr>
            <a:xfrm>
              <a:off x="8860062" y="5270059"/>
              <a:ext cx="1795534" cy="0"/>
            </a:xfrm>
            <a:prstGeom prst="line">
              <a:avLst/>
            </a:prstGeom>
            <a:noFill/>
            <a:ln w="6350" cap="flat" cmpd="sng" algn="ctr">
              <a:solidFill>
                <a:sysClr val="window" lastClr="FFFFFF">
                  <a:lumMod val="85000"/>
                </a:sysClr>
              </a:solidFill>
              <a:prstDash val="solid"/>
              <a:miter lim="800000"/>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75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up)">
                                      <p:cBhvr>
                                        <p:cTn id="54" dur="500"/>
                                        <p:tgtEl>
                                          <p:spTgt spid="33"/>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1"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up)">
                                      <p:cBhvr>
                                        <p:cTn id="6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27409" y="-1640259"/>
            <a:ext cx="13739977" cy="3785849"/>
          </a:xfrm>
          <a:prstGeom prst="rect">
            <a:avLst/>
          </a:prstGeom>
        </p:spPr>
      </p:pic>
      <p:grpSp>
        <p:nvGrpSpPr>
          <p:cNvPr id="4" name="组合 3"/>
          <p:cNvGrpSpPr/>
          <p:nvPr/>
        </p:nvGrpSpPr>
        <p:grpSpPr>
          <a:xfrm>
            <a:off x="2994554" y="2968253"/>
            <a:ext cx="6496050" cy="2070896"/>
            <a:chOff x="3044135" y="1386114"/>
            <a:chExt cx="6496050" cy="2070896"/>
          </a:xfrm>
        </p:grpSpPr>
        <p:grpSp>
          <p:nvGrpSpPr>
            <p:cNvPr id="5" name="组合 4"/>
            <p:cNvGrpSpPr/>
            <p:nvPr/>
          </p:nvGrpSpPr>
          <p:grpSpPr>
            <a:xfrm>
              <a:off x="3988017" y="1386114"/>
              <a:ext cx="4608286" cy="1306731"/>
              <a:chOff x="3770085" y="1386114"/>
              <a:chExt cx="4608286" cy="1306731"/>
            </a:xfrm>
          </p:grpSpPr>
          <p:sp>
            <p:nvSpPr>
              <p:cNvPr id="7" name="文本框 6"/>
              <p:cNvSpPr txBox="1"/>
              <p:nvPr/>
            </p:nvSpPr>
            <p:spPr>
              <a:xfrm>
                <a:off x="3770085" y="1386114"/>
                <a:ext cx="4608286" cy="646331"/>
              </a:xfrm>
              <a:prstGeom prst="rect">
                <a:avLst/>
              </a:prstGeom>
              <a:noFill/>
            </p:spPr>
            <p:txBody>
              <a:bodyPr wrap="square" rtlCol="0">
                <a:spAutoFit/>
              </a:bodyPr>
              <a:lstStyle/>
              <a:p>
                <a:pPr algn="ctr" fontAlgn="auto">
                  <a:spcBef>
                    <a:spcPct val="0"/>
                  </a:spcBef>
                  <a:spcAft>
                    <a:spcPct val="0"/>
                  </a:spcAft>
                </a:pPr>
                <a:r>
                  <a:rPr lang="zh-CN" altLang="en-US" sz="3600" b="1">
                    <a:solidFill>
                      <a:schemeClr val="bg1"/>
                    </a:solidFill>
                    <a:latin typeface="Agency FB" panose="020F0502020204030204"/>
                    <a:ea typeface="微软雅黑" panose="020B0503020204020204" pitchFamily="34" charset="-122"/>
                    <a:cs typeface="+mn-ea"/>
                    <a:sym typeface="+mn-lt"/>
                  </a:rPr>
                  <a:t>第三部分</a:t>
                </a:r>
              </a:p>
            </p:txBody>
          </p:sp>
          <p:sp>
            <p:nvSpPr>
              <p:cNvPr id="8" name="文本框 7"/>
              <p:cNvSpPr txBox="1"/>
              <p:nvPr/>
            </p:nvSpPr>
            <p:spPr>
              <a:xfrm>
                <a:off x="3770085" y="2046514"/>
                <a:ext cx="4608286" cy="646331"/>
              </a:xfrm>
              <a:prstGeom prst="rect">
                <a:avLst/>
              </a:prstGeom>
              <a:noFill/>
            </p:spPr>
            <p:txBody>
              <a:bodyPr wrap="square" rtlCol="0">
                <a:spAutoFit/>
              </a:bodyPr>
              <a:lstStyle/>
              <a:p>
                <a:pPr algn="ctr" fontAlgn="auto">
                  <a:spcBef>
                    <a:spcPct val="0"/>
                  </a:spcBef>
                  <a:spcAft>
                    <a:spcPct val="0"/>
                  </a:spcAft>
                </a:pPr>
                <a:r>
                  <a:rPr lang="zh-CN" altLang="en-US" sz="3600" b="1">
                    <a:solidFill>
                      <a:schemeClr val="bg1"/>
                    </a:solidFill>
                    <a:latin typeface="Agency FB" panose="020F0502020204030204"/>
                    <a:ea typeface="微软雅黑" panose="020B0503020204020204" pitchFamily="34" charset="-122"/>
                    <a:cs typeface="+mn-ea"/>
                    <a:sym typeface="+mn-lt"/>
                  </a:rPr>
                  <a:t>工作不足之处</a:t>
                </a:r>
              </a:p>
            </p:txBody>
          </p:sp>
        </p:grpSp>
        <p:sp>
          <p:nvSpPr>
            <p:cNvPr id="6" name="矩形 5"/>
            <p:cNvSpPr/>
            <p:nvPr/>
          </p:nvSpPr>
          <p:spPr>
            <a:xfrm>
              <a:off x="3044135" y="2741429"/>
              <a:ext cx="6496050" cy="715581"/>
            </a:xfrm>
            <a:prstGeom prst="rect">
              <a:avLst/>
            </a:prstGeom>
          </p:spPr>
          <p:txBody>
            <a:bodyPr wrap="square">
              <a:spAutoFit/>
            </a:bodyPr>
            <a:lstStyle/>
            <a:p>
              <a:pPr algn="ctr" fontAlgn="auto">
                <a:lnSpc>
                  <a:spcPct val="150000"/>
                </a:lnSpc>
                <a:spcBef>
                  <a:spcPct val="0"/>
                </a:spcBef>
                <a:spcAft>
                  <a:spcPct val="0"/>
                </a:spcAft>
                <a:buClr>
                  <a:srgbClr val="E7E6E6">
                    <a:lumMod val="10000"/>
                  </a:srgbClr>
                </a:buClr>
              </a:pPr>
              <a:r>
                <a:rPr lang="en-US" altLang="zh-CN" sz="900">
                  <a:solidFill>
                    <a:schemeClr val="bg1"/>
                  </a:solidFill>
                  <a:latin typeface="Agency FB" panose="020F0502020204030204"/>
                  <a:ea typeface="微软雅黑" panose="020B0503020204020204" pitchFamily="34" charset="-122"/>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a:p>
              <a:pPr algn="ctr" fontAlgn="auto">
                <a:lnSpc>
                  <a:spcPct val="150000"/>
                </a:lnSpc>
                <a:spcBef>
                  <a:spcPct val="0"/>
                </a:spcBef>
                <a:spcAft>
                  <a:spcPct val="0"/>
                </a:spcAft>
                <a:buClr>
                  <a:srgbClr val="E7E6E6">
                    <a:lumMod val="10000"/>
                  </a:srgbClr>
                </a:buClr>
              </a:pPr>
              <a:endParaRPr lang="en-US" altLang="zh-CN" sz="900">
                <a:solidFill>
                  <a:schemeClr val="bg1"/>
                </a:solidFill>
                <a:latin typeface="Agency FB" panose="020F0502020204030204"/>
                <a:ea typeface="微软雅黑" panose="020B0503020204020204" pitchFamily="34" charset="-122"/>
                <a:cs typeface="+mn-ea"/>
                <a:sym typeface="+mn-lt"/>
              </a:endParaRPr>
            </a:p>
          </p:txBody>
        </p:sp>
      </p:grpSp>
      <p:pic>
        <p:nvPicPr>
          <p:cNvPr id="9" name="图片 8"/>
          <p:cNvPicPr>
            <a:picLocks noChangeAspect="1"/>
          </p:cNvPicPr>
          <p:nvPr/>
        </p:nvPicPr>
        <p:blipFill>
          <a:blip r:embed="rId3"/>
          <a:stretch>
            <a:fillRect/>
          </a:stretch>
        </p:blipFill>
        <p:spPr>
          <a:xfrm flipH="1">
            <a:off x="9791092" y="2996654"/>
            <a:ext cx="3321476" cy="6311119"/>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工作不足之处</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组合 4"/>
          <p:cNvGrpSpPr/>
          <p:nvPr/>
        </p:nvGrpSpPr>
        <p:grpSpPr>
          <a:xfrm>
            <a:off x="1827664" y="1820452"/>
            <a:ext cx="2552700" cy="4067175"/>
            <a:chOff x="1543050" y="1832809"/>
            <a:chExt cx="2552700" cy="4067175"/>
          </a:xfrm>
        </p:grpSpPr>
        <p:sp>
          <p:nvSpPr>
            <p:cNvPr id="6" name="iṥḻiďè"/>
            <p:cNvSpPr/>
            <p:nvPr/>
          </p:nvSpPr>
          <p:spPr>
            <a:xfrm>
              <a:off x="1543050" y="1832809"/>
              <a:ext cx="2552700" cy="4067175"/>
            </a:xfrm>
            <a:prstGeom prst="roundRect">
              <a:avLst>
                <a:gd name="adj" fmla="val 6809"/>
              </a:avLst>
            </a:prstGeom>
            <a:solidFill>
              <a:srgbClr val="F0F0F0"/>
            </a:solidFill>
            <a:ln w="12700" cap="flat" cmpd="sng" algn="ctr">
              <a:noFill/>
              <a:prstDash val="solid"/>
              <a:miter lim="800000"/>
            </a:ln>
            <a:effectLst/>
          </p:spPr>
          <p:txBody>
            <a:bodyPr wrap="square" tIns="2628000" anchor="t" anchorCtr="1">
              <a:normAutofit/>
            </a:bodyP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7" name="íṣliḍê"/>
            <p:cNvSpPr/>
            <p:nvPr/>
          </p:nvSpPr>
          <p:spPr>
            <a:xfrm>
              <a:off x="1952625" y="2199521"/>
              <a:ext cx="1733550" cy="1733550"/>
            </a:xfrm>
            <a:prstGeom prst="ellipse">
              <a:avLst/>
            </a:prstGeom>
            <a:blipFill>
              <a:blip r:embed="rId2">
                <a:grayscl/>
              </a:blip>
              <a:stretch>
                <a:fillRect l="-25479" r="-2510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íś1îďe"/>
            <p:cNvSpPr/>
            <p:nvPr/>
          </p:nvSpPr>
          <p:spPr>
            <a:xfrm>
              <a:off x="3192463" y="2101097"/>
              <a:ext cx="493712" cy="493712"/>
            </a:xfrm>
            <a:prstGeom prst="ellipse">
              <a:avLst/>
            </a:prstGeom>
            <a:solidFill>
              <a:srgbClr val="009EDD"/>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r>
                <a:rPr kumimoji="0" lang="en-US" sz="2000" b="1"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rPr>
                <a:t>1</a:t>
              </a:r>
              <a:endParaRPr kumimoji="0" sz="2000" b="1"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endParaRPr>
            </a:p>
          </p:txBody>
        </p:sp>
        <p:grpSp>
          <p:nvGrpSpPr>
            <p:cNvPr id="9" name="组合 8"/>
            <p:cNvGrpSpPr/>
            <p:nvPr/>
          </p:nvGrpSpPr>
          <p:grpSpPr>
            <a:xfrm>
              <a:off x="1645937" y="4274383"/>
              <a:ext cx="2341864" cy="1272912"/>
              <a:chOff x="1750587" y="1644501"/>
              <a:chExt cx="2341864" cy="1272912"/>
            </a:xfrm>
          </p:grpSpPr>
          <p:sp>
            <p:nvSpPr>
              <p:cNvPr id="10" name="文本框 9"/>
              <p:cNvSpPr txBox="1"/>
              <p:nvPr/>
            </p:nvSpPr>
            <p:spPr>
              <a:xfrm>
                <a:off x="1854628" y="1644501"/>
                <a:ext cx="2133781" cy="369332"/>
              </a:xfrm>
              <a:prstGeom prst="rect">
                <a:avLst/>
              </a:prstGeom>
              <a:noFill/>
            </p:spPr>
            <p:txBody>
              <a:bodyPr wrap="square" rtlCol="0">
                <a:spAutoFit/>
                <a:scene3d>
                  <a:camera prst="orthographicFront"/>
                  <a:lightRig rig="threePt" dir="t"/>
                </a:scene3d>
                <a:sp3d contourW="12700"/>
              </a:bodyPr>
              <a:lstStyle/>
              <a:p>
                <a:pPr marL="0" marR="0" lvl="0" indent="0" algn="ctr" defTabSz="4572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rgbClr val="000000">
                        <a:lumMod val="75000"/>
                        <a:lumOff val="25000"/>
                      </a:srgbClr>
                    </a:solidFill>
                    <a:effectLst/>
                    <a:uLnTx/>
                    <a:uFillTx/>
                    <a:latin typeface="Century Gothic" panose="020B0502020202020204" pitchFamily="34" charset="0"/>
                    <a:ea typeface="微软雅黑" panose="020B0503020204020204" pitchFamily="34" charset="-122"/>
                  </a:rPr>
                  <a:t>标题文字添加</a:t>
                </a:r>
              </a:p>
            </p:txBody>
          </p:sp>
          <p:sp>
            <p:nvSpPr>
              <p:cNvPr id="11" name="文本框 10"/>
              <p:cNvSpPr txBox="1"/>
              <p:nvPr/>
            </p:nvSpPr>
            <p:spPr>
              <a:xfrm>
                <a:off x="1750587" y="1983055"/>
                <a:ext cx="2341864" cy="934358"/>
              </a:xfrm>
              <a:prstGeom prst="rect">
                <a:avLst/>
              </a:prstGeom>
              <a:noFill/>
            </p:spPr>
            <p:txBody>
              <a:bodyPr wrap="square" rtlCol="0">
                <a:spAutoFit/>
                <a:scene3d>
                  <a:camera prst="orthographicFront"/>
                  <a:lightRig rig="threePt" dir="t"/>
                </a:scene3d>
                <a:sp3d contourW="12700"/>
              </a:bodyPr>
              <a:lstStyle/>
              <a:p>
                <a:pPr marL="0" marR="0" lvl="0" indent="0" algn="ctr" defTabSz="457200" eaLnBrk="1" fontAlgn="auto" latinLnBrk="0" hangingPunct="1">
                  <a:lnSpc>
                    <a:spcPct val="114000"/>
                  </a:lnSpc>
                  <a:spcBef>
                    <a:spcPct val="0"/>
                  </a:spcBef>
                  <a:spcAft>
                    <a:spcPct val="0"/>
                  </a:spcAft>
                  <a:buClrTx/>
                  <a:buSzTx/>
                  <a:buFontTx/>
                  <a:buNone/>
                  <a:defRPr/>
                </a:pPr>
                <a:r>
                  <a:rPr kumimoji="0" lang="en-US" altLang="zh-CN" sz="1200" b="0" i="0" u="none" strike="noStrike" kern="0" cap="none" spc="0" normalizeH="0" baseline="0" noProof="0">
                    <a:ln>
                      <a:noFill/>
                    </a:ln>
                    <a:solidFill>
                      <a:srgbClr val="000000">
                        <a:lumMod val="50000"/>
                        <a:lumOff val="50000"/>
                      </a:srgbClr>
                    </a:solidFill>
                    <a:effectLst/>
                    <a:uLnTx/>
                    <a:uFillTx/>
                    <a:latin typeface="Century Gothic" panose="020B0502020202020204" pitchFamily="34" charset="0"/>
                    <a:ea typeface="微软雅黑" panose="020B0503020204020204" pitchFamily="34" charset="-122"/>
                  </a:rPr>
                  <a:t>The user can demonstrate on a projector or computer, or presentation and make it film to be ua wider field</a:t>
                </a:r>
              </a:p>
            </p:txBody>
          </p:sp>
        </p:grpSp>
      </p:grpSp>
      <p:grpSp>
        <p:nvGrpSpPr>
          <p:cNvPr id="12" name="组合 11"/>
          <p:cNvGrpSpPr/>
          <p:nvPr/>
        </p:nvGrpSpPr>
        <p:grpSpPr>
          <a:xfrm>
            <a:off x="4832007" y="1820452"/>
            <a:ext cx="2552700" cy="4067175"/>
            <a:chOff x="4819650" y="1832809"/>
            <a:chExt cx="2552700" cy="4067175"/>
          </a:xfrm>
        </p:grpSpPr>
        <p:sp>
          <p:nvSpPr>
            <p:cNvPr id="13" name="îṥļíḍé"/>
            <p:cNvSpPr/>
            <p:nvPr/>
          </p:nvSpPr>
          <p:spPr>
            <a:xfrm>
              <a:off x="4819650" y="1832809"/>
              <a:ext cx="2552700" cy="4067175"/>
            </a:xfrm>
            <a:prstGeom prst="roundRect">
              <a:avLst>
                <a:gd name="adj" fmla="val 6809"/>
              </a:avLst>
            </a:prstGeom>
            <a:solidFill>
              <a:srgbClr val="F0F0F0"/>
            </a:solidFill>
            <a:ln w="12700" cap="flat" cmpd="sng" algn="ctr">
              <a:noFill/>
              <a:prstDash val="solid"/>
              <a:miter lim="800000"/>
            </a:ln>
            <a:effectLst/>
          </p:spPr>
          <p:txBody>
            <a:bodyPr wrap="square" tIns="2628000" anchor="t" anchorCtr="1">
              <a:normAutofit/>
            </a:bodyP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4" name="íṣlîḍè"/>
            <p:cNvSpPr/>
            <p:nvPr/>
          </p:nvSpPr>
          <p:spPr>
            <a:xfrm>
              <a:off x="5229225" y="2199521"/>
              <a:ext cx="1733550" cy="1733550"/>
            </a:xfrm>
            <a:prstGeom prst="ellipse">
              <a:avLst/>
            </a:prstGeom>
            <a:blipFill>
              <a:blip r:embed="rId3"/>
              <a:stretch>
                <a:fillRect l="-16788" r="-16544"/>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 name="íS1îḋê"/>
            <p:cNvSpPr/>
            <p:nvPr/>
          </p:nvSpPr>
          <p:spPr>
            <a:xfrm>
              <a:off x="6469063" y="2101097"/>
              <a:ext cx="493712" cy="493712"/>
            </a:xfrm>
            <a:prstGeom prst="ellipse">
              <a:avLst/>
            </a:prstGeom>
            <a:solidFill>
              <a:srgbClr val="009EDD"/>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r>
                <a:rPr kumimoji="0" lang="en-US" sz="2000" b="1"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rPr>
                <a:t>2</a:t>
              </a:r>
              <a:endParaRPr kumimoji="0" sz="2000" b="1"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endParaRPr>
            </a:p>
          </p:txBody>
        </p:sp>
        <p:grpSp>
          <p:nvGrpSpPr>
            <p:cNvPr id="16" name="组合 15"/>
            <p:cNvGrpSpPr/>
            <p:nvPr/>
          </p:nvGrpSpPr>
          <p:grpSpPr>
            <a:xfrm>
              <a:off x="4925068" y="4274383"/>
              <a:ext cx="2341864" cy="1272912"/>
              <a:chOff x="1750587" y="1644501"/>
              <a:chExt cx="2341864" cy="1272912"/>
            </a:xfrm>
          </p:grpSpPr>
          <p:sp>
            <p:nvSpPr>
              <p:cNvPr id="17" name="文本框 16"/>
              <p:cNvSpPr txBox="1"/>
              <p:nvPr/>
            </p:nvSpPr>
            <p:spPr>
              <a:xfrm>
                <a:off x="1854628" y="1644501"/>
                <a:ext cx="2133781" cy="369332"/>
              </a:xfrm>
              <a:prstGeom prst="rect">
                <a:avLst/>
              </a:prstGeom>
              <a:noFill/>
            </p:spPr>
            <p:txBody>
              <a:bodyPr wrap="square" rtlCol="0">
                <a:spAutoFit/>
                <a:scene3d>
                  <a:camera prst="orthographicFront"/>
                  <a:lightRig rig="threePt" dir="t"/>
                </a:scene3d>
                <a:sp3d contourW="12700"/>
              </a:bodyPr>
              <a:lstStyle/>
              <a:p>
                <a:pPr marL="0" marR="0" lvl="0" indent="0" algn="ctr" defTabSz="4572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rgbClr val="000000">
                        <a:lumMod val="75000"/>
                        <a:lumOff val="25000"/>
                      </a:srgbClr>
                    </a:solidFill>
                    <a:effectLst/>
                    <a:uLnTx/>
                    <a:uFillTx/>
                    <a:latin typeface="Century Gothic" panose="020B0502020202020204" pitchFamily="34" charset="0"/>
                    <a:ea typeface="微软雅黑" panose="020B0503020204020204" pitchFamily="34" charset="-122"/>
                  </a:rPr>
                  <a:t>标题文字添加</a:t>
                </a:r>
              </a:p>
            </p:txBody>
          </p:sp>
          <p:sp>
            <p:nvSpPr>
              <p:cNvPr id="18" name="文本框 17"/>
              <p:cNvSpPr txBox="1"/>
              <p:nvPr/>
            </p:nvSpPr>
            <p:spPr>
              <a:xfrm>
                <a:off x="1750587" y="1983055"/>
                <a:ext cx="2341864" cy="934358"/>
              </a:xfrm>
              <a:prstGeom prst="rect">
                <a:avLst/>
              </a:prstGeom>
              <a:noFill/>
            </p:spPr>
            <p:txBody>
              <a:bodyPr wrap="square" rtlCol="0">
                <a:spAutoFit/>
                <a:scene3d>
                  <a:camera prst="orthographicFront"/>
                  <a:lightRig rig="threePt" dir="t"/>
                </a:scene3d>
                <a:sp3d contourW="12700"/>
              </a:bodyPr>
              <a:lstStyle/>
              <a:p>
                <a:pPr marL="0" marR="0" lvl="0" indent="0" algn="ctr" defTabSz="457200" eaLnBrk="1" fontAlgn="auto" latinLnBrk="0" hangingPunct="1">
                  <a:lnSpc>
                    <a:spcPct val="114000"/>
                  </a:lnSpc>
                  <a:spcBef>
                    <a:spcPct val="0"/>
                  </a:spcBef>
                  <a:spcAft>
                    <a:spcPct val="0"/>
                  </a:spcAft>
                  <a:buClrTx/>
                  <a:buSzTx/>
                  <a:buFontTx/>
                  <a:buNone/>
                  <a:defRPr/>
                </a:pPr>
                <a:r>
                  <a:rPr kumimoji="0" lang="en-US" altLang="zh-CN" sz="1200" b="0" i="0" u="none" strike="noStrike" kern="0" cap="none" spc="0" normalizeH="0" baseline="0" noProof="0">
                    <a:ln>
                      <a:noFill/>
                    </a:ln>
                    <a:solidFill>
                      <a:srgbClr val="000000">
                        <a:lumMod val="50000"/>
                        <a:lumOff val="50000"/>
                      </a:srgbClr>
                    </a:solidFill>
                    <a:effectLst/>
                    <a:uLnTx/>
                    <a:uFillTx/>
                    <a:latin typeface="Century Gothic" panose="020B0502020202020204" pitchFamily="34" charset="0"/>
                    <a:ea typeface="微软雅黑" panose="020B0503020204020204" pitchFamily="34" charset="-122"/>
                  </a:rPr>
                  <a:t>The user can demonstrate on a projector or computer, or presentation and make it film to be ua wider field</a:t>
                </a:r>
              </a:p>
            </p:txBody>
          </p:sp>
        </p:grpSp>
      </p:grpSp>
      <p:grpSp>
        <p:nvGrpSpPr>
          <p:cNvPr id="19" name="组合 18"/>
          <p:cNvGrpSpPr/>
          <p:nvPr/>
        </p:nvGrpSpPr>
        <p:grpSpPr>
          <a:xfrm>
            <a:off x="7836350" y="1820452"/>
            <a:ext cx="2552700" cy="4067175"/>
            <a:chOff x="8096250" y="1832809"/>
            <a:chExt cx="2552700" cy="4067175"/>
          </a:xfrm>
        </p:grpSpPr>
        <p:sp>
          <p:nvSpPr>
            <p:cNvPr id="20" name="îsļîḓe"/>
            <p:cNvSpPr/>
            <p:nvPr/>
          </p:nvSpPr>
          <p:spPr>
            <a:xfrm>
              <a:off x="8096250" y="1832809"/>
              <a:ext cx="2552700" cy="4067175"/>
            </a:xfrm>
            <a:prstGeom prst="roundRect">
              <a:avLst>
                <a:gd name="adj" fmla="val 6337"/>
              </a:avLst>
            </a:prstGeom>
            <a:solidFill>
              <a:srgbClr val="F0F0F0"/>
            </a:solidFill>
            <a:ln w="12700" cap="flat" cmpd="sng" algn="ctr">
              <a:noFill/>
              <a:prstDash val="solid"/>
              <a:miter lim="800000"/>
            </a:ln>
            <a:effectLst/>
          </p:spPr>
          <p:txBody>
            <a:bodyPr wrap="square" tIns="2628000" anchor="t" anchorCtr="1">
              <a:normAutofit/>
            </a:bodyP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21" name="işḷîḓé"/>
            <p:cNvSpPr/>
            <p:nvPr/>
          </p:nvSpPr>
          <p:spPr>
            <a:xfrm>
              <a:off x="8505825" y="2199521"/>
              <a:ext cx="1733550" cy="1733550"/>
            </a:xfrm>
            <a:prstGeom prst="ellipse">
              <a:avLst/>
            </a:prstGeom>
            <a:blipFill>
              <a:blip r:embed="rId4"/>
              <a:stretch>
                <a:fillRect l="-33578" r="-3308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íSľíḑê"/>
            <p:cNvSpPr/>
            <p:nvPr/>
          </p:nvSpPr>
          <p:spPr>
            <a:xfrm>
              <a:off x="9745663" y="2101097"/>
              <a:ext cx="493712" cy="493712"/>
            </a:xfrm>
            <a:prstGeom prst="ellipse">
              <a:avLst/>
            </a:prstGeom>
            <a:solidFill>
              <a:srgbClr val="009EDD"/>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r>
                <a:rPr kumimoji="0" lang="en-US" sz="2000" b="1"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rPr>
                <a:t>3</a:t>
              </a:r>
              <a:endParaRPr kumimoji="0" sz="2000" b="1"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endParaRPr>
            </a:p>
          </p:txBody>
        </p:sp>
        <p:grpSp>
          <p:nvGrpSpPr>
            <p:cNvPr id="23" name="组合 22"/>
            <p:cNvGrpSpPr/>
            <p:nvPr/>
          </p:nvGrpSpPr>
          <p:grpSpPr>
            <a:xfrm>
              <a:off x="8201668" y="4274383"/>
              <a:ext cx="2341864" cy="1272912"/>
              <a:chOff x="1750587" y="1644501"/>
              <a:chExt cx="2341864" cy="1272912"/>
            </a:xfrm>
          </p:grpSpPr>
          <p:sp>
            <p:nvSpPr>
              <p:cNvPr id="24" name="文本框 23"/>
              <p:cNvSpPr txBox="1"/>
              <p:nvPr/>
            </p:nvSpPr>
            <p:spPr>
              <a:xfrm>
                <a:off x="1854628" y="1644501"/>
                <a:ext cx="2133781" cy="369332"/>
              </a:xfrm>
              <a:prstGeom prst="rect">
                <a:avLst/>
              </a:prstGeom>
              <a:noFill/>
            </p:spPr>
            <p:txBody>
              <a:bodyPr wrap="square" rtlCol="0">
                <a:spAutoFit/>
                <a:scene3d>
                  <a:camera prst="orthographicFront"/>
                  <a:lightRig rig="threePt" dir="t"/>
                </a:scene3d>
                <a:sp3d contourW="12700"/>
              </a:bodyPr>
              <a:lstStyle/>
              <a:p>
                <a:pPr marL="0" marR="0" lvl="0" indent="0" algn="ctr" defTabSz="4572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rgbClr val="000000">
                        <a:lumMod val="75000"/>
                        <a:lumOff val="25000"/>
                      </a:srgbClr>
                    </a:solidFill>
                    <a:effectLst/>
                    <a:uLnTx/>
                    <a:uFillTx/>
                    <a:latin typeface="Century Gothic" panose="020B0502020202020204" pitchFamily="34" charset="0"/>
                    <a:ea typeface="微软雅黑" panose="020B0503020204020204" pitchFamily="34" charset="-122"/>
                  </a:rPr>
                  <a:t>标题文字添加</a:t>
                </a:r>
              </a:p>
            </p:txBody>
          </p:sp>
          <p:sp>
            <p:nvSpPr>
              <p:cNvPr id="25" name="文本框 24"/>
              <p:cNvSpPr txBox="1"/>
              <p:nvPr/>
            </p:nvSpPr>
            <p:spPr>
              <a:xfrm>
                <a:off x="1750587" y="1983055"/>
                <a:ext cx="2341864" cy="934358"/>
              </a:xfrm>
              <a:prstGeom prst="rect">
                <a:avLst/>
              </a:prstGeom>
              <a:noFill/>
            </p:spPr>
            <p:txBody>
              <a:bodyPr wrap="square" rtlCol="0">
                <a:spAutoFit/>
                <a:scene3d>
                  <a:camera prst="orthographicFront"/>
                  <a:lightRig rig="threePt" dir="t"/>
                </a:scene3d>
                <a:sp3d contourW="12700"/>
              </a:bodyPr>
              <a:lstStyle/>
              <a:p>
                <a:pPr marL="0" marR="0" lvl="0" indent="0" algn="ctr" defTabSz="457200" eaLnBrk="1" fontAlgn="auto" latinLnBrk="0" hangingPunct="1">
                  <a:lnSpc>
                    <a:spcPct val="114000"/>
                  </a:lnSpc>
                  <a:spcBef>
                    <a:spcPct val="0"/>
                  </a:spcBef>
                  <a:spcAft>
                    <a:spcPct val="0"/>
                  </a:spcAft>
                  <a:buClrTx/>
                  <a:buSzTx/>
                  <a:buFontTx/>
                  <a:buNone/>
                  <a:defRPr/>
                </a:pPr>
                <a:r>
                  <a:rPr kumimoji="0" lang="en-US" altLang="zh-CN" sz="1200" b="0" i="0" u="none" strike="noStrike" kern="0" cap="none" spc="0" normalizeH="0" baseline="0" noProof="0">
                    <a:ln>
                      <a:noFill/>
                    </a:ln>
                    <a:solidFill>
                      <a:srgbClr val="000000">
                        <a:lumMod val="50000"/>
                        <a:lumOff val="50000"/>
                      </a:srgbClr>
                    </a:solidFill>
                    <a:effectLst/>
                    <a:uLnTx/>
                    <a:uFillTx/>
                    <a:latin typeface="Century Gothic" panose="020B0502020202020204" pitchFamily="34" charset="0"/>
                    <a:ea typeface="微软雅黑" panose="020B0503020204020204" pitchFamily="34" charset="-122"/>
                  </a:rPr>
                  <a:t>The user can demonstrate on a projector or computer, or presentation and make it film to be ua wider field</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工作不足之处</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Group 3"/>
          <p:cNvGrpSpPr/>
          <p:nvPr/>
        </p:nvGrpSpPr>
        <p:grpSpPr>
          <a:xfrm>
            <a:off x="1140179" y="1837798"/>
            <a:ext cx="3114255" cy="4601536"/>
            <a:chOff x="1912729" y="1458758"/>
            <a:chExt cx="3510756" cy="5187394"/>
          </a:xfrm>
        </p:grpSpPr>
        <p:grpSp>
          <p:nvGrpSpPr>
            <p:cNvPr id="6" name="Group 4"/>
            <p:cNvGrpSpPr/>
            <p:nvPr/>
          </p:nvGrpSpPr>
          <p:grpSpPr>
            <a:xfrm>
              <a:off x="1972256" y="1458758"/>
              <a:ext cx="292103" cy="5187394"/>
              <a:chOff x="1374772" y="1213680"/>
              <a:chExt cx="274322" cy="5187394"/>
            </a:xfrm>
          </p:grpSpPr>
          <p:sp>
            <p:nvSpPr>
              <p:cNvPr id="23"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gradFill>
              <a:ln w="3175"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en-US" sz="132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Rectangle 5"/>
              <p:cNvSpPr/>
              <p:nvPr/>
            </p:nvSpPr>
            <p:spPr>
              <a:xfrm>
                <a:off x="1374774" y="2007666"/>
                <a:ext cx="273845" cy="3776859"/>
              </a:xfrm>
              <a:custGeom>
                <a:avLst/>
                <a:gdLst>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10" fmla="*/ 0 w 273845"/>
                  <a:gd name="connsiteY10" fmla="*/ 0 h 3776662"/>
                  <a:gd name="connsiteX11" fmla="*/ 0 w 273845"/>
                  <a:gd name="connsiteY11" fmla="*/ 0 h 377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44546A"/>
                  </a:gs>
                  <a:gs pos="82000">
                    <a:srgbClr val="44546A"/>
                  </a:gs>
                  <a:gs pos="34000">
                    <a:srgbClr val="44546A">
                      <a:lumMod val="75000"/>
                    </a:srgbClr>
                  </a:gs>
                  <a:gs pos="0">
                    <a:srgbClr val="44546A"/>
                  </a:gs>
                  <a:gs pos="38000">
                    <a:srgbClr val="44546A"/>
                  </a:gs>
                  <a:gs pos="100000">
                    <a:srgbClr val="44546A"/>
                  </a:gs>
                </a:gsLst>
                <a:lin ang="0" scaled="1"/>
              </a:gradFill>
              <a:ln w="3175"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en-US" sz="132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Rectangle 23"/>
              <p:cNvSpPr/>
              <p:nvPr/>
            </p:nvSpPr>
            <p:spPr>
              <a:xfrm>
                <a:off x="1374774" y="1417118"/>
                <a:ext cx="272825" cy="590550"/>
              </a:xfrm>
              <a:prstGeom prst="rect">
                <a:avLst/>
              </a:prstGeom>
              <a:gradFill flip="none" rotWithShape="1">
                <a:gsLst>
                  <a:gs pos="0">
                    <a:sysClr val="window" lastClr="FFFFFF">
                      <a:lumMod val="75000"/>
                    </a:sysClr>
                  </a:gs>
                  <a:gs pos="27000">
                    <a:srgbClr val="F2F2F2">
                      <a:lumMod val="0"/>
                      <a:lumOff val="100000"/>
                    </a:srgbClr>
                  </a:gs>
                  <a:gs pos="100000">
                    <a:sysClr val="window" lastClr="FFFFFF">
                      <a:lumMod val="50000"/>
                    </a:sysClr>
                  </a:gs>
                </a:gsLst>
                <a:lin ang="10800000" scaled="1"/>
              </a:gradFill>
              <a:ln w="3175"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en-US" sz="132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Rectangle 24"/>
              <p:cNvSpPr/>
              <p:nvPr/>
            </p:nvSpPr>
            <p:spPr>
              <a:xfrm>
                <a:off x="1404710" y="1213680"/>
                <a:ext cx="212954" cy="203438"/>
              </a:xfrm>
              <a:prstGeom prst="rect">
                <a:avLst/>
              </a:prstGeom>
              <a:solidFill>
                <a:srgbClr val="44546A"/>
              </a:solidFill>
              <a:ln w="3175"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en-US" sz="132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en-US" sz="132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28" name="Straight Connector 26"/>
              <p:cNvCxnSpPr/>
              <p:nvPr/>
            </p:nvCxnSpPr>
            <p:spPr>
              <a:xfrm>
                <a:off x="1374774" y="1486648"/>
                <a:ext cx="274320" cy="0"/>
              </a:xfrm>
              <a:prstGeom prst="line">
                <a:avLst/>
              </a:prstGeom>
              <a:noFill/>
              <a:ln w="6350" cap="flat" cmpd="sng" algn="ctr">
                <a:solidFill>
                  <a:sysClr val="window" lastClr="FFFFFF">
                    <a:lumMod val="65000"/>
                  </a:sysClr>
                </a:solidFill>
                <a:prstDash val="solid"/>
                <a:miter lim="800000"/>
              </a:ln>
              <a:effectLst/>
            </p:spPr>
          </p:cxnSp>
          <p:cxnSp>
            <p:nvCxnSpPr>
              <p:cNvPr id="29" name="Straight Connector 27"/>
              <p:cNvCxnSpPr/>
              <p:nvPr/>
            </p:nvCxnSpPr>
            <p:spPr>
              <a:xfrm>
                <a:off x="1374774" y="1562425"/>
                <a:ext cx="274320" cy="0"/>
              </a:xfrm>
              <a:prstGeom prst="line">
                <a:avLst/>
              </a:prstGeom>
              <a:noFill/>
              <a:ln w="6350" cap="flat" cmpd="sng" algn="ctr">
                <a:solidFill>
                  <a:sysClr val="window" lastClr="FFFFFF">
                    <a:lumMod val="65000"/>
                  </a:sysClr>
                </a:solidFill>
                <a:prstDash val="solid"/>
                <a:miter lim="800000"/>
              </a:ln>
              <a:effectLst/>
            </p:spPr>
          </p:cxnSp>
          <p:cxnSp>
            <p:nvCxnSpPr>
              <p:cNvPr id="30" name="Straight Connector 28"/>
              <p:cNvCxnSpPr/>
              <p:nvPr/>
            </p:nvCxnSpPr>
            <p:spPr>
              <a:xfrm>
                <a:off x="1374774" y="1638202"/>
                <a:ext cx="274320" cy="0"/>
              </a:xfrm>
              <a:prstGeom prst="line">
                <a:avLst/>
              </a:prstGeom>
              <a:noFill/>
              <a:ln w="6350" cap="flat" cmpd="sng" algn="ctr">
                <a:solidFill>
                  <a:sysClr val="window" lastClr="FFFFFF">
                    <a:lumMod val="65000"/>
                  </a:sysClr>
                </a:solidFill>
                <a:prstDash val="solid"/>
                <a:miter lim="800000"/>
              </a:ln>
              <a:effectLst/>
            </p:spPr>
          </p:cxnSp>
          <p:cxnSp>
            <p:nvCxnSpPr>
              <p:cNvPr id="31" name="Straight Connector 29"/>
              <p:cNvCxnSpPr/>
              <p:nvPr/>
            </p:nvCxnSpPr>
            <p:spPr>
              <a:xfrm>
                <a:off x="1374774" y="1713979"/>
                <a:ext cx="274320" cy="0"/>
              </a:xfrm>
              <a:prstGeom prst="line">
                <a:avLst/>
              </a:prstGeom>
              <a:noFill/>
              <a:ln w="6350" cap="flat" cmpd="sng" algn="ctr">
                <a:solidFill>
                  <a:sysClr val="window" lastClr="FFFFFF">
                    <a:lumMod val="65000"/>
                  </a:sysClr>
                </a:solidFill>
                <a:prstDash val="solid"/>
                <a:miter lim="800000"/>
              </a:ln>
              <a:effectLst/>
            </p:spPr>
          </p:cxnSp>
          <p:cxnSp>
            <p:nvCxnSpPr>
              <p:cNvPr id="32" name="Straight Connector 30"/>
              <p:cNvCxnSpPr/>
              <p:nvPr/>
            </p:nvCxnSpPr>
            <p:spPr>
              <a:xfrm>
                <a:off x="1374774" y="1789756"/>
                <a:ext cx="274320" cy="0"/>
              </a:xfrm>
              <a:prstGeom prst="line">
                <a:avLst/>
              </a:prstGeom>
              <a:noFill/>
              <a:ln w="6350" cap="flat" cmpd="sng" algn="ctr">
                <a:solidFill>
                  <a:sysClr val="window" lastClr="FFFFFF">
                    <a:lumMod val="65000"/>
                  </a:sysClr>
                </a:solidFill>
                <a:prstDash val="solid"/>
                <a:miter lim="800000"/>
              </a:ln>
              <a:effectLst/>
            </p:spPr>
          </p:cxnSp>
          <p:cxnSp>
            <p:nvCxnSpPr>
              <p:cNvPr id="33" name="Straight Connector 31"/>
              <p:cNvCxnSpPr/>
              <p:nvPr/>
            </p:nvCxnSpPr>
            <p:spPr>
              <a:xfrm>
                <a:off x="1374774" y="1865533"/>
                <a:ext cx="274320" cy="0"/>
              </a:xfrm>
              <a:prstGeom prst="line">
                <a:avLst/>
              </a:prstGeom>
              <a:noFill/>
              <a:ln w="6350" cap="flat" cmpd="sng" algn="ctr">
                <a:solidFill>
                  <a:sysClr val="window" lastClr="FFFFFF">
                    <a:lumMod val="65000"/>
                  </a:sysClr>
                </a:solidFill>
                <a:prstDash val="solid"/>
                <a:miter lim="800000"/>
              </a:ln>
              <a:effectLst/>
            </p:spPr>
          </p:cxnSp>
          <p:cxnSp>
            <p:nvCxnSpPr>
              <p:cNvPr id="34" name="Straight Connector 32"/>
              <p:cNvCxnSpPr/>
              <p:nvPr/>
            </p:nvCxnSpPr>
            <p:spPr>
              <a:xfrm>
                <a:off x="1374774" y="1941308"/>
                <a:ext cx="274320" cy="0"/>
              </a:xfrm>
              <a:prstGeom prst="line">
                <a:avLst/>
              </a:prstGeom>
              <a:noFill/>
              <a:ln w="6350" cap="flat" cmpd="sng" algn="ctr">
                <a:solidFill>
                  <a:sysClr val="window" lastClr="FFFFFF">
                    <a:lumMod val="65000"/>
                  </a:sysClr>
                </a:solidFill>
                <a:prstDash val="solid"/>
                <a:miter lim="800000"/>
              </a:ln>
              <a:effectLst/>
            </p:spPr>
          </p:cxnSp>
        </p:grpSp>
        <p:sp>
          <p:nvSpPr>
            <p:cNvPr id="7" name="Trapezoid 5"/>
            <p:cNvSpPr/>
            <p:nvPr/>
          </p:nvSpPr>
          <p:spPr>
            <a:xfrm rot="16200000">
              <a:off x="1594832" y="5341831"/>
              <a:ext cx="695326" cy="59529"/>
            </a:xfrm>
            <a:prstGeom prst="trapezoid">
              <a:avLst>
                <a:gd name="adj" fmla="val 69837"/>
              </a:avLst>
            </a:prstGeom>
            <a:solidFill>
              <a:srgbClr val="ED7D31">
                <a:lumMod val="50000"/>
              </a:srgbClr>
            </a:solidFill>
            <a:ln w="3175"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en-US" sz="132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Trapezoid 6"/>
            <p:cNvSpPr/>
            <p:nvPr/>
          </p:nvSpPr>
          <p:spPr>
            <a:xfrm rot="16200000">
              <a:off x="1594832" y="4439533"/>
              <a:ext cx="695326" cy="59529"/>
            </a:xfrm>
            <a:prstGeom prst="trapezoid">
              <a:avLst>
                <a:gd name="adj" fmla="val 69837"/>
              </a:avLst>
            </a:prstGeom>
            <a:solidFill>
              <a:srgbClr val="4472C4">
                <a:lumMod val="50000"/>
              </a:srgbClr>
            </a:solidFill>
            <a:ln w="3175"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en-US" sz="132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Trapezoid 7"/>
            <p:cNvSpPr/>
            <p:nvPr/>
          </p:nvSpPr>
          <p:spPr>
            <a:xfrm rot="16200000">
              <a:off x="1594832" y="3537234"/>
              <a:ext cx="695326" cy="59529"/>
            </a:xfrm>
            <a:prstGeom prst="trapezoid">
              <a:avLst>
                <a:gd name="adj" fmla="val 69837"/>
              </a:avLst>
            </a:prstGeom>
            <a:solidFill>
              <a:srgbClr val="FFC000">
                <a:lumMod val="50000"/>
              </a:srgbClr>
            </a:solidFill>
            <a:ln w="3175"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en-US" sz="132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Trapezoid 8"/>
            <p:cNvSpPr/>
            <p:nvPr/>
          </p:nvSpPr>
          <p:spPr>
            <a:xfrm rot="16200000">
              <a:off x="1594832" y="2634935"/>
              <a:ext cx="695326" cy="59529"/>
            </a:xfrm>
            <a:prstGeom prst="trapezoid">
              <a:avLst>
                <a:gd name="adj" fmla="val 69837"/>
              </a:avLst>
            </a:prstGeom>
            <a:solidFill>
              <a:srgbClr val="A5A5A5">
                <a:lumMod val="50000"/>
              </a:srgbClr>
            </a:solidFill>
            <a:ln w="3175"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en-US" sz="132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Pentagon 9"/>
            <p:cNvSpPr/>
            <p:nvPr/>
          </p:nvSpPr>
          <p:spPr>
            <a:xfrm>
              <a:off x="1912729" y="2359899"/>
              <a:ext cx="3510756" cy="607219"/>
            </a:xfrm>
            <a:prstGeom prst="homePlate">
              <a:avLst>
                <a:gd name="adj" fmla="val 36274"/>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12" name="Pentagon 10"/>
            <p:cNvSpPr/>
            <p:nvPr/>
          </p:nvSpPr>
          <p:spPr>
            <a:xfrm>
              <a:off x="1912729" y="3262198"/>
              <a:ext cx="3510756" cy="607219"/>
            </a:xfrm>
            <a:prstGeom prst="homePlate">
              <a:avLst>
                <a:gd name="adj" fmla="val 36274"/>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13" name="Pentagon 11"/>
            <p:cNvSpPr/>
            <p:nvPr/>
          </p:nvSpPr>
          <p:spPr>
            <a:xfrm>
              <a:off x="1912729" y="4164497"/>
              <a:ext cx="3510756" cy="607219"/>
            </a:xfrm>
            <a:prstGeom prst="homePlate">
              <a:avLst>
                <a:gd name="adj" fmla="val 36274"/>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14" name="Pentagon 12"/>
            <p:cNvSpPr/>
            <p:nvPr/>
          </p:nvSpPr>
          <p:spPr>
            <a:xfrm>
              <a:off x="1912729" y="5066795"/>
              <a:ext cx="3510756" cy="607219"/>
            </a:xfrm>
            <a:prstGeom prst="homePlate">
              <a:avLst>
                <a:gd name="adj" fmla="val 36274"/>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15" name="Rectangle 33"/>
            <p:cNvSpPr/>
            <p:nvPr/>
          </p:nvSpPr>
          <p:spPr>
            <a:xfrm>
              <a:off x="2679704" y="2460654"/>
              <a:ext cx="2330568" cy="437172"/>
            </a:xfrm>
            <a:prstGeom prst="rect">
              <a:avLst/>
            </a:prstGeom>
          </p:spPr>
          <p:txBody>
            <a:bodyPr wrap="square">
              <a:spAutoFit/>
            </a:bodyP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方正姚体" panose="02010601030101010101" pitchFamily="2" charset="-122"/>
                  <a:ea typeface="方正姚体" panose="02010601030101010101" pitchFamily="2" charset="-122"/>
                  <a:cs typeface="+mn-ea"/>
                  <a:sym typeface="Arial" panose="020B0604020202020204" pitchFamily="34" charset="0"/>
                </a:rPr>
                <a:t>请替换文字内容</a:t>
              </a:r>
              <a:r>
                <a:rPr kumimoji="0" lang="en-GB" sz="1600" b="1" i="0" u="none" strike="noStrike" kern="0" cap="none" spc="0" normalizeH="0" baseline="0" noProof="0">
                  <a:ln>
                    <a:noFill/>
                  </a:ln>
                  <a:solidFill>
                    <a:prstClr val="white"/>
                  </a:solidFill>
                  <a:effectLst/>
                  <a:uLnTx/>
                  <a:uFillTx/>
                  <a:latin typeface="方正姚体" panose="02010601030101010101" pitchFamily="2" charset="-122"/>
                  <a:ea typeface="方正姚体" panose="02010601030101010101" pitchFamily="2" charset="-122"/>
                  <a:sym typeface="Arial" panose="020B0604020202020204" pitchFamily="34" charset="0"/>
                </a:rPr>
                <a:t> </a:t>
              </a:r>
            </a:p>
          </p:txBody>
        </p:sp>
        <p:sp>
          <p:nvSpPr>
            <p:cNvPr id="16" name="TextBox 38"/>
            <p:cNvSpPr txBox="1"/>
            <p:nvPr/>
          </p:nvSpPr>
          <p:spPr>
            <a:xfrm>
              <a:off x="1939253" y="2478964"/>
              <a:ext cx="314797" cy="38035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sz="1325"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p>
          </p:txBody>
        </p:sp>
        <p:sp>
          <p:nvSpPr>
            <p:cNvPr id="17" name="TextBox 191"/>
            <p:cNvSpPr txBox="1"/>
            <p:nvPr/>
          </p:nvSpPr>
          <p:spPr>
            <a:xfrm>
              <a:off x="1939253" y="3381429"/>
              <a:ext cx="314797" cy="38035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sz="1325"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p>
          </p:txBody>
        </p:sp>
        <p:sp>
          <p:nvSpPr>
            <p:cNvPr id="18" name="TextBox 192"/>
            <p:cNvSpPr txBox="1"/>
            <p:nvPr/>
          </p:nvSpPr>
          <p:spPr>
            <a:xfrm>
              <a:off x="1939253" y="4283894"/>
              <a:ext cx="314797" cy="38035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sz="1325"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p>
          </p:txBody>
        </p:sp>
        <p:sp>
          <p:nvSpPr>
            <p:cNvPr id="19" name="TextBox 193"/>
            <p:cNvSpPr txBox="1"/>
            <p:nvPr/>
          </p:nvSpPr>
          <p:spPr>
            <a:xfrm>
              <a:off x="1939253" y="5186362"/>
              <a:ext cx="314797" cy="38035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sz="1325"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a:t>
              </a:r>
            </a:p>
          </p:txBody>
        </p:sp>
        <p:sp>
          <p:nvSpPr>
            <p:cNvPr id="20" name="Rectangle 38"/>
            <p:cNvSpPr/>
            <p:nvPr/>
          </p:nvSpPr>
          <p:spPr>
            <a:xfrm>
              <a:off x="2679704" y="3363120"/>
              <a:ext cx="2330568" cy="437172"/>
            </a:xfrm>
            <a:prstGeom prst="rect">
              <a:avLst/>
            </a:prstGeom>
          </p:spPr>
          <p:txBody>
            <a:bodyPr wrap="square">
              <a:spAutoFit/>
            </a:bodyP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方正姚体" panose="02010601030101010101" pitchFamily="2" charset="-122"/>
                  <a:ea typeface="方正姚体" panose="02010601030101010101" pitchFamily="2" charset="-122"/>
                  <a:cs typeface="+mn-ea"/>
                  <a:sym typeface="Arial" panose="020B0604020202020204" pitchFamily="34" charset="0"/>
                </a:rPr>
                <a:t>请替换文字内容</a:t>
              </a:r>
              <a:r>
                <a:rPr kumimoji="0" lang="en-GB" sz="1600" b="1" i="0" u="none" strike="noStrike" kern="0" cap="none" spc="0" normalizeH="0" baseline="0" noProof="0">
                  <a:ln>
                    <a:noFill/>
                  </a:ln>
                  <a:solidFill>
                    <a:prstClr val="white"/>
                  </a:solidFill>
                  <a:effectLst/>
                  <a:uLnTx/>
                  <a:uFillTx/>
                  <a:latin typeface="方正姚体" panose="02010601030101010101" pitchFamily="2" charset="-122"/>
                  <a:ea typeface="方正姚体" panose="02010601030101010101" pitchFamily="2" charset="-122"/>
                  <a:sym typeface="Arial" panose="020B0604020202020204" pitchFamily="34" charset="0"/>
                </a:rPr>
                <a:t> </a:t>
              </a:r>
            </a:p>
          </p:txBody>
        </p:sp>
        <p:sp>
          <p:nvSpPr>
            <p:cNvPr id="21" name="Rectangle 39"/>
            <p:cNvSpPr/>
            <p:nvPr/>
          </p:nvSpPr>
          <p:spPr>
            <a:xfrm>
              <a:off x="2679704" y="4265587"/>
              <a:ext cx="2330568" cy="437172"/>
            </a:xfrm>
            <a:prstGeom prst="rect">
              <a:avLst/>
            </a:prstGeom>
          </p:spPr>
          <p:txBody>
            <a:bodyPr wrap="square">
              <a:spAutoFit/>
            </a:bodyP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方正姚体" panose="02010601030101010101" pitchFamily="2" charset="-122"/>
                  <a:ea typeface="方正姚体" panose="02010601030101010101" pitchFamily="2" charset="-122"/>
                  <a:cs typeface="+mn-ea"/>
                  <a:sym typeface="Arial" panose="020B0604020202020204" pitchFamily="34" charset="0"/>
                </a:rPr>
                <a:t>请替换文字内容</a:t>
              </a:r>
              <a:r>
                <a:rPr kumimoji="0" lang="en-GB" sz="1600" b="1" i="0" u="none" strike="noStrike" kern="0" cap="none" spc="0" normalizeH="0" baseline="0" noProof="0">
                  <a:ln>
                    <a:noFill/>
                  </a:ln>
                  <a:solidFill>
                    <a:prstClr val="white"/>
                  </a:solidFill>
                  <a:effectLst/>
                  <a:uLnTx/>
                  <a:uFillTx/>
                  <a:latin typeface="方正姚体" panose="02010601030101010101" pitchFamily="2" charset="-122"/>
                  <a:ea typeface="方正姚体" panose="02010601030101010101" pitchFamily="2" charset="-122"/>
                  <a:sym typeface="Arial" panose="020B0604020202020204" pitchFamily="34" charset="0"/>
                </a:rPr>
                <a:t> </a:t>
              </a:r>
            </a:p>
          </p:txBody>
        </p:sp>
        <p:sp>
          <p:nvSpPr>
            <p:cNvPr id="22" name="Rectangle 40"/>
            <p:cNvSpPr/>
            <p:nvPr/>
          </p:nvSpPr>
          <p:spPr>
            <a:xfrm>
              <a:off x="2679704" y="5165667"/>
              <a:ext cx="2330568" cy="437172"/>
            </a:xfrm>
            <a:prstGeom prst="rect">
              <a:avLst/>
            </a:prstGeom>
          </p:spPr>
          <p:txBody>
            <a:bodyPr wrap="square">
              <a:spAutoFit/>
            </a:bodyP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方正姚体" panose="02010601030101010101" pitchFamily="2" charset="-122"/>
                  <a:ea typeface="方正姚体" panose="02010601030101010101" pitchFamily="2" charset="-122"/>
                  <a:cs typeface="+mn-ea"/>
                  <a:sym typeface="Arial" panose="020B0604020202020204" pitchFamily="34" charset="0"/>
                </a:rPr>
                <a:t>请替换文字内容</a:t>
              </a:r>
              <a:r>
                <a:rPr kumimoji="0" lang="en-GB" sz="1600" b="1" i="0" u="none" strike="noStrike" kern="0" cap="none" spc="0" normalizeH="0" baseline="0" noProof="0">
                  <a:ln>
                    <a:noFill/>
                  </a:ln>
                  <a:solidFill>
                    <a:prstClr val="white"/>
                  </a:solidFill>
                  <a:effectLst/>
                  <a:uLnTx/>
                  <a:uFillTx/>
                  <a:latin typeface="方正姚体" panose="02010601030101010101" pitchFamily="2" charset="-122"/>
                  <a:ea typeface="方正姚体" panose="02010601030101010101" pitchFamily="2" charset="-122"/>
                  <a:sym typeface="Arial" panose="020B0604020202020204" pitchFamily="34" charset="0"/>
                </a:rPr>
                <a:t> </a:t>
              </a:r>
            </a:p>
          </p:txBody>
        </p:sp>
      </p:grpSp>
      <p:grpSp>
        <p:nvGrpSpPr>
          <p:cNvPr id="35" name="组合 34"/>
          <p:cNvGrpSpPr/>
          <p:nvPr/>
        </p:nvGrpSpPr>
        <p:grpSpPr>
          <a:xfrm>
            <a:off x="4769279" y="2832341"/>
            <a:ext cx="686928" cy="686928"/>
            <a:chOff x="5629376" y="3130761"/>
            <a:chExt cx="686928" cy="686928"/>
          </a:xfrm>
          <a:solidFill>
            <a:srgbClr val="009EDD"/>
          </a:solidFill>
        </p:grpSpPr>
        <p:sp>
          <p:nvSpPr>
            <p:cNvPr id="36" name="Donut 44"/>
            <p:cNvSpPr/>
            <p:nvPr/>
          </p:nvSpPr>
          <p:spPr>
            <a:xfrm>
              <a:off x="5629376" y="3130761"/>
              <a:ext cx="686928" cy="686928"/>
            </a:xfrm>
            <a:prstGeom prst="donut">
              <a:avLst>
                <a:gd name="adj" fmla="val 6804"/>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ct val="0"/>
                </a:spcBef>
                <a:spcAft>
                  <a:spcPct val="0"/>
                </a:spcAft>
                <a:buClrTx/>
                <a:buSzTx/>
                <a:buFontTx/>
                <a:buNone/>
                <a:defRPr/>
              </a:pPr>
              <a:endParaRPr kumimoji="0" lang="en-GB" sz="9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Freeform 45"/>
            <p:cNvSpPr>
              <a:spLocks noEditPoints="1"/>
            </p:cNvSpPr>
            <p:nvPr/>
          </p:nvSpPr>
          <p:spPr bwMode="auto">
            <a:xfrm>
              <a:off x="5824464" y="3317965"/>
              <a:ext cx="296750" cy="31252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grp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组合 37"/>
          <p:cNvGrpSpPr/>
          <p:nvPr/>
        </p:nvGrpSpPr>
        <p:grpSpPr>
          <a:xfrm>
            <a:off x="7986230" y="4633574"/>
            <a:ext cx="686928" cy="686928"/>
            <a:chOff x="8164158" y="4569138"/>
            <a:chExt cx="686928" cy="686928"/>
          </a:xfrm>
          <a:solidFill>
            <a:srgbClr val="009EDD"/>
          </a:solidFill>
        </p:grpSpPr>
        <p:sp>
          <p:nvSpPr>
            <p:cNvPr id="39" name="Freeform 47"/>
            <p:cNvSpPr>
              <a:spLocks noEditPoints="1"/>
            </p:cNvSpPr>
            <p:nvPr/>
          </p:nvSpPr>
          <p:spPr bwMode="auto">
            <a:xfrm>
              <a:off x="8395086" y="4761636"/>
              <a:ext cx="225071" cy="329722"/>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grp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Donut 49"/>
            <p:cNvSpPr/>
            <p:nvPr/>
          </p:nvSpPr>
          <p:spPr>
            <a:xfrm>
              <a:off x="8164158" y="4569138"/>
              <a:ext cx="686928" cy="686928"/>
            </a:xfrm>
            <a:prstGeom prst="donut">
              <a:avLst>
                <a:gd name="adj" fmla="val 6804"/>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ct val="0"/>
                </a:spcBef>
                <a:spcAft>
                  <a:spcPct val="0"/>
                </a:spcAft>
                <a:buClrTx/>
                <a:buSzTx/>
                <a:buFontTx/>
                <a:buNone/>
                <a:defRPr/>
              </a:pPr>
              <a:endParaRPr kumimoji="0" lang="en-GB" sz="9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1" name="组合 40"/>
          <p:cNvGrpSpPr/>
          <p:nvPr/>
        </p:nvGrpSpPr>
        <p:grpSpPr>
          <a:xfrm>
            <a:off x="4764140" y="4633719"/>
            <a:ext cx="686928" cy="686928"/>
            <a:chOff x="5624237" y="4569283"/>
            <a:chExt cx="686928" cy="686928"/>
          </a:xfrm>
          <a:solidFill>
            <a:srgbClr val="009EDD"/>
          </a:solidFill>
        </p:grpSpPr>
        <p:sp>
          <p:nvSpPr>
            <p:cNvPr id="42" name="Freeform 46"/>
            <p:cNvSpPr>
              <a:spLocks noEditPoints="1"/>
            </p:cNvSpPr>
            <p:nvPr/>
          </p:nvSpPr>
          <p:spPr bwMode="auto">
            <a:xfrm>
              <a:off x="5797583" y="4764025"/>
              <a:ext cx="336888" cy="27237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Donut 50"/>
            <p:cNvSpPr/>
            <p:nvPr/>
          </p:nvSpPr>
          <p:spPr>
            <a:xfrm>
              <a:off x="5624237" y="4569283"/>
              <a:ext cx="686928" cy="686928"/>
            </a:xfrm>
            <a:prstGeom prst="donut">
              <a:avLst>
                <a:gd name="adj" fmla="val 6804"/>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ct val="0"/>
                </a:spcBef>
                <a:spcAft>
                  <a:spcPct val="0"/>
                </a:spcAft>
                <a:buClrTx/>
                <a:buSzTx/>
                <a:buFontTx/>
                <a:buNone/>
                <a:defRPr/>
              </a:pPr>
              <a:endParaRPr kumimoji="0" lang="en-GB" sz="9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4" name="组合 43"/>
          <p:cNvGrpSpPr/>
          <p:nvPr/>
        </p:nvGrpSpPr>
        <p:grpSpPr>
          <a:xfrm>
            <a:off x="7980821" y="2832341"/>
            <a:ext cx="686928" cy="686928"/>
            <a:chOff x="8158749" y="3130761"/>
            <a:chExt cx="686928" cy="686928"/>
          </a:xfrm>
          <a:solidFill>
            <a:srgbClr val="009EDD"/>
          </a:solidFill>
        </p:grpSpPr>
        <p:sp>
          <p:nvSpPr>
            <p:cNvPr id="45" name="Freeform 48"/>
            <p:cNvSpPr>
              <a:spLocks noEditPoints="1"/>
            </p:cNvSpPr>
            <p:nvPr/>
          </p:nvSpPr>
          <p:spPr bwMode="auto">
            <a:xfrm>
              <a:off x="8385480" y="3330151"/>
              <a:ext cx="237973" cy="28814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grp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Donut 51"/>
            <p:cNvSpPr/>
            <p:nvPr/>
          </p:nvSpPr>
          <p:spPr>
            <a:xfrm>
              <a:off x="8158749" y="3130761"/>
              <a:ext cx="686928" cy="686928"/>
            </a:xfrm>
            <a:prstGeom prst="donut">
              <a:avLst>
                <a:gd name="adj" fmla="val 6804"/>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ct val="0"/>
                </a:spcBef>
                <a:spcAft>
                  <a:spcPct val="0"/>
                </a:spcAft>
                <a:buClrTx/>
                <a:buSzTx/>
                <a:buFontTx/>
                <a:buNone/>
                <a:defRPr/>
              </a:pPr>
              <a:endParaRPr kumimoji="0" lang="en-GB" sz="9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7" name="Group 53"/>
          <p:cNvGrpSpPr/>
          <p:nvPr/>
        </p:nvGrpSpPr>
        <p:grpSpPr>
          <a:xfrm>
            <a:off x="5509104" y="2656915"/>
            <a:ext cx="2413661" cy="1098876"/>
            <a:chOff x="8614471" y="2600072"/>
            <a:chExt cx="2542497" cy="1042028"/>
          </a:xfrm>
        </p:grpSpPr>
        <p:sp>
          <p:nvSpPr>
            <p:cNvPr id="48" name="TextBox 54"/>
            <p:cNvSpPr txBox="1"/>
            <p:nvPr/>
          </p:nvSpPr>
          <p:spPr>
            <a:xfrm>
              <a:off x="8614471" y="2600072"/>
              <a:ext cx="1653445" cy="401786"/>
            </a:xfrm>
            <a:prstGeom prst="rect">
              <a:avLst/>
            </a:prstGeom>
            <a:noFill/>
          </p:spPr>
          <p:txBody>
            <a:bodyPr wrap="none" rtlCol="0">
              <a:spAutoFit/>
            </a:bodyPr>
            <a:lstStyle/>
            <a:p>
              <a:pPr fontAlgn="auto">
                <a:lnSpc>
                  <a:spcPct val="130000"/>
                </a:lnSpc>
                <a:spcBef>
                  <a:spcPct val="0"/>
                </a:spcBef>
                <a:spcAft>
                  <a:spcPct val="0"/>
                </a:spcAft>
              </a:pPr>
              <a:r>
                <a:rPr lang="zh-CN" altLang="en-US">
                  <a:solidFill>
                    <a:srgbClr val="009EDD"/>
                  </a:solidFill>
                  <a:latin typeface="方正尚酷简体" panose="03000509000000000000" pitchFamily="65" charset="-122"/>
                  <a:ea typeface="方正尚酷简体" panose="03000509000000000000" pitchFamily="65" charset="-122"/>
                  <a:sym typeface="Arial" panose="020B0604020202020204" pitchFamily="34" charset="0"/>
                </a:rPr>
                <a:t>部门培训情况</a:t>
              </a:r>
              <a:endParaRPr lang="en-GB">
                <a:solidFill>
                  <a:srgbClr val="009EDD"/>
                </a:solidFill>
                <a:latin typeface="方正尚酷简体" panose="03000509000000000000" pitchFamily="65" charset="-122"/>
                <a:ea typeface="方正尚酷简体" panose="03000509000000000000" pitchFamily="65" charset="-122"/>
                <a:sym typeface="Arial" panose="020B0604020202020204" pitchFamily="34" charset="0"/>
              </a:endParaRPr>
            </a:p>
          </p:txBody>
        </p:sp>
        <p:sp>
          <p:nvSpPr>
            <p:cNvPr id="49" name="Rectangle 55"/>
            <p:cNvSpPr/>
            <p:nvPr/>
          </p:nvSpPr>
          <p:spPr>
            <a:xfrm>
              <a:off x="8614471" y="2924503"/>
              <a:ext cx="2542497" cy="717597"/>
            </a:xfrm>
            <a:prstGeom prst="rect">
              <a:avLst/>
            </a:prstGeom>
          </p:spPr>
          <p:txBody>
            <a:bodyPr wrap="square">
              <a:spAutoFit/>
            </a:bodyPr>
            <a:lstStyle/>
            <a:p>
              <a:pPr fontAlgn="auto">
                <a:lnSpc>
                  <a:spcPct val="130000"/>
                </a:lnSpc>
                <a:spcBef>
                  <a:spcPct val="0"/>
                </a:spcBef>
                <a:spcAft>
                  <a:spcPct val="0"/>
                </a:spcAft>
              </a:pPr>
              <a:r>
                <a:rPr lang="zh-CN" altLang="en-US" sz="110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110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Group 53"/>
          <p:cNvGrpSpPr/>
          <p:nvPr/>
        </p:nvGrpSpPr>
        <p:grpSpPr>
          <a:xfrm>
            <a:off x="8725805" y="2666503"/>
            <a:ext cx="2413661" cy="1098876"/>
            <a:chOff x="8614471" y="2600072"/>
            <a:chExt cx="2542497" cy="1042028"/>
          </a:xfrm>
        </p:grpSpPr>
        <p:sp>
          <p:nvSpPr>
            <p:cNvPr id="51" name="TextBox 54"/>
            <p:cNvSpPr txBox="1"/>
            <p:nvPr/>
          </p:nvSpPr>
          <p:spPr>
            <a:xfrm>
              <a:off x="8614471" y="2600072"/>
              <a:ext cx="1653445" cy="401786"/>
            </a:xfrm>
            <a:prstGeom prst="rect">
              <a:avLst/>
            </a:prstGeom>
            <a:noFill/>
          </p:spPr>
          <p:txBody>
            <a:bodyPr wrap="none" rtlCol="0">
              <a:spAutoFit/>
            </a:bodyPr>
            <a:lstStyle/>
            <a:p>
              <a:pPr fontAlgn="auto">
                <a:lnSpc>
                  <a:spcPct val="130000"/>
                </a:lnSpc>
                <a:spcBef>
                  <a:spcPct val="0"/>
                </a:spcBef>
                <a:spcAft>
                  <a:spcPct val="0"/>
                </a:spcAft>
              </a:pPr>
              <a:r>
                <a:rPr lang="zh-CN" altLang="en-US">
                  <a:solidFill>
                    <a:srgbClr val="009EDD"/>
                  </a:solidFill>
                  <a:latin typeface="方正尚酷简体" panose="03000509000000000000" pitchFamily="65" charset="-122"/>
                  <a:ea typeface="方正尚酷简体" panose="03000509000000000000" pitchFamily="65" charset="-122"/>
                  <a:sym typeface="Arial" panose="020B0604020202020204" pitchFamily="34" charset="0"/>
                </a:rPr>
                <a:t>部门培训情况</a:t>
              </a:r>
              <a:endParaRPr lang="en-GB" altLang="zh-CN">
                <a:solidFill>
                  <a:srgbClr val="009EDD"/>
                </a:solidFill>
                <a:latin typeface="方正尚酷简体" panose="03000509000000000000" pitchFamily="65" charset="-122"/>
                <a:ea typeface="方正尚酷简体" panose="03000509000000000000" pitchFamily="65" charset="-122"/>
                <a:sym typeface="Arial" panose="020B0604020202020204" pitchFamily="34" charset="0"/>
              </a:endParaRPr>
            </a:p>
          </p:txBody>
        </p:sp>
        <p:sp>
          <p:nvSpPr>
            <p:cNvPr id="52" name="Rectangle 55"/>
            <p:cNvSpPr/>
            <p:nvPr/>
          </p:nvSpPr>
          <p:spPr>
            <a:xfrm>
              <a:off x="8614471" y="2924503"/>
              <a:ext cx="2542497" cy="717597"/>
            </a:xfrm>
            <a:prstGeom prst="rect">
              <a:avLst/>
            </a:prstGeom>
          </p:spPr>
          <p:txBody>
            <a:bodyPr wrap="square">
              <a:spAutoFit/>
            </a:bodyPr>
            <a:lstStyle/>
            <a:p>
              <a:pPr fontAlgn="auto">
                <a:lnSpc>
                  <a:spcPct val="130000"/>
                </a:lnSpc>
                <a:spcBef>
                  <a:spcPct val="0"/>
                </a:spcBef>
                <a:spcAft>
                  <a:spcPct val="0"/>
                </a:spcAft>
              </a:pPr>
              <a:r>
                <a:rPr lang="zh-CN" altLang="en-US" sz="110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110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Group 53"/>
          <p:cNvGrpSpPr/>
          <p:nvPr/>
        </p:nvGrpSpPr>
        <p:grpSpPr>
          <a:xfrm>
            <a:off x="5511818" y="4414975"/>
            <a:ext cx="2413661" cy="1098876"/>
            <a:chOff x="8614471" y="2600072"/>
            <a:chExt cx="2542497" cy="1042028"/>
          </a:xfrm>
        </p:grpSpPr>
        <p:sp>
          <p:nvSpPr>
            <p:cNvPr id="54" name="TextBox 54"/>
            <p:cNvSpPr txBox="1"/>
            <p:nvPr/>
          </p:nvSpPr>
          <p:spPr>
            <a:xfrm>
              <a:off x="8614471" y="2600072"/>
              <a:ext cx="1653445" cy="401786"/>
            </a:xfrm>
            <a:prstGeom prst="rect">
              <a:avLst/>
            </a:prstGeom>
            <a:noFill/>
          </p:spPr>
          <p:txBody>
            <a:bodyPr wrap="none" rtlCol="0">
              <a:spAutoFit/>
            </a:bodyPr>
            <a:lstStyle/>
            <a:p>
              <a:pPr fontAlgn="auto">
                <a:lnSpc>
                  <a:spcPct val="130000"/>
                </a:lnSpc>
                <a:spcBef>
                  <a:spcPct val="0"/>
                </a:spcBef>
                <a:spcAft>
                  <a:spcPct val="0"/>
                </a:spcAft>
              </a:pPr>
              <a:r>
                <a:rPr lang="zh-CN" altLang="en-US">
                  <a:solidFill>
                    <a:srgbClr val="009EDD"/>
                  </a:solidFill>
                  <a:latin typeface="方正尚酷简体" panose="03000509000000000000" pitchFamily="65" charset="-122"/>
                  <a:ea typeface="方正尚酷简体" panose="03000509000000000000" pitchFamily="65" charset="-122"/>
                  <a:sym typeface="Arial" panose="020B0604020202020204" pitchFamily="34" charset="0"/>
                </a:rPr>
                <a:t>部门培训情况</a:t>
              </a:r>
              <a:endParaRPr lang="en-GB" altLang="zh-CN">
                <a:solidFill>
                  <a:srgbClr val="009EDD"/>
                </a:solidFill>
                <a:latin typeface="方正尚酷简体" panose="03000509000000000000" pitchFamily="65" charset="-122"/>
                <a:ea typeface="方正尚酷简体" panose="03000509000000000000" pitchFamily="65" charset="-122"/>
                <a:sym typeface="Arial" panose="020B0604020202020204" pitchFamily="34" charset="0"/>
              </a:endParaRPr>
            </a:p>
          </p:txBody>
        </p:sp>
        <p:sp>
          <p:nvSpPr>
            <p:cNvPr id="55" name="Rectangle 55"/>
            <p:cNvSpPr/>
            <p:nvPr/>
          </p:nvSpPr>
          <p:spPr>
            <a:xfrm>
              <a:off x="8614471" y="2924503"/>
              <a:ext cx="2542497" cy="717597"/>
            </a:xfrm>
            <a:prstGeom prst="rect">
              <a:avLst/>
            </a:prstGeom>
          </p:spPr>
          <p:txBody>
            <a:bodyPr wrap="square">
              <a:spAutoFit/>
            </a:bodyPr>
            <a:lstStyle/>
            <a:p>
              <a:pPr fontAlgn="auto">
                <a:lnSpc>
                  <a:spcPct val="130000"/>
                </a:lnSpc>
                <a:spcBef>
                  <a:spcPct val="0"/>
                </a:spcBef>
                <a:spcAft>
                  <a:spcPct val="0"/>
                </a:spcAft>
              </a:pPr>
              <a:r>
                <a:rPr lang="zh-CN" altLang="en-US" sz="110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110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Group 53"/>
          <p:cNvGrpSpPr/>
          <p:nvPr/>
        </p:nvGrpSpPr>
        <p:grpSpPr>
          <a:xfrm>
            <a:off x="8725805" y="4415212"/>
            <a:ext cx="2413661" cy="1098876"/>
            <a:chOff x="8614471" y="2600072"/>
            <a:chExt cx="2542497" cy="1042028"/>
          </a:xfrm>
        </p:grpSpPr>
        <p:sp>
          <p:nvSpPr>
            <p:cNvPr id="57" name="TextBox 54"/>
            <p:cNvSpPr txBox="1"/>
            <p:nvPr/>
          </p:nvSpPr>
          <p:spPr>
            <a:xfrm>
              <a:off x="8614471" y="2600072"/>
              <a:ext cx="1653445" cy="401786"/>
            </a:xfrm>
            <a:prstGeom prst="rect">
              <a:avLst/>
            </a:prstGeom>
            <a:noFill/>
          </p:spPr>
          <p:txBody>
            <a:bodyPr wrap="none" rtlCol="0">
              <a:spAutoFit/>
            </a:bodyPr>
            <a:lstStyle/>
            <a:p>
              <a:pPr fontAlgn="auto">
                <a:lnSpc>
                  <a:spcPct val="130000"/>
                </a:lnSpc>
                <a:spcBef>
                  <a:spcPct val="0"/>
                </a:spcBef>
                <a:spcAft>
                  <a:spcPct val="0"/>
                </a:spcAft>
              </a:pPr>
              <a:r>
                <a:rPr lang="zh-CN" altLang="en-US">
                  <a:solidFill>
                    <a:srgbClr val="009EDD"/>
                  </a:solidFill>
                  <a:latin typeface="方正尚酷简体" panose="03000509000000000000" pitchFamily="65" charset="-122"/>
                  <a:ea typeface="方正尚酷简体" panose="03000509000000000000" pitchFamily="65" charset="-122"/>
                  <a:sym typeface="Arial" panose="020B0604020202020204" pitchFamily="34" charset="0"/>
                </a:rPr>
                <a:t>部门培训情况</a:t>
              </a:r>
              <a:endParaRPr lang="en-GB" altLang="zh-CN">
                <a:solidFill>
                  <a:srgbClr val="009EDD"/>
                </a:solidFill>
                <a:latin typeface="方正尚酷简体" panose="03000509000000000000" pitchFamily="65" charset="-122"/>
                <a:ea typeface="方正尚酷简体" panose="03000509000000000000" pitchFamily="65" charset="-122"/>
                <a:sym typeface="Arial" panose="020B0604020202020204" pitchFamily="34" charset="0"/>
              </a:endParaRPr>
            </a:p>
          </p:txBody>
        </p:sp>
        <p:sp>
          <p:nvSpPr>
            <p:cNvPr id="58" name="Rectangle 55"/>
            <p:cNvSpPr/>
            <p:nvPr/>
          </p:nvSpPr>
          <p:spPr>
            <a:xfrm>
              <a:off x="8614471" y="2924503"/>
              <a:ext cx="2542497" cy="717597"/>
            </a:xfrm>
            <a:prstGeom prst="rect">
              <a:avLst/>
            </a:prstGeom>
          </p:spPr>
          <p:txBody>
            <a:bodyPr wrap="square">
              <a:spAutoFit/>
            </a:bodyPr>
            <a:lstStyle/>
            <a:p>
              <a:pPr fontAlgn="auto">
                <a:lnSpc>
                  <a:spcPct val="130000"/>
                </a:lnSpc>
                <a:spcBef>
                  <a:spcPct val="0"/>
                </a:spcBef>
                <a:spcAft>
                  <a:spcPct val="0"/>
                </a:spcAft>
              </a:pPr>
              <a:r>
                <a:rPr lang="zh-CN" altLang="en-US" sz="110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110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 calcmode="lin" valueType="num">
                                      <p:cBhvr>
                                        <p:cTn id="15" dur="500" fill="hold"/>
                                        <p:tgtEl>
                                          <p:spTgt spid="35"/>
                                        </p:tgtEl>
                                        <p:attrNameLst>
                                          <p:attrName>style.rotation</p:attrName>
                                        </p:attrNameLst>
                                      </p:cBhvr>
                                      <p:tavLst>
                                        <p:tav tm="0">
                                          <p:val>
                                            <p:fltVal val="360"/>
                                          </p:val>
                                        </p:tav>
                                        <p:tav tm="100000">
                                          <p:val>
                                            <p:fltVal val="0"/>
                                          </p:val>
                                        </p:tav>
                                      </p:tavLst>
                                    </p:anim>
                                    <p:animEffect transition="in" filter="fade">
                                      <p:cBhvr>
                                        <p:cTn id="16" dur="500"/>
                                        <p:tgtEl>
                                          <p:spTgt spid="35"/>
                                        </p:tgtEl>
                                      </p:cBhvr>
                                    </p:animEffect>
                                  </p:childTnLst>
                                </p:cTn>
                              </p:par>
                              <p:par>
                                <p:cTn id="17" presetID="22" presetClass="entr" presetSubtype="8"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 calcmode="lin" valueType="num">
                                      <p:cBhvr>
                                        <p:cTn id="25" dur="500" fill="hold"/>
                                        <p:tgtEl>
                                          <p:spTgt spid="44"/>
                                        </p:tgtEl>
                                        <p:attrNameLst>
                                          <p:attrName>style.rotation</p:attrName>
                                        </p:attrNameLst>
                                      </p:cBhvr>
                                      <p:tavLst>
                                        <p:tav tm="0">
                                          <p:val>
                                            <p:fltVal val="360"/>
                                          </p:val>
                                        </p:tav>
                                        <p:tav tm="100000">
                                          <p:val>
                                            <p:fltVal val="0"/>
                                          </p:val>
                                        </p:tav>
                                      </p:tavLst>
                                    </p:anim>
                                    <p:animEffect transition="in" filter="fade">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 calcmode="lin" valueType="num">
                                      <p:cBhvr>
                                        <p:cTn id="35" dur="500" fill="hold"/>
                                        <p:tgtEl>
                                          <p:spTgt spid="41"/>
                                        </p:tgtEl>
                                        <p:attrNameLst>
                                          <p:attrName>style.rotation</p:attrName>
                                        </p:attrNameLst>
                                      </p:cBhvr>
                                      <p:tavLst>
                                        <p:tav tm="0">
                                          <p:val>
                                            <p:fltVal val="360"/>
                                          </p:val>
                                        </p:tav>
                                        <p:tav tm="100000">
                                          <p:val>
                                            <p:fltVal val="0"/>
                                          </p:val>
                                        </p:tav>
                                      </p:tavLst>
                                    </p:anim>
                                    <p:animEffect transition="in" filter="fade">
                                      <p:cBhvr>
                                        <p:cTn id="36" dur="500"/>
                                        <p:tgtEl>
                                          <p:spTgt spid="41"/>
                                        </p:tgtEl>
                                      </p:cBhvr>
                                    </p:animEffect>
                                  </p:childTnLst>
                                </p:cTn>
                              </p:par>
                              <p:par>
                                <p:cTn id="37" presetID="22" presetClass="entr" presetSubtype="8"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500"/>
                                        <p:tgtEl>
                                          <p:spTgt spid="53"/>
                                        </p:tgtEl>
                                      </p:cBhvr>
                                    </p:animEffect>
                                  </p:childTnLst>
                                </p:cTn>
                              </p:par>
                            </p:childTnLst>
                          </p:cTn>
                        </p:par>
                        <p:par>
                          <p:cTn id="40" fill="hold">
                            <p:stCondLst>
                              <p:cond delay="2000"/>
                            </p:stCondLst>
                            <p:childTnLst>
                              <p:par>
                                <p:cTn id="41" presetID="49" presetClass="entr" presetSubtype="0" decel="10000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 calcmode="lin" valueType="num">
                                      <p:cBhvr>
                                        <p:cTn id="45" dur="500" fill="hold"/>
                                        <p:tgtEl>
                                          <p:spTgt spid="38"/>
                                        </p:tgtEl>
                                        <p:attrNameLst>
                                          <p:attrName>style.rotation</p:attrName>
                                        </p:attrNameLst>
                                      </p:cBhvr>
                                      <p:tavLst>
                                        <p:tav tm="0">
                                          <p:val>
                                            <p:fltVal val="360"/>
                                          </p:val>
                                        </p:tav>
                                        <p:tav tm="100000">
                                          <p:val>
                                            <p:fltVal val="0"/>
                                          </p:val>
                                        </p:tav>
                                      </p:tavLst>
                                    </p:anim>
                                    <p:animEffect transition="in" filter="fade">
                                      <p:cBhvr>
                                        <p:cTn id="46" dur="500"/>
                                        <p:tgtEl>
                                          <p:spTgt spid="38"/>
                                        </p:tgtEl>
                                      </p:cBhvr>
                                    </p:animEffect>
                                  </p:childTnLst>
                                </p:cTn>
                              </p:par>
                              <p:par>
                                <p:cTn id="47" presetID="22" presetClass="entr" presetSubtype="8"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工作不足之处</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pic>
        <p:nvPicPr>
          <p:cNvPr id="5" name="图片占位符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878" y="1856422"/>
            <a:ext cx="3849687" cy="3851275"/>
          </a:xfrm>
          <a:prstGeom prst="octagon">
            <a:avLst>
              <a:gd name="adj" fmla="val 24538"/>
            </a:avLst>
          </a:prstGeom>
        </p:spPr>
      </p:pic>
      <p:sp>
        <p:nvSpPr>
          <p:cNvPr id="6" name="Овал 22"/>
          <p:cNvSpPr/>
          <p:nvPr/>
        </p:nvSpPr>
        <p:spPr>
          <a:xfrm>
            <a:off x="1267408" y="4784256"/>
            <a:ext cx="701040" cy="701040"/>
          </a:xfrm>
          <a:prstGeom prst="ellipse">
            <a:avLst/>
          </a:prstGeom>
          <a:solidFill>
            <a:srgbClr val="009EDD"/>
          </a:solidFill>
          <a:ln w="12700" cap="flat" cmpd="sng" algn="ctr">
            <a:noFill/>
            <a:prstDash val="solid"/>
            <a:miter lim="800000"/>
          </a:ln>
          <a:effectLst/>
        </p:spPr>
        <p:txBody>
          <a:bodyPr rtlCol="0" anchor="ctr"/>
          <a:lstStyle/>
          <a:p>
            <a:pPr algn="ctr" fontAlgn="auto">
              <a:spcBef>
                <a:spcPct val="0"/>
              </a:spcBef>
              <a:spcAft>
                <a:spcPct val="0"/>
              </a:spcAft>
              <a:defRPr/>
            </a:pPr>
            <a:endParaRPr lang="ru-RU" kern="0">
              <a:solidFill>
                <a:prstClr val="white"/>
              </a:solidFill>
              <a:ea typeface="微软雅黑" panose="020B0503020204020204" pitchFamily="34" charset="-122"/>
              <a:cs typeface="+mn-ea"/>
              <a:sym typeface="+mn-lt"/>
            </a:endParaRPr>
          </a:p>
        </p:txBody>
      </p:sp>
      <p:sp>
        <p:nvSpPr>
          <p:cNvPr id="7" name="Овал 23"/>
          <p:cNvSpPr/>
          <p:nvPr/>
        </p:nvSpPr>
        <p:spPr>
          <a:xfrm>
            <a:off x="1267409" y="3287611"/>
            <a:ext cx="701040" cy="701040"/>
          </a:xfrm>
          <a:prstGeom prst="ellipse">
            <a:avLst/>
          </a:prstGeom>
          <a:solidFill>
            <a:srgbClr val="009EDD"/>
          </a:solidFill>
          <a:ln w="12700" cap="flat" cmpd="sng" algn="ctr">
            <a:noFill/>
            <a:prstDash val="solid"/>
            <a:miter lim="800000"/>
          </a:ln>
          <a:effectLst/>
        </p:spPr>
        <p:txBody>
          <a:bodyPr rtlCol="0" anchor="ctr"/>
          <a:lstStyle/>
          <a:p>
            <a:pPr algn="ctr" fontAlgn="auto">
              <a:spcBef>
                <a:spcPct val="0"/>
              </a:spcBef>
              <a:spcAft>
                <a:spcPct val="0"/>
              </a:spcAft>
              <a:defRPr/>
            </a:pPr>
            <a:endParaRPr lang="ru-RU" kern="0">
              <a:solidFill>
                <a:prstClr val="white"/>
              </a:solidFill>
              <a:ea typeface="微软雅黑" panose="020B0503020204020204" pitchFamily="34" charset="-122"/>
              <a:cs typeface="+mn-ea"/>
              <a:sym typeface="+mn-lt"/>
            </a:endParaRPr>
          </a:p>
        </p:txBody>
      </p:sp>
      <p:sp>
        <p:nvSpPr>
          <p:cNvPr id="8" name="Овал 24"/>
          <p:cNvSpPr/>
          <p:nvPr/>
        </p:nvSpPr>
        <p:spPr>
          <a:xfrm>
            <a:off x="1267409" y="1790966"/>
            <a:ext cx="701040" cy="701040"/>
          </a:xfrm>
          <a:prstGeom prst="ellipse">
            <a:avLst/>
          </a:prstGeom>
          <a:solidFill>
            <a:srgbClr val="009EDD"/>
          </a:solidFill>
          <a:ln w="12700" cap="flat" cmpd="sng" algn="ctr">
            <a:noFill/>
            <a:prstDash val="solid"/>
            <a:miter lim="800000"/>
          </a:ln>
          <a:effectLst/>
        </p:spPr>
        <p:txBody>
          <a:bodyPr rtlCol="0" anchor="ctr"/>
          <a:lstStyle/>
          <a:p>
            <a:pPr algn="ctr" fontAlgn="auto">
              <a:spcBef>
                <a:spcPct val="0"/>
              </a:spcBef>
              <a:spcAft>
                <a:spcPct val="0"/>
              </a:spcAft>
              <a:defRPr/>
            </a:pPr>
            <a:endParaRPr lang="ru-RU" kern="0">
              <a:solidFill>
                <a:prstClr val="white"/>
              </a:solidFill>
              <a:ea typeface="微软雅黑" panose="020B0503020204020204" pitchFamily="34" charset="-122"/>
              <a:cs typeface="+mn-ea"/>
              <a:sym typeface="+mn-lt"/>
            </a:endParaRPr>
          </a:p>
        </p:txBody>
      </p:sp>
      <p:sp>
        <p:nvSpPr>
          <p:cNvPr id="9" name="Восьмиугольник 4"/>
          <p:cNvSpPr/>
          <p:nvPr/>
        </p:nvSpPr>
        <p:spPr>
          <a:xfrm rot="2735493">
            <a:off x="8021301" y="2557937"/>
            <a:ext cx="2422678" cy="2443426"/>
          </a:xfrm>
          <a:prstGeom prst="octagon">
            <a:avLst>
              <a:gd name="adj" fmla="val 34120"/>
            </a:avLst>
          </a:prstGeom>
          <a:solidFill>
            <a:srgbClr val="009EDD"/>
          </a:solidFill>
          <a:ln w="12700" cap="flat" cmpd="sng" algn="ctr">
            <a:noFill/>
            <a:prstDash val="solid"/>
            <a:miter lim="800000"/>
          </a:ln>
          <a:effectLst/>
        </p:spPr>
        <p:txBody>
          <a:bodyPr rtlCol="0" anchor="ctr"/>
          <a:lstStyle/>
          <a:p>
            <a:pPr algn="ctr" fontAlgn="auto">
              <a:spcBef>
                <a:spcPct val="0"/>
              </a:spcBef>
              <a:spcAft>
                <a:spcPct val="0"/>
              </a:spcAft>
              <a:defRPr/>
            </a:pPr>
            <a:endParaRPr lang="ru-RU" kern="0">
              <a:solidFill>
                <a:prstClr val="white"/>
              </a:solidFill>
              <a:ea typeface="微软雅黑" panose="020B0503020204020204" pitchFamily="34" charset="-122"/>
              <a:cs typeface="+mn-ea"/>
              <a:sym typeface="+mn-lt"/>
            </a:endParaRPr>
          </a:p>
        </p:txBody>
      </p:sp>
      <p:sp>
        <p:nvSpPr>
          <p:cNvPr id="10" name="TextBox 9"/>
          <p:cNvSpPr txBox="1"/>
          <p:nvPr/>
        </p:nvSpPr>
        <p:spPr>
          <a:xfrm>
            <a:off x="8304487" y="3274318"/>
            <a:ext cx="1835833" cy="523220"/>
          </a:xfrm>
          <a:prstGeom prst="rect">
            <a:avLst/>
          </a:prstGeom>
          <a:noFill/>
        </p:spPr>
        <p:txBody>
          <a:bodyPr wrap="square" rtlCol="0">
            <a:spAutoFit/>
          </a:bodyPr>
          <a:lstStyle/>
          <a:p>
            <a:pPr algn="ctr" fontAlgn="auto">
              <a:spcBef>
                <a:spcPct val="0"/>
              </a:spcBef>
              <a:spcAft>
                <a:spcPct val="0"/>
              </a:spcAft>
            </a:pPr>
            <a:r>
              <a:rPr lang="zh-CN" altLang="en-US" sz="2800" b="1">
                <a:solidFill>
                  <a:prstClr val="white"/>
                </a:solidFill>
                <a:latin typeface="Agency FB" panose="020F0502020204030204"/>
                <a:ea typeface="微软雅黑" panose="020B0503020204020204" pitchFamily="34" charset="-122"/>
                <a:cs typeface="+mn-ea"/>
                <a:sym typeface="+mn-lt"/>
              </a:rPr>
              <a:t>管理特点</a:t>
            </a:r>
            <a:endParaRPr lang="ru-RU" sz="2800" b="1">
              <a:solidFill>
                <a:prstClr val="white"/>
              </a:solidFill>
              <a:ea typeface="微软雅黑" panose="020B0503020204020204" pitchFamily="34" charset="-122"/>
              <a:cs typeface="+mn-ea"/>
              <a:sym typeface="+mn-lt"/>
            </a:endParaRPr>
          </a:p>
        </p:txBody>
      </p:sp>
      <p:sp>
        <p:nvSpPr>
          <p:cNvPr id="11" name="TextBox 10"/>
          <p:cNvSpPr txBox="1"/>
          <p:nvPr/>
        </p:nvSpPr>
        <p:spPr>
          <a:xfrm>
            <a:off x="8448450" y="3797539"/>
            <a:ext cx="1547908" cy="332976"/>
          </a:xfrm>
          <a:prstGeom prst="rect">
            <a:avLst/>
          </a:prstGeom>
          <a:noFill/>
        </p:spPr>
        <p:txBody>
          <a:bodyPr wrap="square" rtlCol="0">
            <a:spAutoFit/>
          </a:bodyPr>
          <a:lstStyle/>
          <a:p>
            <a:pPr algn="ctr" fontAlgn="auto">
              <a:lnSpc>
                <a:spcPct val="150000"/>
              </a:lnSpc>
              <a:spcBef>
                <a:spcPct val="0"/>
              </a:spcBef>
              <a:spcAft>
                <a:spcPct val="0"/>
              </a:spcAft>
            </a:pPr>
            <a:r>
              <a:rPr lang="it-IT" sz="1200">
                <a:solidFill>
                  <a:prstClr val="white"/>
                </a:solidFill>
                <a:latin typeface="Agency FB" panose="020F0502020204030204"/>
                <a:ea typeface="微软雅黑" panose="020B0503020204020204" pitchFamily="34" charset="-122"/>
                <a:cs typeface="+mn-ea"/>
                <a:sym typeface="+mn-lt"/>
              </a:rPr>
              <a:t>COMPANY PROFILE</a:t>
            </a:r>
            <a:endParaRPr lang="ru-RU" sz="1200">
              <a:solidFill>
                <a:prstClr val="white"/>
              </a:solidFill>
              <a:ea typeface="微软雅黑" panose="020B0503020204020204" pitchFamily="34" charset="-122"/>
              <a:cs typeface="+mn-ea"/>
              <a:sym typeface="+mn-lt"/>
            </a:endParaRPr>
          </a:p>
        </p:txBody>
      </p:sp>
      <p:sp>
        <p:nvSpPr>
          <p:cNvPr id="12" name="TextBox 16"/>
          <p:cNvSpPr txBox="1"/>
          <p:nvPr/>
        </p:nvSpPr>
        <p:spPr>
          <a:xfrm>
            <a:off x="2034783" y="2187951"/>
            <a:ext cx="4040236" cy="609975"/>
          </a:xfrm>
          <a:prstGeom prst="rect">
            <a:avLst/>
          </a:prstGeom>
          <a:noFill/>
        </p:spPr>
        <p:txBody>
          <a:bodyPr wrap="square" rtlCol="0">
            <a:spAutoFit/>
          </a:bodyPr>
          <a:lstStyle/>
          <a:p>
            <a:pPr fontAlgn="auto">
              <a:lnSpc>
                <a:spcPct val="150000"/>
              </a:lnSpc>
              <a:spcBef>
                <a:spcPct val="0"/>
              </a:spcBef>
              <a:spcAft>
                <a:spcPct val="0"/>
              </a:spcAft>
            </a:pPr>
            <a:r>
              <a:rPr lang="it-IT" sz="1200" err="1">
                <a:solidFill>
                  <a:prstClr val="black"/>
                </a:solidFill>
                <a:latin typeface="Agency FB" panose="020F0502020204030204"/>
                <a:ea typeface="微软雅黑" panose="020B0503020204020204" pitchFamily="34" charset="-122"/>
                <a:cs typeface="+mn-ea"/>
                <a:sym typeface="+mn-lt"/>
              </a:rPr>
              <a:t>Lorem ipsum dolor sit amet, consectetur adipiscing elit. Proin in aliquam elit. Cras finibus nulla nisl, in aliquam enim interdum non. </a:t>
            </a:r>
          </a:p>
        </p:txBody>
      </p:sp>
      <p:sp>
        <p:nvSpPr>
          <p:cNvPr id="13" name="TextBox 17"/>
          <p:cNvSpPr txBox="1"/>
          <p:nvPr/>
        </p:nvSpPr>
        <p:spPr>
          <a:xfrm>
            <a:off x="2034783" y="1818619"/>
            <a:ext cx="905510" cy="307777"/>
          </a:xfrm>
          <a:prstGeom prst="rect">
            <a:avLst/>
          </a:prstGeom>
          <a:noFill/>
        </p:spPr>
        <p:txBody>
          <a:bodyPr wrap="square" rtlCol="0">
            <a:spAutoFit/>
          </a:bodyPr>
          <a:lstStyle/>
          <a:p>
            <a:pPr fontAlgn="auto">
              <a:spcBef>
                <a:spcPct val="0"/>
              </a:spcBef>
              <a:spcAft>
                <a:spcPct val="0"/>
              </a:spcAft>
            </a:pPr>
            <a:r>
              <a:rPr lang="zh-CN" altLang="en-US" sz="1400" b="1">
                <a:solidFill>
                  <a:prstClr val="black"/>
                </a:solidFill>
                <a:latin typeface="Agency FB" panose="020F0502020204030204"/>
                <a:ea typeface="微软雅黑" panose="020B0503020204020204" pitchFamily="34" charset="-122"/>
                <a:cs typeface="+mn-ea"/>
                <a:sym typeface="+mn-lt"/>
              </a:rPr>
              <a:t>项目管理</a:t>
            </a:r>
            <a:endParaRPr lang="ru-RU" sz="1400" b="1">
              <a:solidFill>
                <a:prstClr val="black"/>
              </a:solidFill>
              <a:ea typeface="微软雅黑" panose="020B0503020204020204" pitchFamily="34" charset="-122"/>
              <a:cs typeface="+mn-ea"/>
              <a:sym typeface="+mn-lt"/>
            </a:endParaRPr>
          </a:p>
        </p:txBody>
      </p:sp>
      <p:sp>
        <p:nvSpPr>
          <p:cNvPr id="14" name="TextBox 18"/>
          <p:cNvSpPr txBox="1"/>
          <p:nvPr/>
        </p:nvSpPr>
        <p:spPr>
          <a:xfrm>
            <a:off x="2034783" y="3723101"/>
            <a:ext cx="4040236" cy="609975"/>
          </a:xfrm>
          <a:prstGeom prst="rect">
            <a:avLst/>
          </a:prstGeom>
          <a:noFill/>
        </p:spPr>
        <p:txBody>
          <a:bodyPr wrap="square" rtlCol="0">
            <a:spAutoFit/>
          </a:bodyPr>
          <a:lstStyle/>
          <a:p>
            <a:pPr fontAlgn="auto">
              <a:lnSpc>
                <a:spcPct val="150000"/>
              </a:lnSpc>
              <a:spcBef>
                <a:spcPct val="0"/>
              </a:spcBef>
              <a:spcAft>
                <a:spcPct val="0"/>
              </a:spcAft>
            </a:pPr>
            <a:r>
              <a:rPr lang="it-IT" sz="1200" err="1">
                <a:solidFill>
                  <a:prstClr val="black"/>
                </a:solidFill>
                <a:latin typeface="Agency FB" panose="020F0502020204030204"/>
                <a:ea typeface="微软雅黑" panose="020B0503020204020204" pitchFamily="34" charset="-122"/>
                <a:cs typeface="+mn-ea"/>
                <a:sym typeface="+mn-lt"/>
              </a:rPr>
              <a:t>Lorem ipsum dolor sit amet, consectetur adipiscing elit. Proin in aliquam elit. Cras finibus nulla nisl, in aliquam enim interdum non. </a:t>
            </a:r>
          </a:p>
        </p:txBody>
      </p:sp>
      <p:sp>
        <p:nvSpPr>
          <p:cNvPr id="15" name="TextBox 19"/>
          <p:cNvSpPr txBox="1"/>
          <p:nvPr/>
        </p:nvSpPr>
        <p:spPr>
          <a:xfrm>
            <a:off x="2034783" y="3353769"/>
            <a:ext cx="1060153" cy="307777"/>
          </a:xfrm>
          <a:prstGeom prst="rect">
            <a:avLst/>
          </a:prstGeom>
          <a:noFill/>
        </p:spPr>
        <p:txBody>
          <a:bodyPr wrap="square" rtlCol="0">
            <a:spAutoFit/>
          </a:bodyPr>
          <a:lstStyle/>
          <a:p>
            <a:pPr fontAlgn="auto">
              <a:spcBef>
                <a:spcPct val="0"/>
              </a:spcBef>
              <a:spcAft>
                <a:spcPct val="0"/>
              </a:spcAft>
            </a:pPr>
            <a:r>
              <a:rPr lang="zh-CN" altLang="en-US" sz="1400" b="1">
                <a:solidFill>
                  <a:prstClr val="black"/>
                </a:solidFill>
                <a:latin typeface="Agency FB" panose="020F0502020204030204"/>
                <a:ea typeface="微软雅黑" panose="020B0503020204020204" pitchFamily="34" charset="-122"/>
                <a:cs typeface="+mn-ea"/>
                <a:sym typeface="+mn-lt"/>
              </a:rPr>
              <a:t>项目管理</a:t>
            </a:r>
            <a:endParaRPr lang="ru-RU" altLang="zh-CN" sz="1400" b="1">
              <a:solidFill>
                <a:prstClr val="black"/>
              </a:solidFill>
              <a:ea typeface="微软雅黑" panose="020B0503020204020204" pitchFamily="34" charset="-122"/>
              <a:cs typeface="+mn-ea"/>
              <a:sym typeface="+mn-lt"/>
            </a:endParaRPr>
          </a:p>
        </p:txBody>
      </p:sp>
      <p:sp>
        <p:nvSpPr>
          <p:cNvPr id="16" name="TextBox 20"/>
          <p:cNvSpPr txBox="1"/>
          <p:nvPr/>
        </p:nvSpPr>
        <p:spPr>
          <a:xfrm>
            <a:off x="2034783" y="5258251"/>
            <a:ext cx="4040236" cy="609975"/>
          </a:xfrm>
          <a:prstGeom prst="rect">
            <a:avLst/>
          </a:prstGeom>
          <a:noFill/>
        </p:spPr>
        <p:txBody>
          <a:bodyPr wrap="square" rtlCol="0">
            <a:spAutoFit/>
          </a:bodyPr>
          <a:lstStyle/>
          <a:p>
            <a:pPr fontAlgn="auto">
              <a:lnSpc>
                <a:spcPct val="150000"/>
              </a:lnSpc>
              <a:spcBef>
                <a:spcPct val="0"/>
              </a:spcBef>
              <a:spcAft>
                <a:spcPct val="0"/>
              </a:spcAft>
            </a:pPr>
            <a:r>
              <a:rPr lang="it-IT" sz="1200" err="1">
                <a:solidFill>
                  <a:prstClr val="black"/>
                </a:solidFill>
                <a:latin typeface="Agency FB" panose="020F0502020204030204"/>
                <a:ea typeface="微软雅黑" panose="020B0503020204020204" pitchFamily="34" charset="-122"/>
                <a:cs typeface="+mn-ea"/>
                <a:sym typeface="+mn-lt"/>
              </a:rPr>
              <a:t>Lorem ipsum dolor sit amet, consectetur adipiscing elit. Proin in aliquam elit. Cras finibus nulla nisl, in aliquam enim interdum non. </a:t>
            </a:r>
          </a:p>
        </p:txBody>
      </p:sp>
      <p:sp>
        <p:nvSpPr>
          <p:cNvPr id="17" name="TextBox 21"/>
          <p:cNvSpPr txBox="1"/>
          <p:nvPr/>
        </p:nvSpPr>
        <p:spPr>
          <a:xfrm>
            <a:off x="2034783" y="4888919"/>
            <a:ext cx="1060153" cy="307777"/>
          </a:xfrm>
          <a:prstGeom prst="rect">
            <a:avLst/>
          </a:prstGeom>
          <a:noFill/>
        </p:spPr>
        <p:txBody>
          <a:bodyPr wrap="square" rtlCol="0">
            <a:spAutoFit/>
          </a:bodyPr>
          <a:lstStyle/>
          <a:p>
            <a:pPr fontAlgn="auto">
              <a:spcBef>
                <a:spcPct val="0"/>
              </a:spcBef>
              <a:spcAft>
                <a:spcPct val="0"/>
              </a:spcAft>
            </a:pPr>
            <a:r>
              <a:rPr lang="zh-CN" altLang="en-US" sz="1400" b="1">
                <a:solidFill>
                  <a:prstClr val="black"/>
                </a:solidFill>
                <a:latin typeface="Agency FB" panose="020F0502020204030204"/>
                <a:ea typeface="微软雅黑" panose="020B0503020204020204" pitchFamily="34" charset="-122"/>
                <a:cs typeface="+mn-ea"/>
                <a:sym typeface="+mn-lt"/>
              </a:rPr>
              <a:t>项目管理</a:t>
            </a:r>
            <a:endParaRPr lang="ru-RU" altLang="zh-CN" sz="1400" b="1">
              <a:solidFill>
                <a:prstClr val="black"/>
              </a:solidFill>
              <a:ea typeface="微软雅黑" panose="020B0503020204020204" pitchFamily="34" charset="-122"/>
              <a:cs typeface="+mn-ea"/>
              <a:sym typeface="+mn-lt"/>
            </a:endParaRPr>
          </a:p>
        </p:txBody>
      </p:sp>
      <p:pic>
        <p:nvPicPr>
          <p:cNvPr id="18" name="图形 31" descr="靶心"/>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6246" y="1986647"/>
            <a:ext cx="323364" cy="323364"/>
          </a:xfrm>
          <a:prstGeom prst="rect">
            <a:avLst/>
          </a:prstGeom>
        </p:spPr>
      </p:pic>
      <p:pic>
        <p:nvPicPr>
          <p:cNvPr id="19" name="图形 32" descr="领奖台"/>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3196" y="3441934"/>
            <a:ext cx="323364" cy="323364"/>
          </a:xfrm>
          <a:prstGeom prst="rect">
            <a:avLst/>
          </a:prstGeom>
        </p:spPr>
      </p:pic>
      <p:pic>
        <p:nvPicPr>
          <p:cNvPr id="20" name="图形 33" descr="奖杯"/>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6543" y="4973094"/>
            <a:ext cx="323364" cy="3233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900" decel="100000" fill="hold"/>
                                        <p:tgtEl>
                                          <p:spTgt spid="1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1" presetID="10" presetClass="entr" presetSubtype="0" fill="hold" nodeType="with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par>
                                <p:cTn id="42" presetID="37"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10" presetClass="entr" presetSubtype="0" fill="hold" nodeType="withEffect">
                                  <p:stCondLst>
                                    <p:cond delay="5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par>
                          <p:cTn id="59" fill="hold">
                            <p:stCondLst>
                              <p:cond delay="4500"/>
                            </p:stCondLst>
                            <p:childTnLst>
                              <p:par>
                                <p:cTn id="60" presetID="37"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900" decel="100000" fill="hold"/>
                                        <p:tgtEl>
                                          <p:spTgt spid="6"/>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6" presetID="10" presetClass="entr" presetSubtype="0" fill="hold" nodeType="withEffect">
                                  <p:stCondLst>
                                    <p:cond delay="50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up)">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工作不足之处</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sp>
        <p:nvSpPr>
          <p:cNvPr id="5" name="圆角矩形 4"/>
          <p:cNvSpPr/>
          <p:nvPr/>
        </p:nvSpPr>
        <p:spPr>
          <a:xfrm>
            <a:off x="1423106" y="1993082"/>
            <a:ext cx="2196758" cy="464139"/>
          </a:xfrm>
          <a:prstGeom prst="round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方正尚酷简体" panose="03000509000000000000" pitchFamily="65" charset="-122"/>
                <a:ea typeface="方正尚酷简体" panose="03000509000000000000" pitchFamily="65" charset="-122"/>
                <a:cs typeface="+mn-cs"/>
              </a:rPr>
              <a:t>我的优势</a:t>
            </a:r>
          </a:p>
        </p:txBody>
      </p:sp>
      <p:grpSp>
        <p:nvGrpSpPr>
          <p:cNvPr id="6" name="组合 5"/>
          <p:cNvGrpSpPr/>
          <p:nvPr/>
        </p:nvGrpSpPr>
        <p:grpSpPr>
          <a:xfrm>
            <a:off x="4525645" y="3351986"/>
            <a:ext cx="3181350" cy="922834"/>
            <a:chOff x="4505325" y="3077666"/>
            <a:chExt cx="3181350" cy="922834"/>
          </a:xfrm>
        </p:grpSpPr>
        <p:sp>
          <p:nvSpPr>
            <p:cNvPr id="7" name="椭圆 6"/>
            <p:cNvSpPr/>
            <p:nvPr/>
          </p:nvSpPr>
          <p:spPr>
            <a:xfrm>
              <a:off x="4505325" y="3077666"/>
              <a:ext cx="922834" cy="922834"/>
            </a:xfrm>
            <a:prstGeom prst="ellips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rPr>
                <a:t>添</a:t>
              </a:r>
            </a:p>
          </p:txBody>
        </p:sp>
        <p:sp>
          <p:nvSpPr>
            <p:cNvPr id="8" name="椭圆 7"/>
            <p:cNvSpPr/>
            <p:nvPr/>
          </p:nvSpPr>
          <p:spPr>
            <a:xfrm>
              <a:off x="5258164" y="3077666"/>
              <a:ext cx="922834" cy="922834"/>
            </a:xfrm>
            <a:prstGeom prst="ellips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rPr>
                <a:t>加</a:t>
              </a:r>
            </a:p>
          </p:txBody>
        </p:sp>
        <p:sp>
          <p:nvSpPr>
            <p:cNvPr id="9" name="椭圆 8"/>
            <p:cNvSpPr/>
            <p:nvPr/>
          </p:nvSpPr>
          <p:spPr>
            <a:xfrm>
              <a:off x="6011002" y="3077666"/>
              <a:ext cx="922834" cy="922834"/>
            </a:xfrm>
            <a:prstGeom prst="ellips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rPr>
                <a:t>标</a:t>
              </a:r>
            </a:p>
          </p:txBody>
        </p:sp>
        <p:sp>
          <p:nvSpPr>
            <p:cNvPr id="10" name="椭圆 9"/>
            <p:cNvSpPr/>
            <p:nvPr/>
          </p:nvSpPr>
          <p:spPr>
            <a:xfrm>
              <a:off x="6763841" y="3077666"/>
              <a:ext cx="922834" cy="922834"/>
            </a:xfrm>
            <a:prstGeom prst="ellips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rPr>
                <a:t>题</a:t>
              </a:r>
            </a:p>
          </p:txBody>
        </p:sp>
      </p:grpSp>
      <p:sp>
        <p:nvSpPr>
          <p:cNvPr id="11" name="矩形 10"/>
          <p:cNvSpPr/>
          <p:nvPr/>
        </p:nvSpPr>
        <p:spPr>
          <a:xfrm>
            <a:off x="1423105" y="2359797"/>
            <a:ext cx="3445439" cy="1057275"/>
          </a:xfrm>
          <a:prstGeom prst="rect">
            <a:avLst/>
          </a:prstGeom>
          <a:noFill/>
          <a:ln w="12700" cap="flat" cmpd="sng" algn="ctr">
            <a:noFill/>
            <a:prstDash val="solid"/>
            <a:miter lim="800000"/>
          </a:ln>
          <a:effectLst/>
        </p:spPr>
        <p:txBody>
          <a:bodyPr lIns="0" tIns="216000" rIns="0" bIns="216000" rtlCol="0" anchor="t" anchorCtr="0"/>
          <a:lstStyle/>
          <a:p>
            <a:pPr marL="0" marR="0" lvl="0" indent="0" algn="just" defTabSz="914400" eaLnBrk="1" fontAlgn="auto" latinLnBrk="0" hangingPunct="1">
              <a:lnSpc>
                <a:spcPct val="130000"/>
              </a:lnSpc>
              <a:spcBef>
                <a:spcPct val="0"/>
              </a:spcBef>
              <a:spcAft>
                <a:spcPts val="1200"/>
              </a:spcAft>
              <a:buClrTx/>
              <a:buSzTx/>
              <a:buFontTx/>
              <a:buNone/>
              <a:defRPr/>
            </a:pPr>
            <a:r>
              <a:rPr kumimoji="0" lang="zh-CN" altLang="en-US" sz="1400" b="0" i="0" u="none" strike="noStrike" kern="0" cap="none" spc="0" normalizeH="0" baseline="0" noProof="0">
                <a:ln>
                  <a:noFill/>
                </a:ln>
                <a:solidFill>
                  <a:srgbClr val="3B3838"/>
                </a:solidFill>
                <a:effectLst/>
                <a:uLnTx/>
                <a:uFillTx/>
                <a:latin typeface="方正兰亭细黑_GBK" panose="02000000000000000000" pitchFamily="2" charset="-122"/>
                <a:ea typeface="方正兰亭细黑_GBK" panose="02000000000000000000" pitchFamily="2" charset="-122"/>
                <a:cs typeface="+mn-cs"/>
              </a:rPr>
              <a:t>此处添加详细文本描述建议与标题相关并符合整体语言风格，语言描述尽量简洁生动。</a:t>
            </a:r>
            <a:endParaRPr kumimoji="0" lang="zh-CN" altLang="en-US" sz="1400" b="0" i="0" u="none" strike="noStrike" kern="0" cap="none" spc="0" normalizeH="0" baseline="0" noProof="0">
              <a:ln>
                <a:noFill/>
              </a:ln>
              <a:solidFill>
                <a:srgbClr val="3B3838"/>
              </a:solidFill>
              <a:effectLst/>
              <a:uLnTx/>
              <a:uFillTx/>
              <a:latin typeface="Calibri" panose="020F0502020204030204"/>
              <a:ea typeface="宋体" panose="02010600030101010101" pitchFamily="2" charset="-122"/>
              <a:cs typeface="+mn-cs"/>
            </a:endParaRPr>
          </a:p>
          <a:p>
            <a:pPr marL="0" marR="0" lvl="0" indent="0" algn="just" defTabSz="914400" eaLnBrk="1" fontAlgn="auto" latinLnBrk="0" hangingPunct="1">
              <a:lnSpc>
                <a:spcPct val="13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3B3838"/>
              </a:solidFill>
              <a:effectLst/>
              <a:uLnTx/>
              <a:uFillTx/>
              <a:latin typeface="Calibri" panose="020F0502020204030204"/>
              <a:ea typeface="宋体" panose="02010600030101010101" pitchFamily="2" charset="-122"/>
              <a:cs typeface="+mn-cs"/>
            </a:endParaRPr>
          </a:p>
        </p:txBody>
      </p:sp>
      <p:sp>
        <p:nvSpPr>
          <p:cNvPr id="12" name="圆角矩形 11"/>
          <p:cNvSpPr/>
          <p:nvPr/>
        </p:nvSpPr>
        <p:spPr>
          <a:xfrm>
            <a:off x="8918756" y="1993082"/>
            <a:ext cx="2197662" cy="464139"/>
          </a:xfrm>
          <a:prstGeom prst="round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方正尚酷简体" panose="03000509000000000000" pitchFamily="65" charset="-122"/>
                <a:ea typeface="方正尚酷简体" panose="03000509000000000000" pitchFamily="65" charset="-122"/>
                <a:cs typeface="+mn-cs"/>
              </a:rPr>
              <a:t>我的优势</a:t>
            </a:r>
          </a:p>
        </p:txBody>
      </p:sp>
      <p:sp>
        <p:nvSpPr>
          <p:cNvPr id="13" name="矩形 12"/>
          <p:cNvSpPr/>
          <p:nvPr/>
        </p:nvSpPr>
        <p:spPr>
          <a:xfrm>
            <a:off x="7670979" y="2359797"/>
            <a:ext cx="3445439" cy="1057275"/>
          </a:xfrm>
          <a:prstGeom prst="rect">
            <a:avLst/>
          </a:prstGeom>
          <a:noFill/>
          <a:ln w="12700" cap="flat" cmpd="sng" algn="ctr">
            <a:noFill/>
            <a:prstDash val="solid"/>
            <a:miter lim="800000"/>
          </a:ln>
          <a:effectLst/>
        </p:spPr>
        <p:txBody>
          <a:bodyPr lIns="0" tIns="216000" rIns="0" bIns="216000" rtlCol="0" anchor="t" anchorCtr="0"/>
          <a:lstStyle/>
          <a:p>
            <a:pPr marL="0" marR="0" lvl="0" indent="0" algn="just" defTabSz="914400" eaLnBrk="1" fontAlgn="auto" latinLnBrk="0" hangingPunct="1">
              <a:lnSpc>
                <a:spcPct val="130000"/>
              </a:lnSpc>
              <a:spcBef>
                <a:spcPct val="0"/>
              </a:spcBef>
              <a:spcAft>
                <a:spcPts val="1200"/>
              </a:spcAft>
              <a:buClrTx/>
              <a:buSzTx/>
              <a:buFontTx/>
              <a:buNone/>
              <a:defRPr/>
            </a:pPr>
            <a:r>
              <a:rPr kumimoji="0" lang="zh-CN" altLang="en-US" sz="1400" b="0" i="0" u="none" strike="noStrike" kern="0" cap="none" spc="0" normalizeH="0" baseline="0" noProof="0">
                <a:ln>
                  <a:noFill/>
                </a:ln>
                <a:solidFill>
                  <a:srgbClr val="3B3838"/>
                </a:solidFill>
                <a:effectLst/>
                <a:uLnTx/>
                <a:uFillTx/>
                <a:latin typeface="方正兰亭细黑_GBK" panose="02000000000000000000" pitchFamily="2" charset="-122"/>
                <a:ea typeface="方正兰亭细黑_GBK" panose="02000000000000000000" pitchFamily="2" charset="-122"/>
                <a:cs typeface="+mn-cs"/>
              </a:rPr>
              <a:t>此处添加详细文本描述建议与标题相关并符合整体语言风格，语言描述尽量简洁生动。</a:t>
            </a:r>
            <a:endParaRPr kumimoji="0" lang="zh-CN" altLang="en-US" sz="1400" b="0" i="0" u="none" strike="noStrike" kern="0" cap="none" spc="0" normalizeH="0" baseline="0" noProof="0">
              <a:ln>
                <a:noFill/>
              </a:ln>
              <a:solidFill>
                <a:srgbClr val="3B3838"/>
              </a:solidFill>
              <a:effectLst/>
              <a:uLnTx/>
              <a:uFillTx/>
              <a:latin typeface="Calibri" panose="020F0502020204030204"/>
              <a:ea typeface="宋体" panose="02010600030101010101" pitchFamily="2" charset="-122"/>
              <a:cs typeface="+mn-cs"/>
            </a:endParaRPr>
          </a:p>
          <a:p>
            <a:pPr marL="0" marR="0" lvl="0" indent="0" algn="just" defTabSz="914400" eaLnBrk="1" fontAlgn="auto" latinLnBrk="0" hangingPunct="1">
              <a:lnSpc>
                <a:spcPct val="13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3B3838"/>
              </a:solidFill>
              <a:effectLst/>
              <a:uLnTx/>
              <a:uFillTx/>
              <a:latin typeface="Calibri" panose="020F0502020204030204"/>
              <a:ea typeface="宋体" panose="02010600030101010101" pitchFamily="2" charset="-122"/>
              <a:cs typeface="+mn-cs"/>
            </a:endParaRPr>
          </a:p>
        </p:txBody>
      </p:sp>
      <p:sp>
        <p:nvSpPr>
          <p:cNvPr id="14" name="圆角矩形 13"/>
          <p:cNvSpPr/>
          <p:nvPr/>
        </p:nvSpPr>
        <p:spPr>
          <a:xfrm>
            <a:off x="1423106" y="4671151"/>
            <a:ext cx="2196758" cy="464139"/>
          </a:xfrm>
          <a:prstGeom prst="round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方正尚酷简体" panose="03000509000000000000" pitchFamily="65" charset="-122"/>
                <a:ea typeface="方正尚酷简体" panose="03000509000000000000" pitchFamily="65" charset="-122"/>
                <a:cs typeface="+mn-cs"/>
              </a:rPr>
              <a:t>我的优势</a:t>
            </a:r>
          </a:p>
        </p:txBody>
      </p:sp>
      <p:sp>
        <p:nvSpPr>
          <p:cNvPr id="15" name="矩形 14"/>
          <p:cNvSpPr/>
          <p:nvPr/>
        </p:nvSpPr>
        <p:spPr>
          <a:xfrm>
            <a:off x="1423105" y="5037866"/>
            <a:ext cx="3445439" cy="1057275"/>
          </a:xfrm>
          <a:prstGeom prst="rect">
            <a:avLst/>
          </a:prstGeom>
          <a:noFill/>
          <a:ln w="12700" cap="flat" cmpd="sng" algn="ctr">
            <a:noFill/>
            <a:prstDash val="solid"/>
            <a:miter lim="800000"/>
          </a:ln>
          <a:effectLst/>
        </p:spPr>
        <p:txBody>
          <a:bodyPr lIns="0" tIns="216000" rIns="0" bIns="216000" rtlCol="0" anchor="t" anchorCtr="0"/>
          <a:lstStyle/>
          <a:p>
            <a:pPr marL="0" marR="0" lvl="0" indent="0" algn="just" defTabSz="914400" eaLnBrk="1" fontAlgn="auto" latinLnBrk="0" hangingPunct="1">
              <a:lnSpc>
                <a:spcPct val="130000"/>
              </a:lnSpc>
              <a:spcBef>
                <a:spcPct val="0"/>
              </a:spcBef>
              <a:spcAft>
                <a:spcPts val="1200"/>
              </a:spcAft>
              <a:buClrTx/>
              <a:buSzTx/>
              <a:buFontTx/>
              <a:buNone/>
              <a:defRPr/>
            </a:pPr>
            <a:r>
              <a:rPr kumimoji="0" lang="zh-CN" altLang="en-US" sz="1400" b="0" i="0" u="none" strike="noStrike" kern="0" cap="none" spc="0" normalizeH="0" baseline="0" noProof="0">
                <a:ln>
                  <a:noFill/>
                </a:ln>
                <a:solidFill>
                  <a:srgbClr val="3B3838"/>
                </a:solidFill>
                <a:effectLst/>
                <a:uLnTx/>
                <a:uFillTx/>
                <a:latin typeface="方正兰亭细黑_GBK" panose="02000000000000000000" pitchFamily="2" charset="-122"/>
                <a:ea typeface="方正兰亭细黑_GBK" panose="02000000000000000000" pitchFamily="2" charset="-122"/>
                <a:cs typeface="+mn-cs"/>
              </a:rPr>
              <a:t>此处添加详细文本描述建议与标题相关并符合整体语言风格，语言描述尽量简洁生动。</a:t>
            </a:r>
            <a:endParaRPr kumimoji="0" lang="zh-CN" altLang="en-US" sz="1400" b="0" i="0" u="none" strike="noStrike" kern="0" cap="none" spc="0" normalizeH="0" baseline="0" noProof="0">
              <a:ln>
                <a:noFill/>
              </a:ln>
              <a:solidFill>
                <a:srgbClr val="3B3838"/>
              </a:solidFill>
              <a:effectLst/>
              <a:uLnTx/>
              <a:uFillTx/>
              <a:latin typeface="Calibri" panose="020F0502020204030204"/>
              <a:ea typeface="宋体" panose="02010600030101010101" pitchFamily="2" charset="-122"/>
              <a:cs typeface="+mn-cs"/>
            </a:endParaRPr>
          </a:p>
          <a:p>
            <a:pPr marL="0" marR="0" lvl="0" indent="0" algn="just" defTabSz="914400" eaLnBrk="1" fontAlgn="auto" latinLnBrk="0" hangingPunct="1">
              <a:lnSpc>
                <a:spcPct val="13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3B3838"/>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a:off x="8918756" y="4671151"/>
            <a:ext cx="2197662" cy="464139"/>
          </a:xfrm>
          <a:prstGeom prst="round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方正尚酷简体" panose="03000509000000000000" pitchFamily="65" charset="-122"/>
                <a:ea typeface="方正尚酷简体" panose="03000509000000000000" pitchFamily="65" charset="-122"/>
                <a:cs typeface="+mn-cs"/>
              </a:rPr>
              <a:t>我的优势</a:t>
            </a:r>
          </a:p>
        </p:txBody>
      </p:sp>
      <p:sp>
        <p:nvSpPr>
          <p:cNvPr id="17" name="矩形 16"/>
          <p:cNvSpPr/>
          <p:nvPr/>
        </p:nvSpPr>
        <p:spPr>
          <a:xfrm>
            <a:off x="7670979" y="5037866"/>
            <a:ext cx="3445439" cy="1057275"/>
          </a:xfrm>
          <a:prstGeom prst="rect">
            <a:avLst/>
          </a:prstGeom>
          <a:noFill/>
          <a:ln w="12700" cap="flat" cmpd="sng" algn="ctr">
            <a:noFill/>
            <a:prstDash val="solid"/>
            <a:miter lim="800000"/>
          </a:ln>
          <a:effectLst/>
        </p:spPr>
        <p:txBody>
          <a:bodyPr lIns="0" tIns="216000" rIns="0" bIns="216000" rtlCol="0" anchor="t" anchorCtr="0"/>
          <a:lstStyle/>
          <a:p>
            <a:pPr marL="0" marR="0" lvl="0" indent="0" algn="just" defTabSz="914400" eaLnBrk="1" fontAlgn="auto" latinLnBrk="0" hangingPunct="1">
              <a:lnSpc>
                <a:spcPct val="130000"/>
              </a:lnSpc>
              <a:spcBef>
                <a:spcPct val="0"/>
              </a:spcBef>
              <a:spcAft>
                <a:spcPts val="1200"/>
              </a:spcAft>
              <a:buClrTx/>
              <a:buSzTx/>
              <a:buFontTx/>
              <a:buNone/>
              <a:defRPr/>
            </a:pPr>
            <a:r>
              <a:rPr kumimoji="0" lang="zh-CN" altLang="en-US" sz="1400" b="0" i="0" u="none" strike="noStrike" kern="0" cap="none" spc="0" normalizeH="0" baseline="0" noProof="0">
                <a:ln>
                  <a:noFill/>
                </a:ln>
                <a:solidFill>
                  <a:srgbClr val="3B3838"/>
                </a:solidFill>
                <a:effectLst/>
                <a:uLnTx/>
                <a:uFillTx/>
                <a:latin typeface="方正兰亭细黑_GBK" panose="02000000000000000000" pitchFamily="2" charset="-122"/>
                <a:ea typeface="方正兰亭细黑_GBK" panose="02000000000000000000" pitchFamily="2" charset="-122"/>
                <a:cs typeface="+mn-cs"/>
              </a:rPr>
              <a:t>此处添加详细文本描述建议与标题相关并符合整体语言风格，语言描述尽量简洁生动。</a:t>
            </a:r>
            <a:endParaRPr kumimoji="0" lang="zh-CN" altLang="en-US" sz="1400" b="0" i="0" u="none" strike="noStrike" kern="0" cap="none" spc="0" normalizeH="0" baseline="0" noProof="0">
              <a:ln>
                <a:noFill/>
              </a:ln>
              <a:solidFill>
                <a:srgbClr val="3B3838"/>
              </a:solidFill>
              <a:effectLst/>
              <a:uLnTx/>
              <a:uFillTx/>
              <a:latin typeface="Calibri" panose="020F0502020204030204"/>
              <a:ea typeface="宋体" panose="02010600030101010101" pitchFamily="2" charset="-122"/>
              <a:cs typeface="+mn-cs"/>
            </a:endParaRPr>
          </a:p>
          <a:p>
            <a:pPr marL="0" marR="0" lvl="0" indent="0" algn="just" defTabSz="914400" eaLnBrk="1" fontAlgn="auto" latinLnBrk="0" hangingPunct="1">
              <a:lnSpc>
                <a:spcPct val="13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3B3838"/>
              </a:solidFill>
              <a:effectLst/>
              <a:uLnTx/>
              <a:uFillTx/>
              <a:latin typeface="Calibri" panose="020F0502020204030204"/>
              <a:ea typeface="宋体" panose="02010600030101010101" pitchFamily="2" charset="-122"/>
              <a:cs typeface="+mn-cs"/>
            </a:endParaRPr>
          </a:p>
        </p:txBody>
      </p:sp>
      <p:grpSp>
        <p:nvGrpSpPr>
          <p:cNvPr id="18" name="组合 17"/>
          <p:cNvGrpSpPr/>
          <p:nvPr/>
        </p:nvGrpSpPr>
        <p:grpSpPr>
          <a:xfrm>
            <a:off x="1423105" y="1876106"/>
            <a:ext cx="9322001" cy="3927614"/>
            <a:chOff x="1402785" y="1601786"/>
            <a:chExt cx="9322001" cy="3927614"/>
          </a:xfrm>
        </p:grpSpPr>
        <p:cxnSp>
          <p:nvCxnSpPr>
            <p:cNvPr id="19" name="直接连接符 18"/>
            <p:cNvCxnSpPr/>
            <p:nvPr/>
          </p:nvCxnSpPr>
          <p:spPr>
            <a:xfrm flipH="1">
              <a:off x="6096000" y="1601786"/>
              <a:ext cx="0" cy="1152525"/>
            </a:xfrm>
            <a:prstGeom prst="line">
              <a:avLst/>
            </a:prstGeom>
            <a:noFill/>
            <a:ln w="12700" cap="flat" cmpd="sng" algn="ctr">
              <a:solidFill>
                <a:srgbClr val="009EDD"/>
              </a:solidFill>
              <a:prstDash val="solid"/>
              <a:miter lim="800000"/>
            </a:ln>
            <a:effectLst/>
          </p:spPr>
        </p:cxnSp>
        <p:cxnSp>
          <p:nvCxnSpPr>
            <p:cNvPr id="20" name="直接连接符 19"/>
            <p:cNvCxnSpPr/>
            <p:nvPr/>
          </p:nvCxnSpPr>
          <p:spPr>
            <a:xfrm flipH="1">
              <a:off x="1402785" y="3539083"/>
              <a:ext cx="2731065" cy="0"/>
            </a:xfrm>
            <a:prstGeom prst="line">
              <a:avLst/>
            </a:prstGeom>
            <a:noFill/>
            <a:ln w="12700" cap="flat" cmpd="sng" algn="ctr">
              <a:solidFill>
                <a:srgbClr val="009EDD"/>
              </a:solidFill>
              <a:prstDash val="solid"/>
              <a:miter lim="800000"/>
            </a:ln>
            <a:effectLst/>
          </p:spPr>
        </p:cxnSp>
        <p:cxnSp>
          <p:nvCxnSpPr>
            <p:cNvPr id="21" name="直接连接符 20"/>
            <p:cNvCxnSpPr/>
            <p:nvPr/>
          </p:nvCxnSpPr>
          <p:spPr>
            <a:xfrm flipH="1">
              <a:off x="7993721" y="3539083"/>
              <a:ext cx="2731065" cy="0"/>
            </a:xfrm>
            <a:prstGeom prst="line">
              <a:avLst/>
            </a:prstGeom>
            <a:noFill/>
            <a:ln w="12700" cap="flat" cmpd="sng" algn="ctr">
              <a:solidFill>
                <a:srgbClr val="009EDD"/>
              </a:solidFill>
              <a:prstDash val="solid"/>
              <a:miter lim="800000"/>
            </a:ln>
            <a:effectLst/>
          </p:spPr>
        </p:cxnSp>
        <p:cxnSp>
          <p:nvCxnSpPr>
            <p:cNvPr id="22" name="直接连接符 21"/>
            <p:cNvCxnSpPr/>
            <p:nvPr/>
          </p:nvCxnSpPr>
          <p:spPr>
            <a:xfrm flipH="1">
              <a:off x="6096000" y="4376875"/>
              <a:ext cx="0" cy="1152525"/>
            </a:xfrm>
            <a:prstGeom prst="line">
              <a:avLst/>
            </a:prstGeom>
            <a:noFill/>
            <a:ln w="12700" cap="flat" cmpd="sng" algn="ctr">
              <a:solidFill>
                <a:srgbClr val="009EDD"/>
              </a:solidFill>
              <a:prstDash val="solid"/>
              <a:miter lim="800000"/>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 presetClass="entr" presetSubtype="0" fill="hold" grpId="0" nodeType="afterEffect">
                                  <p:stCondLst>
                                    <p:cond delay="0"/>
                                  </p:stCondLst>
                                  <p:iterate type="lt">
                                    <p:tmAbs val="50"/>
                                  </p:iterate>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44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5400"/>
                            </p:stCondLst>
                            <p:childTnLst>
                              <p:par>
                                <p:cTn id="32" presetID="1" presetClass="entr" presetSubtype="0" fill="hold" grpId="0" nodeType="afterEffect">
                                  <p:stCondLst>
                                    <p:cond delay="0"/>
                                  </p:stCondLst>
                                  <p:iterate type="lt">
                                    <p:tmAbs val="50"/>
                                  </p:iterate>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73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8300"/>
                            </p:stCondLst>
                            <p:childTnLst>
                              <p:par>
                                <p:cTn id="41" presetID="1" presetClass="entr" presetSubtype="0" fill="hold" grpId="0" nodeType="afterEffect">
                                  <p:stCondLst>
                                    <p:cond delay="0"/>
                                  </p:stCondLst>
                                  <p:iterate type="lt">
                                    <p:tmAbs val="50"/>
                                  </p:iterate>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102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11200"/>
                            </p:stCondLst>
                            <p:childTnLst>
                              <p:par>
                                <p:cTn id="50" presetID="1" presetClass="entr" presetSubtype="0" fill="hold" grpId="0" nodeType="afterEffect">
                                  <p:stCondLst>
                                    <p:cond delay="0"/>
                                  </p:stCondLst>
                                  <p:iterate type="lt">
                                    <p:tmAbs val="50"/>
                                  </p:iterate>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P spid="13" grpId="0"/>
      <p:bldP spid="14" grpId="0" animBg="1"/>
      <p:bldP spid="15"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024037"/>
            <a:ext cx="4326207" cy="8220202"/>
          </a:xfrm>
          <a:prstGeom prst="rect">
            <a:avLst/>
          </a:prstGeom>
        </p:spPr>
      </p:pic>
      <p:sp>
        <p:nvSpPr>
          <p:cNvPr id="3" name="TextBox 59"/>
          <p:cNvSpPr txBox="1">
            <a:spLocks noChangeArrowheads="1"/>
          </p:cNvSpPr>
          <p:nvPr/>
        </p:nvSpPr>
        <p:spPr bwMode="auto">
          <a:xfrm flipH="1">
            <a:off x="6648861" y="414059"/>
            <a:ext cx="4435223" cy="2062103"/>
          </a:xfrm>
          <a:prstGeom prst="rect">
            <a:avLst/>
          </a:prstGeom>
          <a:noFill/>
          <a:ln>
            <a:noFill/>
          </a:ln>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fontAlgn="auto">
              <a:spcBef>
                <a:spcPct val="0"/>
              </a:spcBef>
              <a:spcAft>
                <a:spcPct val="0"/>
              </a:spcAft>
              <a:defRPr/>
            </a:pPr>
            <a:r>
              <a:rPr lang="zh-CN" altLang="en-US" sz="8000" b="1" ker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endParaRPr lang="en-US" altLang="zh-CN" sz="8000" b="1" ker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en-US" altLang="zh-CN" sz="4800" ker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en-US" altLang="ko-KR" sz="4800" ker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平行四边形 3"/>
          <p:cNvSpPr/>
          <p:nvPr/>
        </p:nvSpPr>
        <p:spPr>
          <a:xfrm>
            <a:off x="5297687" y="2703051"/>
            <a:ext cx="1351174" cy="619355"/>
          </a:xfrm>
          <a:prstGeom prst="parallelogram">
            <a:avLst>
              <a:gd name="adj" fmla="val 48207"/>
            </a:avLst>
          </a:prstGeom>
          <a:solidFill>
            <a:schemeClr val="bg1"/>
          </a:solidFill>
          <a:ln w="12700" cap="flat" cmpd="sng" algn="ctr">
            <a:noFill/>
            <a:prstDash val="solid"/>
            <a:miter lim="800000"/>
          </a:ln>
          <a:effectLst>
            <a:outerShdw blurRad="406400" dist="241300" dir="2700000" algn="tl" rotWithShape="0">
              <a:prstClr val="black">
                <a:alpha val="14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300" normalizeH="0" baseline="0" noProof="0">
                <a:ln>
                  <a:noFill/>
                </a:ln>
                <a:solidFill>
                  <a:srgbClr val="009EDD"/>
                </a:solidFill>
                <a:effectLst/>
                <a:uLnTx/>
                <a:uFillTx/>
                <a:latin typeface="Agency FB" panose="020B0503020202020204" pitchFamily="34" charset="0"/>
                <a:ea typeface="宋体" panose="02010600030101010101" pitchFamily="2" charset="-122"/>
                <a:cs typeface="+mn-cs"/>
              </a:rPr>
              <a:t>01</a:t>
            </a:r>
            <a:endParaRPr kumimoji="0" lang="zh-CN" altLang="en-US" sz="2800" b="0" i="0" u="none" strike="noStrike" kern="0" cap="none" spc="300" normalizeH="0" baseline="0" noProof="0">
              <a:ln>
                <a:noFill/>
              </a:ln>
              <a:solidFill>
                <a:srgbClr val="009EDD"/>
              </a:solidFill>
              <a:effectLst/>
              <a:uLnTx/>
              <a:uFillTx/>
              <a:latin typeface="Agency FB" panose="020B0503020202020204" pitchFamily="34" charset="0"/>
              <a:ea typeface="宋体" panose="02010600030101010101" pitchFamily="2" charset="-122"/>
              <a:cs typeface="+mn-cs"/>
            </a:endParaRPr>
          </a:p>
        </p:txBody>
      </p:sp>
      <p:sp>
        <p:nvSpPr>
          <p:cNvPr id="5" name="平行四边形 4"/>
          <p:cNvSpPr/>
          <p:nvPr/>
        </p:nvSpPr>
        <p:spPr>
          <a:xfrm>
            <a:off x="6583126" y="2686421"/>
            <a:ext cx="5005674" cy="619355"/>
          </a:xfrm>
          <a:prstGeom prst="parallelogram">
            <a:avLst>
              <a:gd name="adj" fmla="val 48207"/>
            </a:avLst>
          </a:prstGeom>
          <a:noFill/>
          <a:ln w="15875" cap="flat" cmpd="sng" algn="ctr">
            <a:solidFill>
              <a:srgbClr val="44546A">
                <a:lumMod val="20000"/>
                <a:lumOff val="80000"/>
              </a:srgbClr>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30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年度工作概述</a:t>
            </a:r>
            <a:endParaRPr kumimoji="0" lang="en-GB" altLang="zh-CN" sz="3200" b="0" i="0" u="none" strike="noStrike" kern="0" cap="none" spc="30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 name="平行四边形 5"/>
          <p:cNvSpPr/>
          <p:nvPr/>
        </p:nvSpPr>
        <p:spPr>
          <a:xfrm>
            <a:off x="5297687" y="3742924"/>
            <a:ext cx="1351174" cy="619355"/>
          </a:xfrm>
          <a:prstGeom prst="parallelogram">
            <a:avLst>
              <a:gd name="adj" fmla="val 48207"/>
            </a:avLst>
          </a:prstGeom>
          <a:solidFill>
            <a:schemeClr val="bg1"/>
          </a:solidFill>
          <a:ln w="12700" cap="flat" cmpd="sng" algn="ctr">
            <a:noFill/>
            <a:prstDash val="solid"/>
            <a:miter lim="800000"/>
          </a:ln>
          <a:effectLst>
            <a:outerShdw blurRad="406400" dist="241300" dir="2700000" algn="tl" rotWithShape="0">
              <a:prstClr val="black">
                <a:alpha val="14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300" normalizeH="0" baseline="0" noProof="0">
                <a:ln>
                  <a:noFill/>
                </a:ln>
                <a:solidFill>
                  <a:srgbClr val="009EDD"/>
                </a:solidFill>
                <a:effectLst/>
                <a:uLnTx/>
                <a:uFillTx/>
                <a:latin typeface="Agency FB" panose="020B0503020202020204" pitchFamily="34" charset="0"/>
                <a:ea typeface="宋体" panose="02010600030101010101" pitchFamily="2" charset="-122"/>
                <a:cs typeface="+mn-cs"/>
              </a:rPr>
              <a:t>02</a:t>
            </a:r>
            <a:endParaRPr kumimoji="0" lang="zh-CN" altLang="en-US" sz="2800" b="0" i="0" u="none" strike="noStrike" kern="0" cap="none" spc="300" normalizeH="0" baseline="0" noProof="0">
              <a:ln>
                <a:noFill/>
              </a:ln>
              <a:solidFill>
                <a:srgbClr val="009EDD"/>
              </a:solidFill>
              <a:effectLst/>
              <a:uLnTx/>
              <a:uFillTx/>
              <a:latin typeface="Agency FB" panose="020B0503020202020204" pitchFamily="34" charset="0"/>
              <a:ea typeface="宋体" panose="02010600030101010101" pitchFamily="2" charset="-122"/>
              <a:cs typeface="+mn-cs"/>
            </a:endParaRPr>
          </a:p>
        </p:txBody>
      </p:sp>
      <p:sp>
        <p:nvSpPr>
          <p:cNvPr id="7" name="平行四边形 6"/>
          <p:cNvSpPr/>
          <p:nvPr/>
        </p:nvSpPr>
        <p:spPr>
          <a:xfrm>
            <a:off x="6583126" y="3726294"/>
            <a:ext cx="5005674" cy="619355"/>
          </a:xfrm>
          <a:prstGeom prst="parallelogram">
            <a:avLst>
              <a:gd name="adj" fmla="val 48207"/>
            </a:avLst>
          </a:prstGeom>
          <a:noFill/>
          <a:ln w="15875" cap="flat" cmpd="sng" algn="ctr">
            <a:solidFill>
              <a:srgbClr val="44546A">
                <a:lumMod val="20000"/>
                <a:lumOff val="80000"/>
              </a:srgbClr>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30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工作完成情况</a:t>
            </a:r>
            <a:endParaRPr kumimoji="0" lang="en-GB" altLang="zh-CN" sz="3200" b="0" i="0" u="none" strike="noStrike" kern="0" cap="none" spc="30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平行四边形 7"/>
          <p:cNvSpPr/>
          <p:nvPr/>
        </p:nvSpPr>
        <p:spPr>
          <a:xfrm>
            <a:off x="5297687" y="4782797"/>
            <a:ext cx="1351174" cy="619355"/>
          </a:xfrm>
          <a:prstGeom prst="parallelogram">
            <a:avLst>
              <a:gd name="adj" fmla="val 48207"/>
            </a:avLst>
          </a:prstGeom>
          <a:solidFill>
            <a:schemeClr val="bg1"/>
          </a:solidFill>
          <a:ln w="12700" cap="flat" cmpd="sng" algn="ctr">
            <a:noFill/>
            <a:prstDash val="solid"/>
            <a:miter lim="800000"/>
          </a:ln>
          <a:effectLst>
            <a:outerShdw blurRad="406400" dist="241300" dir="2700000" algn="tl" rotWithShape="0">
              <a:prstClr val="black">
                <a:alpha val="14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300" normalizeH="0" baseline="0" noProof="0">
                <a:ln>
                  <a:noFill/>
                </a:ln>
                <a:solidFill>
                  <a:srgbClr val="009EDD"/>
                </a:solidFill>
                <a:effectLst/>
                <a:uLnTx/>
                <a:uFillTx/>
                <a:latin typeface="Agency FB" panose="020B0503020202020204" pitchFamily="34" charset="0"/>
                <a:ea typeface="宋体" panose="02010600030101010101" pitchFamily="2" charset="-122"/>
                <a:cs typeface="+mn-cs"/>
              </a:rPr>
              <a:t>03</a:t>
            </a:r>
            <a:endParaRPr kumimoji="0" lang="zh-CN" altLang="en-US" sz="2800" b="0" i="0" u="none" strike="noStrike" kern="0" cap="none" spc="300" normalizeH="0" baseline="0" noProof="0">
              <a:ln>
                <a:noFill/>
              </a:ln>
              <a:solidFill>
                <a:srgbClr val="009EDD"/>
              </a:solidFill>
              <a:effectLst/>
              <a:uLnTx/>
              <a:uFillTx/>
              <a:latin typeface="Agency FB" panose="020B0503020202020204" pitchFamily="34" charset="0"/>
              <a:ea typeface="宋体" panose="02010600030101010101" pitchFamily="2" charset="-122"/>
              <a:cs typeface="+mn-cs"/>
            </a:endParaRPr>
          </a:p>
        </p:txBody>
      </p:sp>
      <p:sp>
        <p:nvSpPr>
          <p:cNvPr id="9" name="平行四边形 8"/>
          <p:cNvSpPr/>
          <p:nvPr/>
        </p:nvSpPr>
        <p:spPr>
          <a:xfrm>
            <a:off x="6583126" y="4766167"/>
            <a:ext cx="5005674" cy="619355"/>
          </a:xfrm>
          <a:prstGeom prst="parallelogram">
            <a:avLst>
              <a:gd name="adj" fmla="val 48207"/>
            </a:avLst>
          </a:prstGeom>
          <a:noFill/>
          <a:ln w="15875" cap="flat" cmpd="sng" algn="ctr">
            <a:solidFill>
              <a:srgbClr val="44546A">
                <a:lumMod val="20000"/>
                <a:lumOff val="80000"/>
              </a:srgbClr>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30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工作不足之处</a:t>
            </a:r>
            <a:endParaRPr kumimoji="0" lang="en-GB" altLang="zh-CN" sz="3200" b="0" i="0" u="none" strike="noStrike" kern="0" cap="none" spc="30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0" name="平行四边形 9"/>
          <p:cNvSpPr/>
          <p:nvPr/>
        </p:nvSpPr>
        <p:spPr>
          <a:xfrm>
            <a:off x="5297687" y="5822670"/>
            <a:ext cx="1351174" cy="619355"/>
          </a:xfrm>
          <a:prstGeom prst="parallelogram">
            <a:avLst>
              <a:gd name="adj" fmla="val 48207"/>
            </a:avLst>
          </a:prstGeom>
          <a:solidFill>
            <a:schemeClr val="bg1"/>
          </a:solidFill>
          <a:ln w="12700" cap="flat" cmpd="sng" algn="ctr">
            <a:noFill/>
            <a:prstDash val="solid"/>
            <a:miter lim="800000"/>
          </a:ln>
          <a:effectLst>
            <a:outerShdw blurRad="406400" dist="241300" dir="2700000" algn="tl" rotWithShape="0">
              <a:prstClr val="black">
                <a:alpha val="14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300" normalizeH="0" baseline="0" noProof="0">
                <a:ln>
                  <a:noFill/>
                </a:ln>
                <a:solidFill>
                  <a:srgbClr val="009EDD"/>
                </a:solidFill>
                <a:effectLst/>
                <a:uLnTx/>
                <a:uFillTx/>
                <a:latin typeface="Agency FB" panose="020B0503020202020204" pitchFamily="34" charset="0"/>
                <a:ea typeface="宋体" panose="02010600030101010101" pitchFamily="2" charset="-122"/>
                <a:cs typeface="+mn-cs"/>
              </a:rPr>
              <a:t>04</a:t>
            </a:r>
            <a:endParaRPr kumimoji="0" lang="zh-CN" altLang="en-US" sz="2800" b="0" i="0" u="none" strike="noStrike" kern="0" cap="none" spc="300" normalizeH="0" baseline="0" noProof="0">
              <a:ln>
                <a:noFill/>
              </a:ln>
              <a:solidFill>
                <a:srgbClr val="009EDD"/>
              </a:solidFill>
              <a:effectLst/>
              <a:uLnTx/>
              <a:uFillTx/>
              <a:latin typeface="Agency FB" panose="020B0503020202020204" pitchFamily="34" charset="0"/>
              <a:ea typeface="宋体" panose="02010600030101010101" pitchFamily="2" charset="-122"/>
              <a:cs typeface="+mn-cs"/>
            </a:endParaRPr>
          </a:p>
        </p:txBody>
      </p:sp>
      <p:sp>
        <p:nvSpPr>
          <p:cNvPr id="11" name="平行四边形 10"/>
          <p:cNvSpPr/>
          <p:nvPr/>
        </p:nvSpPr>
        <p:spPr>
          <a:xfrm>
            <a:off x="6583126" y="5806040"/>
            <a:ext cx="5005674" cy="619355"/>
          </a:xfrm>
          <a:prstGeom prst="parallelogram">
            <a:avLst>
              <a:gd name="adj" fmla="val 48207"/>
            </a:avLst>
          </a:prstGeom>
          <a:noFill/>
          <a:ln w="15875" cap="flat" cmpd="sng" algn="ctr">
            <a:solidFill>
              <a:srgbClr val="44546A">
                <a:lumMod val="20000"/>
                <a:lumOff val="80000"/>
              </a:srgbClr>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30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明年工作计划</a:t>
            </a:r>
            <a:endParaRPr kumimoji="0" lang="en-GB" altLang="zh-CN" sz="3200" b="0" i="0" u="none" strike="noStrike" kern="0" cap="none" spc="30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6" presetClass="emph" presetSubtype="0" decel="100000" fill="hold" grpId="1" nodeType="withEffect">
                                  <p:stCondLst>
                                    <p:cond delay="800"/>
                                  </p:stCondLst>
                                  <p:childTnLst>
                                    <p:animScale>
                                      <p:cBhvr>
                                        <p:cTn id="11" dur="250" fill="hold"/>
                                        <p:tgtEl>
                                          <p:spTgt spid="3"/>
                                        </p:tgtEl>
                                      </p:cBhvr>
                                      <p:by x="120000" y="120000"/>
                                    </p:animScale>
                                  </p:childTnLst>
                                </p:cTn>
                              </p:par>
                              <p:par>
                                <p:cTn id="12" presetID="6" presetClass="emph" presetSubtype="0" decel="100000" fill="hold" grpId="2" nodeType="withEffect">
                                  <p:stCondLst>
                                    <p:cond delay="1000"/>
                                  </p:stCondLst>
                                  <p:childTnLst>
                                    <p:animScale>
                                      <p:cBhvr>
                                        <p:cTn id="13" dur="250" fill="hold"/>
                                        <p:tgtEl>
                                          <p:spTgt spid="3"/>
                                        </p:tgtEl>
                                      </p:cBhvr>
                                      <p:by x="83000" y="83000"/>
                                    </p:animScale>
                                  </p:childTnLst>
                                </p:cTn>
                              </p:par>
                            </p:childTnLst>
                          </p:cTn>
                        </p:par>
                        <p:par>
                          <p:cTn id="14" fill="hold">
                            <p:stCondLst>
                              <p:cond delay="1100"/>
                            </p:stCondLst>
                            <p:childTnLst>
                              <p:par>
                                <p:cTn id="15" presetID="2" presetClass="entr" presetSubtype="8" decel="10000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100"/>
                            </p:stCondLst>
                            <p:childTnLst>
                              <p:par>
                                <p:cTn id="24" presetID="2" presetClass="entr" presetSubtype="8"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0-#ppt_w/2"/>
                                          </p:val>
                                        </p:tav>
                                        <p:tav tm="100000">
                                          <p:val>
                                            <p:strVal val="#ppt_x"/>
                                          </p:val>
                                        </p:tav>
                                      </p:tavLst>
                                    </p:anim>
                                    <p:anim calcmode="lin" valueType="num">
                                      <p:cBhvr additive="base">
                                        <p:cTn id="27" dur="10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00" fill="hold"/>
                                        <p:tgtEl>
                                          <p:spTgt spid="7"/>
                                        </p:tgtEl>
                                        <p:attrNameLst>
                                          <p:attrName>ppt_x</p:attrName>
                                        </p:attrNameLst>
                                      </p:cBhvr>
                                      <p:tavLst>
                                        <p:tav tm="0">
                                          <p:val>
                                            <p:strVal val="1+#ppt_w/2"/>
                                          </p:val>
                                        </p:tav>
                                        <p:tav tm="100000">
                                          <p:val>
                                            <p:strVal val="#ppt_x"/>
                                          </p:val>
                                        </p:tav>
                                      </p:tavLst>
                                    </p:anim>
                                    <p:anim calcmode="lin" valueType="num">
                                      <p:cBhvr additive="base">
                                        <p:cTn id="31" dur="10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3100"/>
                            </p:stCondLst>
                            <p:childTnLst>
                              <p:par>
                                <p:cTn id="33" presetID="2" presetClass="entr" presetSubtype="8"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0-#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1+#ppt_w/2"/>
                                          </p:val>
                                        </p:tav>
                                        <p:tav tm="100000">
                                          <p:val>
                                            <p:strVal val="#ppt_x"/>
                                          </p:val>
                                        </p:tav>
                                      </p:tavLst>
                                    </p:anim>
                                    <p:anim calcmode="lin" valueType="num">
                                      <p:cBhvr additive="base">
                                        <p:cTn id="40" dur="10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100"/>
                            </p:stCondLst>
                            <p:childTnLst>
                              <p:par>
                                <p:cTn id="42" presetID="2" presetClass="entr" presetSubtype="8" decel="10000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000" fill="hold"/>
                                        <p:tgtEl>
                                          <p:spTgt spid="10"/>
                                        </p:tgtEl>
                                        <p:attrNameLst>
                                          <p:attrName>ppt_x</p:attrName>
                                        </p:attrNameLst>
                                      </p:cBhvr>
                                      <p:tavLst>
                                        <p:tav tm="0">
                                          <p:val>
                                            <p:strVal val="0-#ppt_w/2"/>
                                          </p:val>
                                        </p:tav>
                                        <p:tav tm="100000">
                                          <p:val>
                                            <p:strVal val="#ppt_x"/>
                                          </p:val>
                                        </p:tav>
                                      </p:tavLst>
                                    </p:anim>
                                    <p:anim calcmode="lin" valueType="num">
                                      <p:cBhvr additive="base">
                                        <p:cTn id="45" dur="10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000" fill="hold"/>
                                        <p:tgtEl>
                                          <p:spTgt spid="11"/>
                                        </p:tgtEl>
                                        <p:attrNameLst>
                                          <p:attrName>ppt_x</p:attrName>
                                        </p:attrNameLst>
                                      </p:cBhvr>
                                      <p:tavLst>
                                        <p:tav tm="0">
                                          <p:val>
                                            <p:strVal val="1+#ppt_w/2"/>
                                          </p:val>
                                        </p:tav>
                                        <p:tav tm="100000">
                                          <p:val>
                                            <p:strVal val="#ppt_x"/>
                                          </p:val>
                                        </p:tav>
                                      </p:tavLst>
                                    </p:anim>
                                    <p:anim calcmode="lin" valueType="num">
                                      <p:cBhvr additive="base">
                                        <p:cTn id="4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animBg="1"/>
      <p:bldP spid="5" grpId="0" animBg="1"/>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工作不足之处</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Group 50"/>
          <p:cNvGrpSpPr/>
          <p:nvPr/>
        </p:nvGrpSpPr>
        <p:grpSpPr>
          <a:xfrm>
            <a:off x="2463801" y="1794439"/>
            <a:ext cx="3566184" cy="1485276"/>
            <a:chOff x="1847851" y="1398216"/>
            <a:chExt cx="2674638" cy="1113957"/>
          </a:xfrm>
        </p:grpSpPr>
        <p:sp>
          <p:nvSpPr>
            <p:cNvPr id="6" name="Flowchart: Merge 18"/>
            <p:cNvSpPr/>
            <p:nvPr/>
          </p:nvSpPr>
          <p:spPr>
            <a:xfrm rot="4500000">
              <a:off x="2609410" y="936612"/>
              <a:ext cx="814002" cy="2337120"/>
            </a:xfrm>
            <a:prstGeom prst="flowChartMerg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Oval 27"/>
            <p:cNvSpPr/>
            <p:nvPr/>
          </p:nvSpPr>
          <p:spPr>
            <a:xfrm>
              <a:off x="3702473" y="1398216"/>
              <a:ext cx="820016" cy="820016"/>
            </a:xfrm>
            <a:prstGeom prst="ellips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Freeform 34"/>
            <p:cNvSpPr>
              <a:spLocks noEditPoints="1"/>
            </p:cNvSpPr>
            <p:nvPr/>
          </p:nvSpPr>
          <p:spPr bwMode="auto">
            <a:xfrm>
              <a:off x="3964453" y="1680807"/>
              <a:ext cx="296056" cy="254834"/>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ysClr val="window" lastClr="FFFFFF"/>
            </a:solidFill>
            <a:ln w="9525">
              <a:noFill/>
              <a:round/>
            </a:ln>
          </p:spPr>
          <p:txBody>
            <a:bodyPr vert="horz" wrap="square" lIns="121920" tIns="60960" rIns="121920" bIns="60960" numCol="1" anchor="t" anchorCtr="0" compatLnSpc="1"/>
            <a:lstStyle/>
            <a:p>
              <a:pPr marL="0" marR="0" lvl="0" indent="0" defTabSz="1375410" eaLnBrk="1" fontAlgn="auto" latinLnBrk="0" hangingPunct="1">
                <a:lnSpc>
                  <a:spcPct val="100000"/>
                </a:lnSpc>
                <a:spcBef>
                  <a:spcPct val="0"/>
                </a:spcBef>
                <a:spcAft>
                  <a:spcPct val="0"/>
                </a:spcAft>
                <a:buClrTx/>
                <a:buSzTx/>
                <a:buFontTx/>
                <a:buNone/>
                <a:defRPr/>
              </a:pPr>
              <a:endParaRPr kumimoji="0" lang="en-US" sz="2665" b="0" i="0" u="none" strike="noStrike" kern="0" cap="none" spc="0" normalizeH="0" baseline="0" noProof="0">
                <a:ln>
                  <a:noFill/>
                </a:ln>
                <a:solidFill>
                  <a:srgbClr val="262626"/>
                </a:solidFill>
                <a:effectLst/>
                <a:uLnTx/>
                <a:uFillTx/>
                <a:latin typeface="Agency FB" panose="020B0503020202020204" pitchFamily="34" charset="0"/>
                <a:ea typeface="+mn-ea"/>
              </a:endParaRPr>
            </a:p>
          </p:txBody>
        </p:sp>
      </p:grpSp>
      <p:grpSp>
        <p:nvGrpSpPr>
          <p:cNvPr id="9" name="Group 52"/>
          <p:cNvGrpSpPr/>
          <p:nvPr/>
        </p:nvGrpSpPr>
        <p:grpSpPr>
          <a:xfrm>
            <a:off x="2463803" y="4456532"/>
            <a:ext cx="3566183" cy="1480719"/>
            <a:chOff x="1847852" y="3394786"/>
            <a:chExt cx="2674637" cy="1110539"/>
          </a:xfrm>
        </p:grpSpPr>
        <p:sp>
          <p:nvSpPr>
            <p:cNvPr id="10" name="Flowchart: Merge 19"/>
            <p:cNvSpPr/>
            <p:nvPr/>
          </p:nvSpPr>
          <p:spPr>
            <a:xfrm rot="17100000" flipV="1">
              <a:off x="2609411" y="2633227"/>
              <a:ext cx="814002" cy="2337120"/>
            </a:xfrm>
            <a:prstGeom prst="flowChartMerg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28"/>
            <p:cNvSpPr/>
            <p:nvPr/>
          </p:nvSpPr>
          <p:spPr>
            <a:xfrm>
              <a:off x="3702473" y="3685309"/>
              <a:ext cx="820016" cy="820016"/>
            </a:xfrm>
            <a:prstGeom prst="ellips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Freeform 178"/>
            <p:cNvSpPr>
              <a:spLocks noEditPoints="1"/>
            </p:cNvSpPr>
            <p:nvPr/>
          </p:nvSpPr>
          <p:spPr bwMode="auto">
            <a:xfrm>
              <a:off x="3964453" y="3983828"/>
              <a:ext cx="296056" cy="22297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ysClr val="window" lastClr="FFFFFF"/>
            </a:solidFill>
            <a:ln w="9525">
              <a:noFill/>
              <a:round/>
            </a:ln>
          </p:spPr>
          <p:txBody>
            <a:bodyPr vert="horz" wrap="square" lIns="121920" tIns="60960" rIns="121920" bIns="60960" numCol="1" anchor="t" anchorCtr="0" compatLnSpc="1"/>
            <a:lstStyle/>
            <a:p>
              <a:pPr marL="0" marR="0" lvl="0" indent="0" defTabSz="1375410" eaLnBrk="1" fontAlgn="auto" latinLnBrk="0" hangingPunct="1">
                <a:lnSpc>
                  <a:spcPct val="100000"/>
                </a:lnSpc>
                <a:spcBef>
                  <a:spcPct val="0"/>
                </a:spcBef>
                <a:spcAft>
                  <a:spcPct val="0"/>
                </a:spcAft>
                <a:buClrTx/>
                <a:buSzTx/>
                <a:buFontTx/>
                <a:buNone/>
                <a:defRPr/>
              </a:pPr>
              <a:endParaRPr kumimoji="0" lang="en-US" sz="2665" b="0" i="0" u="none" strike="noStrike" kern="0" cap="none" spc="0" normalizeH="0" baseline="0" noProof="0">
                <a:ln>
                  <a:noFill/>
                </a:ln>
                <a:solidFill>
                  <a:srgbClr val="262626"/>
                </a:solidFill>
                <a:effectLst/>
                <a:uLnTx/>
                <a:uFillTx/>
                <a:latin typeface="Agency FB" panose="020B0503020202020204" pitchFamily="34" charset="0"/>
                <a:ea typeface="+mn-ea"/>
              </a:endParaRPr>
            </a:p>
          </p:txBody>
        </p:sp>
      </p:grpSp>
      <p:grpSp>
        <p:nvGrpSpPr>
          <p:cNvPr id="13" name="Group 51"/>
          <p:cNvGrpSpPr/>
          <p:nvPr/>
        </p:nvGrpSpPr>
        <p:grpSpPr>
          <a:xfrm>
            <a:off x="2463804" y="3333867"/>
            <a:ext cx="3566181" cy="1093355"/>
            <a:chOff x="1847853" y="2552788"/>
            <a:chExt cx="2674636" cy="820016"/>
          </a:xfrm>
        </p:grpSpPr>
        <p:sp>
          <p:nvSpPr>
            <p:cNvPr id="14" name="Flowchart: Merge 20"/>
            <p:cNvSpPr/>
            <p:nvPr/>
          </p:nvSpPr>
          <p:spPr>
            <a:xfrm rot="16200000" flipV="1">
              <a:off x="2609412" y="1795115"/>
              <a:ext cx="814002" cy="2337120"/>
            </a:xfrm>
            <a:prstGeom prst="flowChartMerg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29"/>
            <p:cNvSpPr/>
            <p:nvPr/>
          </p:nvSpPr>
          <p:spPr>
            <a:xfrm>
              <a:off x="3702473" y="2552788"/>
              <a:ext cx="820016" cy="820016"/>
            </a:xfrm>
            <a:prstGeom prst="ellips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reeform 86"/>
            <p:cNvSpPr>
              <a:spLocks noEditPoints="1"/>
            </p:cNvSpPr>
            <p:nvPr/>
          </p:nvSpPr>
          <p:spPr bwMode="auto">
            <a:xfrm>
              <a:off x="4011109" y="2792234"/>
              <a:ext cx="202744" cy="34112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8"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ysClr val="window" lastClr="FFFFFF"/>
            </a:solidFill>
            <a:ln w="9525">
              <a:noFill/>
              <a:round/>
            </a:ln>
          </p:spPr>
          <p:txBody>
            <a:bodyPr vert="horz" wrap="square" lIns="121920" tIns="60960" rIns="121920" bIns="60960" numCol="1" anchor="t" anchorCtr="0" compatLnSpc="1"/>
            <a:lstStyle/>
            <a:p>
              <a:pPr marL="0" marR="0" lvl="0" indent="0" defTabSz="1375410" eaLnBrk="1" fontAlgn="auto" latinLnBrk="0" hangingPunct="1">
                <a:lnSpc>
                  <a:spcPct val="100000"/>
                </a:lnSpc>
                <a:spcBef>
                  <a:spcPct val="0"/>
                </a:spcBef>
                <a:spcAft>
                  <a:spcPct val="0"/>
                </a:spcAft>
                <a:buClrTx/>
                <a:buSzTx/>
                <a:buFontTx/>
                <a:buNone/>
                <a:defRPr/>
              </a:pPr>
              <a:endParaRPr kumimoji="0" lang="en-US" sz="2665" b="0" i="0" u="none" strike="noStrike" kern="0" cap="none" spc="0" normalizeH="0" baseline="0" noProof="0">
                <a:ln>
                  <a:noFill/>
                </a:ln>
                <a:solidFill>
                  <a:srgbClr val="262626"/>
                </a:solidFill>
                <a:effectLst/>
                <a:uLnTx/>
                <a:uFillTx/>
                <a:latin typeface="Agency FB" panose="020B0503020202020204" pitchFamily="34" charset="0"/>
                <a:ea typeface="+mn-ea"/>
              </a:endParaRPr>
            </a:p>
          </p:txBody>
        </p:sp>
      </p:grpSp>
      <p:sp>
        <p:nvSpPr>
          <p:cNvPr id="17" name="Oval 26"/>
          <p:cNvSpPr/>
          <p:nvPr/>
        </p:nvSpPr>
        <p:spPr>
          <a:xfrm>
            <a:off x="838201" y="3132958"/>
            <a:ext cx="1625600" cy="1625600"/>
          </a:xfrm>
          <a:prstGeom prst="ellipse">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reeform 245"/>
          <p:cNvSpPr/>
          <p:nvPr/>
        </p:nvSpPr>
        <p:spPr bwMode="auto">
          <a:xfrm>
            <a:off x="1329648" y="3408606"/>
            <a:ext cx="608616" cy="60861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ysClr val="window" lastClr="FFFFFF"/>
          </a:solidFill>
          <a:ln w="9525">
            <a:noFill/>
            <a:round/>
          </a:ln>
        </p:spPr>
        <p:txBody>
          <a:bodyPr vert="horz" wrap="square" lIns="121920" tIns="60960" rIns="121920" bIns="60960" numCol="1" anchor="t" anchorCtr="0" compatLnSpc="1"/>
          <a:lstStyle/>
          <a:p>
            <a:pPr marL="0" marR="0" lvl="0" indent="0" defTabSz="1375410" eaLnBrk="1" fontAlgn="auto" latinLnBrk="0" hangingPunct="1">
              <a:lnSpc>
                <a:spcPct val="100000"/>
              </a:lnSpc>
              <a:spcBef>
                <a:spcPct val="0"/>
              </a:spcBef>
              <a:spcAft>
                <a:spcPct val="0"/>
              </a:spcAft>
              <a:buClrTx/>
              <a:buSzTx/>
              <a:buFontTx/>
              <a:buNone/>
              <a:defRPr/>
            </a:pPr>
            <a:endParaRPr kumimoji="0" lang="en-US" sz="2665" b="0" i="0" u="none" strike="noStrike" kern="0" cap="none" spc="0" normalizeH="0" baseline="0" noProof="0">
              <a:ln>
                <a:noFill/>
              </a:ln>
              <a:solidFill>
                <a:srgbClr val="262626"/>
              </a:solidFill>
              <a:effectLst/>
              <a:uLnTx/>
              <a:uFillTx/>
              <a:latin typeface="Agency FB" panose="020B0503020202020204" pitchFamily="34" charset="0"/>
              <a:ea typeface="+mn-ea"/>
            </a:endParaRPr>
          </a:p>
        </p:txBody>
      </p:sp>
      <p:sp>
        <p:nvSpPr>
          <p:cNvPr id="19" name="Text Placeholder 3"/>
          <p:cNvSpPr txBox="1"/>
          <p:nvPr/>
        </p:nvSpPr>
        <p:spPr>
          <a:xfrm>
            <a:off x="979425" y="4164131"/>
            <a:ext cx="1343153"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auto">
              <a:spcBef>
                <a:spcPct val="20000"/>
              </a:spcBef>
              <a:spcAft>
                <a:spcPct val="0"/>
              </a:spcAft>
              <a:defRPr/>
            </a:pPr>
            <a:r>
              <a:rPr lang="zh-CN" altLang="en-US" sz="2000">
                <a:solidFill>
                  <a:srgbClr val="FFFFFF"/>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我的劣势</a:t>
            </a:r>
            <a:endParaRPr lang="en-US" sz="2000">
              <a:solidFill>
                <a:srgbClr val="FFFFFF"/>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
        <p:nvSpPr>
          <p:cNvPr id="20" name="Rectangle 23"/>
          <p:cNvSpPr/>
          <p:nvPr/>
        </p:nvSpPr>
        <p:spPr>
          <a:xfrm>
            <a:off x="6631990" y="1885950"/>
            <a:ext cx="4632910" cy="863048"/>
          </a:xfrm>
          <a:prstGeom prst="rect">
            <a:avLst/>
          </a:prstGeom>
          <a:solidFill>
            <a:srgbClr val="44546A">
              <a:lumMod val="10000"/>
              <a:lumOff val="90000"/>
              <a:alpha val="80000"/>
            </a:srgbClr>
          </a:solidFill>
          <a:ln w="12700" cap="flat" cmpd="sng" algn="ctr">
            <a:noFill/>
            <a:prstDash val="solid"/>
            <a:miter lim="800000"/>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defRPr/>
            </a:pPr>
            <a:endParaRPr kumimoji="0" lang="en-US" sz="2665" b="0" i="0" u="none" strike="noStrike" kern="0" cap="none" spc="0" normalizeH="0" baseline="0" noProof="0">
              <a:ln>
                <a:noFill/>
              </a:ln>
              <a:solidFill>
                <a:srgbClr val="FFFFFF"/>
              </a:solidFill>
              <a:effectLst/>
              <a:uLnTx/>
              <a:uFillTx/>
              <a:latin typeface="Agency FB" panose="020B0503020202020204" pitchFamily="34" charset="0"/>
              <a:ea typeface="+mn-ea"/>
              <a:cs typeface="+mn-cs"/>
            </a:endParaRPr>
          </a:p>
        </p:txBody>
      </p:sp>
      <p:sp>
        <p:nvSpPr>
          <p:cNvPr id="21" name="Rectangle 24"/>
          <p:cNvSpPr/>
          <p:nvPr/>
        </p:nvSpPr>
        <p:spPr>
          <a:xfrm>
            <a:off x="6426201" y="1885950"/>
            <a:ext cx="205789" cy="863048"/>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38"/>
          <p:cNvSpPr/>
          <p:nvPr/>
        </p:nvSpPr>
        <p:spPr>
          <a:xfrm>
            <a:off x="6631990" y="3409950"/>
            <a:ext cx="4632910" cy="863048"/>
          </a:xfrm>
          <a:prstGeom prst="rect">
            <a:avLst/>
          </a:prstGeom>
          <a:solidFill>
            <a:srgbClr val="44546A">
              <a:lumMod val="10000"/>
              <a:lumOff val="90000"/>
              <a:alpha val="80000"/>
            </a:srgbClr>
          </a:solidFill>
          <a:ln w="12700" cap="flat" cmpd="sng" algn="ctr">
            <a:noFill/>
            <a:prstDash val="solid"/>
            <a:miter lim="800000"/>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defRPr/>
            </a:pPr>
            <a:endParaRPr kumimoji="0" lang="en-US" sz="2665" b="0" i="0" u="none" strike="noStrike" kern="0" cap="none" spc="0" normalizeH="0" baseline="0" noProof="0">
              <a:ln>
                <a:noFill/>
              </a:ln>
              <a:solidFill>
                <a:srgbClr val="FFFFFF"/>
              </a:solidFill>
              <a:effectLst/>
              <a:uLnTx/>
              <a:uFillTx/>
              <a:latin typeface="Agency FB" panose="020B0503020202020204" pitchFamily="34" charset="0"/>
              <a:ea typeface="+mn-ea"/>
              <a:cs typeface="+mn-cs"/>
            </a:endParaRPr>
          </a:p>
        </p:txBody>
      </p:sp>
      <p:sp>
        <p:nvSpPr>
          <p:cNvPr id="23" name="Rectangle 39"/>
          <p:cNvSpPr/>
          <p:nvPr/>
        </p:nvSpPr>
        <p:spPr>
          <a:xfrm>
            <a:off x="6426201" y="3409950"/>
            <a:ext cx="205789" cy="863048"/>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45"/>
          <p:cNvSpPr/>
          <p:nvPr/>
        </p:nvSpPr>
        <p:spPr>
          <a:xfrm>
            <a:off x="6631990" y="5022850"/>
            <a:ext cx="4632910" cy="863048"/>
          </a:xfrm>
          <a:prstGeom prst="rect">
            <a:avLst/>
          </a:prstGeom>
          <a:solidFill>
            <a:srgbClr val="44546A">
              <a:lumMod val="10000"/>
              <a:lumOff val="90000"/>
              <a:alpha val="80000"/>
            </a:srgbClr>
          </a:solidFill>
          <a:ln w="12700" cap="flat" cmpd="sng" algn="ctr">
            <a:noFill/>
            <a:prstDash val="solid"/>
            <a:miter lim="800000"/>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defRPr/>
            </a:pPr>
            <a:endParaRPr kumimoji="0" lang="en-US" sz="2665" b="0" i="0" u="none" strike="noStrike" kern="0" cap="none" spc="0" normalizeH="0" baseline="0" noProof="0">
              <a:ln>
                <a:noFill/>
              </a:ln>
              <a:solidFill>
                <a:srgbClr val="FFFFFF"/>
              </a:solidFill>
              <a:effectLst/>
              <a:uLnTx/>
              <a:uFillTx/>
              <a:latin typeface="Agency FB" panose="020B0503020202020204" pitchFamily="34" charset="0"/>
              <a:ea typeface="+mn-ea"/>
              <a:cs typeface="+mn-cs"/>
            </a:endParaRPr>
          </a:p>
        </p:txBody>
      </p:sp>
      <p:sp>
        <p:nvSpPr>
          <p:cNvPr id="25" name="Rectangle 46"/>
          <p:cNvSpPr/>
          <p:nvPr/>
        </p:nvSpPr>
        <p:spPr>
          <a:xfrm>
            <a:off x="6426201" y="5022850"/>
            <a:ext cx="205789" cy="863048"/>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矩形 25"/>
          <p:cNvSpPr/>
          <p:nvPr/>
        </p:nvSpPr>
        <p:spPr>
          <a:xfrm>
            <a:off x="6734884" y="1963200"/>
            <a:ext cx="4427121" cy="705450"/>
          </a:xfrm>
          <a:prstGeom prst="rect">
            <a:avLst/>
          </a:prstGeom>
        </p:spPr>
        <p:txBody>
          <a:bodyPr wrap="square">
            <a:spAutoFit/>
          </a:bodyPr>
          <a:lstStyle/>
          <a:p>
            <a:pPr defTabSz="609600" fontAlgn="auto">
              <a:lnSpc>
                <a:spcPct val="130000"/>
              </a:lnSpc>
              <a:spcBef>
                <a:spcPct val="0"/>
              </a:spcBef>
              <a:spcAft>
                <a:spcPct val="0"/>
              </a:spcAft>
            </a:pPr>
            <a:r>
              <a:rPr lang="zh-CN" altLang="en-US" sz="1600">
                <a:solidFill>
                  <a:prstClr val="black"/>
                </a:solidFill>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sp>
        <p:nvSpPr>
          <p:cNvPr id="27" name="矩形 26"/>
          <p:cNvSpPr/>
          <p:nvPr/>
        </p:nvSpPr>
        <p:spPr>
          <a:xfrm>
            <a:off x="6734884" y="3507205"/>
            <a:ext cx="4427121" cy="705450"/>
          </a:xfrm>
          <a:prstGeom prst="rect">
            <a:avLst/>
          </a:prstGeom>
        </p:spPr>
        <p:txBody>
          <a:bodyPr wrap="square">
            <a:spAutoFit/>
          </a:bodyPr>
          <a:lstStyle/>
          <a:p>
            <a:pPr defTabSz="609600" fontAlgn="auto">
              <a:lnSpc>
                <a:spcPct val="130000"/>
              </a:lnSpc>
              <a:spcBef>
                <a:spcPct val="0"/>
              </a:spcBef>
              <a:spcAft>
                <a:spcPct val="0"/>
              </a:spcAft>
            </a:pPr>
            <a:r>
              <a:rPr lang="zh-CN" altLang="en-US" sz="1600">
                <a:solidFill>
                  <a:prstClr val="black"/>
                </a:solidFill>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sp>
        <p:nvSpPr>
          <p:cNvPr id="28" name="矩形 27"/>
          <p:cNvSpPr/>
          <p:nvPr/>
        </p:nvSpPr>
        <p:spPr>
          <a:xfrm>
            <a:off x="6734884" y="5120499"/>
            <a:ext cx="4427121" cy="705450"/>
          </a:xfrm>
          <a:prstGeom prst="rect">
            <a:avLst/>
          </a:prstGeom>
        </p:spPr>
        <p:txBody>
          <a:bodyPr wrap="square">
            <a:spAutoFit/>
          </a:bodyPr>
          <a:lstStyle/>
          <a:p>
            <a:pPr defTabSz="609600" fontAlgn="auto">
              <a:lnSpc>
                <a:spcPct val="130000"/>
              </a:lnSpc>
              <a:spcBef>
                <a:spcPct val="0"/>
              </a:spcBef>
              <a:spcAft>
                <a:spcPct val="0"/>
              </a:spcAft>
            </a:pPr>
            <a:r>
              <a:rPr lang="zh-CN" altLang="en-US" sz="1600">
                <a:solidFill>
                  <a:prstClr val="black"/>
                </a:solidFill>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300"/>
                                        <p:tgtEl>
                                          <p:spTgt spid="2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Effect transition="in" filter="wipe(right)">
                                      <p:cBhvr>
                                        <p:cTn id="36" dur="500"/>
                                        <p:tgtEl>
                                          <p:spTgt spid="26">
                                            <p:txEl>
                                              <p:pRg st="0" end="0"/>
                                            </p:txEl>
                                          </p:spTgt>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anim calcmode="lin" valueType="num">
                                      <p:cBhvr>
                                        <p:cTn id="45" dur="500" fill="hold"/>
                                        <p:tgtEl>
                                          <p:spTgt spid="23"/>
                                        </p:tgtEl>
                                        <p:attrNameLst>
                                          <p:attrName>ppt_x</p:attrName>
                                        </p:attrNameLst>
                                      </p:cBhvr>
                                      <p:tavLst>
                                        <p:tav tm="0">
                                          <p:val>
                                            <p:strVal val="#ppt_x"/>
                                          </p:val>
                                        </p:tav>
                                        <p:tav tm="100000">
                                          <p:val>
                                            <p:strVal val="#ppt_x"/>
                                          </p:val>
                                        </p:tav>
                                      </p:tavLst>
                                    </p:anim>
                                    <p:anim calcmode="lin" valueType="num">
                                      <p:cBhvr>
                                        <p:cTn id="46" dur="5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300"/>
                                        <p:tgtEl>
                                          <p:spTgt spid="2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7">
                                            <p:txEl>
                                              <p:pRg st="0" end="0"/>
                                            </p:txEl>
                                          </p:spTgt>
                                        </p:tgtEl>
                                        <p:attrNameLst>
                                          <p:attrName>style.visibility</p:attrName>
                                        </p:attrNameLst>
                                      </p:cBhvr>
                                      <p:to>
                                        <p:strVal val="visible"/>
                                      </p:to>
                                    </p:set>
                                    <p:animEffect transition="in" filter="wipe(right)">
                                      <p:cBhvr>
                                        <p:cTn id="53" dur="500"/>
                                        <p:tgtEl>
                                          <p:spTgt spid="27">
                                            <p:txEl>
                                              <p:pRg st="0" end="0"/>
                                            </p:txEl>
                                          </p:spTgt>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anim calcmode="lin" valueType="num">
                                      <p:cBhvr>
                                        <p:cTn id="62" dur="500" fill="hold"/>
                                        <p:tgtEl>
                                          <p:spTgt spid="25"/>
                                        </p:tgtEl>
                                        <p:attrNameLst>
                                          <p:attrName>ppt_x</p:attrName>
                                        </p:attrNameLst>
                                      </p:cBhvr>
                                      <p:tavLst>
                                        <p:tav tm="0">
                                          <p:val>
                                            <p:strVal val="#ppt_x"/>
                                          </p:val>
                                        </p:tav>
                                        <p:tav tm="100000">
                                          <p:val>
                                            <p:strVal val="#ppt_x"/>
                                          </p:val>
                                        </p:tav>
                                      </p:tavLst>
                                    </p:anim>
                                    <p:anim calcmode="lin" valueType="num">
                                      <p:cBhvr>
                                        <p:cTn id="63" dur="5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300"/>
                                        <p:tgtEl>
                                          <p:spTgt spid="24"/>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8">
                                            <p:txEl>
                                              <p:pRg st="0" end="0"/>
                                            </p:txEl>
                                          </p:spTgt>
                                        </p:tgtEl>
                                        <p:attrNameLst>
                                          <p:attrName>style.visibility</p:attrName>
                                        </p:attrNameLst>
                                      </p:cBhvr>
                                      <p:to>
                                        <p:strVal val="visible"/>
                                      </p:to>
                                    </p:set>
                                    <p:animEffect transition="in" filter="wipe(right)">
                                      <p:cBhvr>
                                        <p:cTn id="70"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nimBg="1"/>
      <p:bldP spid="21" grpId="0" animBg="1"/>
      <p:bldP spid="22" grpId="0" animBg="1"/>
      <p:bldP spid="23" grpId="0" animBg="1"/>
      <p:bldP spid="24" grpId="0" animBg="1"/>
      <p:bldP spid="25" grpId="0" animBg="1"/>
      <p:bldP spid="26" grpId="0" build="p"/>
      <p:bldP spid="27" grpId="0" build="p"/>
      <p:bldP spid="2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27409" y="-1640259"/>
            <a:ext cx="13739977" cy="3785849"/>
          </a:xfrm>
          <a:prstGeom prst="rect">
            <a:avLst/>
          </a:prstGeom>
        </p:spPr>
      </p:pic>
      <p:grpSp>
        <p:nvGrpSpPr>
          <p:cNvPr id="4" name="组合 3"/>
          <p:cNvGrpSpPr/>
          <p:nvPr/>
        </p:nvGrpSpPr>
        <p:grpSpPr>
          <a:xfrm>
            <a:off x="2994554" y="2968253"/>
            <a:ext cx="6496050" cy="2070896"/>
            <a:chOff x="3044135" y="1386114"/>
            <a:chExt cx="6496050" cy="2070896"/>
          </a:xfrm>
        </p:grpSpPr>
        <p:grpSp>
          <p:nvGrpSpPr>
            <p:cNvPr id="5" name="组合 4"/>
            <p:cNvGrpSpPr/>
            <p:nvPr/>
          </p:nvGrpSpPr>
          <p:grpSpPr>
            <a:xfrm>
              <a:off x="3988017" y="1386114"/>
              <a:ext cx="4608286" cy="1306731"/>
              <a:chOff x="3770085" y="1386114"/>
              <a:chExt cx="4608286" cy="1306731"/>
            </a:xfrm>
          </p:grpSpPr>
          <p:sp>
            <p:nvSpPr>
              <p:cNvPr id="7" name="文本框 6"/>
              <p:cNvSpPr txBox="1"/>
              <p:nvPr/>
            </p:nvSpPr>
            <p:spPr>
              <a:xfrm>
                <a:off x="3770085" y="1386114"/>
                <a:ext cx="4608286" cy="646331"/>
              </a:xfrm>
              <a:prstGeom prst="rect">
                <a:avLst/>
              </a:prstGeom>
              <a:noFill/>
            </p:spPr>
            <p:txBody>
              <a:bodyPr wrap="square" rtlCol="0">
                <a:spAutoFit/>
              </a:bodyPr>
              <a:lstStyle/>
              <a:p>
                <a:pPr algn="ctr" fontAlgn="auto">
                  <a:spcBef>
                    <a:spcPct val="0"/>
                  </a:spcBef>
                  <a:spcAft>
                    <a:spcPct val="0"/>
                  </a:spcAft>
                </a:pPr>
                <a:r>
                  <a:rPr lang="zh-CN" altLang="en-US" sz="3600" b="1">
                    <a:solidFill>
                      <a:schemeClr val="bg1"/>
                    </a:solidFill>
                    <a:latin typeface="Agency FB" panose="020F0502020204030204"/>
                    <a:ea typeface="微软雅黑" panose="020B0503020204020204" pitchFamily="34" charset="-122"/>
                    <a:cs typeface="+mn-ea"/>
                    <a:sym typeface="+mn-lt"/>
                  </a:rPr>
                  <a:t>第四部分</a:t>
                </a:r>
              </a:p>
            </p:txBody>
          </p:sp>
          <p:sp>
            <p:nvSpPr>
              <p:cNvPr id="8" name="文本框 7"/>
              <p:cNvSpPr txBox="1"/>
              <p:nvPr/>
            </p:nvSpPr>
            <p:spPr>
              <a:xfrm>
                <a:off x="3770085" y="2046514"/>
                <a:ext cx="4608286" cy="646331"/>
              </a:xfrm>
              <a:prstGeom prst="rect">
                <a:avLst/>
              </a:prstGeom>
              <a:noFill/>
            </p:spPr>
            <p:txBody>
              <a:bodyPr wrap="square" rtlCol="0">
                <a:spAutoFit/>
              </a:bodyPr>
              <a:lstStyle/>
              <a:p>
                <a:pPr algn="ctr" fontAlgn="auto">
                  <a:spcBef>
                    <a:spcPct val="0"/>
                  </a:spcBef>
                  <a:spcAft>
                    <a:spcPct val="0"/>
                  </a:spcAft>
                </a:pPr>
                <a:r>
                  <a:rPr lang="zh-CN" altLang="en-US" sz="3600" b="1">
                    <a:solidFill>
                      <a:schemeClr val="bg1"/>
                    </a:solidFill>
                    <a:latin typeface="Agency FB" panose="020F0502020204030204"/>
                    <a:ea typeface="微软雅黑" panose="020B0503020204020204" pitchFamily="34" charset="-122"/>
                    <a:cs typeface="+mn-ea"/>
                    <a:sym typeface="+mn-lt"/>
                  </a:rPr>
                  <a:t>明年工作计划</a:t>
                </a:r>
              </a:p>
            </p:txBody>
          </p:sp>
        </p:grpSp>
        <p:sp>
          <p:nvSpPr>
            <p:cNvPr id="6" name="矩形 5"/>
            <p:cNvSpPr/>
            <p:nvPr/>
          </p:nvSpPr>
          <p:spPr>
            <a:xfrm>
              <a:off x="3044135" y="2741429"/>
              <a:ext cx="6496050" cy="715581"/>
            </a:xfrm>
            <a:prstGeom prst="rect">
              <a:avLst/>
            </a:prstGeom>
          </p:spPr>
          <p:txBody>
            <a:bodyPr wrap="square">
              <a:spAutoFit/>
            </a:bodyPr>
            <a:lstStyle/>
            <a:p>
              <a:pPr algn="ctr" fontAlgn="auto">
                <a:lnSpc>
                  <a:spcPct val="150000"/>
                </a:lnSpc>
                <a:spcBef>
                  <a:spcPct val="0"/>
                </a:spcBef>
                <a:spcAft>
                  <a:spcPct val="0"/>
                </a:spcAft>
                <a:buClr>
                  <a:srgbClr val="E7E6E6">
                    <a:lumMod val="10000"/>
                  </a:srgbClr>
                </a:buClr>
              </a:pPr>
              <a:r>
                <a:rPr lang="en-US" altLang="zh-CN" sz="900">
                  <a:solidFill>
                    <a:schemeClr val="bg1"/>
                  </a:solidFill>
                  <a:latin typeface="Agency FB" panose="020F0502020204030204"/>
                  <a:ea typeface="微软雅黑" panose="020B0503020204020204" pitchFamily="34" charset="-122"/>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a:p>
              <a:pPr algn="ctr" fontAlgn="auto">
                <a:lnSpc>
                  <a:spcPct val="150000"/>
                </a:lnSpc>
                <a:spcBef>
                  <a:spcPct val="0"/>
                </a:spcBef>
                <a:spcAft>
                  <a:spcPct val="0"/>
                </a:spcAft>
                <a:buClr>
                  <a:srgbClr val="E7E6E6">
                    <a:lumMod val="10000"/>
                  </a:srgbClr>
                </a:buClr>
              </a:pPr>
              <a:endParaRPr lang="en-US" altLang="zh-CN" sz="900">
                <a:solidFill>
                  <a:schemeClr val="bg1"/>
                </a:solidFill>
                <a:latin typeface="Agency FB" panose="020F0502020204030204"/>
                <a:ea typeface="微软雅黑" panose="020B0503020204020204" pitchFamily="34" charset="-122"/>
                <a:cs typeface="+mn-ea"/>
                <a:sym typeface="+mn-lt"/>
              </a:endParaRPr>
            </a:p>
          </p:txBody>
        </p:sp>
      </p:grpSp>
      <p:pic>
        <p:nvPicPr>
          <p:cNvPr id="9" name="图片 8"/>
          <p:cNvPicPr>
            <a:picLocks noChangeAspect="1"/>
          </p:cNvPicPr>
          <p:nvPr/>
        </p:nvPicPr>
        <p:blipFill>
          <a:blip r:embed="rId3"/>
          <a:stretch>
            <a:fillRect/>
          </a:stretch>
        </p:blipFill>
        <p:spPr>
          <a:xfrm flipH="1">
            <a:off x="9791092" y="2996654"/>
            <a:ext cx="3321476" cy="6311119"/>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明年工作计划</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Group 3"/>
          <p:cNvGrpSpPr/>
          <p:nvPr/>
        </p:nvGrpSpPr>
        <p:grpSpPr>
          <a:xfrm>
            <a:off x="2180903" y="1960141"/>
            <a:ext cx="7897859" cy="2954013"/>
            <a:chOff x="3859486" y="1767172"/>
            <a:chExt cx="7489161" cy="2801149"/>
          </a:xfrm>
        </p:grpSpPr>
        <p:sp>
          <p:nvSpPr>
            <p:cNvPr id="6"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51"/>
            <p:cNvSpPr/>
            <p:nvPr/>
          </p:nvSpPr>
          <p:spPr>
            <a:xfrm>
              <a:off x="4446089" y="1883284"/>
              <a:ext cx="2377439"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53"/>
            <p:cNvSpPr/>
            <p:nvPr/>
          </p:nvSpPr>
          <p:spPr>
            <a:xfrm>
              <a:off x="4446089" y="2340484"/>
              <a:ext cx="1272539"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55"/>
            <p:cNvSpPr/>
            <p:nvPr/>
          </p:nvSpPr>
          <p:spPr>
            <a:xfrm>
              <a:off x="4446089" y="2797684"/>
              <a:ext cx="925829"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57"/>
            <p:cNvSpPr/>
            <p:nvPr/>
          </p:nvSpPr>
          <p:spPr>
            <a:xfrm>
              <a:off x="4446089" y="3254884"/>
              <a:ext cx="2023109"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59"/>
            <p:cNvSpPr/>
            <p:nvPr/>
          </p:nvSpPr>
          <p:spPr>
            <a:xfrm>
              <a:off x="4446089" y="3712084"/>
              <a:ext cx="1710689"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65"/>
            <p:cNvSpPr/>
            <p:nvPr/>
          </p:nvSpPr>
          <p:spPr>
            <a:xfrm>
              <a:off x="8286566" y="1883284"/>
              <a:ext cx="1381763"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66"/>
            <p:cNvSpPr/>
            <p:nvPr/>
          </p:nvSpPr>
          <p:spPr>
            <a:xfrm>
              <a:off x="7345498" y="2340484"/>
              <a:ext cx="3320853"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67"/>
            <p:cNvSpPr/>
            <p:nvPr/>
          </p:nvSpPr>
          <p:spPr>
            <a:xfrm>
              <a:off x="6821623" y="2796805"/>
              <a:ext cx="2116455"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68"/>
            <p:cNvSpPr/>
            <p:nvPr/>
          </p:nvSpPr>
          <p:spPr>
            <a:xfrm>
              <a:off x="7943668" y="3254884"/>
              <a:ext cx="1724661"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69"/>
            <p:cNvSpPr/>
            <p:nvPr/>
          </p:nvSpPr>
          <p:spPr>
            <a:xfrm>
              <a:off x="7486468" y="3712084"/>
              <a:ext cx="1710689" cy="309490"/>
            </a:xfrm>
            <a:prstGeom prst="rect">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7" name="Straight Connector 70"/>
            <p:cNvCxnSpPr/>
            <p:nvPr/>
          </p:nvCxnSpPr>
          <p:spPr>
            <a:xfrm flipH="1">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Oval 77"/>
          <p:cNvSpPr/>
          <p:nvPr/>
        </p:nvSpPr>
        <p:spPr>
          <a:xfrm>
            <a:off x="2746286" y="5383766"/>
            <a:ext cx="307256" cy="307256"/>
          </a:xfrm>
          <a:prstGeom prst="ellipse">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Oval 83"/>
          <p:cNvSpPr/>
          <p:nvPr/>
        </p:nvSpPr>
        <p:spPr>
          <a:xfrm>
            <a:off x="7708643" y="5383766"/>
            <a:ext cx="307256" cy="307256"/>
          </a:xfrm>
          <a:prstGeom prst="ellipse">
            <a:avLst/>
          </a:prstGeom>
          <a:solidFill>
            <a:srgbClr val="009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p:bldP spid="46" grpId="0" animBg="1"/>
      <p:bldP spid="47" grpId="0"/>
      <p:bldP spid="48" grpId="0"/>
      <p:bldP spid="49" grpId="0" animBg="1"/>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明年工作计划</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Group 4"/>
          <p:cNvGrpSpPr>
            <a:grpSpLocks noChangeAspect="1"/>
          </p:cNvGrpSpPr>
          <p:nvPr/>
        </p:nvGrpSpPr>
        <p:grpSpPr>
          <a:xfrm>
            <a:off x="4316280" y="2793515"/>
            <a:ext cx="4249756" cy="3300520"/>
            <a:chOff x="2329" y="786"/>
            <a:chExt cx="3022" cy="2347"/>
          </a:xfrm>
        </p:grpSpPr>
        <p:sp>
          <p:nvSpPr>
            <p:cNvPr id="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5342 h 6013"/>
                <a:gd name="connsiteX1" fmla="*/ 0 w 10000"/>
                <a:gd name="connsiteY1" fmla="*/ 5342 h 6013"/>
                <a:gd name="connsiteX2" fmla="*/ 5000 w 10000"/>
                <a:gd name="connsiteY2" fmla="*/ 6013 h 6013"/>
                <a:gd name="connsiteX3" fmla="*/ 5000 w 10000"/>
                <a:gd name="connsiteY3" fmla="*/ 6013 h 6013"/>
                <a:gd name="connsiteX4" fmla="*/ 10000 w 10000"/>
                <a:gd name="connsiteY4" fmla="*/ 5342 h 6013"/>
                <a:gd name="connsiteX5" fmla="*/ 10000 w 10000"/>
                <a:gd name="connsiteY5" fmla="*/ 5342 h 6013"/>
                <a:gd name="connsiteX6" fmla="*/ 10000 w 10000"/>
                <a:gd name="connsiteY6" fmla="*/ 0 h 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a:extLst>
              <a:ext uri="{909E8E84-426E-40DD-AFC4-6F175D3DCCD1}">
                <a14:hiddenFill xmlns:a14="http://schemas.microsoft.com/office/drawing/2010/main">
                  <a:solidFill>
                    <a:srgbClr val="FFFFFF"/>
                  </a:solidFill>
                </a14:hiddenFill>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009EDD"/>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009EDD"/>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3" name="Rounded Rectangle 11"/>
          <p:cNvSpPr>
            <a:spLocks noChangeAspect="1"/>
          </p:cNvSpPr>
          <p:nvPr/>
        </p:nvSpPr>
        <p:spPr>
          <a:xfrm>
            <a:off x="4388846" y="2149280"/>
            <a:ext cx="759275" cy="760014"/>
          </a:xfrm>
          <a:prstGeom prst="roundRect">
            <a:avLst>
              <a:gd name="adj" fmla="val 0"/>
            </a:avLst>
          </a:prstGeom>
          <a:solidFill>
            <a:srgbClr val="009E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a:latin typeface="Arial" panose="020B0604020202020204" pitchFamily="34" charset="0"/>
                <a:ea typeface="微软雅黑" panose="020B0503020204020204" pitchFamily="34" charset="-122"/>
                <a:sym typeface="Arial" panose="020B0604020202020204" pitchFamily="34" charset="0"/>
              </a:rPr>
              <a:t>01</a:t>
            </a:r>
          </a:p>
        </p:txBody>
      </p:sp>
      <p:sp>
        <p:nvSpPr>
          <p:cNvPr id="1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a:latin typeface="Arial" panose="020B0604020202020204" pitchFamily="34" charset="0"/>
                <a:ea typeface="微软雅黑" panose="020B0503020204020204" pitchFamily="34" charset="-122"/>
                <a:sym typeface="Arial" panose="020B0604020202020204" pitchFamily="34" charset="0"/>
              </a:rPr>
              <a:t>02</a:t>
            </a:r>
          </a:p>
        </p:txBody>
      </p:sp>
      <p:sp>
        <p:nvSpPr>
          <p:cNvPr id="1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1" name="Rounded Rectangle 27"/>
          <p:cNvSpPr>
            <a:spLocks noChangeAspect="1"/>
          </p:cNvSpPr>
          <p:nvPr/>
        </p:nvSpPr>
        <p:spPr>
          <a:xfrm>
            <a:off x="4337374" y="5100912"/>
            <a:ext cx="759275" cy="760014"/>
          </a:xfrm>
          <a:prstGeom prst="roundRect">
            <a:avLst>
              <a:gd name="adj" fmla="val 0"/>
            </a:avLst>
          </a:prstGeom>
          <a:solidFill>
            <a:srgbClr val="009E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a:latin typeface="Arial" panose="020B0604020202020204" pitchFamily="34" charset="0"/>
                <a:ea typeface="微软雅黑" panose="020B0503020204020204" pitchFamily="34" charset="-122"/>
                <a:sym typeface="Arial" panose="020B0604020202020204" pitchFamily="34" charset="0"/>
              </a:rPr>
              <a:t>03</a:t>
            </a:r>
          </a:p>
        </p:txBody>
      </p:sp>
      <p:sp>
        <p:nvSpPr>
          <p:cNvPr id="2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a:latin typeface="Arial" panose="020B0604020202020204" pitchFamily="34" charset="0"/>
                <a:ea typeface="微软雅黑" panose="020B0503020204020204" pitchFamily="34" charset="-122"/>
                <a:sym typeface="Arial" panose="020B0604020202020204" pitchFamily="34" charset="0"/>
              </a:rPr>
              <a:t>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p:cTn id="1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p:cTn id="2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16">
                                            <p:txEl>
                                              <p:pRg st="0" end="0"/>
                                            </p:txEl>
                                          </p:spTgt>
                                        </p:tgtEl>
                                        <p:attrNameLst>
                                          <p:attrName>style.visibility</p:attrName>
                                        </p:attrNameLst>
                                      </p:cBhvr>
                                      <p:to>
                                        <p:strVal val="visible"/>
                                      </p:to>
                                    </p:set>
                                    <p:anim calcmode="lin" valueType="num">
                                      <p:cBhvr>
                                        <p:cTn id="34"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p:cTn id="4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19">
                                            <p:txEl>
                                              <p:pRg st="0" end="0"/>
                                            </p:txEl>
                                          </p:spTgt>
                                        </p:tgtEl>
                                        <p:attrNameLst>
                                          <p:attrName>style.visibility</p:attrName>
                                        </p:attrNameLst>
                                      </p:cBhvr>
                                      <p:to>
                                        <p:strVal val="visible"/>
                                      </p:to>
                                    </p:set>
                                    <p:anim calcmode="lin" valueType="num">
                                      <p:cBhvr>
                                        <p:cTn id="48"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20">
                                            <p:txEl>
                                              <p:pRg st="0" end="0"/>
                                            </p:txEl>
                                          </p:spTgt>
                                        </p:tgtEl>
                                        <p:attrNameLst>
                                          <p:attrName>style.visibility</p:attrName>
                                        </p:attrNameLst>
                                      </p:cBhvr>
                                      <p:to>
                                        <p:strVal val="visible"/>
                                      </p:to>
                                    </p:set>
                                    <p:anim calcmode="lin" valueType="num">
                                      <p:cBhvr>
                                        <p:cTn id="5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2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2">
                                            <p:txEl>
                                              <p:pRg st="0" end="0"/>
                                            </p:txEl>
                                          </p:spTgt>
                                        </p:tgtEl>
                                        <p:attrNameLst>
                                          <p:attrName>style.visibility</p:attrName>
                                        </p:attrNameLst>
                                      </p:cBhvr>
                                      <p:to>
                                        <p:strVal val="visible"/>
                                      </p:to>
                                    </p:set>
                                    <p:anim calcmode="lin" valueType="num">
                                      <p:cBhvr>
                                        <p:cTn id="62"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2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23">
                                            <p:txEl>
                                              <p:pRg st="0" end="0"/>
                                            </p:txEl>
                                          </p:spTgt>
                                        </p:tgtEl>
                                        <p:attrNameLst>
                                          <p:attrName>style.visibility</p:attrName>
                                        </p:attrNameLst>
                                      </p:cBhvr>
                                      <p:to>
                                        <p:strVal val="visible"/>
                                      </p:to>
                                    </p:set>
                                    <p:anim calcmode="lin" valueType="num">
                                      <p:cBhvr>
                                        <p:cTn id="6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24">
                                            <p:txEl>
                                              <p:pRg st="0" end="0"/>
                                            </p:txEl>
                                          </p:spTgt>
                                        </p:tgtEl>
                                        <p:attrNameLst>
                                          <p:attrName>style.visibility</p:attrName>
                                        </p:attrNameLst>
                                      </p:cBhvr>
                                      <p:to>
                                        <p:strVal val="visible"/>
                                      </p:to>
                                    </p:set>
                                    <p:anim calcmode="lin" valueType="num">
                                      <p:cBhvr>
                                        <p:cTn id="7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2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26">
                                            <p:txEl>
                                              <p:pRg st="0" end="0"/>
                                            </p:txEl>
                                          </p:spTgt>
                                        </p:tgtEl>
                                        <p:attrNameLst>
                                          <p:attrName>style.visibility</p:attrName>
                                        </p:attrNameLst>
                                      </p:cBhvr>
                                      <p:to>
                                        <p:strVal val="visible"/>
                                      </p:to>
                                    </p:set>
                                    <p:anim calcmode="lin" valueType="num">
                                      <p:cBhvr>
                                        <p:cTn id="81"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53" presetClass="entr" presetSubtype="16"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Lst>
      </p:bldP>
      <p:bldP spid="12" grpId="0" build="p">
        <p:tmplLst>
          <p:tmpl lvl="1">
            <p:tnLst>
              <p:par>
                <p:cTn presetID="23" presetClass="entr" presetSubtype="16"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childTnLst>
                </p:cTn>
              </p:par>
            </p:tnLst>
          </p:tmpl>
        </p:tmplLst>
      </p:bldP>
      <p:bldP spid="13" grpId="0" animBg="1"/>
      <p:bldP spid="14" grpId="0" build="p">
        <p:tmplLst>
          <p:tmpl lvl="1">
            <p:tnLst>
              <p:par>
                <p:cTn presetID="53" presetClass="entr" presetSubtype="16"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P spid="15" grpId="0" build="p">
        <p:tmplLst>
          <p:tmpl lvl="1">
            <p:tnLst>
              <p:par>
                <p:cTn presetID="53" presetClass="entr" presetSubtype="16"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16" grpId="0" build="p">
        <p:tmplLst>
          <p:tmpl lvl="1">
            <p:tnLst>
              <p:par>
                <p:cTn presetID="23" presetClass="entr" presetSubtype="16"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childTnLst>
                </p:cTn>
              </p:par>
            </p:tnLst>
          </p:tmpl>
        </p:tmplLst>
      </p:bldP>
      <p:bldP spid="17" grpId="0" animBg="1"/>
      <p:bldP spid="18" grpId="0" build="p">
        <p:tmplLst>
          <p:tmpl lvl="1">
            <p:tnLst>
              <p:par>
                <p:cTn presetID="53" presetClass="entr" presetSubtype="16" fill="hold" nodeType="withEffect">
                  <p:stCondLst>
                    <p:cond delay="20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53" presetClass="entr" presetSubtype="16"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23" presetClass="entr" presetSubtype="16"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childTnLst>
                </p:cTn>
              </p:par>
            </p:tnLst>
          </p:tmpl>
        </p:tmplLst>
      </p:bldP>
      <p:bldP spid="21" grpId="0" animBg="1"/>
      <p:bldP spid="22" grpId="0" build="p">
        <p:tmplLst>
          <p:tmpl lvl="1">
            <p:tnLst>
              <p:par>
                <p:cTn presetID="5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2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childTnLst>
                </p:cTn>
              </p:par>
            </p:tnLst>
          </p:tmpl>
        </p:tmplLst>
      </p:bldP>
      <p:bldP spid="25" grpId="0" animBg="1"/>
      <p:bldP spid="26" grpId="0" build="p">
        <p:tmplLst>
          <p:tmpl lvl="1">
            <p:tnLst>
              <p:par>
                <p:cTn presetID="5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明年工作计划</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sp>
        <p:nvSpPr>
          <p:cNvPr id="5" name="Oval 20"/>
          <p:cNvSpPr/>
          <p:nvPr/>
        </p:nvSpPr>
        <p:spPr>
          <a:xfrm>
            <a:off x="2100209" y="3760280"/>
            <a:ext cx="1583710" cy="1583710"/>
          </a:xfrm>
          <a:prstGeom prst="ellipse">
            <a:avLst/>
          </a:prstGeom>
          <a:solidFill>
            <a:srgbClr val="009EDD"/>
          </a:solidFill>
          <a:ln w="12700" cap="flat" cmpd="sng" algn="ctr">
            <a:noFill/>
            <a:prstDash val="solid"/>
            <a:miter lim="800000"/>
          </a:ln>
          <a:effectLst>
            <a:outerShdw blurRad="406400" dist="241300" dir="2700000" algn="tl"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Oval 21"/>
          <p:cNvSpPr/>
          <p:nvPr/>
        </p:nvSpPr>
        <p:spPr>
          <a:xfrm>
            <a:off x="4225896" y="2842084"/>
            <a:ext cx="1583710" cy="1583710"/>
          </a:xfrm>
          <a:prstGeom prst="ellipse">
            <a:avLst/>
          </a:prstGeom>
          <a:solidFill>
            <a:srgbClr val="009EDD"/>
          </a:solidFill>
          <a:ln w="12700" cap="flat" cmpd="sng" algn="ctr">
            <a:noFill/>
            <a:prstDash val="solid"/>
            <a:miter lim="800000"/>
          </a:ln>
          <a:effectLst>
            <a:outerShdw blurRad="406400" dist="241300" dir="2700000" algn="tl"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Oval 22"/>
          <p:cNvSpPr/>
          <p:nvPr/>
        </p:nvSpPr>
        <p:spPr>
          <a:xfrm>
            <a:off x="6346380" y="3760280"/>
            <a:ext cx="1583710" cy="1583710"/>
          </a:xfrm>
          <a:prstGeom prst="ellipse">
            <a:avLst/>
          </a:prstGeom>
          <a:solidFill>
            <a:srgbClr val="009EDD"/>
          </a:solidFill>
          <a:ln w="12700" cap="flat" cmpd="sng" algn="ctr">
            <a:noFill/>
            <a:prstDash val="solid"/>
            <a:miter lim="800000"/>
          </a:ln>
          <a:effectLst>
            <a:outerShdw blurRad="406400" dist="241300" dir="2700000" algn="tl"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l 23"/>
          <p:cNvSpPr/>
          <p:nvPr/>
        </p:nvSpPr>
        <p:spPr>
          <a:xfrm>
            <a:off x="8472067" y="2842084"/>
            <a:ext cx="1583710" cy="1583710"/>
          </a:xfrm>
          <a:prstGeom prst="ellipse">
            <a:avLst/>
          </a:prstGeom>
          <a:solidFill>
            <a:srgbClr val="009EDD"/>
          </a:solidFill>
          <a:ln w="12700" cap="flat" cmpd="sng" algn="ctr">
            <a:noFill/>
            <a:prstDash val="solid"/>
            <a:miter lim="800000"/>
          </a:ln>
          <a:effectLst>
            <a:outerShdw blurRad="406400" dist="241300" dir="2700000" algn="tl"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17"/>
          <p:cNvCxnSpPr/>
          <p:nvPr/>
        </p:nvCxnSpPr>
        <p:spPr>
          <a:xfrm>
            <a:off x="5771802" y="3917108"/>
            <a:ext cx="626968" cy="268632"/>
          </a:xfrm>
          <a:prstGeom prst="line">
            <a:avLst/>
          </a:prstGeom>
          <a:noFill/>
          <a:ln w="6350" cap="flat" cmpd="sng" algn="ctr">
            <a:solidFill>
              <a:sysClr val="windowText" lastClr="000000">
                <a:lumMod val="50000"/>
                <a:lumOff val="50000"/>
              </a:sysClr>
            </a:solidFill>
            <a:prstDash val="solid"/>
            <a:miter lim="800000"/>
            <a:headEnd type="oval"/>
            <a:tailEnd type="oval"/>
          </a:ln>
          <a:effectLst/>
        </p:spPr>
      </p:cxnSp>
      <p:cxnSp>
        <p:nvCxnSpPr>
          <p:cNvPr id="10" name="Straight Connector 18"/>
          <p:cNvCxnSpPr/>
          <p:nvPr/>
        </p:nvCxnSpPr>
        <p:spPr>
          <a:xfrm flipH="1">
            <a:off x="3621147" y="3917108"/>
            <a:ext cx="626968" cy="268632"/>
          </a:xfrm>
          <a:prstGeom prst="line">
            <a:avLst/>
          </a:prstGeom>
          <a:noFill/>
          <a:ln w="6350" cap="flat" cmpd="sng" algn="ctr">
            <a:solidFill>
              <a:sysClr val="windowText" lastClr="000000">
                <a:lumMod val="50000"/>
                <a:lumOff val="50000"/>
              </a:sysClr>
            </a:solidFill>
            <a:prstDash val="solid"/>
            <a:miter lim="800000"/>
            <a:headEnd type="oval"/>
            <a:tailEnd type="oval"/>
          </a:ln>
          <a:effectLst/>
        </p:spPr>
      </p:cxnSp>
      <p:cxnSp>
        <p:nvCxnSpPr>
          <p:cNvPr id="11" name="Straight Connector 19"/>
          <p:cNvCxnSpPr/>
          <p:nvPr/>
        </p:nvCxnSpPr>
        <p:spPr>
          <a:xfrm flipH="1">
            <a:off x="7847096" y="3917108"/>
            <a:ext cx="626968" cy="268632"/>
          </a:xfrm>
          <a:prstGeom prst="line">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12" name="Freeform: Shape 32"/>
          <p:cNvSpPr/>
          <p:nvPr/>
        </p:nvSpPr>
        <p:spPr bwMode="auto">
          <a:xfrm>
            <a:off x="2575462" y="4235533"/>
            <a:ext cx="633204" cy="633204"/>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3" name="Freeform: Shape 33"/>
          <p:cNvSpPr/>
          <p:nvPr/>
        </p:nvSpPr>
        <p:spPr bwMode="auto">
          <a:xfrm>
            <a:off x="6824234" y="4229247"/>
            <a:ext cx="633204" cy="633204"/>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4" name="Freeform: Shape 34"/>
          <p:cNvSpPr/>
          <p:nvPr/>
        </p:nvSpPr>
        <p:spPr bwMode="auto">
          <a:xfrm>
            <a:off x="8947320" y="3317337"/>
            <a:ext cx="633204" cy="633204"/>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5" name="Freeform: Shape 35"/>
          <p:cNvSpPr/>
          <p:nvPr/>
        </p:nvSpPr>
        <p:spPr bwMode="auto">
          <a:xfrm>
            <a:off x="4680080" y="3315766"/>
            <a:ext cx="633204" cy="633204"/>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a typeface="+mn-ea"/>
            </a:endParaRPr>
          </a:p>
        </p:txBody>
      </p:sp>
      <p:grpSp>
        <p:nvGrpSpPr>
          <p:cNvPr id="16" name="组合 15"/>
          <p:cNvGrpSpPr/>
          <p:nvPr/>
        </p:nvGrpSpPr>
        <p:grpSpPr>
          <a:xfrm>
            <a:off x="964246" y="2192146"/>
            <a:ext cx="2449035" cy="1032607"/>
            <a:chOff x="2850228" y="1996460"/>
            <a:chExt cx="2449035" cy="1032607"/>
          </a:xfrm>
        </p:grpSpPr>
        <p:sp>
          <p:nvSpPr>
            <p:cNvPr id="17" name="TextBox 11"/>
            <p:cNvSpPr txBox="1"/>
            <p:nvPr/>
          </p:nvSpPr>
          <p:spPr>
            <a:xfrm>
              <a:off x="3004222" y="2336570"/>
              <a:ext cx="2141048" cy="692497"/>
            </a:xfrm>
            <a:prstGeom prst="rect">
              <a:avLst/>
            </a:prstGeom>
            <a:noFill/>
          </p:spPr>
          <p:txBody>
            <a:bodyPr wrap="square" lIns="0" tIns="0" rIns="0" bIns="0" rtlCol="0">
              <a:spAutoFit/>
              <a:scene3d>
                <a:camera prst="orthographicFront"/>
                <a:lightRig rig="threePt" dir="t"/>
              </a:scene3d>
              <a:sp3d contourW="12700"/>
            </a:bodyPr>
            <a:lstStyle/>
            <a:p>
              <a:pPr algn="ctr" fontAlgn="auto">
                <a:lnSpc>
                  <a:spcPct val="125000"/>
                </a:lnSpc>
                <a:spcBef>
                  <a:spcPct val="0"/>
                </a:spcBef>
                <a:spcAft>
                  <a:spcPct val="0"/>
                </a:spcAft>
              </a:pPr>
              <a:r>
                <a:rPr lang="zh-CN" altLang="en-US" sz="12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点击输入简要文字内容，文字内容需概括精炼，不用多余的文字修饰，言简意赅的说明分项内容。</a:t>
              </a:r>
              <a:endParaRPr lang="zh-CN" altLang="en-US" sz="1200">
                <a:solidFill>
                  <a:prstClr val="black">
                    <a:lumMod val="85000"/>
                    <a:lumOff val="15000"/>
                  </a:prstClr>
                </a:solidFill>
                <a:latin typeface="冬青黑体简体中文 W3" panose="020B0300000000000000" pitchFamily="34" charset="-122"/>
                <a:ea typeface="冬青黑体简体中文 W3" panose="020B0300000000000000" pitchFamily="34" charset="-122"/>
                <a:sym typeface="微软雅黑" panose="020B0503020204020204" pitchFamily="34" charset="-122"/>
              </a:endParaRPr>
            </a:p>
          </p:txBody>
        </p:sp>
        <p:sp>
          <p:nvSpPr>
            <p:cNvPr id="18"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fontAlgn="auto">
                <a:spcBef>
                  <a:spcPct val="0"/>
                </a:spcBef>
                <a:spcAft>
                  <a:spcPct val="0"/>
                </a:spcAft>
              </a:pPr>
              <a:r>
                <a:rPr lang="zh-CN" altLang="en-US">
                  <a:solidFill>
                    <a:srgbClr val="009EDD"/>
                  </a:solidFill>
                  <a:latin typeface="迷你简菱心" panose="02010609000101010101" pitchFamily="49" charset="-122"/>
                  <a:ea typeface="迷你简菱心" panose="02010609000101010101" pitchFamily="49" charset="-122"/>
                </a:rPr>
                <a:t>固执型</a:t>
              </a:r>
              <a:endParaRPr lang="en-US">
                <a:solidFill>
                  <a:srgbClr val="009EDD"/>
                </a:solidFill>
                <a:latin typeface="迷你简菱心" panose="02010609000101010101" pitchFamily="49" charset="-122"/>
                <a:ea typeface="迷你简菱心" panose="02010609000101010101" pitchFamily="49" charset="-122"/>
              </a:endParaRPr>
            </a:p>
          </p:txBody>
        </p:sp>
      </p:grpSp>
      <p:grpSp>
        <p:nvGrpSpPr>
          <p:cNvPr id="19" name="组合 18"/>
          <p:cNvGrpSpPr/>
          <p:nvPr/>
        </p:nvGrpSpPr>
        <p:grpSpPr>
          <a:xfrm>
            <a:off x="3535252" y="4725094"/>
            <a:ext cx="2449035" cy="1032607"/>
            <a:chOff x="2850228" y="1996460"/>
            <a:chExt cx="2449035" cy="1032607"/>
          </a:xfrm>
        </p:grpSpPr>
        <p:sp>
          <p:nvSpPr>
            <p:cNvPr id="20" name="TextBox 11"/>
            <p:cNvSpPr txBox="1"/>
            <p:nvPr/>
          </p:nvSpPr>
          <p:spPr>
            <a:xfrm>
              <a:off x="3004222" y="2336570"/>
              <a:ext cx="2141048" cy="692497"/>
            </a:xfrm>
            <a:prstGeom prst="rect">
              <a:avLst/>
            </a:prstGeom>
            <a:noFill/>
          </p:spPr>
          <p:txBody>
            <a:bodyPr wrap="square" lIns="0" tIns="0" rIns="0" bIns="0" rtlCol="0">
              <a:spAutoFit/>
              <a:scene3d>
                <a:camera prst="orthographicFront"/>
                <a:lightRig rig="threePt" dir="t"/>
              </a:scene3d>
              <a:sp3d contourW="12700"/>
            </a:bodyPr>
            <a:lstStyle/>
            <a:p>
              <a:pPr algn="ctr" fontAlgn="auto">
                <a:lnSpc>
                  <a:spcPct val="125000"/>
                </a:lnSpc>
                <a:spcBef>
                  <a:spcPct val="0"/>
                </a:spcBef>
                <a:spcAft>
                  <a:spcPct val="0"/>
                </a:spcAft>
              </a:pPr>
              <a:r>
                <a:rPr lang="zh-CN" altLang="en-US" sz="12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点击输入简要文字内容，文字内容需概括精炼，不用多余的文字修饰，言简意赅的说明分项内容。</a:t>
              </a:r>
              <a:endParaRPr lang="zh-CN" altLang="en-US" sz="1200">
                <a:solidFill>
                  <a:prstClr val="black">
                    <a:lumMod val="85000"/>
                    <a:lumOff val="15000"/>
                  </a:prstClr>
                </a:solidFill>
                <a:latin typeface="冬青黑体简体中文 W3" panose="020B0300000000000000" pitchFamily="34" charset="-122"/>
                <a:ea typeface="冬青黑体简体中文 W3" panose="020B0300000000000000" pitchFamily="34" charset="-122"/>
                <a:sym typeface="微软雅黑" panose="020B0503020204020204" pitchFamily="34" charset="-122"/>
              </a:endParaRPr>
            </a:p>
          </p:txBody>
        </p:sp>
        <p:sp>
          <p:nvSpPr>
            <p:cNvPr id="21"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fontAlgn="auto">
                <a:spcBef>
                  <a:spcPct val="0"/>
                </a:spcBef>
                <a:spcAft>
                  <a:spcPct val="0"/>
                </a:spcAft>
              </a:pPr>
              <a:r>
                <a:rPr lang="zh-CN" altLang="en-US">
                  <a:solidFill>
                    <a:srgbClr val="009EDD"/>
                  </a:solidFill>
                  <a:latin typeface="迷你简菱心" panose="02010609000101010101" pitchFamily="49" charset="-122"/>
                  <a:ea typeface="迷你简菱心" panose="02010609000101010101" pitchFamily="49" charset="-122"/>
                </a:rPr>
                <a:t>固执型</a:t>
              </a:r>
              <a:endParaRPr lang="en-US" altLang="zh-CN">
                <a:solidFill>
                  <a:srgbClr val="009EDD"/>
                </a:solidFill>
                <a:latin typeface="迷你简菱心" panose="02010609000101010101" pitchFamily="49" charset="-122"/>
                <a:ea typeface="迷你简菱心" panose="02010609000101010101" pitchFamily="49" charset="-122"/>
              </a:endParaRPr>
            </a:p>
          </p:txBody>
        </p:sp>
      </p:grpSp>
      <p:grpSp>
        <p:nvGrpSpPr>
          <p:cNvPr id="22" name="组合 21"/>
          <p:cNvGrpSpPr/>
          <p:nvPr/>
        </p:nvGrpSpPr>
        <p:grpSpPr>
          <a:xfrm>
            <a:off x="8677264" y="4725094"/>
            <a:ext cx="2449035" cy="1032607"/>
            <a:chOff x="2850228" y="1996460"/>
            <a:chExt cx="2449035" cy="1032607"/>
          </a:xfrm>
        </p:grpSpPr>
        <p:sp>
          <p:nvSpPr>
            <p:cNvPr id="23" name="TextBox 11"/>
            <p:cNvSpPr txBox="1"/>
            <p:nvPr/>
          </p:nvSpPr>
          <p:spPr>
            <a:xfrm>
              <a:off x="3004222" y="2336570"/>
              <a:ext cx="2141048" cy="692497"/>
            </a:xfrm>
            <a:prstGeom prst="rect">
              <a:avLst/>
            </a:prstGeom>
            <a:noFill/>
          </p:spPr>
          <p:txBody>
            <a:bodyPr wrap="square" lIns="0" tIns="0" rIns="0" bIns="0" rtlCol="0">
              <a:spAutoFit/>
              <a:scene3d>
                <a:camera prst="orthographicFront"/>
                <a:lightRig rig="threePt" dir="t"/>
              </a:scene3d>
              <a:sp3d contourW="12700"/>
            </a:bodyPr>
            <a:lstStyle/>
            <a:p>
              <a:pPr algn="ctr" fontAlgn="auto">
                <a:lnSpc>
                  <a:spcPct val="125000"/>
                </a:lnSpc>
                <a:spcBef>
                  <a:spcPct val="0"/>
                </a:spcBef>
                <a:spcAft>
                  <a:spcPct val="0"/>
                </a:spcAft>
              </a:pPr>
              <a:r>
                <a:rPr lang="zh-CN" altLang="en-US" sz="12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点击输入简要文字内容，文字内容需概括精炼，不用多余的文字修饰，言简意赅的说明分项内容。</a:t>
              </a:r>
              <a:endParaRPr lang="zh-CN" altLang="en-US" sz="1200">
                <a:solidFill>
                  <a:prstClr val="black">
                    <a:lumMod val="85000"/>
                    <a:lumOff val="15000"/>
                  </a:prstClr>
                </a:solidFill>
                <a:latin typeface="冬青黑体简体中文 W3" panose="020B0300000000000000" pitchFamily="34" charset="-122"/>
                <a:ea typeface="冬青黑体简体中文 W3" panose="020B0300000000000000" pitchFamily="34" charset="-122"/>
                <a:sym typeface="微软雅黑" panose="020B0503020204020204" pitchFamily="34" charset="-122"/>
              </a:endParaRPr>
            </a:p>
          </p:txBody>
        </p:sp>
        <p:sp>
          <p:nvSpPr>
            <p:cNvPr id="24"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fontAlgn="auto">
                <a:spcBef>
                  <a:spcPct val="0"/>
                </a:spcBef>
                <a:spcAft>
                  <a:spcPct val="0"/>
                </a:spcAft>
              </a:pPr>
              <a:r>
                <a:rPr lang="zh-CN" altLang="en-US">
                  <a:solidFill>
                    <a:srgbClr val="009EDD"/>
                  </a:solidFill>
                  <a:latin typeface="迷你简菱心" panose="02010609000101010101" pitchFamily="49" charset="-122"/>
                  <a:ea typeface="迷你简菱心" panose="02010609000101010101" pitchFamily="49" charset="-122"/>
                </a:rPr>
                <a:t>固执型</a:t>
              </a:r>
              <a:endParaRPr lang="en-US" altLang="zh-CN">
                <a:solidFill>
                  <a:srgbClr val="009EDD"/>
                </a:solidFill>
                <a:latin typeface="迷你简菱心" panose="02010609000101010101" pitchFamily="49" charset="-122"/>
                <a:ea typeface="迷你简菱心" panose="02010609000101010101" pitchFamily="49" charset="-122"/>
              </a:endParaRPr>
            </a:p>
          </p:txBody>
        </p:sp>
      </p:grpSp>
      <p:grpSp>
        <p:nvGrpSpPr>
          <p:cNvPr id="25" name="组合 24"/>
          <p:cNvGrpSpPr/>
          <p:nvPr/>
        </p:nvGrpSpPr>
        <p:grpSpPr>
          <a:xfrm>
            <a:off x="6106258" y="2192146"/>
            <a:ext cx="2449035" cy="1032607"/>
            <a:chOff x="2850228" y="1996460"/>
            <a:chExt cx="2449035" cy="1032607"/>
          </a:xfrm>
        </p:grpSpPr>
        <p:sp>
          <p:nvSpPr>
            <p:cNvPr id="26" name="TextBox 11"/>
            <p:cNvSpPr txBox="1"/>
            <p:nvPr/>
          </p:nvSpPr>
          <p:spPr>
            <a:xfrm>
              <a:off x="3004222" y="2336570"/>
              <a:ext cx="2141048" cy="692497"/>
            </a:xfrm>
            <a:prstGeom prst="rect">
              <a:avLst/>
            </a:prstGeom>
            <a:noFill/>
          </p:spPr>
          <p:txBody>
            <a:bodyPr wrap="square" lIns="0" tIns="0" rIns="0" bIns="0" rtlCol="0">
              <a:spAutoFit/>
              <a:scene3d>
                <a:camera prst="orthographicFront"/>
                <a:lightRig rig="threePt" dir="t"/>
              </a:scene3d>
              <a:sp3d contourW="12700"/>
            </a:bodyPr>
            <a:lstStyle/>
            <a:p>
              <a:pPr algn="ctr" fontAlgn="auto">
                <a:lnSpc>
                  <a:spcPct val="125000"/>
                </a:lnSpc>
                <a:spcBef>
                  <a:spcPct val="0"/>
                </a:spcBef>
                <a:spcAft>
                  <a:spcPct val="0"/>
                </a:spcAft>
              </a:pPr>
              <a:r>
                <a:rPr lang="zh-CN" altLang="en-US" sz="12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点击输入简要文字内容，文字内容需概括精炼，不用多余的文字修饰，言简意赅的说明分项内容。</a:t>
              </a:r>
              <a:endParaRPr lang="zh-CN" altLang="en-US" sz="1200">
                <a:solidFill>
                  <a:prstClr val="black">
                    <a:lumMod val="85000"/>
                    <a:lumOff val="15000"/>
                  </a:prstClr>
                </a:solidFill>
                <a:latin typeface="冬青黑体简体中文 W3" panose="020B0300000000000000" pitchFamily="34" charset="-122"/>
                <a:ea typeface="冬青黑体简体中文 W3" panose="020B0300000000000000" pitchFamily="34" charset="-122"/>
                <a:sym typeface="微软雅黑" panose="020B0503020204020204" pitchFamily="34" charset="-122"/>
              </a:endParaRPr>
            </a:p>
          </p:txBody>
        </p:sp>
        <p:sp>
          <p:nvSpPr>
            <p:cNvPr id="27"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fontAlgn="auto">
                <a:spcBef>
                  <a:spcPct val="0"/>
                </a:spcBef>
                <a:spcAft>
                  <a:spcPct val="0"/>
                </a:spcAft>
              </a:pPr>
              <a:r>
                <a:rPr lang="zh-CN" altLang="en-US">
                  <a:solidFill>
                    <a:srgbClr val="009EDD"/>
                  </a:solidFill>
                  <a:latin typeface="迷你简菱心" panose="02010609000101010101" pitchFamily="49" charset="-122"/>
                  <a:ea typeface="迷你简菱心" panose="02010609000101010101" pitchFamily="49" charset="-122"/>
                </a:rPr>
                <a:t>固执型</a:t>
              </a:r>
              <a:endParaRPr lang="en-US" altLang="zh-CN">
                <a:solidFill>
                  <a:srgbClr val="009EDD"/>
                </a:solidFill>
                <a:latin typeface="迷你简菱心" panose="02010609000101010101" pitchFamily="49" charset="-122"/>
                <a:ea typeface="迷你简菱心" panose="0201060900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500"/>
                            </p:stCondLst>
                            <p:childTnLst>
                              <p:par>
                                <p:cTn id="61" presetID="14" presetClass="entr" presetSubtype="1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par>
                                <p:cTn id="64" presetID="14" presetClass="entr" presetSubtype="1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randombar(horizontal)">
                                      <p:cBhvr>
                                        <p:cTn id="66" dur="500"/>
                                        <p:tgtEl>
                                          <p:spTgt spid="19"/>
                                        </p:tgtEl>
                                      </p:cBhvr>
                                    </p:animEffect>
                                  </p:childTnLst>
                                </p:cTn>
                              </p:par>
                              <p:par>
                                <p:cTn id="67" presetID="14"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randombar(horizontal)">
                                      <p:cBhvr>
                                        <p:cTn id="69" dur="500"/>
                                        <p:tgtEl>
                                          <p:spTgt spid="25"/>
                                        </p:tgtEl>
                                      </p:cBhvr>
                                    </p:animEffect>
                                  </p:childTnLst>
                                </p:cTn>
                              </p:par>
                              <p:par>
                                <p:cTn id="70" presetID="14"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randombar(horizontal)">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明年工作计划</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sp>
        <p:nvSpPr>
          <p:cNvPr id="5" name="矩形 4"/>
          <p:cNvSpPr/>
          <p:nvPr/>
        </p:nvSpPr>
        <p:spPr>
          <a:xfrm>
            <a:off x="1574829" y="3047796"/>
            <a:ext cx="3690213" cy="166568"/>
          </a:xfrm>
          <a:prstGeom prst="rect">
            <a:avLst/>
          </a:prstGeom>
          <a:solidFill>
            <a:srgbClr val="E7E6E6">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E75B6"/>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1574829" y="3047796"/>
            <a:ext cx="3119787" cy="166568"/>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E75B6"/>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1574829" y="3802047"/>
            <a:ext cx="3690213" cy="166568"/>
          </a:xfrm>
          <a:prstGeom prst="rect">
            <a:avLst/>
          </a:prstGeom>
          <a:solidFill>
            <a:srgbClr val="E7E6E6">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E75B6"/>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1574828" y="3802047"/>
            <a:ext cx="3331353" cy="166568"/>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E75B6"/>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1574829" y="4556299"/>
            <a:ext cx="3690213" cy="166568"/>
          </a:xfrm>
          <a:prstGeom prst="rect">
            <a:avLst/>
          </a:prstGeom>
          <a:solidFill>
            <a:srgbClr val="E7E6E6">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E75B6"/>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1574829" y="4556299"/>
            <a:ext cx="2665082" cy="166568"/>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E75B6"/>
              </a:solidFill>
              <a:effectLst/>
              <a:uLnTx/>
              <a:uFillTx/>
              <a:latin typeface="方正尚酷简体" panose="03000509000000000000" pitchFamily="65" charset="-122"/>
              <a:ea typeface="方正尚酷简体" panose="03000509000000000000" pitchFamily="65" charset="-122"/>
              <a:cs typeface="+mn-cs"/>
            </a:endParaRPr>
          </a:p>
        </p:txBody>
      </p:sp>
      <p:sp>
        <p:nvSpPr>
          <p:cNvPr id="11" name="矩形 10"/>
          <p:cNvSpPr/>
          <p:nvPr/>
        </p:nvSpPr>
        <p:spPr>
          <a:xfrm>
            <a:off x="1574829" y="5310550"/>
            <a:ext cx="3690213" cy="166568"/>
          </a:xfrm>
          <a:prstGeom prst="rect">
            <a:avLst/>
          </a:prstGeom>
          <a:solidFill>
            <a:schemeClr val="tx1">
              <a:lumMod val="85000"/>
              <a:lumOff val="15000"/>
            </a:schemeClr>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E75B6"/>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1574828" y="5310550"/>
            <a:ext cx="2998217" cy="166568"/>
          </a:xfrm>
          <a:prstGeom prst="rect">
            <a:avLst/>
          </a:prstGeom>
          <a:solidFill>
            <a:srgbClr val="009E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E75B6"/>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1549006" y="2712421"/>
            <a:ext cx="1309782" cy="338554"/>
          </a:xfrm>
          <a:prstGeom prst="rect">
            <a:avLst/>
          </a:prstGeom>
          <a:noFill/>
        </p:spPr>
        <p:txBody>
          <a:bodyPr wrap="none" rtlCol="0">
            <a:spAutoFit/>
          </a:bodyPr>
          <a:lstStyle/>
          <a:p>
            <a:pPr fontAlgn="auto">
              <a:spcBef>
                <a:spcPct val="0"/>
              </a:spcBef>
              <a:spcAft>
                <a:spcPct val="0"/>
              </a:spcAft>
            </a:pPr>
            <a:r>
              <a:rPr lang="en-US" altLang="zh-CN" sz="1600">
                <a:solidFill>
                  <a:srgbClr val="009EDD"/>
                </a:solidFill>
                <a:latin typeface="方正尚酷简体" panose="03000509000000000000" pitchFamily="65" charset="-122"/>
                <a:ea typeface="方正尚酷简体" panose="03000509000000000000" pitchFamily="65" charset="-122"/>
              </a:rPr>
              <a:t>A. </a:t>
            </a:r>
            <a:r>
              <a:rPr lang="zh-CN" altLang="en-US" sz="1600">
                <a:solidFill>
                  <a:srgbClr val="009EDD"/>
                </a:solidFill>
                <a:latin typeface="方正尚酷简体" panose="03000509000000000000" pitchFamily="65" charset="-122"/>
                <a:ea typeface="方正尚酷简体" panose="03000509000000000000" pitchFamily="65" charset="-122"/>
              </a:rPr>
              <a:t>技能进修</a:t>
            </a:r>
          </a:p>
        </p:txBody>
      </p:sp>
      <p:sp>
        <p:nvSpPr>
          <p:cNvPr id="14" name="文本框 13"/>
          <p:cNvSpPr txBox="1"/>
          <p:nvPr/>
        </p:nvSpPr>
        <p:spPr>
          <a:xfrm>
            <a:off x="1549006" y="3471505"/>
            <a:ext cx="1297150" cy="338554"/>
          </a:xfrm>
          <a:prstGeom prst="rect">
            <a:avLst/>
          </a:prstGeom>
          <a:noFill/>
        </p:spPr>
        <p:txBody>
          <a:bodyPr wrap="none" rtlCol="0">
            <a:spAutoFit/>
          </a:bodyPr>
          <a:lstStyle/>
          <a:p>
            <a:pPr fontAlgn="auto">
              <a:spcBef>
                <a:spcPct val="0"/>
              </a:spcBef>
              <a:spcAft>
                <a:spcPct val="0"/>
              </a:spcAft>
            </a:pPr>
            <a:r>
              <a:rPr lang="en-US" altLang="zh-CN" sz="1600">
                <a:solidFill>
                  <a:srgbClr val="009EDD"/>
                </a:solidFill>
                <a:latin typeface="方正尚酷简体" panose="03000509000000000000" pitchFamily="65" charset="-122"/>
                <a:ea typeface="方正尚酷简体" panose="03000509000000000000" pitchFamily="65" charset="-122"/>
              </a:rPr>
              <a:t>B. </a:t>
            </a:r>
            <a:r>
              <a:rPr lang="zh-CN" altLang="en-US" sz="1600">
                <a:solidFill>
                  <a:srgbClr val="009EDD"/>
                </a:solidFill>
                <a:latin typeface="方正尚酷简体" panose="03000509000000000000" pitchFamily="65" charset="-122"/>
                <a:ea typeface="方正尚酷简体" panose="03000509000000000000" pitchFamily="65" charset="-122"/>
              </a:rPr>
              <a:t>技能消化</a:t>
            </a:r>
          </a:p>
        </p:txBody>
      </p:sp>
      <p:sp>
        <p:nvSpPr>
          <p:cNvPr id="15" name="文本框 14"/>
          <p:cNvSpPr txBox="1"/>
          <p:nvPr/>
        </p:nvSpPr>
        <p:spPr>
          <a:xfrm>
            <a:off x="1549006" y="4230589"/>
            <a:ext cx="1290738" cy="338554"/>
          </a:xfrm>
          <a:prstGeom prst="rect">
            <a:avLst/>
          </a:prstGeom>
          <a:noFill/>
        </p:spPr>
        <p:txBody>
          <a:bodyPr wrap="none" rtlCol="0">
            <a:spAutoFit/>
          </a:bodyPr>
          <a:lstStyle/>
          <a:p>
            <a:pPr fontAlgn="auto">
              <a:spcBef>
                <a:spcPct val="0"/>
              </a:spcBef>
              <a:spcAft>
                <a:spcPct val="0"/>
              </a:spcAft>
            </a:pPr>
            <a:r>
              <a:rPr lang="en-US" altLang="zh-CN" sz="1600">
                <a:solidFill>
                  <a:srgbClr val="009EDD"/>
                </a:solidFill>
                <a:latin typeface="方正尚酷简体" panose="03000509000000000000" pitchFamily="65" charset="-122"/>
                <a:ea typeface="方正尚酷简体" panose="03000509000000000000" pitchFamily="65" charset="-122"/>
              </a:rPr>
              <a:t>C. </a:t>
            </a:r>
            <a:r>
              <a:rPr lang="zh-CN" altLang="en-US" sz="1600">
                <a:solidFill>
                  <a:srgbClr val="009EDD"/>
                </a:solidFill>
                <a:latin typeface="方正尚酷简体" panose="03000509000000000000" pitchFamily="65" charset="-122"/>
                <a:ea typeface="方正尚酷简体" panose="03000509000000000000" pitchFamily="65" charset="-122"/>
              </a:rPr>
              <a:t>结合实践</a:t>
            </a:r>
          </a:p>
        </p:txBody>
      </p:sp>
      <p:sp>
        <p:nvSpPr>
          <p:cNvPr id="16" name="文本框 15"/>
          <p:cNvSpPr txBox="1"/>
          <p:nvPr/>
        </p:nvSpPr>
        <p:spPr>
          <a:xfrm>
            <a:off x="1549006" y="4989671"/>
            <a:ext cx="1301959" cy="338554"/>
          </a:xfrm>
          <a:prstGeom prst="rect">
            <a:avLst/>
          </a:prstGeom>
          <a:noFill/>
        </p:spPr>
        <p:txBody>
          <a:bodyPr wrap="none" rtlCol="0">
            <a:spAutoFit/>
          </a:bodyPr>
          <a:lstStyle/>
          <a:p>
            <a:pPr fontAlgn="auto">
              <a:spcBef>
                <a:spcPct val="0"/>
              </a:spcBef>
              <a:spcAft>
                <a:spcPct val="0"/>
              </a:spcAft>
            </a:pPr>
            <a:r>
              <a:rPr lang="en-US" altLang="zh-CN" sz="1600">
                <a:solidFill>
                  <a:srgbClr val="009EDD"/>
                </a:solidFill>
                <a:latin typeface="方正尚酷简体" panose="03000509000000000000" pitchFamily="65" charset="-122"/>
                <a:ea typeface="方正尚酷简体" panose="03000509000000000000" pitchFamily="65" charset="-122"/>
              </a:rPr>
              <a:t>D. </a:t>
            </a:r>
            <a:r>
              <a:rPr lang="zh-CN" altLang="en-US" sz="1600">
                <a:solidFill>
                  <a:srgbClr val="009EDD"/>
                </a:solidFill>
                <a:latin typeface="方正尚酷简体" panose="03000509000000000000" pitchFamily="65" charset="-122"/>
                <a:ea typeface="方正尚酷简体" panose="03000509000000000000" pitchFamily="65" charset="-122"/>
              </a:rPr>
              <a:t>总结经验</a:t>
            </a:r>
          </a:p>
        </p:txBody>
      </p:sp>
      <p:sp>
        <p:nvSpPr>
          <p:cNvPr id="17" name="文本框 16"/>
          <p:cNvSpPr txBox="1"/>
          <p:nvPr/>
        </p:nvSpPr>
        <p:spPr>
          <a:xfrm>
            <a:off x="5283908" y="2912136"/>
            <a:ext cx="667170" cy="400110"/>
          </a:xfrm>
          <a:prstGeom prst="rect">
            <a:avLst/>
          </a:prstGeom>
          <a:noFill/>
        </p:spPr>
        <p:txBody>
          <a:bodyPr wrap="none" rtlCol="0">
            <a:spAutoFit/>
          </a:bodyPr>
          <a:lstStyle/>
          <a:p>
            <a:pPr algn="ctr" fontAlgn="auto">
              <a:spcBef>
                <a:spcPct val="0"/>
              </a:spcBef>
              <a:spcAft>
                <a:spcPct val="0"/>
              </a:spcAft>
            </a:pPr>
            <a:r>
              <a:rPr lang="en-US" altLang="zh-CN" sz="2000">
                <a:solidFill>
                  <a:srgbClr val="009EDD"/>
                </a:solidFill>
                <a:latin typeface="DINPro-Regular" panose="02000503030000020004" pitchFamily="50" charset="0"/>
                <a:ea typeface="微软雅黑" panose="020B0503020204020204" pitchFamily="34" charset="-122"/>
              </a:rPr>
              <a:t>93%</a:t>
            </a:r>
            <a:endParaRPr lang="zh-CN" altLang="en-US" sz="2000">
              <a:solidFill>
                <a:srgbClr val="009EDD"/>
              </a:solidFill>
              <a:latin typeface="DINPro-Regular" panose="02000503030000020004" pitchFamily="50" charset="0"/>
              <a:ea typeface="微软雅黑" panose="020B0503020204020204" pitchFamily="34" charset="-122"/>
            </a:endParaRPr>
          </a:p>
        </p:txBody>
      </p:sp>
      <p:sp>
        <p:nvSpPr>
          <p:cNvPr id="18" name="文本框 17"/>
          <p:cNvSpPr txBox="1"/>
          <p:nvPr/>
        </p:nvSpPr>
        <p:spPr>
          <a:xfrm>
            <a:off x="5283908" y="3676245"/>
            <a:ext cx="667170" cy="400110"/>
          </a:xfrm>
          <a:prstGeom prst="rect">
            <a:avLst/>
          </a:prstGeom>
          <a:noFill/>
        </p:spPr>
        <p:txBody>
          <a:bodyPr wrap="none" rtlCol="0">
            <a:spAutoFit/>
          </a:bodyPr>
          <a:lstStyle/>
          <a:p>
            <a:pPr algn="ctr" fontAlgn="auto">
              <a:spcBef>
                <a:spcPct val="0"/>
              </a:spcBef>
              <a:spcAft>
                <a:spcPct val="0"/>
              </a:spcAft>
            </a:pPr>
            <a:r>
              <a:rPr lang="en-US" altLang="zh-CN" sz="2000">
                <a:solidFill>
                  <a:srgbClr val="009EDD"/>
                </a:solidFill>
                <a:latin typeface="DINPro-Regular" panose="02000503030000020004" pitchFamily="50" charset="0"/>
                <a:ea typeface="微软雅黑" panose="020B0503020204020204" pitchFamily="34" charset="-122"/>
              </a:rPr>
              <a:t>95%</a:t>
            </a:r>
            <a:endParaRPr lang="zh-CN" altLang="en-US" sz="2000">
              <a:solidFill>
                <a:srgbClr val="009EDD"/>
              </a:solidFill>
              <a:latin typeface="DINPro-Regular" panose="02000503030000020004" pitchFamily="50" charset="0"/>
              <a:ea typeface="微软雅黑" panose="020B0503020204020204" pitchFamily="34" charset="-122"/>
            </a:endParaRPr>
          </a:p>
        </p:txBody>
      </p:sp>
      <p:sp>
        <p:nvSpPr>
          <p:cNvPr id="19" name="文本框 18"/>
          <p:cNvSpPr txBox="1"/>
          <p:nvPr/>
        </p:nvSpPr>
        <p:spPr>
          <a:xfrm>
            <a:off x="5283908" y="4440354"/>
            <a:ext cx="667170" cy="400110"/>
          </a:xfrm>
          <a:prstGeom prst="rect">
            <a:avLst/>
          </a:prstGeom>
          <a:noFill/>
        </p:spPr>
        <p:txBody>
          <a:bodyPr wrap="none" rtlCol="0">
            <a:spAutoFit/>
          </a:bodyPr>
          <a:lstStyle/>
          <a:p>
            <a:pPr algn="ctr" fontAlgn="auto">
              <a:spcBef>
                <a:spcPct val="0"/>
              </a:spcBef>
              <a:spcAft>
                <a:spcPct val="0"/>
              </a:spcAft>
            </a:pPr>
            <a:r>
              <a:rPr lang="en-US" altLang="zh-CN" sz="2000">
                <a:solidFill>
                  <a:srgbClr val="009EDD"/>
                </a:solidFill>
                <a:latin typeface="DINPro-Regular" panose="02000503030000020004" pitchFamily="50" charset="0"/>
                <a:ea typeface="微软雅黑" panose="020B0503020204020204" pitchFamily="34" charset="-122"/>
              </a:rPr>
              <a:t>78%</a:t>
            </a:r>
            <a:endParaRPr lang="zh-CN" altLang="en-US" sz="2000">
              <a:solidFill>
                <a:srgbClr val="009EDD"/>
              </a:solidFill>
              <a:latin typeface="DINPro-Regular" panose="02000503030000020004" pitchFamily="50" charset="0"/>
              <a:ea typeface="微软雅黑" panose="020B0503020204020204" pitchFamily="34" charset="-122"/>
            </a:endParaRPr>
          </a:p>
        </p:txBody>
      </p:sp>
      <p:sp>
        <p:nvSpPr>
          <p:cNvPr id="20" name="文本框 19"/>
          <p:cNvSpPr txBox="1"/>
          <p:nvPr/>
        </p:nvSpPr>
        <p:spPr>
          <a:xfrm>
            <a:off x="5283908" y="5204464"/>
            <a:ext cx="667170" cy="400110"/>
          </a:xfrm>
          <a:prstGeom prst="rect">
            <a:avLst/>
          </a:prstGeom>
          <a:noFill/>
        </p:spPr>
        <p:txBody>
          <a:bodyPr wrap="none" rtlCol="0">
            <a:spAutoFit/>
          </a:bodyPr>
          <a:lstStyle/>
          <a:p>
            <a:pPr algn="ctr" fontAlgn="auto">
              <a:spcBef>
                <a:spcPct val="0"/>
              </a:spcBef>
              <a:spcAft>
                <a:spcPct val="0"/>
              </a:spcAft>
            </a:pPr>
            <a:r>
              <a:rPr lang="en-US" altLang="zh-CN" sz="2000">
                <a:solidFill>
                  <a:srgbClr val="009EDD"/>
                </a:solidFill>
                <a:latin typeface="DINPro-Regular" panose="02000503030000020004" pitchFamily="50" charset="0"/>
                <a:ea typeface="微软雅黑" panose="020B0503020204020204" pitchFamily="34" charset="-122"/>
              </a:rPr>
              <a:t>82%</a:t>
            </a:r>
            <a:endParaRPr lang="zh-CN" altLang="en-US" sz="2000">
              <a:solidFill>
                <a:srgbClr val="009EDD"/>
              </a:solidFill>
              <a:latin typeface="DINPro-Regular" panose="02000503030000020004" pitchFamily="50" charset="0"/>
              <a:ea typeface="微软雅黑" panose="020B0503020204020204" pitchFamily="34" charset="-122"/>
            </a:endParaRPr>
          </a:p>
        </p:txBody>
      </p:sp>
      <p:sp>
        <p:nvSpPr>
          <p:cNvPr id="21" name="文本框 20"/>
          <p:cNvSpPr txBox="1"/>
          <p:nvPr/>
        </p:nvSpPr>
        <p:spPr>
          <a:xfrm>
            <a:off x="6630733" y="3564449"/>
            <a:ext cx="3888436" cy="1815882"/>
          </a:xfrm>
          <a:prstGeom prst="rect">
            <a:avLst/>
          </a:prstGeom>
          <a:noFill/>
        </p:spPr>
        <p:txBody>
          <a:bodyPr wrap="square" rtlCol="0">
            <a:spAutoFit/>
          </a:bodyPr>
          <a:lstStyle/>
          <a:p>
            <a:pPr algn="just" fontAlgn="auto">
              <a:lnSpc>
                <a:spcPct val="140000"/>
              </a:lnSpc>
              <a:spcBef>
                <a:spcPct val="0"/>
              </a:spcBef>
              <a:spcAft>
                <a:spcPct val="0"/>
              </a:spcAft>
            </a:pPr>
            <a:r>
              <a:rPr lang="zh-CN" altLang="en-US" sz="16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此处添加详细文本描述，建议与标题相关并符合整体语言风格，语言描述尽量简洁生动。尽量将每页幻灯片的字数控制在</a:t>
            </a:r>
            <a:r>
              <a:rPr lang="en-US" altLang="zh-CN" sz="1600">
                <a:solidFill>
                  <a:srgbClr val="E7E6E6">
                    <a:lumMod val="50000"/>
                  </a:srgbClr>
                </a:solidFill>
                <a:latin typeface="方正兰亭细黑_GBK" panose="02000000000000000000" pitchFamily="2" charset="-122"/>
                <a:ea typeface="方正兰亭细黑_GBK" panose="02000000000000000000" pitchFamily="2" charset="-122"/>
              </a:rPr>
              <a:t>200</a:t>
            </a:r>
            <a:r>
              <a:rPr lang="zh-CN" altLang="en-US" sz="1600">
                <a:solidFill>
                  <a:srgbClr val="E7E6E6">
                    <a:lumMod val="50000"/>
                  </a:srgbClr>
                </a:solidFill>
                <a:latin typeface="方正兰亭细黑_GBK" panose="02000000000000000000" pitchFamily="2" charset="-122"/>
                <a:ea typeface="方正兰亭细黑_GBK" panose="02000000000000000000" pitchFamily="2" charset="-122"/>
              </a:rPr>
              <a:t>字以内，据统计每页幻灯片的播放时间最好控制在</a:t>
            </a:r>
            <a:r>
              <a:rPr lang="en-US" altLang="zh-CN" sz="1600">
                <a:solidFill>
                  <a:srgbClr val="E7E6E6">
                    <a:lumMod val="50000"/>
                  </a:srgbClr>
                </a:solidFill>
                <a:latin typeface="方正兰亭细黑_GBK" panose="02000000000000000000" pitchFamily="2" charset="-122"/>
                <a:ea typeface="方正兰亭细黑_GBK" panose="02000000000000000000" pitchFamily="2" charset="-122"/>
              </a:rPr>
              <a:t>5</a:t>
            </a:r>
            <a:r>
              <a:rPr lang="zh-CN" altLang="en-US" sz="1600">
                <a:solidFill>
                  <a:srgbClr val="E7E6E6">
                    <a:lumMod val="50000"/>
                  </a:srgbClr>
                </a:solidFill>
                <a:latin typeface="方正兰亭细黑_GBK" panose="02000000000000000000" pitchFamily="2" charset="-122"/>
                <a:ea typeface="方正兰亭细黑_GBK" panose="02000000000000000000" pitchFamily="2" charset="-122"/>
              </a:rPr>
              <a:t>分钟之内。</a:t>
            </a:r>
          </a:p>
        </p:txBody>
      </p:sp>
      <p:sp>
        <p:nvSpPr>
          <p:cNvPr id="22" name="文本框 21"/>
          <p:cNvSpPr txBox="1"/>
          <p:nvPr/>
        </p:nvSpPr>
        <p:spPr>
          <a:xfrm>
            <a:off x="6630733" y="2766721"/>
            <a:ext cx="1415772" cy="461665"/>
          </a:xfrm>
          <a:prstGeom prst="rect">
            <a:avLst/>
          </a:prstGeom>
          <a:noFill/>
        </p:spPr>
        <p:txBody>
          <a:bodyPr wrap="none" rtlCol="0">
            <a:spAutoFit/>
          </a:bodyPr>
          <a:lstStyle/>
          <a:p>
            <a:pPr fontAlgn="auto">
              <a:spcBef>
                <a:spcPct val="0"/>
              </a:spcBef>
              <a:spcAft>
                <a:spcPct val="0"/>
              </a:spcAft>
            </a:pPr>
            <a:r>
              <a:rPr lang="zh-CN" altLang="en-US" sz="2400">
                <a:solidFill>
                  <a:srgbClr val="009EDD"/>
                </a:solidFill>
                <a:latin typeface="方正尚酷简体" panose="03000509000000000000" pitchFamily="65" charset="-122"/>
                <a:ea typeface="方正尚酷简体" panose="03000509000000000000" pitchFamily="65" charset="-122"/>
              </a:rPr>
              <a:t>学习进修</a:t>
            </a:r>
          </a:p>
        </p:txBody>
      </p:sp>
      <p:cxnSp>
        <p:nvCxnSpPr>
          <p:cNvPr id="23" name="直接连接符 22"/>
          <p:cNvCxnSpPr/>
          <p:nvPr/>
        </p:nvCxnSpPr>
        <p:spPr>
          <a:xfrm>
            <a:off x="6736964" y="3340295"/>
            <a:ext cx="3622548" cy="0"/>
          </a:xfrm>
          <a:prstGeom prst="line">
            <a:avLst/>
          </a:prstGeom>
          <a:noFill/>
          <a:ln w="12700" cap="flat" cmpd="sng" algn="ctr">
            <a:solidFill>
              <a:srgbClr val="009EDD"/>
            </a:solidFill>
            <a:prstDash val="solid"/>
            <a:miter lim="800000"/>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7"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 calcmode="lin" valueType="num">
                                      <p:cBhvr>
                                        <p:cTn id="32" dur="500" fill="hold"/>
                                        <p:tgtEl>
                                          <p:spTgt spid="17"/>
                                        </p:tgtEl>
                                        <p:attrNameLst>
                                          <p:attrName>style.rotation</p:attrName>
                                        </p:attrNameLst>
                                      </p:cBhvr>
                                      <p:tavLst>
                                        <p:tav tm="0">
                                          <p:val>
                                            <p:fltVal val="360"/>
                                          </p:val>
                                        </p:tav>
                                        <p:tav tm="100000">
                                          <p:val>
                                            <p:fltVal val="0"/>
                                          </p:val>
                                        </p:tav>
                                      </p:tavLst>
                                    </p:anim>
                                    <p:animEffect transition="in" filter="fade">
                                      <p:cBhvr>
                                        <p:cTn id="33" dur="500"/>
                                        <p:tgtEl>
                                          <p:spTgt spid="17"/>
                                        </p:tgtEl>
                                      </p:cBhvr>
                                    </p:animEffect>
                                  </p:childTnLst>
                                </p:cTn>
                              </p:par>
                            </p:childTnLst>
                          </p:cTn>
                        </p:par>
                        <p:par>
                          <p:cTn id="34" fill="hold">
                            <p:stCondLst>
                              <p:cond delay="2500"/>
                            </p:stCondLst>
                            <p:childTnLst>
                              <p:par>
                                <p:cTn id="35" presetID="25"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0" dur="1000" fill="hold"/>
                                        <p:tgtEl>
                                          <p:spTgt spid="14"/>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4"/>
                                        </p:tgtEl>
                                      </p:cBhvr>
                                    </p:animEffect>
                                  </p:childTnLst>
                                </p:cTn>
                              </p:par>
                            </p:childTnLst>
                          </p:cTn>
                        </p:par>
                        <p:par>
                          <p:cTn id="45" fill="hold">
                            <p:stCondLst>
                              <p:cond delay="3500"/>
                            </p:stCondLst>
                            <p:childTnLst>
                              <p:par>
                                <p:cTn id="46" presetID="2" presetClass="entr" presetSubtype="2"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17"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ppt_x</p:attrName>
                                        </p:attrNameLst>
                                      </p:cBhvr>
                                      <p:tavLst>
                                        <p:tav tm="0">
                                          <p:val>
                                            <p:strVal val="#ppt_x-#ppt_w/2"/>
                                          </p:val>
                                        </p:tav>
                                        <p:tav tm="100000">
                                          <p:val>
                                            <p:strVal val="#ppt_x"/>
                                          </p:val>
                                        </p:tav>
                                      </p:tavLst>
                                    </p:anim>
                                    <p:anim calcmode="lin" valueType="num">
                                      <p:cBhvr>
                                        <p:cTn id="54" dur="500" fill="hold"/>
                                        <p:tgtEl>
                                          <p:spTgt spid="8"/>
                                        </p:tgtEl>
                                        <p:attrNameLst>
                                          <p:attrName>ppt_y</p:attrName>
                                        </p:attrNameLst>
                                      </p:cBhvr>
                                      <p:tavLst>
                                        <p:tav tm="0">
                                          <p:val>
                                            <p:strVal val="#ppt_y"/>
                                          </p:val>
                                        </p:tav>
                                        <p:tav tm="100000">
                                          <p:val>
                                            <p:strVal val="#ppt_y"/>
                                          </p:val>
                                        </p:tav>
                                      </p:tavLst>
                                    </p:anim>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strVal val="#ppt_h"/>
                                          </p:val>
                                        </p:tav>
                                        <p:tav tm="100000">
                                          <p:val>
                                            <p:strVal val="#ppt_h"/>
                                          </p:val>
                                        </p:tav>
                                      </p:tavLst>
                                    </p:anim>
                                  </p:childTnLst>
                                </p:cTn>
                              </p:par>
                            </p:childTnLst>
                          </p:cTn>
                        </p:par>
                        <p:par>
                          <p:cTn id="57" fill="hold">
                            <p:stCondLst>
                              <p:cond delay="4500"/>
                            </p:stCondLst>
                            <p:childTnLst>
                              <p:par>
                                <p:cTn id="58" presetID="49" presetClass="entr" presetSubtype="0" decel="10000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childTnLst>
                          </p:cTn>
                        </p:par>
                        <p:par>
                          <p:cTn id="64" fill="hold">
                            <p:stCondLst>
                              <p:cond delay="5000"/>
                            </p:stCondLst>
                            <p:childTnLst>
                              <p:par>
                                <p:cTn id="65" presetID="25"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5"/>
                                        </p:tgtEl>
                                      </p:cBhvr>
                                    </p:animEffect>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1+#ppt_w/2"/>
                                          </p:val>
                                        </p:tav>
                                        <p:tav tm="100000">
                                          <p:val>
                                            <p:strVal val="#ppt_x"/>
                                          </p:val>
                                        </p:tav>
                                      </p:tavLst>
                                    </p:anim>
                                    <p:anim calcmode="lin" valueType="num">
                                      <p:cBhvr additive="base">
                                        <p:cTn id="79" dur="500" fill="hold"/>
                                        <p:tgtEl>
                                          <p:spTgt spid="9"/>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17"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ppt_x</p:attrName>
                                        </p:attrNameLst>
                                      </p:cBhvr>
                                      <p:tavLst>
                                        <p:tav tm="0">
                                          <p:val>
                                            <p:strVal val="#ppt_x-#ppt_w/2"/>
                                          </p:val>
                                        </p:tav>
                                        <p:tav tm="100000">
                                          <p:val>
                                            <p:strVal val="#ppt_x"/>
                                          </p:val>
                                        </p:tav>
                                      </p:tavLst>
                                    </p:anim>
                                    <p:anim calcmode="lin" valueType="num">
                                      <p:cBhvr>
                                        <p:cTn id="84" dur="500" fill="hold"/>
                                        <p:tgtEl>
                                          <p:spTgt spid="10"/>
                                        </p:tgtEl>
                                        <p:attrNameLst>
                                          <p:attrName>ppt_y</p:attrName>
                                        </p:attrNameLst>
                                      </p:cBhvr>
                                      <p:tavLst>
                                        <p:tav tm="0">
                                          <p:val>
                                            <p:strVal val="#ppt_y"/>
                                          </p:val>
                                        </p:tav>
                                        <p:tav tm="100000">
                                          <p:val>
                                            <p:strVal val="#ppt_y"/>
                                          </p:val>
                                        </p:tav>
                                      </p:tavLst>
                                    </p:anim>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strVal val="#ppt_h"/>
                                          </p:val>
                                        </p:tav>
                                        <p:tav tm="100000">
                                          <p:val>
                                            <p:strVal val="#ppt_h"/>
                                          </p:val>
                                        </p:tav>
                                      </p:tavLst>
                                    </p:anim>
                                  </p:childTnLst>
                                </p:cTn>
                              </p:par>
                            </p:childTnLst>
                          </p:cTn>
                        </p:par>
                        <p:par>
                          <p:cTn id="87" fill="hold">
                            <p:stCondLst>
                              <p:cond delay="7000"/>
                            </p:stCondLst>
                            <p:childTnLst>
                              <p:par>
                                <p:cTn id="88" presetID="49" presetClass="entr" presetSubtype="0" decel="10000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 calcmode="lin" valueType="num">
                                      <p:cBhvr>
                                        <p:cTn id="92" dur="500" fill="hold"/>
                                        <p:tgtEl>
                                          <p:spTgt spid="19"/>
                                        </p:tgtEl>
                                        <p:attrNameLst>
                                          <p:attrName>style.rotation</p:attrName>
                                        </p:attrNameLst>
                                      </p:cBhvr>
                                      <p:tavLst>
                                        <p:tav tm="0">
                                          <p:val>
                                            <p:fltVal val="360"/>
                                          </p:val>
                                        </p:tav>
                                        <p:tav tm="100000">
                                          <p:val>
                                            <p:fltVal val="0"/>
                                          </p:val>
                                        </p:tav>
                                      </p:tavLst>
                                    </p:anim>
                                    <p:animEffect transition="in" filter="fade">
                                      <p:cBhvr>
                                        <p:cTn id="93" dur="500"/>
                                        <p:tgtEl>
                                          <p:spTgt spid="19"/>
                                        </p:tgtEl>
                                      </p:cBhvr>
                                    </p:animEffect>
                                  </p:childTnLst>
                                </p:cTn>
                              </p:par>
                            </p:childTnLst>
                          </p:cTn>
                        </p:par>
                        <p:par>
                          <p:cTn id="94" fill="hold">
                            <p:stCondLst>
                              <p:cond delay="7500"/>
                            </p:stCondLst>
                            <p:childTnLst>
                              <p:par>
                                <p:cTn id="95" presetID="25"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0" dur="1000" fill="hold"/>
                                        <p:tgtEl>
                                          <p:spTgt spid="16"/>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6"/>
                                        </p:tgtEl>
                                      </p:cBhvr>
                                    </p:animEffect>
                                  </p:childTnLst>
                                </p:cTn>
                              </p:par>
                            </p:childTnLst>
                          </p:cTn>
                        </p:par>
                        <p:par>
                          <p:cTn id="105" fill="hold">
                            <p:stCondLst>
                              <p:cond delay="8500"/>
                            </p:stCondLst>
                            <p:childTnLst>
                              <p:par>
                                <p:cTn id="106" presetID="2" presetClass="entr" presetSubtype="2" fill="hold" grpId="0" nodeType="after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additive="base">
                                        <p:cTn id="108" dur="500" fill="hold"/>
                                        <p:tgtEl>
                                          <p:spTgt spid="11"/>
                                        </p:tgtEl>
                                        <p:attrNameLst>
                                          <p:attrName>ppt_x</p:attrName>
                                        </p:attrNameLst>
                                      </p:cBhvr>
                                      <p:tavLst>
                                        <p:tav tm="0">
                                          <p:val>
                                            <p:strVal val="1+#ppt_w/2"/>
                                          </p:val>
                                        </p:tav>
                                        <p:tav tm="100000">
                                          <p:val>
                                            <p:strVal val="#ppt_x"/>
                                          </p:val>
                                        </p:tav>
                                      </p:tavLst>
                                    </p:anim>
                                    <p:anim calcmode="lin" valueType="num">
                                      <p:cBhvr additive="base">
                                        <p:cTn id="109" dur="500" fill="hold"/>
                                        <p:tgtEl>
                                          <p:spTgt spid="11"/>
                                        </p:tgtEl>
                                        <p:attrNameLst>
                                          <p:attrName>ppt_y</p:attrName>
                                        </p:attrNameLst>
                                      </p:cBhvr>
                                      <p:tavLst>
                                        <p:tav tm="0">
                                          <p:val>
                                            <p:strVal val="#ppt_y"/>
                                          </p:val>
                                        </p:tav>
                                        <p:tav tm="100000">
                                          <p:val>
                                            <p:strVal val="#ppt_y"/>
                                          </p:val>
                                        </p:tav>
                                      </p:tavLst>
                                    </p:anim>
                                  </p:childTnLst>
                                </p:cTn>
                              </p:par>
                            </p:childTnLst>
                          </p:cTn>
                        </p:par>
                        <p:par>
                          <p:cTn id="110" fill="hold">
                            <p:stCondLst>
                              <p:cond delay="9000"/>
                            </p:stCondLst>
                            <p:childTnLst>
                              <p:par>
                                <p:cTn id="111" presetID="17" presetClass="entr" presetSubtype="8" fill="hold" grpId="0" nodeType="after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500" fill="hold"/>
                                        <p:tgtEl>
                                          <p:spTgt spid="12"/>
                                        </p:tgtEl>
                                        <p:attrNameLst>
                                          <p:attrName>ppt_x</p:attrName>
                                        </p:attrNameLst>
                                      </p:cBhvr>
                                      <p:tavLst>
                                        <p:tav tm="0">
                                          <p:val>
                                            <p:strVal val="#ppt_x-#ppt_w/2"/>
                                          </p:val>
                                        </p:tav>
                                        <p:tav tm="100000">
                                          <p:val>
                                            <p:strVal val="#ppt_x"/>
                                          </p:val>
                                        </p:tav>
                                      </p:tavLst>
                                    </p:anim>
                                    <p:anim calcmode="lin" valueType="num">
                                      <p:cBhvr>
                                        <p:cTn id="114" dur="500" fill="hold"/>
                                        <p:tgtEl>
                                          <p:spTgt spid="12"/>
                                        </p:tgtEl>
                                        <p:attrNameLst>
                                          <p:attrName>ppt_y</p:attrName>
                                        </p:attrNameLst>
                                      </p:cBhvr>
                                      <p:tavLst>
                                        <p:tav tm="0">
                                          <p:val>
                                            <p:strVal val="#ppt_y"/>
                                          </p:val>
                                        </p:tav>
                                        <p:tav tm="100000">
                                          <p:val>
                                            <p:strVal val="#ppt_y"/>
                                          </p:val>
                                        </p:tav>
                                      </p:tavLst>
                                    </p:anim>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strVal val="#ppt_h"/>
                                          </p:val>
                                        </p:tav>
                                        <p:tav tm="100000">
                                          <p:val>
                                            <p:strVal val="#ppt_h"/>
                                          </p:val>
                                        </p:tav>
                                      </p:tavLst>
                                    </p:anim>
                                  </p:childTnLst>
                                </p:cTn>
                              </p:par>
                            </p:childTnLst>
                          </p:cTn>
                        </p:par>
                        <p:par>
                          <p:cTn id="117" fill="hold">
                            <p:stCondLst>
                              <p:cond delay="9500"/>
                            </p:stCondLst>
                            <p:childTnLst>
                              <p:par>
                                <p:cTn id="118" presetID="49" presetClass="entr" presetSubtype="0" decel="100000"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 calcmode="lin" valueType="num">
                                      <p:cBhvr>
                                        <p:cTn id="122" dur="500" fill="hold"/>
                                        <p:tgtEl>
                                          <p:spTgt spid="20"/>
                                        </p:tgtEl>
                                        <p:attrNameLst>
                                          <p:attrName>style.rotation</p:attrName>
                                        </p:attrNameLst>
                                      </p:cBhvr>
                                      <p:tavLst>
                                        <p:tav tm="0">
                                          <p:val>
                                            <p:fltVal val="360"/>
                                          </p:val>
                                        </p:tav>
                                        <p:tav tm="100000">
                                          <p:val>
                                            <p:fltVal val="0"/>
                                          </p:val>
                                        </p:tav>
                                      </p:tavLst>
                                    </p:anim>
                                    <p:animEffect transition="in" filter="fade">
                                      <p:cBhvr>
                                        <p:cTn id="123" dur="500"/>
                                        <p:tgtEl>
                                          <p:spTgt spid="20"/>
                                        </p:tgtEl>
                                      </p:cBhvr>
                                    </p:animEffect>
                                  </p:childTnLst>
                                </p:cTn>
                              </p:par>
                            </p:childTnLst>
                          </p:cTn>
                        </p:par>
                        <p:par>
                          <p:cTn id="124" fill="hold">
                            <p:stCondLst>
                              <p:cond delay="10000"/>
                            </p:stCondLst>
                            <p:childTnLst>
                              <p:par>
                                <p:cTn id="125" presetID="25" presetClass="entr" presetSubtype="0" fill="hold" grpId="0" nodeType="after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30" dur="1000" fill="hold"/>
                                        <p:tgtEl>
                                          <p:spTgt spid="22"/>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22"/>
                                        </p:tgtEl>
                                      </p:cBhvr>
                                    </p:animEffect>
                                  </p:childTnLst>
                                </p:cTn>
                              </p:par>
                            </p:childTnLst>
                          </p:cTn>
                        </p:par>
                        <p:par>
                          <p:cTn id="135" fill="hold">
                            <p:stCondLst>
                              <p:cond delay="11000"/>
                            </p:stCondLst>
                            <p:childTnLst>
                              <p:par>
                                <p:cTn id="136" presetID="17" presetClass="entr" presetSubtype="8" fill="hold" nodeType="after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p:cTn id="138" dur="500" fill="hold"/>
                                        <p:tgtEl>
                                          <p:spTgt spid="23"/>
                                        </p:tgtEl>
                                        <p:attrNameLst>
                                          <p:attrName>ppt_x</p:attrName>
                                        </p:attrNameLst>
                                      </p:cBhvr>
                                      <p:tavLst>
                                        <p:tav tm="0">
                                          <p:val>
                                            <p:strVal val="#ppt_x-#ppt_w/2"/>
                                          </p:val>
                                        </p:tav>
                                        <p:tav tm="100000">
                                          <p:val>
                                            <p:strVal val="#ppt_x"/>
                                          </p:val>
                                        </p:tav>
                                      </p:tavLst>
                                    </p:anim>
                                    <p:anim calcmode="lin" valueType="num">
                                      <p:cBhvr>
                                        <p:cTn id="139" dur="500" fill="hold"/>
                                        <p:tgtEl>
                                          <p:spTgt spid="23"/>
                                        </p:tgtEl>
                                        <p:attrNameLst>
                                          <p:attrName>ppt_y</p:attrName>
                                        </p:attrNameLst>
                                      </p:cBhvr>
                                      <p:tavLst>
                                        <p:tav tm="0">
                                          <p:val>
                                            <p:strVal val="#ppt_y"/>
                                          </p:val>
                                        </p:tav>
                                        <p:tav tm="100000">
                                          <p:val>
                                            <p:strVal val="#ppt_y"/>
                                          </p:val>
                                        </p:tav>
                                      </p:tavLst>
                                    </p:anim>
                                    <p:anim calcmode="lin" valueType="num">
                                      <p:cBhvr>
                                        <p:cTn id="140" dur="500" fill="hold"/>
                                        <p:tgtEl>
                                          <p:spTgt spid="23"/>
                                        </p:tgtEl>
                                        <p:attrNameLst>
                                          <p:attrName>ppt_w</p:attrName>
                                        </p:attrNameLst>
                                      </p:cBhvr>
                                      <p:tavLst>
                                        <p:tav tm="0">
                                          <p:val>
                                            <p:fltVal val="0"/>
                                          </p:val>
                                        </p:tav>
                                        <p:tav tm="100000">
                                          <p:val>
                                            <p:strVal val="#ppt_w"/>
                                          </p:val>
                                        </p:tav>
                                      </p:tavLst>
                                    </p:anim>
                                    <p:anim calcmode="lin" valueType="num">
                                      <p:cBhvr>
                                        <p:cTn id="141" dur="500" fill="hold"/>
                                        <p:tgtEl>
                                          <p:spTgt spid="23"/>
                                        </p:tgtEl>
                                        <p:attrNameLst>
                                          <p:attrName>ppt_h</p:attrName>
                                        </p:attrNameLst>
                                      </p:cBhvr>
                                      <p:tavLst>
                                        <p:tav tm="0">
                                          <p:val>
                                            <p:strVal val="#ppt_h"/>
                                          </p:val>
                                        </p:tav>
                                        <p:tav tm="100000">
                                          <p:val>
                                            <p:strVal val="#ppt_h"/>
                                          </p:val>
                                        </p:tav>
                                      </p:tavLst>
                                    </p:anim>
                                  </p:childTnLst>
                                </p:cTn>
                              </p:par>
                            </p:childTnLst>
                          </p:cTn>
                        </p:par>
                        <p:par>
                          <p:cTn id="142" fill="hold">
                            <p:stCondLst>
                              <p:cond delay="11500"/>
                            </p:stCondLst>
                            <p:childTnLst>
                              <p:par>
                                <p:cTn id="143" presetID="1" presetClass="entr" presetSubtype="0" fill="hold" grpId="0" nodeType="afterEffect">
                                  <p:stCondLst>
                                    <p:cond delay="0"/>
                                  </p:stCondLst>
                                  <p:iterate type="lt">
                                    <p:tmAbs val="50"/>
                                  </p:iterate>
                                  <p:childTnLst>
                                    <p:set>
                                      <p:cBhvr>
                                        <p:cTn id="1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明年工作计划</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sp>
        <p:nvSpPr>
          <p:cNvPr id="5" name="矩形 4"/>
          <p:cNvSpPr/>
          <p:nvPr/>
        </p:nvSpPr>
        <p:spPr>
          <a:xfrm>
            <a:off x="3434599" y="2413196"/>
            <a:ext cx="2626110" cy="1472277"/>
          </a:xfrm>
          <a:prstGeom prst="rect">
            <a:avLst/>
          </a:prstGeom>
        </p:spPr>
        <p:txBody>
          <a:bodyPr wrap="square" lIns="180000" tIns="180000" rIns="180000" bIns="180000" anchor="ctr" anchorCtr="0">
            <a:noAutofit/>
          </a:bodyPr>
          <a:lstStyle/>
          <a:p>
            <a:pPr algn="just" fontAlgn="auto">
              <a:lnSpc>
                <a:spcPct val="130000"/>
              </a:lnSpc>
              <a:spcBef>
                <a:spcPct val="0"/>
              </a:spcBef>
              <a:spcAft>
                <a:spcPts val="1200"/>
              </a:spcAft>
            </a:pPr>
            <a:r>
              <a:rPr lang="zh-CN" altLang="en-US">
                <a:solidFill>
                  <a:srgbClr val="009EDD"/>
                </a:solidFill>
                <a:latin typeface="方正尚酷简体" panose="03000509000000000000" pitchFamily="65" charset="-122"/>
                <a:ea typeface="方正尚酷简体" panose="03000509000000000000" pitchFamily="65" charset="-122"/>
              </a:rPr>
              <a:t>工作心得</a:t>
            </a:r>
            <a:endParaRPr lang="en-US" altLang="zh-CN">
              <a:solidFill>
                <a:srgbClr val="009EDD"/>
              </a:solidFill>
              <a:latin typeface="方正尚酷简体" panose="03000509000000000000" pitchFamily="65" charset="-122"/>
              <a:ea typeface="方正尚酷简体" panose="03000509000000000000" pitchFamily="65" charset="-122"/>
            </a:endParaRPr>
          </a:p>
          <a:p>
            <a:pPr algn="just" fontAlgn="auto">
              <a:lnSpc>
                <a:spcPct val="130000"/>
              </a:lnSpc>
              <a:spcBef>
                <a:spcPct val="0"/>
              </a:spcBef>
              <a:spcAft>
                <a:spcPts val="1200"/>
              </a:spcAft>
            </a:pPr>
            <a:r>
              <a:rPr lang="zh-CN" altLang="en-US" sz="1400">
                <a:solidFill>
                  <a:prstClr val="black"/>
                </a:solidFill>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1400">
              <a:solidFill>
                <a:prstClr val="black"/>
              </a:solidFill>
              <a:latin typeface="Calibri" panose="020F0502020204030204"/>
            </a:endParaRPr>
          </a:p>
        </p:txBody>
      </p:sp>
      <p:sp>
        <p:nvSpPr>
          <p:cNvPr id="6" name="矩形 5"/>
          <p:cNvSpPr/>
          <p:nvPr/>
        </p:nvSpPr>
        <p:spPr>
          <a:xfrm>
            <a:off x="1655623" y="2413197"/>
            <a:ext cx="1778976" cy="1472277"/>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7839685" y="2413196"/>
            <a:ext cx="2626110" cy="1472277"/>
          </a:xfrm>
          <a:prstGeom prst="rect">
            <a:avLst/>
          </a:prstGeom>
        </p:spPr>
        <p:txBody>
          <a:bodyPr wrap="square" lIns="180000" tIns="180000" rIns="180000" bIns="180000" anchor="ctr" anchorCtr="0">
            <a:noAutofit/>
          </a:bodyPr>
          <a:lstStyle/>
          <a:p>
            <a:pPr algn="just" fontAlgn="auto">
              <a:lnSpc>
                <a:spcPct val="130000"/>
              </a:lnSpc>
              <a:spcBef>
                <a:spcPct val="0"/>
              </a:spcBef>
              <a:spcAft>
                <a:spcPts val="1200"/>
              </a:spcAft>
            </a:pPr>
            <a:r>
              <a:rPr lang="zh-CN" altLang="en-US">
                <a:solidFill>
                  <a:srgbClr val="009EDD"/>
                </a:solidFill>
                <a:latin typeface="方正尚酷简体" panose="03000509000000000000" pitchFamily="65" charset="-122"/>
                <a:ea typeface="方正尚酷简体" panose="03000509000000000000" pitchFamily="65" charset="-122"/>
              </a:rPr>
              <a:t>工作心得</a:t>
            </a:r>
            <a:endParaRPr lang="en-US" altLang="zh-CN">
              <a:solidFill>
                <a:srgbClr val="009EDD"/>
              </a:solidFill>
              <a:latin typeface="方正尚酷简体" panose="03000509000000000000" pitchFamily="65" charset="-122"/>
              <a:ea typeface="方正尚酷简体" panose="03000509000000000000" pitchFamily="65" charset="-122"/>
            </a:endParaRPr>
          </a:p>
          <a:p>
            <a:pPr algn="just" fontAlgn="auto">
              <a:lnSpc>
                <a:spcPct val="130000"/>
              </a:lnSpc>
              <a:spcBef>
                <a:spcPct val="0"/>
              </a:spcBef>
              <a:spcAft>
                <a:spcPts val="1200"/>
              </a:spcAft>
            </a:pPr>
            <a:r>
              <a:rPr lang="zh-CN" altLang="en-US" sz="1400">
                <a:solidFill>
                  <a:prstClr val="black"/>
                </a:solidFill>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1400">
              <a:solidFill>
                <a:prstClr val="black"/>
              </a:solidFill>
              <a:latin typeface="Calibri" panose="020F0502020204030204"/>
            </a:endParaRPr>
          </a:p>
        </p:txBody>
      </p:sp>
      <p:sp>
        <p:nvSpPr>
          <p:cNvPr id="8" name="矩形 7"/>
          <p:cNvSpPr/>
          <p:nvPr/>
        </p:nvSpPr>
        <p:spPr>
          <a:xfrm>
            <a:off x="6060709" y="2413197"/>
            <a:ext cx="1778976" cy="1472277"/>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3434599" y="4314567"/>
            <a:ext cx="2626110" cy="1472277"/>
          </a:xfrm>
          <a:prstGeom prst="rect">
            <a:avLst/>
          </a:prstGeom>
        </p:spPr>
        <p:txBody>
          <a:bodyPr wrap="square" lIns="180000" tIns="180000" rIns="180000" bIns="180000" anchor="ctr" anchorCtr="0">
            <a:noAutofit/>
          </a:bodyPr>
          <a:lstStyle/>
          <a:p>
            <a:pPr algn="just" fontAlgn="auto">
              <a:lnSpc>
                <a:spcPct val="130000"/>
              </a:lnSpc>
              <a:spcBef>
                <a:spcPct val="0"/>
              </a:spcBef>
              <a:spcAft>
                <a:spcPts val="1200"/>
              </a:spcAft>
            </a:pPr>
            <a:r>
              <a:rPr lang="zh-CN" altLang="en-US">
                <a:solidFill>
                  <a:srgbClr val="009EDD"/>
                </a:solidFill>
                <a:latin typeface="方正尚酷简体" panose="03000509000000000000" pitchFamily="65" charset="-122"/>
                <a:ea typeface="方正尚酷简体" panose="03000509000000000000" pitchFamily="65" charset="-122"/>
              </a:rPr>
              <a:t>工作心得</a:t>
            </a:r>
            <a:endParaRPr lang="en-US" altLang="zh-CN">
              <a:solidFill>
                <a:srgbClr val="009EDD"/>
              </a:solidFill>
              <a:latin typeface="方正尚酷简体" panose="03000509000000000000" pitchFamily="65" charset="-122"/>
              <a:ea typeface="方正尚酷简体" panose="03000509000000000000" pitchFamily="65" charset="-122"/>
            </a:endParaRPr>
          </a:p>
          <a:p>
            <a:pPr algn="just" fontAlgn="auto">
              <a:lnSpc>
                <a:spcPct val="130000"/>
              </a:lnSpc>
              <a:spcBef>
                <a:spcPct val="0"/>
              </a:spcBef>
              <a:spcAft>
                <a:spcPts val="1200"/>
              </a:spcAft>
            </a:pPr>
            <a:r>
              <a:rPr lang="zh-CN" altLang="en-US" sz="1400">
                <a:solidFill>
                  <a:prstClr val="black"/>
                </a:solidFill>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1400">
              <a:solidFill>
                <a:prstClr val="black"/>
              </a:solidFill>
              <a:latin typeface="Calibri" panose="020F0502020204030204"/>
            </a:endParaRPr>
          </a:p>
        </p:txBody>
      </p:sp>
      <p:sp>
        <p:nvSpPr>
          <p:cNvPr id="10" name="矩形 9"/>
          <p:cNvSpPr/>
          <p:nvPr/>
        </p:nvSpPr>
        <p:spPr>
          <a:xfrm>
            <a:off x="1655623" y="4314568"/>
            <a:ext cx="1778976" cy="1472277"/>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7839685" y="4314567"/>
            <a:ext cx="2626110" cy="1472277"/>
          </a:xfrm>
          <a:prstGeom prst="rect">
            <a:avLst/>
          </a:prstGeom>
        </p:spPr>
        <p:txBody>
          <a:bodyPr wrap="square" lIns="180000" tIns="180000" rIns="180000" bIns="180000" anchor="ctr" anchorCtr="0">
            <a:noAutofit/>
          </a:bodyPr>
          <a:lstStyle/>
          <a:p>
            <a:pPr algn="just" fontAlgn="auto">
              <a:lnSpc>
                <a:spcPct val="130000"/>
              </a:lnSpc>
              <a:spcBef>
                <a:spcPct val="0"/>
              </a:spcBef>
              <a:spcAft>
                <a:spcPts val="1200"/>
              </a:spcAft>
            </a:pPr>
            <a:r>
              <a:rPr lang="zh-CN" altLang="en-US">
                <a:solidFill>
                  <a:srgbClr val="009EDD"/>
                </a:solidFill>
                <a:latin typeface="方正尚酷简体" panose="03000509000000000000" pitchFamily="65" charset="-122"/>
                <a:ea typeface="方正尚酷简体" panose="03000509000000000000" pitchFamily="65" charset="-122"/>
              </a:rPr>
              <a:t>工作心得</a:t>
            </a:r>
            <a:endParaRPr lang="en-US" altLang="zh-CN">
              <a:solidFill>
                <a:srgbClr val="009EDD"/>
              </a:solidFill>
              <a:latin typeface="方正尚酷简体" panose="03000509000000000000" pitchFamily="65" charset="-122"/>
              <a:ea typeface="方正尚酷简体" panose="03000509000000000000" pitchFamily="65" charset="-122"/>
            </a:endParaRPr>
          </a:p>
          <a:p>
            <a:pPr algn="just" fontAlgn="auto">
              <a:lnSpc>
                <a:spcPct val="130000"/>
              </a:lnSpc>
              <a:spcBef>
                <a:spcPct val="0"/>
              </a:spcBef>
              <a:spcAft>
                <a:spcPts val="1200"/>
              </a:spcAft>
            </a:pPr>
            <a:r>
              <a:rPr lang="zh-CN" altLang="en-US" sz="1400">
                <a:solidFill>
                  <a:prstClr val="black"/>
                </a:solidFill>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1400">
              <a:solidFill>
                <a:prstClr val="black"/>
              </a:solidFill>
              <a:latin typeface="Calibri" panose="020F0502020204030204"/>
            </a:endParaRPr>
          </a:p>
        </p:txBody>
      </p:sp>
      <p:sp>
        <p:nvSpPr>
          <p:cNvPr id="12" name="矩形 11"/>
          <p:cNvSpPr/>
          <p:nvPr/>
        </p:nvSpPr>
        <p:spPr>
          <a:xfrm>
            <a:off x="6060709" y="4314568"/>
            <a:ext cx="1778976" cy="1472277"/>
          </a:xfrm>
          <a:prstGeom prst="rect">
            <a:avLst/>
          </a:prstGeom>
          <a:solidFill>
            <a:srgbClr val="009EDD"/>
          </a:solidFill>
          <a:ln w="381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55"/>
          <p:cNvSpPr>
            <a:spLocks noEditPoints="1"/>
          </p:cNvSpPr>
          <p:nvPr/>
        </p:nvSpPr>
        <p:spPr bwMode="auto">
          <a:xfrm>
            <a:off x="2326036" y="2811960"/>
            <a:ext cx="438150" cy="692150"/>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120"/>
          <p:cNvSpPr>
            <a:spLocks noEditPoints="1"/>
          </p:cNvSpPr>
          <p:nvPr/>
        </p:nvSpPr>
        <p:spPr bwMode="auto">
          <a:xfrm>
            <a:off x="6660081" y="2839134"/>
            <a:ext cx="580231" cy="637801"/>
          </a:xfrm>
          <a:custGeom>
            <a:avLst/>
            <a:gdLst>
              <a:gd name="T0" fmla="*/ 169 w 339"/>
              <a:gd name="T1" fmla="*/ 353 h 373"/>
              <a:gd name="T2" fmla="*/ 89 w 339"/>
              <a:gd name="T3" fmla="*/ 338 h 373"/>
              <a:gd name="T4" fmla="*/ 141 w 339"/>
              <a:gd name="T5" fmla="*/ 235 h 373"/>
              <a:gd name="T6" fmla="*/ 150 w 339"/>
              <a:gd name="T7" fmla="*/ 228 h 373"/>
              <a:gd name="T8" fmla="*/ 205 w 339"/>
              <a:gd name="T9" fmla="*/ 235 h 373"/>
              <a:gd name="T10" fmla="*/ 195 w 339"/>
              <a:gd name="T11" fmla="*/ 242 h 373"/>
              <a:gd name="T12" fmla="*/ 256 w 339"/>
              <a:gd name="T13" fmla="*/ 338 h 373"/>
              <a:gd name="T14" fmla="*/ 176 w 339"/>
              <a:gd name="T15" fmla="*/ 353 h 373"/>
              <a:gd name="T16" fmla="*/ 128 w 339"/>
              <a:gd name="T17" fmla="*/ 100 h 373"/>
              <a:gd name="T18" fmla="*/ 117 w 339"/>
              <a:gd name="T19" fmla="*/ 166 h 373"/>
              <a:gd name="T20" fmla="*/ 128 w 339"/>
              <a:gd name="T21" fmla="*/ 190 h 373"/>
              <a:gd name="T22" fmla="*/ 94 w 339"/>
              <a:gd name="T23" fmla="*/ 161 h 373"/>
              <a:gd name="T24" fmla="*/ 94 w 339"/>
              <a:gd name="T25" fmla="*/ 155 h 373"/>
              <a:gd name="T26" fmla="*/ 119 w 339"/>
              <a:gd name="T27" fmla="*/ 32 h 373"/>
              <a:gd name="T28" fmla="*/ 87 w 339"/>
              <a:gd name="T29" fmla="*/ 57 h 373"/>
              <a:gd name="T30" fmla="*/ 69 w 339"/>
              <a:gd name="T31" fmla="*/ 39 h 373"/>
              <a:gd name="T32" fmla="*/ 48 w 339"/>
              <a:gd name="T33" fmla="*/ 95 h 373"/>
              <a:gd name="T34" fmla="*/ 97 w 339"/>
              <a:gd name="T35" fmla="*/ 36 h 373"/>
              <a:gd name="T36" fmla="*/ 87 w 339"/>
              <a:gd name="T37" fmla="*/ 57 h 373"/>
              <a:gd name="T38" fmla="*/ 12 w 339"/>
              <a:gd name="T39" fmla="*/ 17 h 373"/>
              <a:gd name="T40" fmla="*/ 2 w 339"/>
              <a:gd name="T41" fmla="*/ 30 h 373"/>
              <a:gd name="T42" fmla="*/ 76 w 339"/>
              <a:gd name="T43" fmla="*/ 153 h 373"/>
              <a:gd name="T44" fmla="*/ 269 w 339"/>
              <a:gd name="T45" fmla="*/ 167 h 373"/>
              <a:gd name="T46" fmla="*/ 309 w 339"/>
              <a:gd name="T47" fmla="*/ 107 h 373"/>
              <a:gd name="T48" fmla="*/ 339 w 339"/>
              <a:gd name="T49" fmla="*/ 17 h 373"/>
              <a:gd name="T50" fmla="*/ 273 w 339"/>
              <a:gd name="T51" fmla="*/ 17 h 373"/>
              <a:gd name="T52" fmla="*/ 226 w 339"/>
              <a:gd name="T53" fmla="*/ 0 h 373"/>
              <a:gd name="T54" fmla="*/ 56 w 339"/>
              <a:gd name="T55" fmla="*/ 0 h 373"/>
              <a:gd name="T56" fmla="*/ 247 w 339"/>
              <a:gd name="T57" fmla="*/ 35 h 373"/>
              <a:gd name="T58" fmla="*/ 273 w 339"/>
              <a:gd name="T59" fmla="*/ 51 h 373"/>
              <a:gd name="T60" fmla="*/ 314 w 339"/>
              <a:gd name="T61" fmla="*/ 39 h 373"/>
              <a:gd name="T62" fmla="*/ 256 w 339"/>
              <a:gd name="T63" fmla="*/ 131 h 373"/>
              <a:gd name="T64" fmla="*/ 247 w 339"/>
              <a:gd name="T65" fmla="*/ 35 h 373"/>
              <a:gd name="T66" fmla="*/ 269 w 339"/>
              <a:gd name="T67" fmla="*/ 357 h 373"/>
              <a:gd name="T68" fmla="*/ 279 w 339"/>
              <a:gd name="T69" fmla="*/ 365 h 373"/>
              <a:gd name="T70" fmla="*/ 74 w 339"/>
              <a:gd name="T71" fmla="*/ 373 h 373"/>
              <a:gd name="T72" fmla="*/ 64 w 339"/>
              <a:gd name="T73" fmla="*/ 36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373">
                <a:moveTo>
                  <a:pt x="176" y="353"/>
                </a:moveTo>
                <a:cubicBezTo>
                  <a:pt x="169" y="353"/>
                  <a:pt x="169" y="353"/>
                  <a:pt x="169" y="353"/>
                </a:cubicBezTo>
                <a:cubicBezTo>
                  <a:pt x="89" y="353"/>
                  <a:pt x="89" y="353"/>
                  <a:pt x="89" y="353"/>
                </a:cubicBezTo>
                <a:cubicBezTo>
                  <a:pt x="89" y="338"/>
                  <a:pt x="89" y="338"/>
                  <a:pt x="89" y="338"/>
                </a:cubicBezTo>
                <a:cubicBezTo>
                  <a:pt x="123" y="313"/>
                  <a:pt x="149" y="280"/>
                  <a:pt x="150" y="242"/>
                </a:cubicBezTo>
                <a:cubicBezTo>
                  <a:pt x="145" y="242"/>
                  <a:pt x="141" y="239"/>
                  <a:pt x="141" y="235"/>
                </a:cubicBezTo>
                <a:cubicBezTo>
                  <a:pt x="141" y="235"/>
                  <a:pt x="141" y="235"/>
                  <a:pt x="141" y="235"/>
                </a:cubicBezTo>
                <a:cubicBezTo>
                  <a:pt x="141" y="231"/>
                  <a:pt x="145" y="228"/>
                  <a:pt x="150" y="228"/>
                </a:cubicBezTo>
                <a:cubicBezTo>
                  <a:pt x="195" y="228"/>
                  <a:pt x="195" y="228"/>
                  <a:pt x="195" y="228"/>
                </a:cubicBezTo>
                <a:cubicBezTo>
                  <a:pt x="201" y="228"/>
                  <a:pt x="205" y="231"/>
                  <a:pt x="205" y="235"/>
                </a:cubicBezTo>
                <a:cubicBezTo>
                  <a:pt x="205" y="235"/>
                  <a:pt x="205" y="235"/>
                  <a:pt x="205" y="235"/>
                </a:cubicBezTo>
                <a:cubicBezTo>
                  <a:pt x="205" y="239"/>
                  <a:pt x="201" y="242"/>
                  <a:pt x="195" y="242"/>
                </a:cubicBezTo>
                <a:cubicBezTo>
                  <a:pt x="195" y="242"/>
                  <a:pt x="195" y="242"/>
                  <a:pt x="195" y="242"/>
                </a:cubicBezTo>
                <a:cubicBezTo>
                  <a:pt x="196" y="280"/>
                  <a:pt x="222" y="313"/>
                  <a:pt x="256" y="338"/>
                </a:cubicBezTo>
                <a:cubicBezTo>
                  <a:pt x="256" y="353"/>
                  <a:pt x="256" y="353"/>
                  <a:pt x="256" y="353"/>
                </a:cubicBezTo>
                <a:cubicBezTo>
                  <a:pt x="176" y="353"/>
                  <a:pt x="176" y="353"/>
                  <a:pt x="176" y="353"/>
                </a:cubicBezTo>
                <a:close/>
                <a:moveTo>
                  <a:pt x="136" y="33"/>
                </a:moveTo>
                <a:cubicBezTo>
                  <a:pt x="135" y="56"/>
                  <a:pt x="133" y="79"/>
                  <a:pt x="128" y="100"/>
                </a:cubicBezTo>
                <a:cubicBezTo>
                  <a:pt x="124" y="121"/>
                  <a:pt x="119" y="140"/>
                  <a:pt x="111" y="159"/>
                </a:cubicBezTo>
                <a:cubicBezTo>
                  <a:pt x="113" y="161"/>
                  <a:pt x="115" y="164"/>
                  <a:pt x="117" y="166"/>
                </a:cubicBezTo>
                <a:cubicBezTo>
                  <a:pt x="122" y="170"/>
                  <a:pt x="128" y="172"/>
                  <a:pt x="133" y="174"/>
                </a:cubicBezTo>
                <a:cubicBezTo>
                  <a:pt x="128" y="190"/>
                  <a:pt x="128" y="190"/>
                  <a:pt x="128" y="190"/>
                </a:cubicBezTo>
                <a:cubicBezTo>
                  <a:pt x="121" y="188"/>
                  <a:pt x="113" y="185"/>
                  <a:pt x="106" y="179"/>
                </a:cubicBezTo>
                <a:cubicBezTo>
                  <a:pt x="101" y="174"/>
                  <a:pt x="96" y="168"/>
                  <a:pt x="94" y="161"/>
                </a:cubicBezTo>
                <a:cubicBezTo>
                  <a:pt x="93" y="158"/>
                  <a:pt x="93" y="158"/>
                  <a:pt x="93" y="158"/>
                </a:cubicBezTo>
                <a:cubicBezTo>
                  <a:pt x="94" y="155"/>
                  <a:pt x="94" y="155"/>
                  <a:pt x="94" y="155"/>
                </a:cubicBezTo>
                <a:cubicBezTo>
                  <a:pt x="102" y="137"/>
                  <a:pt x="108" y="117"/>
                  <a:pt x="112" y="97"/>
                </a:cubicBezTo>
                <a:cubicBezTo>
                  <a:pt x="116" y="76"/>
                  <a:pt x="118" y="55"/>
                  <a:pt x="119" y="32"/>
                </a:cubicBezTo>
                <a:cubicBezTo>
                  <a:pt x="136" y="33"/>
                  <a:pt x="136" y="33"/>
                  <a:pt x="136" y="33"/>
                </a:cubicBezTo>
                <a:close/>
                <a:moveTo>
                  <a:pt x="87" y="57"/>
                </a:moveTo>
                <a:cubicBezTo>
                  <a:pt x="66" y="51"/>
                  <a:pt x="66" y="51"/>
                  <a:pt x="66" y="51"/>
                </a:cubicBezTo>
                <a:cubicBezTo>
                  <a:pt x="69" y="39"/>
                  <a:pt x="69" y="39"/>
                  <a:pt x="69" y="39"/>
                </a:cubicBezTo>
                <a:cubicBezTo>
                  <a:pt x="25" y="39"/>
                  <a:pt x="25" y="39"/>
                  <a:pt x="25" y="39"/>
                </a:cubicBezTo>
                <a:cubicBezTo>
                  <a:pt x="29" y="60"/>
                  <a:pt x="37" y="79"/>
                  <a:pt x="48" y="95"/>
                </a:cubicBezTo>
                <a:cubicBezTo>
                  <a:pt x="57" y="109"/>
                  <a:pt x="69" y="121"/>
                  <a:pt x="83" y="131"/>
                </a:cubicBezTo>
                <a:cubicBezTo>
                  <a:pt x="91" y="104"/>
                  <a:pt x="96" y="73"/>
                  <a:pt x="97" y="36"/>
                </a:cubicBezTo>
                <a:cubicBezTo>
                  <a:pt x="95" y="36"/>
                  <a:pt x="94" y="35"/>
                  <a:pt x="93" y="35"/>
                </a:cubicBezTo>
                <a:cubicBezTo>
                  <a:pt x="87" y="57"/>
                  <a:pt x="87" y="57"/>
                  <a:pt x="87" y="57"/>
                </a:cubicBezTo>
                <a:close/>
                <a:moveTo>
                  <a:pt x="66" y="17"/>
                </a:moveTo>
                <a:cubicBezTo>
                  <a:pt x="12" y="17"/>
                  <a:pt x="12" y="17"/>
                  <a:pt x="12" y="17"/>
                </a:cubicBezTo>
                <a:cubicBezTo>
                  <a:pt x="0" y="17"/>
                  <a:pt x="0" y="17"/>
                  <a:pt x="0" y="17"/>
                </a:cubicBezTo>
                <a:cubicBezTo>
                  <a:pt x="2" y="30"/>
                  <a:pt x="2" y="30"/>
                  <a:pt x="2" y="30"/>
                </a:cubicBezTo>
                <a:cubicBezTo>
                  <a:pt x="6" y="59"/>
                  <a:pt x="15" y="85"/>
                  <a:pt x="30" y="107"/>
                </a:cubicBezTo>
                <a:cubicBezTo>
                  <a:pt x="42" y="125"/>
                  <a:pt x="58" y="140"/>
                  <a:pt x="76" y="153"/>
                </a:cubicBezTo>
                <a:cubicBezTo>
                  <a:pt x="74" y="157"/>
                  <a:pt x="72" y="162"/>
                  <a:pt x="70" y="167"/>
                </a:cubicBezTo>
                <a:cubicBezTo>
                  <a:pt x="108" y="239"/>
                  <a:pt x="231" y="239"/>
                  <a:pt x="269" y="167"/>
                </a:cubicBezTo>
                <a:cubicBezTo>
                  <a:pt x="267" y="162"/>
                  <a:pt x="265" y="157"/>
                  <a:pt x="263" y="153"/>
                </a:cubicBezTo>
                <a:cubicBezTo>
                  <a:pt x="281" y="140"/>
                  <a:pt x="297" y="125"/>
                  <a:pt x="309" y="107"/>
                </a:cubicBezTo>
                <a:cubicBezTo>
                  <a:pt x="324" y="85"/>
                  <a:pt x="333" y="59"/>
                  <a:pt x="337" y="30"/>
                </a:cubicBezTo>
                <a:cubicBezTo>
                  <a:pt x="339" y="17"/>
                  <a:pt x="339" y="17"/>
                  <a:pt x="339" y="17"/>
                </a:cubicBezTo>
                <a:cubicBezTo>
                  <a:pt x="327" y="17"/>
                  <a:pt x="327" y="17"/>
                  <a:pt x="327" y="17"/>
                </a:cubicBezTo>
                <a:cubicBezTo>
                  <a:pt x="273" y="17"/>
                  <a:pt x="273" y="17"/>
                  <a:pt x="273" y="17"/>
                </a:cubicBezTo>
                <a:cubicBezTo>
                  <a:pt x="277" y="13"/>
                  <a:pt x="280" y="7"/>
                  <a:pt x="283" y="0"/>
                </a:cubicBezTo>
                <a:cubicBezTo>
                  <a:pt x="226" y="0"/>
                  <a:pt x="226" y="0"/>
                  <a:pt x="226" y="0"/>
                </a:cubicBezTo>
                <a:cubicBezTo>
                  <a:pt x="113" y="0"/>
                  <a:pt x="113" y="0"/>
                  <a:pt x="113" y="0"/>
                </a:cubicBezTo>
                <a:cubicBezTo>
                  <a:pt x="56" y="0"/>
                  <a:pt x="56" y="0"/>
                  <a:pt x="56" y="0"/>
                </a:cubicBezTo>
                <a:cubicBezTo>
                  <a:pt x="59" y="7"/>
                  <a:pt x="62" y="13"/>
                  <a:pt x="66" y="17"/>
                </a:cubicBezTo>
                <a:close/>
                <a:moveTo>
                  <a:pt x="247" y="35"/>
                </a:moveTo>
                <a:cubicBezTo>
                  <a:pt x="252" y="57"/>
                  <a:pt x="252" y="57"/>
                  <a:pt x="252" y="57"/>
                </a:cubicBezTo>
                <a:cubicBezTo>
                  <a:pt x="273" y="51"/>
                  <a:pt x="273" y="51"/>
                  <a:pt x="273" y="51"/>
                </a:cubicBezTo>
                <a:cubicBezTo>
                  <a:pt x="270" y="39"/>
                  <a:pt x="270" y="39"/>
                  <a:pt x="270" y="39"/>
                </a:cubicBezTo>
                <a:cubicBezTo>
                  <a:pt x="314" y="39"/>
                  <a:pt x="314" y="39"/>
                  <a:pt x="314" y="39"/>
                </a:cubicBezTo>
                <a:cubicBezTo>
                  <a:pt x="310" y="60"/>
                  <a:pt x="302" y="79"/>
                  <a:pt x="291" y="95"/>
                </a:cubicBezTo>
                <a:cubicBezTo>
                  <a:pt x="282" y="109"/>
                  <a:pt x="270" y="121"/>
                  <a:pt x="256" y="131"/>
                </a:cubicBezTo>
                <a:cubicBezTo>
                  <a:pt x="248" y="104"/>
                  <a:pt x="243" y="73"/>
                  <a:pt x="242" y="36"/>
                </a:cubicBezTo>
                <a:cubicBezTo>
                  <a:pt x="244" y="36"/>
                  <a:pt x="245" y="35"/>
                  <a:pt x="247" y="35"/>
                </a:cubicBezTo>
                <a:close/>
                <a:moveTo>
                  <a:pt x="74" y="357"/>
                </a:moveTo>
                <a:cubicBezTo>
                  <a:pt x="269" y="357"/>
                  <a:pt x="269" y="357"/>
                  <a:pt x="269" y="357"/>
                </a:cubicBezTo>
                <a:cubicBezTo>
                  <a:pt x="274" y="357"/>
                  <a:pt x="279" y="361"/>
                  <a:pt x="279" y="365"/>
                </a:cubicBezTo>
                <a:cubicBezTo>
                  <a:pt x="279" y="365"/>
                  <a:pt x="279" y="365"/>
                  <a:pt x="279" y="365"/>
                </a:cubicBezTo>
                <a:cubicBezTo>
                  <a:pt x="279" y="369"/>
                  <a:pt x="274" y="373"/>
                  <a:pt x="269" y="373"/>
                </a:cubicBezTo>
                <a:cubicBezTo>
                  <a:pt x="74" y="373"/>
                  <a:pt x="74" y="373"/>
                  <a:pt x="74" y="373"/>
                </a:cubicBezTo>
                <a:cubicBezTo>
                  <a:pt x="68" y="373"/>
                  <a:pt x="64" y="369"/>
                  <a:pt x="64" y="365"/>
                </a:cubicBezTo>
                <a:cubicBezTo>
                  <a:pt x="64" y="365"/>
                  <a:pt x="64" y="365"/>
                  <a:pt x="64" y="365"/>
                </a:cubicBezTo>
                <a:cubicBezTo>
                  <a:pt x="64" y="361"/>
                  <a:pt x="68" y="357"/>
                  <a:pt x="74" y="35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
          <p:cNvSpPr>
            <a:spLocks noEditPoints="1"/>
          </p:cNvSpPr>
          <p:nvPr/>
        </p:nvSpPr>
        <p:spPr bwMode="auto">
          <a:xfrm>
            <a:off x="2358052" y="4713207"/>
            <a:ext cx="374118" cy="674995"/>
          </a:xfrm>
          <a:custGeom>
            <a:avLst/>
            <a:gdLst>
              <a:gd name="T0" fmla="*/ 147 w 160"/>
              <a:gd name="T1" fmla="*/ 261 h 289"/>
              <a:gd name="T2" fmla="*/ 84 w 160"/>
              <a:gd name="T3" fmla="*/ 261 h 289"/>
              <a:gd name="T4" fmla="*/ 84 w 160"/>
              <a:gd name="T5" fmla="*/ 244 h 289"/>
              <a:gd name="T6" fmla="*/ 160 w 160"/>
              <a:gd name="T7" fmla="*/ 165 h 289"/>
              <a:gd name="T8" fmla="*/ 160 w 160"/>
              <a:gd name="T9" fmla="*/ 120 h 289"/>
              <a:gd name="T10" fmla="*/ 148 w 160"/>
              <a:gd name="T11" fmla="*/ 108 h 289"/>
              <a:gd name="T12" fmla="*/ 135 w 160"/>
              <a:gd name="T13" fmla="*/ 120 h 289"/>
              <a:gd name="T14" fmla="*/ 135 w 160"/>
              <a:gd name="T15" fmla="*/ 165 h 289"/>
              <a:gd name="T16" fmla="*/ 80 w 160"/>
              <a:gd name="T17" fmla="*/ 220 h 289"/>
              <a:gd name="T18" fmla="*/ 25 w 160"/>
              <a:gd name="T19" fmla="*/ 165 h 289"/>
              <a:gd name="T20" fmla="*/ 25 w 160"/>
              <a:gd name="T21" fmla="*/ 119 h 289"/>
              <a:gd name="T22" fmla="*/ 13 w 160"/>
              <a:gd name="T23" fmla="*/ 107 h 289"/>
              <a:gd name="T24" fmla="*/ 0 w 160"/>
              <a:gd name="T25" fmla="*/ 119 h 289"/>
              <a:gd name="T26" fmla="*/ 0 w 160"/>
              <a:gd name="T27" fmla="*/ 165 h 289"/>
              <a:gd name="T28" fmla="*/ 76 w 160"/>
              <a:gd name="T29" fmla="*/ 244 h 289"/>
              <a:gd name="T30" fmla="*/ 76 w 160"/>
              <a:gd name="T31" fmla="*/ 261 h 289"/>
              <a:gd name="T32" fmla="*/ 13 w 160"/>
              <a:gd name="T33" fmla="*/ 261 h 289"/>
              <a:gd name="T34" fmla="*/ 0 w 160"/>
              <a:gd name="T35" fmla="*/ 275 h 289"/>
              <a:gd name="T36" fmla="*/ 13 w 160"/>
              <a:gd name="T37" fmla="*/ 289 h 289"/>
              <a:gd name="T38" fmla="*/ 147 w 160"/>
              <a:gd name="T39" fmla="*/ 289 h 289"/>
              <a:gd name="T40" fmla="*/ 160 w 160"/>
              <a:gd name="T41" fmla="*/ 275 h 289"/>
              <a:gd name="T42" fmla="*/ 147 w 160"/>
              <a:gd name="T43" fmla="*/ 261 h 289"/>
              <a:gd name="T44" fmla="*/ 122 w 160"/>
              <a:gd name="T45" fmla="*/ 43 h 289"/>
              <a:gd name="T46" fmla="*/ 79 w 160"/>
              <a:gd name="T47" fmla="*/ 0 h 289"/>
              <a:gd name="T48" fmla="*/ 36 w 160"/>
              <a:gd name="T49" fmla="*/ 43 h 289"/>
              <a:gd name="T50" fmla="*/ 36 w 160"/>
              <a:gd name="T51" fmla="*/ 53 h 289"/>
              <a:gd name="T52" fmla="*/ 122 w 160"/>
              <a:gd name="T53" fmla="*/ 53 h 289"/>
              <a:gd name="T54" fmla="*/ 122 w 160"/>
              <a:gd name="T55" fmla="*/ 43 h 289"/>
              <a:gd name="T56" fmla="*/ 122 w 160"/>
              <a:gd name="T57" fmla="*/ 59 h 289"/>
              <a:gd name="T58" fmla="*/ 36 w 160"/>
              <a:gd name="T59" fmla="*/ 59 h 289"/>
              <a:gd name="T60" fmla="*/ 36 w 160"/>
              <a:gd name="T61" fmla="*/ 76 h 289"/>
              <a:gd name="T62" fmla="*/ 122 w 160"/>
              <a:gd name="T63" fmla="*/ 76 h 289"/>
              <a:gd name="T64" fmla="*/ 122 w 160"/>
              <a:gd name="T65" fmla="*/ 59 h 289"/>
              <a:gd name="T66" fmla="*/ 79 w 160"/>
              <a:gd name="T67" fmla="*/ 207 h 289"/>
              <a:gd name="T68" fmla="*/ 122 w 160"/>
              <a:gd name="T69" fmla="*/ 164 h 289"/>
              <a:gd name="T70" fmla="*/ 122 w 160"/>
              <a:gd name="T71" fmla="*/ 105 h 289"/>
              <a:gd name="T72" fmla="*/ 36 w 160"/>
              <a:gd name="T73" fmla="*/ 105 h 289"/>
              <a:gd name="T74" fmla="*/ 36 w 160"/>
              <a:gd name="T75" fmla="*/ 164 h 289"/>
              <a:gd name="T76" fmla="*/ 79 w 160"/>
              <a:gd name="T77" fmla="*/ 207 h 289"/>
              <a:gd name="T78" fmla="*/ 122 w 160"/>
              <a:gd name="T79" fmla="*/ 82 h 289"/>
              <a:gd name="T80" fmla="*/ 36 w 160"/>
              <a:gd name="T81" fmla="*/ 82 h 289"/>
              <a:gd name="T82" fmla="*/ 36 w 160"/>
              <a:gd name="T83" fmla="*/ 98 h 289"/>
              <a:gd name="T84" fmla="*/ 122 w 160"/>
              <a:gd name="T85" fmla="*/ 98 h 289"/>
              <a:gd name="T86" fmla="*/ 122 w 160"/>
              <a:gd name="T87" fmla="*/ 8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89">
                <a:moveTo>
                  <a:pt x="147" y="261"/>
                </a:moveTo>
                <a:cubicBezTo>
                  <a:pt x="84" y="261"/>
                  <a:pt x="84" y="261"/>
                  <a:pt x="84" y="261"/>
                </a:cubicBezTo>
                <a:cubicBezTo>
                  <a:pt x="84" y="244"/>
                  <a:pt x="84" y="244"/>
                  <a:pt x="84" y="244"/>
                </a:cubicBezTo>
                <a:cubicBezTo>
                  <a:pt x="126" y="242"/>
                  <a:pt x="160" y="207"/>
                  <a:pt x="160" y="165"/>
                </a:cubicBezTo>
                <a:cubicBezTo>
                  <a:pt x="160" y="120"/>
                  <a:pt x="160" y="120"/>
                  <a:pt x="160" y="120"/>
                </a:cubicBezTo>
                <a:cubicBezTo>
                  <a:pt x="160" y="114"/>
                  <a:pt x="154" y="108"/>
                  <a:pt x="148" y="108"/>
                </a:cubicBezTo>
                <a:cubicBezTo>
                  <a:pt x="141" y="108"/>
                  <a:pt x="135" y="114"/>
                  <a:pt x="135" y="120"/>
                </a:cubicBezTo>
                <a:cubicBezTo>
                  <a:pt x="135" y="165"/>
                  <a:pt x="135" y="165"/>
                  <a:pt x="135" y="165"/>
                </a:cubicBezTo>
                <a:cubicBezTo>
                  <a:pt x="135" y="195"/>
                  <a:pt x="110" y="220"/>
                  <a:pt x="80" y="220"/>
                </a:cubicBezTo>
                <a:cubicBezTo>
                  <a:pt x="50" y="220"/>
                  <a:pt x="25" y="195"/>
                  <a:pt x="25" y="165"/>
                </a:cubicBezTo>
                <a:cubicBezTo>
                  <a:pt x="25" y="119"/>
                  <a:pt x="25" y="119"/>
                  <a:pt x="25" y="119"/>
                </a:cubicBezTo>
                <a:cubicBezTo>
                  <a:pt x="25" y="112"/>
                  <a:pt x="19" y="107"/>
                  <a:pt x="13" y="107"/>
                </a:cubicBezTo>
                <a:cubicBezTo>
                  <a:pt x="6" y="107"/>
                  <a:pt x="0" y="112"/>
                  <a:pt x="0" y="119"/>
                </a:cubicBezTo>
                <a:cubicBezTo>
                  <a:pt x="0" y="165"/>
                  <a:pt x="0" y="165"/>
                  <a:pt x="0" y="165"/>
                </a:cubicBezTo>
                <a:cubicBezTo>
                  <a:pt x="0" y="207"/>
                  <a:pt x="34" y="242"/>
                  <a:pt x="76" y="244"/>
                </a:cubicBezTo>
                <a:cubicBezTo>
                  <a:pt x="76" y="261"/>
                  <a:pt x="76" y="261"/>
                  <a:pt x="76" y="261"/>
                </a:cubicBezTo>
                <a:cubicBezTo>
                  <a:pt x="13" y="261"/>
                  <a:pt x="13" y="261"/>
                  <a:pt x="13" y="261"/>
                </a:cubicBezTo>
                <a:cubicBezTo>
                  <a:pt x="6" y="261"/>
                  <a:pt x="0" y="268"/>
                  <a:pt x="0" y="275"/>
                </a:cubicBezTo>
                <a:cubicBezTo>
                  <a:pt x="0" y="283"/>
                  <a:pt x="6" y="289"/>
                  <a:pt x="13" y="289"/>
                </a:cubicBezTo>
                <a:cubicBezTo>
                  <a:pt x="147" y="289"/>
                  <a:pt x="147" y="289"/>
                  <a:pt x="147" y="289"/>
                </a:cubicBezTo>
                <a:cubicBezTo>
                  <a:pt x="154" y="289"/>
                  <a:pt x="160" y="283"/>
                  <a:pt x="160" y="275"/>
                </a:cubicBezTo>
                <a:cubicBezTo>
                  <a:pt x="160" y="268"/>
                  <a:pt x="154" y="261"/>
                  <a:pt x="147" y="261"/>
                </a:cubicBezTo>
                <a:close/>
                <a:moveTo>
                  <a:pt x="122" y="43"/>
                </a:moveTo>
                <a:cubicBezTo>
                  <a:pt x="122" y="20"/>
                  <a:pt x="103" y="0"/>
                  <a:pt x="79" y="0"/>
                </a:cubicBezTo>
                <a:cubicBezTo>
                  <a:pt x="56" y="0"/>
                  <a:pt x="36" y="20"/>
                  <a:pt x="36" y="43"/>
                </a:cubicBezTo>
                <a:cubicBezTo>
                  <a:pt x="36" y="53"/>
                  <a:pt x="36" y="53"/>
                  <a:pt x="36" y="53"/>
                </a:cubicBezTo>
                <a:cubicBezTo>
                  <a:pt x="122" y="53"/>
                  <a:pt x="122" y="53"/>
                  <a:pt x="122" y="53"/>
                </a:cubicBezTo>
                <a:lnTo>
                  <a:pt x="122" y="43"/>
                </a:lnTo>
                <a:close/>
                <a:moveTo>
                  <a:pt x="122" y="59"/>
                </a:moveTo>
                <a:cubicBezTo>
                  <a:pt x="36" y="59"/>
                  <a:pt x="36" y="59"/>
                  <a:pt x="36" y="59"/>
                </a:cubicBezTo>
                <a:cubicBezTo>
                  <a:pt x="36" y="76"/>
                  <a:pt x="36" y="76"/>
                  <a:pt x="36" y="76"/>
                </a:cubicBezTo>
                <a:cubicBezTo>
                  <a:pt x="122" y="76"/>
                  <a:pt x="122" y="76"/>
                  <a:pt x="122" y="76"/>
                </a:cubicBezTo>
                <a:lnTo>
                  <a:pt x="122" y="59"/>
                </a:lnTo>
                <a:close/>
                <a:moveTo>
                  <a:pt x="79" y="207"/>
                </a:moveTo>
                <a:cubicBezTo>
                  <a:pt x="103" y="207"/>
                  <a:pt x="122" y="187"/>
                  <a:pt x="122" y="164"/>
                </a:cubicBezTo>
                <a:cubicBezTo>
                  <a:pt x="122" y="105"/>
                  <a:pt x="122" y="105"/>
                  <a:pt x="122" y="105"/>
                </a:cubicBezTo>
                <a:cubicBezTo>
                  <a:pt x="36" y="105"/>
                  <a:pt x="36" y="105"/>
                  <a:pt x="36" y="105"/>
                </a:cubicBezTo>
                <a:cubicBezTo>
                  <a:pt x="36" y="164"/>
                  <a:pt x="36" y="164"/>
                  <a:pt x="36" y="164"/>
                </a:cubicBezTo>
                <a:cubicBezTo>
                  <a:pt x="36" y="187"/>
                  <a:pt x="56" y="207"/>
                  <a:pt x="79" y="207"/>
                </a:cubicBezTo>
                <a:close/>
                <a:moveTo>
                  <a:pt x="122" y="82"/>
                </a:moveTo>
                <a:cubicBezTo>
                  <a:pt x="36" y="82"/>
                  <a:pt x="36" y="82"/>
                  <a:pt x="36" y="82"/>
                </a:cubicBezTo>
                <a:cubicBezTo>
                  <a:pt x="36" y="98"/>
                  <a:pt x="36" y="98"/>
                  <a:pt x="36" y="98"/>
                </a:cubicBezTo>
                <a:cubicBezTo>
                  <a:pt x="122" y="98"/>
                  <a:pt x="122" y="98"/>
                  <a:pt x="122" y="98"/>
                </a:cubicBezTo>
                <a:lnTo>
                  <a:pt x="122" y="82"/>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nvGrpSpPr>
          <p:cNvPr id="16" name="组合 15"/>
          <p:cNvGrpSpPr/>
          <p:nvPr/>
        </p:nvGrpSpPr>
        <p:grpSpPr>
          <a:xfrm>
            <a:off x="6771846" y="4746729"/>
            <a:ext cx="441754" cy="554380"/>
            <a:chOff x="2546350" y="3919538"/>
            <a:chExt cx="641350" cy="804863"/>
          </a:xfrm>
          <a:solidFill>
            <a:sysClr val="window" lastClr="FFFFFF"/>
          </a:solidFill>
        </p:grpSpPr>
        <p:sp>
          <p:nvSpPr>
            <p:cNvPr id="17" name="Freeform 10"/>
            <p:cNvSpPr>
              <a:spLocks noEditPoints="1"/>
            </p:cNvSpPr>
            <p:nvPr/>
          </p:nvSpPr>
          <p:spPr bwMode="auto">
            <a:xfrm>
              <a:off x="2546350" y="4224338"/>
              <a:ext cx="641350" cy="500063"/>
            </a:xfrm>
            <a:custGeom>
              <a:avLst/>
              <a:gdLst>
                <a:gd name="T0" fmla="*/ 404 w 404"/>
                <a:gd name="T1" fmla="*/ 49 h 315"/>
                <a:gd name="T2" fmla="*/ 402 w 404"/>
                <a:gd name="T3" fmla="*/ 39 h 315"/>
                <a:gd name="T4" fmla="*/ 396 w 404"/>
                <a:gd name="T5" fmla="*/ 20 h 315"/>
                <a:gd name="T6" fmla="*/ 382 w 404"/>
                <a:gd name="T7" fmla="*/ 8 h 315"/>
                <a:gd name="T8" fmla="*/ 363 w 404"/>
                <a:gd name="T9" fmla="*/ 0 h 315"/>
                <a:gd name="T10" fmla="*/ 51 w 404"/>
                <a:gd name="T11" fmla="*/ 0 h 315"/>
                <a:gd name="T12" fmla="*/ 41 w 404"/>
                <a:gd name="T13" fmla="*/ 0 h 315"/>
                <a:gd name="T14" fmla="*/ 22 w 404"/>
                <a:gd name="T15" fmla="*/ 8 h 315"/>
                <a:gd name="T16" fmla="*/ 8 w 404"/>
                <a:gd name="T17" fmla="*/ 20 h 315"/>
                <a:gd name="T18" fmla="*/ 0 w 404"/>
                <a:gd name="T19" fmla="*/ 39 h 315"/>
                <a:gd name="T20" fmla="*/ 0 w 404"/>
                <a:gd name="T21" fmla="*/ 267 h 315"/>
                <a:gd name="T22" fmla="*/ 0 w 404"/>
                <a:gd name="T23" fmla="*/ 277 h 315"/>
                <a:gd name="T24" fmla="*/ 8 w 404"/>
                <a:gd name="T25" fmla="*/ 293 h 315"/>
                <a:gd name="T26" fmla="*/ 22 w 404"/>
                <a:gd name="T27" fmla="*/ 307 h 315"/>
                <a:gd name="T28" fmla="*/ 41 w 404"/>
                <a:gd name="T29" fmla="*/ 313 h 315"/>
                <a:gd name="T30" fmla="*/ 353 w 404"/>
                <a:gd name="T31" fmla="*/ 315 h 315"/>
                <a:gd name="T32" fmla="*/ 363 w 404"/>
                <a:gd name="T33" fmla="*/ 313 h 315"/>
                <a:gd name="T34" fmla="*/ 382 w 404"/>
                <a:gd name="T35" fmla="*/ 307 h 315"/>
                <a:gd name="T36" fmla="*/ 396 w 404"/>
                <a:gd name="T37" fmla="*/ 293 h 315"/>
                <a:gd name="T38" fmla="*/ 402 w 404"/>
                <a:gd name="T39" fmla="*/ 277 h 315"/>
                <a:gd name="T40" fmla="*/ 404 w 404"/>
                <a:gd name="T41" fmla="*/ 251 h 315"/>
                <a:gd name="T42" fmla="*/ 337 w 404"/>
                <a:gd name="T43" fmla="*/ 225 h 315"/>
                <a:gd name="T44" fmla="*/ 404 w 404"/>
                <a:gd name="T45" fmla="*/ 189 h 315"/>
                <a:gd name="T46" fmla="*/ 337 w 404"/>
                <a:gd name="T47" fmla="*/ 163 h 315"/>
                <a:gd name="T48" fmla="*/ 404 w 404"/>
                <a:gd name="T49" fmla="*/ 123 h 315"/>
                <a:gd name="T50" fmla="*/ 337 w 404"/>
                <a:gd name="T51" fmla="*/ 97 h 315"/>
                <a:gd name="T52" fmla="*/ 219 w 404"/>
                <a:gd name="T53" fmla="*/ 183 h 315"/>
                <a:gd name="T54" fmla="*/ 219 w 404"/>
                <a:gd name="T55" fmla="*/ 215 h 315"/>
                <a:gd name="T56" fmla="*/ 215 w 404"/>
                <a:gd name="T57" fmla="*/ 225 h 315"/>
                <a:gd name="T58" fmla="*/ 201 w 404"/>
                <a:gd name="T59" fmla="*/ 229 h 315"/>
                <a:gd name="T60" fmla="*/ 195 w 404"/>
                <a:gd name="T61" fmla="*/ 229 h 315"/>
                <a:gd name="T62" fmla="*/ 185 w 404"/>
                <a:gd name="T63" fmla="*/ 221 h 315"/>
                <a:gd name="T64" fmla="*/ 185 w 404"/>
                <a:gd name="T65" fmla="*/ 183 h 315"/>
                <a:gd name="T66" fmla="*/ 175 w 404"/>
                <a:gd name="T67" fmla="*/ 177 h 315"/>
                <a:gd name="T68" fmla="*/ 163 w 404"/>
                <a:gd name="T69" fmla="*/ 157 h 315"/>
                <a:gd name="T70" fmla="*/ 161 w 404"/>
                <a:gd name="T71" fmla="*/ 147 h 315"/>
                <a:gd name="T72" fmla="*/ 165 w 404"/>
                <a:gd name="T73" fmla="*/ 131 h 315"/>
                <a:gd name="T74" fmla="*/ 173 w 404"/>
                <a:gd name="T75" fmla="*/ 117 h 315"/>
                <a:gd name="T76" fmla="*/ 185 w 404"/>
                <a:gd name="T77" fmla="*/ 109 h 315"/>
                <a:gd name="T78" fmla="*/ 201 w 404"/>
                <a:gd name="T79" fmla="*/ 105 h 315"/>
                <a:gd name="T80" fmla="*/ 209 w 404"/>
                <a:gd name="T81" fmla="*/ 107 h 315"/>
                <a:gd name="T82" fmla="*/ 225 w 404"/>
                <a:gd name="T83" fmla="*/ 113 h 315"/>
                <a:gd name="T84" fmla="*/ 235 w 404"/>
                <a:gd name="T85" fmla="*/ 123 h 315"/>
                <a:gd name="T86" fmla="*/ 241 w 404"/>
                <a:gd name="T87" fmla="*/ 139 h 315"/>
                <a:gd name="T88" fmla="*/ 243 w 404"/>
                <a:gd name="T89" fmla="*/ 147 h 315"/>
                <a:gd name="T90" fmla="*/ 235 w 404"/>
                <a:gd name="T91" fmla="*/ 169 h 315"/>
                <a:gd name="T92" fmla="*/ 219 w 404"/>
                <a:gd name="T93" fmla="*/ 18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3" h="315">
                  <a:moveTo>
                    <a:pt x="404" y="97"/>
                  </a:moveTo>
                  <a:lnTo>
                    <a:pt x="404" y="49"/>
                  </a:lnTo>
                  <a:lnTo>
                    <a:pt x="404" y="49"/>
                  </a:lnTo>
                  <a:lnTo>
                    <a:pt x="402" y="39"/>
                  </a:lnTo>
                  <a:lnTo>
                    <a:pt x="400" y="29"/>
                  </a:lnTo>
                  <a:lnTo>
                    <a:pt x="396" y="20"/>
                  </a:lnTo>
                  <a:lnTo>
                    <a:pt x="390" y="14"/>
                  </a:lnTo>
                  <a:lnTo>
                    <a:pt x="382" y="8"/>
                  </a:lnTo>
                  <a:lnTo>
                    <a:pt x="374" y="4"/>
                  </a:lnTo>
                  <a:lnTo>
                    <a:pt x="363" y="0"/>
                  </a:lnTo>
                  <a:lnTo>
                    <a:pt x="353" y="0"/>
                  </a:lnTo>
                  <a:lnTo>
                    <a:pt x="51" y="0"/>
                  </a:lnTo>
                  <a:lnTo>
                    <a:pt x="51" y="0"/>
                  </a:lnTo>
                  <a:lnTo>
                    <a:pt x="41" y="0"/>
                  </a:lnTo>
                  <a:lnTo>
                    <a:pt x="31" y="4"/>
                  </a:lnTo>
                  <a:lnTo>
                    <a:pt x="22" y="8"/>
                  </a:lnTo>
                  <a:lnTo>
                    <a:pt x="14" y="14"/>
                  </a:lnTo>
                  <a:lnTo>
                    <a:pt x="8" y="20"/>
                  </a:lnTo>
                  <a:lnTo>
                    <a:pt x="4" y="29"/>
                  </a:lnTo>
                  <a:lnTo>
                    <a:pt x="0" y="39"/>
                  </a:lnTo>
                  <a:lnTo>
                    <a:pt x="0" y="49"/>
                  </a:lnTo>
                  <a:lnTo>
                    <a:pt x="0" y="267"/>
                  </a:lnTo>
                  <a:lnTo>
                    <a:pt x="0" y="267"/>
                  </a:lnTo>
                  <a:lnTo>
                    <a:pt x="0" y="277"/>
                  </a:lnTo>
                  <a:lnTo>
                    <a:pt x="4" y="285"/>
                  </a:lnTo>
                  <a:lnTo>
                    <a:pt x="8" y="293"/>
                  </a:lnTo>
                  <a:lnTo>
                    <a:pt x="14" y="301"/>
                  </a:lnTo>
                  <a:lnTo>
                    <a:pt x="22" y="307"/>
                  </a:lnTo>
                  <a:lnTo>
                    <a:pt x="31" y="311"/>
                  </a:lnTo>
                  <a:lnTo>
                    <a:pt x="41" y="313"/>
                  </a:lnTo>
                  <a:lnTo>
                    <a:pt x="51" y="315"/>
                  </a:lnTo>
                  <a:lnTo>
                    <a:pt x="353" y="315"/>
                  </a:lnTo>
                  <a:lnTo>
                    <a:pt x="353" y="315"/>
                  </a:lnTo>
                  <a:lnTo>
                    <a:pt x="363" y="313"/>
                  </a:lnTo>
                  <a:lnTo>
                    <a:pt x="374" y="311"/>
                  </a:lnTo>
                  <a:lnTo>
                    <a:pt x="382" y="307"/>
                  </a:lnTo>
                  <a:lnTo>
                    <a:pt x="390" y="301"/>
                  </a:lnTo>
                  <a:lnTo>
                    <a:pt x="396" y="293"/>
                  </a:lnTo>
                  <a:lnTo>
                    <a:pt x="400" y="285"/>
                  </a:lnTo>
                  <a:lnTo>
                    <a:pt x="402" y="277"/>
                  </a:lnTo>
                  <a:lnTo>
                    <a:pt x="404" y="267"/>
                  </a:lnTo>
                  <a:lnTo>
                    <a:pt x="404" y="251"/>
                  </a:lnTo>
                  <a:lnTo>
                    <a:pt x="337" y="251"/>
                  </a:lnTo>
                  <a:lnTo>
                    <a:pt x="337" y="225"/>
                  </a:lnTo>
                  <a:lnTo>
                    <a:pt x="404" y="225"/>
                  </a:lnTo>
                  <a:lnTo>
                    <a:pt x="404" y="189"/>
                  </a:lnTo>
                  <a:lnTo>
                    <a:pt x="337" y="189"/>
                  </a:lnTo>
                  <a:lnTo>
                    <a:pt x="337" y="163"/>
                  </a:lnTo>
                  <a:lnTo>
                    <a:pt x="404" y="163"/>
                  </a:lnTo>
                  <a:lnTo>
                    <a:pt x="404" y="123"/>
                  </a:lnTo>
                  <a:lnTo>
                    <a:pt x="337" y="123"/>
                  </a:lnTo>
                  <a:lnTo>
                    <a:pt x="337" y="97"/>
                  </a:lnTo>
                  <a:lnTo>
                    <a:pt x="404" y="97"/>
                  </a:lnTo>
                  <a:close/>
                  <a:moveTo>
                    <a:pt x="219" y="183"/>
                  </a:moveTo>
                  <a:lnTo>
                    <a:pt x="219" y="215"/>
                  </a:lnTo>
                  <a:lnTo>
                    <a:pt x="219" y="215"/>
                  </a:lnTo>
                  <a:lnTo>
                    <a:pt x="217" y="221"/>
                  </a:lnTo>
                  <a:lnTo>
                    <a:pt x="215" y="225"/>
                  </a:lnTo>
                  <a:lnTo>
                    <a:pt x="209" y="229"/>
                  </a:lnTo>
                  <a:lnTo>
                    <a:pt x="201" y="229"/>
                  </a:lnTo>
                  <a:lnTo>
                    <a:pt x="201" y="229"/>
                  </a:lnTo>
                  <a:lnTo>
                    <a:pt x="195" y="229"/>
                  </a:lnTo>
                  <a:lnTo>
                    <a:pt x="189" y="225"/>
                  </a:lnTo>
                  <a:lnTo>
                    <a:pt x="185" y="221"/>
                  </a:lnTo>
                  <a:lnTo>
                    <a:pt x="185" y="215"/>
                  </a:lnTo>
                  <a:lnTo>
                    <a:pt x="185" y="183"/>
                  </a:lnTo>
                  <a:lnTo>
                    <a:pt x="185" y="183"/>
                  </a:lnTo>
                  <a:lnTo>
                    <a:pt x="175" y="177"/>
                  </a:lnTo>
                  <a:lnTo>
                    <a:pt x="167" y="169"/>
                  </a:lnTo>
                  <a:lnTo>
                    <a:pt x="163" y="157"/>
                  </a:lnTo>
                  <a:lnTo>
                    <a:pt x="161" y="147"/>
                  </a:lnTo>
                  <a:lnTo>
                    <a:pt x="161" y="147"/>
                  </a:lnTo>
                  <a:lnTo>
                    <a:pt x="161" y="139"/>
                  </a:lnTo>
                  <a:lnTo>
                    <a:pt x="165" y="131"/>
                  </a:lnTo>
                  <a:lnTo>
                    <a:pt x="167" y="123"/>
                  </a:lnTo>
                  <a:lnTo>
                    <a:pt x="173" y="117"/>
                  </a:lnTo>
                  <a:lnTo>
                    <a:pt x="179" y="113"/>
                  </a:lnTo>
                  <a:lnTo>
                    <a:pt x="185" y="109"/>
                  </a:lnTo>
                  <a:lnTo>
                    <a:pt x="193" y="107"/>
                  </a:lnTo>
                  <a:lnTo>
                    <a:pt x="201" y="105"/>
                  </a:lnTo>
                  <a:lnTo>
                    <a:pt x="201" y="105"/>
                  </a:lnTo>
                  <a:lnTo>
                    <a:pt x="209" y="107"/>
                  </a:lnTo>
                  <a:lnTo>
                    <a:pt x="217" y="109"/>
                  </a:lnTo>
                  <a:lnTo>
                    <a:pt x="225" y="113"/>
                  </a:lnTo>
                  <a:lnTo>
                    <a:pt x="231" y="117"/>
                  </a:lnTo>
                  <a:lnTo>
                    <a:pt x="235" y="123"/>
                  </a:lnTo>
                  <a:lnTo>
                    <a:pt x="239" y="131"/>
                  </a:lnTo>
                  <a:lnTo>
                    <a:pt x="241" y="139"/>
                  </a:lnTo>
                  <a:lnTo>
                    <a:pt x="243" y="147"/>
                  </a:lnTo>
                  <a:lnTo>
                    <a:pt x="243" y="147"/>
                  </a:lnTo>
                  <a:lnTo>
                    <a:pt x="241" y="157"/>
                  </a:lnTo>
                  <a:lnTo>
                    <a:pt x="235" y="169"/>
                  </a:lnTo>
                  <a:lnTo>
                    <a:pt x="229" y="177"/>
                  </a:lnTo>
                  <a:lnTo>
                    <a:pt x="219" y="183"/>
                  </a:lnTo>
                  <a:lnTo>
                    <a:pt x="219"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Freeform 11"/>
            <p:cNvSpPr/>
            <p:nvPr/>
          </p:nvSpPr>
          <p:spPr bwMode="auto">
            <a:xfrm>
              <a:off x="2611438" y="3919538"/>
              <a:ext cx="511175" cy="285750"/>
            </a:xfrm>
            <a:custGeom>
              <a:avLst/>
              <a:gdLst>
                <a:gd name="T0" fmla="*/ 56 w 322"/>
                <a:gd name="T1" fmla="*/ 124 h 180"/>
                <a:gd name="T2" fmla="*/ 56 w 322"/>
                <a:gd name="T3" fmla="*/ 124 h 180"/>
                <a:gd name="T4" fmla="*/ 58 w 322"/>
                <a:gd name="T5" fmla="*/ 110 h 180"/>
                <a:gd name="T6" fmla="*/ 62 w 322"/>
                <a:gd name="T7" fmla="*/ 94 h 180"/>
                <a:gd name="T8" fmla="*/ 70 w 322"/>
                <a:gd name="T9" fmla="*/ 80 h 180"/>
                <a:gd name="T10" fmla="*/ 80 w 322"/>
                <a:gd name="T11" fmla="*/ 70 h 180"/>
                <a:gd name="T12" fmla="*/ 90 w 322"/>
                <a:gd name="T13" fmla="*/ 60 h 180"/>
                <a:gd name="T14" fmla="*/ 104 w 322"/>
                <a:gd name="T15" fmla="*/ 52 h 180"/>
                <a:gd name="T16" fmla="*/ 120 w 322"/>
                <a:gd name="T17" fmla="*/ 48 h 180"/>
                <a:gd name="T18" fmla="*/ 136 w 322"/>
                <a:gd name="T19" fmla="*/ 46 h 180"/>
                <a:gd name="T20" fmla="*/ 186 w 322"/>
                <a:gd name="T21" fmla="*/ 46 h 180"/>
                <a:gd name="T22" fmla="*/ 186 w 322"/>
                <a:gd name="T23" fmla="*/ 46 h 180"/>
                <a:gd name="T24" fmla="*/ 202 w 322"/>
                <a:gd name="T25" fmla="*/ 48 h 180"/>
                <a:gd name="T26" fmla="*/ 218 w 322"/>
                <a:gd name="T27" fmla="*/ 52 h 180"/>
                <a:gd name="T28" fmla="*/ 230 w 322"/>
                <a:gd name="T29" fmla="*/ 60 h 180"/>
                <a:gd name="T30" fmla="*/ 242 w 322"/>
                <a:gd name="T31" fmla="*/ 70 h 180"/>
                <a:gd name="T32" fmla="*/ 252 w 322"/>
                <a:gd name="T33" fmla="*/ 80 h 180"/>
                <a:gd name="T34" fmla="*/ 260 w 322"/>
                <a:gd name="T35" fmla="*/ 94 h 180"/>
                <a:gd name="T36" fmla="*/ 264 w 322"/>
                <a:gd name="T37" fmla="*/ 110 h 180"/>
                <a:gd name="T38" fmla="*/ 266 w 322"/>
                <a:gd name="T39" fmla="*/ 124 h 180"/>
                <a:gd name="T40" fmla="*/ 266 w 322"/>
                <a:gd name="T41" fmla="*/ 180 h 180"/>
                <a:gd name="T42" fmla="*/ 322 w 322"/>
                <a:gd name="T43" fmla="*/ 180 h 180"/>
                <a:gd name="T44" fmla="*/ 322 w 322"/>
                <a:gd name="T45" fmla="*/ 108 h 180"/>
                <a:gd name="T46" fmla="*/ 322 w 322"/>
                <a:gd name="T47" fmla="*/ 108 h 180"/>
                <a:gd name="T48" fmla="*/ 320 w 322"/>
                <a:gd name="T49" fmla="*/ 86 h 180"/>
                <a:gd name="T50" fmla="*/ 312 w 322"/>
                <a:gd name="T51" fmla="*/ 66 h 180"/>
                <a:gd name="T52" fmla="*/ 304 w 322"/>
                <a:gd name="T53" fmla="*/ 48 h 180"/>
                <a:gd name="T54" fmla="*/ 290 w 322"/>
                <a:gd name="T55" fmla="*/ 32 h 180"/>
                <a:gd name="T56" fmla="*/ 274 w 322"/>
                <a:gd name="T57" fmla="*/ 18 h 180"/>
                <a:gd name="T58" fmla="*/ 256 w 322"/>
                <a:gd name="T59" fmla="*/ 8 h 180"/>
                <a:gd name="T60" fmla="*/ 236 w 322"/>
                <a:gd name="T61" fmla="*/ 2 h 180"/>
                <a:gd name="T62" fmla="*/ 214 w 322"/>
                <a:gd name="T63" fmla="*/ 0 h 180"/>
                <a:gd name="T64" fmla="*/ 108 w 322"/>
                <a:gd name="T65" fmla="*/ 0 h 180"/>
                <a:gd name="T66" fmla="*/ 108 w 322"/>
                <a:gd name="T67" fmla="*/ 0 h 180"/>
                <a:gd name="T68" fmla="*/ 86 w 322"/>
                <a:gd name="T69" fmla="*/ 2 h 180"/>
                <a:gd name="T70" fmla="*/ 66 w 322"/>
                <a:gd name="T71" fmla="*/ 8 h 180"/>
                <a:gd name="T72" fmla="*/ 48 w 322"/>
                <a:gd name="T73" fmla="*/ 18 h 180"/>
                <a:gd name="T74" fmla="*/ 32 w 322"/>
                <a:gd name="T75" fmla="*/ 32 h 180"/>
                <a:gd name="T76" fmla="*/ 18 w 322"/>
                <a:gd name="T77" fmla="*/ 48 h 180"/>
                <a:gd name="T78" fmla="*/ 8 w 322"/>
                <a:gd name="T79" fmla="*/ 66 h 180"/>
                <a:gd name="T80" fmla="*/ 2 w 322"/>
                <a:gd name="T81" fmla="*/ 86 h 180"/>
                <a:gd name="T82" fmla="*/ 0 w 322"/>
                <a:gd name="T83" fmla="*/ 108 h 180"/>
                <a:gd name="T84" fmla="*/ 0 w 322"/>
                <a:gd name="T85" fmla="*/ 180 h 180"/>
                <a:gd name="T86" fmla="*/ 56 w 322"/>
                <a:gd name="T87" fmla="*/ 180 h 180"/>
                <a:gd name="T88" fmla="*/ 56 w 322"/>
                <a:gd name="T89" fmla="*/ 12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2" h="180">
                  <a:moveTo>
                    <a:pt x="56" y="124"/>
                  </a:moveTo>
                  <a:lnTo>
                    <a:pt x="56" y="124"/>
                  </a:lnTo>
                  <a:lnTo>
                    <a:pt x="58" y="110"/>
                  </a:lnTo>
                  <a:lnTo>
                    <a:pt x="62" y="94"/>
                  </a:lnTo>
                  <a:lnTo>
                    <a:pt x="70" y="80"/>
                  </a:lnTo>
                  <a:lnTo>
                    <a:pt x="80" y="70"/>
                  </a:lnTo>
                  <a:lnTo>
                    <a:pt x="90" y="60"/>
                  </a:lnTo>
                  <a:lnTo>
                    <a:pt x="104" y="52"/>
                  </a:lnTo>
                  <a:lnTo>
                    <a:pt x="120" y="48"/>
                  </a:lnTo>
                  <a:lnTo>
                    <a:pt x="136" y="46"/>
                  </a:lnTo>
                  <a:lnTo>
                    <a:pt x="186" y="46"/>
                  </a:lnTo>
                  <a:lnTo>
                    <a:pt x="186" y="46"/>
                  </a:lnTo>
                  <a:lnTo>
                    <a:pt x="202" y="48"/>
                  </a:lnTo>
                  <a:lnTo>
                    <a:pt x="218" y="52"/>
                  </a:lnTo>
                  <a:lnTo>
                    <a:pt x="230" y="60"/>
                  </a:lnTo>
                  <a:lnTo>
                    <a:pt x="242" y="70"/>
                  </a:lnTo>
                  <a:lnTo>
                    <a:pt x="252" y="80"/>
                  </a:lnTo>
                  <a:lnTo>
                    <a:pt x="260" y="94"/>
                  </a:lnTo>
                  <a:lnTo>
                    <a:pt x="264" y="110"/>
                  </a:lnTo>
                  <a:lnTo>
                    <a:pt x="266" y="124"/>
                  </a:lnTo>
                  <a:lnTo>
                    <a:pt x="266" y="180"/>
                  </a:lnTo>
                  <a:lnTo>
                    <a:pt x="322" y="180"/>
                  </a:lnTo>
                  <a:lnTo>
                    <a:pt x="322" y="108"/>
                  </a:lnTo>
                  <a:lnTo>
                    <a:pt x="322" y="108"/>
                  </a:lnTo>
                  <a:lnTo>
                    <a:pt x="320" y="86"/>
                  </a:lnTo>
                  <a:lnTo>
                    <a:pt x="312" y="66"/>
                  </a:lnTo>
                  <a:lnTo>
                    <a:pt x="304" y="48"/>
                  </a:lnTo>
                  <a:lnTo>
                    <a:pt x="290" y="32"/>
                  </a:lnTo>
                  <a:lnTo>
                    <a:pt x="274" y="18"/>
                  </a:lnTo>
                  <a:lnTo>
                    <a:pt x="256" y="8"/>
                  </a:lnTo>
                  <a:lnTo>
                    <a:pt x="236" y="2"/>
                  </a:lnTo>
                  <a:lnTo>
                    <a:pt x="214" y="0"/>
                  </a:lnTo>
                  <a:lnTo>
                    <a:pt x="108" y="0"/>
                  </a:lnTo>
                  <a:lnTo>
                    <a:pt x="108" y="0"/>
                  </a:lnTo>
                  <a:lnTo>
                    <a:pt x="86" y="2"/>
                  </a:lnTo>
                  <a:lnTo>
                    <a:pt x="66" y="8"/>
                  </a:lnTo>
                  <a:lnTo>
                    <a:pt x="48" y="18"/>
                  </a:lnTo>
                  <a:lnTo>
                    <a:pt x="32" y="32"/>
                  </a:lnTo>
                  <a:lnTo>
                    <a:pt x="18" y="48"/>
                  </a:lnTo>
                  <a:lnTo>
                    <a:pt x="8" y="66"/>
                  </a:lnTo>
                  <a:lnTo>
                    <a:pt x="2" y="86"/>
                  </a:lnTo>
                  <a:lnTo>
                    <a:pt x="0" y="108"/>
                  </a:lnTo>
                  <a:lnTo>
                    <a:pt x="0" y="180"/>
                  </a:lnTo>
                  <a:lnTo>
                    <a:pt x="56" y="180"/>
                  </a:lnTo>
                  <a:lnTo>
                    <a:pt x="56"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style.rotation</p:attrName>
                                        </p:attrNameLst>
                                      </p:cBhvr>
                                      <p:tavLst>
                                        <p:tav tm="0">
                                          <p:val>
                                            <p:fltVal val="360"/>
                                          </p:val>
                                        </p:tav>
                                        <p:tav tm="100000">
                                          <p:val>
                                            <p:fltVal val="0"/>
                                          </p:val>
                                        </p:tav>
                                      </p:tavLst>
                                    </p:anim>
                                    <p:animEffect transition="in" filter="fade">
                                      <p:cBhvr>
                                        <p:cTn id="15" dur="500"/>
                                        <p:tgtEl>
                                          <p:spTgt spid="13"/>
                                        </p:tgtEl>
                                      </p:cBhvr>
                                    </p:animEffect>
                                  </p:childTnLst>
                                </p:cTn>
                              </p:par>
                            </p:childTnLst>
                          </p:cTn>
                        </p:par>
                        <p:par>
                          <p:cTn id="16" fill="hold">
                            <p:stCondLst>
                              <p:cond delay="1000"/>
                            </p:stCondLst>
                            <p:childTnLst>
                              <p:par>
                                <p:cTn id="17" presetID="1" presetClass="entr" presetSubtype="0" fill="hold" grpId="0" nodeType="afterEffect">
                                  <p:stCondLst>
                                    <p:cond delay="0"/>
                                  </p:stCondLst>
                                  <p:iterate type="lt">
                                    <p:tmAbs val="50"/>
                                  </p:iterate>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2599"/>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3099"/>
                            </p:stCondLst>
                            <p:childTnLst>
                              <p:par>
                                <p:cTn id="25" presetID="49" presetClass="entr" presetSubtype="0" decel="10000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 calcmode="lin" valueType="num">
                                      <p:cBhvr>
                                        <p:cTn id="29" dur="500" fill="hold"/>
                                        <p:tgtEl>
                                          <p:spTgt spid="14"/>
                                        </p:tgtEl>
                                        <p:attrNameLst>
                                          <p:attrName>style.rotation</p:attrName>
                                        </p:attrNameLst>
                                      </p:cBhvr>
                                      <p:tavLst>
                                        <p:tav tm="0">
                                          <p:val>
                                            <p:fltVal val="360"/>
                                          </p:val>
                                        </p:tav>
                                        <p:tav tm="100000">
                                          <p:val>
                                            <p:fltVal val="0"/>
                                          </p:val>
                                        </p:tav>
                                      </p:tavLst>
                                    </p:anim>
                                    <p:animEffect transition="in" filter="fade">
                                      <p:cBhvr>
                                        <p:cTn id="30" dur="500"/>
                                        <p:tgtEl>
                                          <p:spTgt spid="14"/>
                                        </p:tgtEl>
                                      </p:cBhvr>
                                    </p:animEffect>
                                  </p:childTnLst>
                                </p:cTn>
                              </p:par>
                            </p:childTnLst>
                          </p:cTn>
                        </p:par>
                        <p:par>
                          <p:cTn id="31" fill="hold">
                            <p:stCondLst>
                              <p:cond delay="3599"/>
                            </p:stCondLst>
                            <p:childTnLst>
                              <p:par>
                                <p:cTn id="32" presetID="1" presetClass="entr" presetSubtype="0" fill="hold" grpId="0" nodeType="afterEffect">
                                  <p:stCondLst>
                                    <p:cond delay="0"/>
                                  </p:stCondLst>
                                  <p:iterate type="lt">
                                    <p:tmAbs val="50"/>
                                  </p:iterate>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5199"/>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5699"/>
                            </p:stCondLst>
                            <p:childTnLst>
                              <p:par>
                                <p:cTn id="40" presetID="49" presetClass="entr" presetSubtype="0" decel="10000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p:stCondLst>
                              <p:cond delay="6199"/>
                            </p:stCondLst>
                            <p:childTnLst>
                              <p:par>
                                <p:cTn id="47" presetID="1" presetClass="entr" presetSubtype="0" fill="hold" grpId="0" nodeType="afterEffect">
                                  <p:stCondLst>
                                    <p:cond delay="0"/>
                                  </p:stCondLst>
                                  <p:iterate type="lt">
                                    <p:tmAbs val="50"/>
                                  </p:iterate>
                                  <p:childTnLst>
                                    <p:set>
                                      <p:cBhvr>
                                        <p:cTn id="48" dur="1" fill="hold">
                                          <p:stCondLst>
                                            <p:cond delay="0"/>
                                          </p:stCondLst>
                                        </p:cTn>
                                        <p:tgtEl>
                                          <p:spTgt spid="9"/>
                                        </p:tgtEl>
                                        <p:attrNameLst>
                                          <p:attrName>style.visibility</p:attrName>
                                        </p:attrNameLst>
                                      </p:cBhvr>
                                      <p:to>
                                        <p:strVal val="visible"/>
                                      </p:to>
                                    </p:set>
                                  </p:childTnLst>
                                </p:cTn>
                              </p:par>
                            </p:childTnLst>
                          </p:cTn>
                        </p:par>
                        <p:par>
                          <p:cTn id="49" fill="hold">
                            <p:stCondLst>
                              <p:cond delay="7799"/>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8299"/>
                            </p:stCondLst>
                            <p:childTnLst>
                              <p:par>
                                <p:cTn id="55" presetID="49" presetClass="entr" presetSubtype="0" decel="100000"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 calcmode="lin" valueType="num">
                                      <p:cBhvr>
                                        <p:cTn id="59" dur="500" fill="hold"/>
                                        <p:tgtEl>
                                          <p:spTgt spid="16"/>
                                        </p:tgtEl>
                                        <p:attrNameLst>
                                          <p:attrName>style.rotation</p:attrName>
                                        </p:attrNameLst>
                                      </p:cBhvr>
                                      <p:tavLst>
                                        <p:tav tm="0">
                                          <p:val>
                                            <p:fltVal val="360"/>
                                          </p:val>
                                        </p:tav>
                                        <p:tav tm="100000">
                                          <p:val>
                                            <p:fltVal val="0"/>
                                          </p:val>
                                        </p:tav>
                                      </p:tavLst>
                                    </p:anim>
                                    <p:animEffect transition="in" filter="fade">
                                      <p:cBhvr>
                                        <p:cTn id="60" dur="500"/>
                                        <p:tgtEl>
                                          <p:spTgt spid="16"/>
                                        </p:tgtEl>
                                      </p:cBhvr>
                                    </p:animEffect>
                                  </p:childTnLst>
                                </p:cTn>
                              </p:par>
                            </p:childTnLst>
                          </p:cTn>
                        </p:par>
                        <p:par>
                          <p:cTn id="61" fill="hold">
                            <p:stCondLst>
                              <p:cond delay="8799"/>
                            </p:stCondLst>
                            <p:childTnLst>
                              <p:par>
                                <p:cTn id="62" presetID="1" presetClass="entr" presetSubtype="0" fill="hold" grpId="0" nodeType="afterEffect">
                                  <p:stCondLst>
                                    <p:cond delay="0"/>
                                  </p:stCondLst>
                                  <p:iterate type="lt">
                                    <p:tmAbs val="50"/>
                                  </p:iterate>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858750" cy="7232649"/>
          </a:xfrm>
          <a:prstGeom prst="rect">
            <a:avLst/>
          </a:prstGeom>
        </p:spPr>
      </p:pic>
      <p:sp>
        <p:nvSpPr>
          <p:cNvPr id="16" name="矩形 259"/>
          <p:cNvSpPr>
            <a:spLocks noChangeArrowheads="1"/>
          </p:cNvSpPr>
          <p:nvPr/>
        </p:nvSpPr>
        <p:spPr bwMode="auto">
          <a:xfrm>
            <a:off x="1820863" y="1816125"/>
            <a:ext cx="5976664" cy="2437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7200" b="0" i="0" u="none" strike="noStrike" kern="1200" cap="all" spc="0" normalizeH="0" baseline="0" noProof="0">
                <a:ln>
                  <a:noFill/>
                </a:ln>
                <a:solidFill>
                  <a:prstClr val="white"/>
                </a:solidFill>
                <a:effectLst/>
                <a:uLnTx/>
                <a:uFillTx/>
                <a:latin typeface="ＤＦ中太楷書体" panose="02010609010101010101" pitchFamily="1" charset="-128"/>
                <a:ea typeface="ＤＦ中太楷書体" panose="02010609010101010101" pitchFamily="1" charset="-128"/>
                <a:cs typeface="Arial" panose="020B0604020202020204" pitchFamily="34" charset="0"/>
                <a:sym typeface="Calibri" panose="020F0502020204030204" pitchFamily="34" charset="0"/>
              </a:rPr>
              <a:t>冲上云宵</a:t>
            </a:r>
            <a:endParaRPr kumimoji="0" lang="en-US" altLang="zh-CN" sz="7200" b="0" i="0" u="none" strike="noStrike" kern="1200" cap="all" spc="0" normalizeH="0" baseline="0" noProof="0">
              <a:ln>
                <a:noFill/>
              </a:ln>
              <a:solidFill>
                <a:prstClr val="white"/>
              </a:solidFill>
              <a:effectLst/>
              <a:uLnTx/>
              <a:uFillTx/>
              <a:latin typeface="ＤＦ中太楷書体" panose="02010609010101010101" pitchFamily="1" charset="-128"/>
              <a:ea typeface="ＤＦ中太楷書体" panose="02010609010101010101" pitchFamily="1" charset="-128"/>
              <a:cs typeface="Arial" panose="020B0604020202020204" pitchFamily="34" charset="0"/>
              <a:sym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lang="zh-CN" altLang="en-US" sz="7200" b="1" cap="all">
                <a:solidFill>
                  <a:prstClr val="white"/>
                </a:solidFill>
                <a:latin typeface="Impact" panose="020B0806030902050204" pitchFamily="34" charset="0"/>
                <a:cs typeface="Arial" panose="020B0604020202020204" pitchFamily="34" charset="0"/>
              </a:rPr>
              <a:t>报告完毕！</a:t>
            </a:r>
            <a:endParaRPr kumimoji="0" lang="zh-CN" altLang="en-US" sz="5400" b="1" i="0" u="none" strike="noStrike" kern="1200" cap="all" spc="0" normalizeH="0" baseline="0" noProof="0">
              <a:ln>
                <a:noFill/>
              </a:ln>
              <a:solidFill>
                <a:prstClr val="white"/>
              </a:solidFill>
              <a:effectLst/>
              <a:uLnTx/>
              <a:uFillTx/>
              <a:latin typeface="Arial" panose="020B0604020202020204" pitchFamily="34" charset="0"/>
              <a:cs typeface="Arial" panose="020B0604020202020204" pitchFamily="34" charset="0"/>
              <a:sym typeface="Calibri" panose="020F0502020204030204" pitchFamily="34" charset="0"/>
            </a:endParaRPr>
          </a:p>
        </p:txBody>
      </p:sp>
      <p:sp>
        <p:nvSpPr>
          <p:cNvPr id="17" name="矩形 259"/>
          <p:cNvSpPr>
            <a:spLocks noChangeArrowheads="1"/>
          </p:cNvSpPr>
          <p:nvPr/>
        </p:nvSpPr>
        <p:spPr bwMode="auto">
          <a:xfrm>
            <a:off x="1826940" y="4253715"/>
            <a:ext cx="485279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ANNUAL REPORT POWERPOINT</a:t>
            </a:r>
          </a:p>
        </p:txBody>
      </p:sp>
      <p:pic>
        <p:nvPicPr>
          <p:cNvPr id="18"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24575" y="-1231190"/>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6"/>
                                        </p:tgtEl>
                                        <p:attrNameLst>
                                          <p:attrName>ppt_y</p:attrName>
                                        </p:attrNameLst>
                                      </p:cBhvr>
                                      <p:tavLst>
                                        <p:tav tm="0">
                                          <p:val>
                                            <p:strVal val="#ppt_y"/>
                                          </p:val>
                                        </p:tav>
                                        <p:tav tm="100000">
                                          <p:val>
                                            <p:strVal val="#ppt_y"/>
                                          </p:val>
                                        </p:tav>
                                      </p:tavLst>
                                    </p:anim>
                                    <p:anim calcmode="lin" valueType="num">
                                      <p:cBhvr>
                                        <p:cTn id="1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6"/>
                                        </p:tgtEl>
                                      </p:cBhvr>
                                    </p:animEffect>
                                  </p:childTnLst>
                                </p:cTn>
                              </p:par>
                            </p:childTnLst>
                          </p:cTn>
                        </p:par>
                        <p:par>
                          <p:cTn id="15" fill="hold">
                            <p:stCondLst>
                              <p:cond delay="900"/>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16"/>
                                        </p:tgtEl>
                                      </p:cBhvr>
                                    </p:animEffect>
                                    <p:animScale>
                                      <p:cBhvr>
                                        <p:cTn id="18" dur="250" autoRev="1" fill="hold"/>
                                        <p:tgtEl>
                                          <p:spTgt spid="16"/>
                                        </p:tgtEl>
                                      </p:cBhvr>
                                      <p:by x="105000" y="105000"/>
                                    </p:animScale>
                                  </p:childTnLst>
                                </p:cTn>
                              </p:par>
                            </p:childTnLst>
                          </p:cTn>
                        </p:par>
                        <p:par>
                          <p:cTn id="19" fill="hold">
                            <p:stCondLst>
                              <p:cond delay="1401"/>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7"/>
                                        </p:tgtEl>
                                        <p:attrNameLst>
                                          <p:attrName>ppt_y</p:attrName>
                                        </p:attrNameLst>
                                      </p:cBhvr>
                                      <p:tavLst>
                                        <p:tav tm="0">
                                          <p:val>
                                            <p:strVal val="#ppt_y"/>
                                          </p:val>
                                        </p:tav>
                                        <p:tav tm="100000">
                                          <p:val>
                                            <p:strVal val="#ppt_y"/>
                                          </p:val>
                                        </p:tav>
                                      </p:tavLst>
                                    </p:anim>
                                    <p:anim calcmode="lin" valueType="num">
                                      <p:cBhvr>
                                        <p:cTn id="2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7"/>
                                        </p:tgtEl>
                                      </p:cBhvr>
                                    </p:animEffect>
                                  </p:childTnLst>
                                </p:cTn>
                              </p:par>
                            </p:childTnLst>
                          </p:cTn>
                        </p:par>
                        <p:par>
                          <p:cTn id="27" fill="hold">
                            <p:stCondLst>
                              <p:cond delay="3051"/>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16" grpId="0"/>
      <p:bldP spid="16" grpId="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27409" y="-1640259"/>
            <a:ext cx="13739977" cy="3785849"/>
          </a:xfrm>
          <a:prstGeom prst="rect">
            <a:avLst/>
          </a:prstGeom>
        </p:spPr>
      </p:pic>
      <p:grpSp>
        <p:nvGrpSpPr>
          <p:cNvPr id="4" name="组合 3"/>
          <p:cNvGrpSpPr/>
          <p:nvPr/>
        </p:nvGrpSpPr>
        <p:grpSpPr>
          <a:xfrm>
            <a:off x="2994554" y="2968253"/>
            <a:ext cx="6496050" cy="2070896"/>
            <a:chOff x="3044135" y="1386114"/>
            <a:chExt cx="6496050" cy="2070896"/>
          </a:xfrm>
        </p:grpSpPr>
        <p:grpSp>
          <p:nvGrpSpPr>
            <p:cNvPr id="5" name="组合 4"/>
            <p:cNvGrpSpPr/>
            <p:nvPr/>
          </p:nvGrpSpPr>
          <p:grpSpPr>
            <a:xfrm>
              <a:off x="3988017" y="1386114"/>
              <a:ext cx="4608286" cy="1306731"/>
              <a:chOff x="3770085" y="1386114"/>
              <a:chExt cx="4608286" cy="1306731"/>
            </a:xfrm>
          </p:grpSpPr>
          <p:sp>
            <p:nvSpPr>
              <p:cNvPr id="7" name="文本框 6"/>
              <p:cNvSpPr txBox="1"/>
              <p:nvPr/>
            </p:nvSpPr>
            <p:spPr>
              <a:xfrm>
                <a:off x="3770085" y="1386114"/>
                <a:ext cx="4608286" cy="646331"/>
              </a:xfrm>
              <a:prstGeom prst="rect">
                <a:avLst/>
              </a:prstGeom>
              <a:noFill/>
            </p:spPr>
            <p:txBody>
              <a:bodyPr wrap="square" rtlCol="0">
                <a:spAutoFit/>
              </a:bodyPr>
              <a:lstStyle/>
              <a:p>
                <a:pPr algn="ctr" fontAlgn="auto">
                  <a:spcBef>
                    <a:spcPct val="0"/>
                  </a:spcBef>
                  <a:spcAft>
                    <a:spcPct val="0"/>
                  </a:spcAft>
                </a:pPr>
                <a:r>
                  <a:rPr lang="zh-CN" altLang="en-US" sz="3600" b="1">
                    <a:solidFill>
                      <a:schemeClr val="bg1"/>
                    </a:solidFill>
                    <a:latin typeface="Agency FB" panose="020F0502020204030204"/>
                    <a:ea typeface="微软雅黑" panose="020B0503020204020204" pitchFamily="34" charset="-122"/>
                    <a:cs typeface="+mn-ea"/>
                    <a:sym typeface="+mn-lt"/>
                  </a:rPr>
                  <a:t>第一部分</a:t>
                </a:r>
              </a:p>
            </p:txBody>
          </p:sp>
          <p:sp>
            <p:nvSpPr>
              <p:cNvPr id="8" name="文本框 7"/>
              <p:cNvSpPr txBox="1"/>
              <p:nvPr/>
            </p:nvSpPr>
            <p:spPr>
              <a:xfrm>
                <a:off x="3770085" y="2046514"/>
                <a:ext cx="4608286" cy="646331"/>
              </a:xfrm>
              <a:prstGeom prst="rect">
                <a:avLst/>
              </a:prstGeom>
              <a:noFill/>
            </p:spPr>
            <p:txBody>
              <a:bodyPr wrap="square" rtlCol="0">
                <a:spAutoFit/>
              </a:bodyPr>
              <a:lstStyle/>
              <a:p>
                <a:pPr algn="ctr" fontAlgn="auto">
                  <a:spcBef>
                    <a:spcPct val="0"/>
                  </a:spcBef>
                  <a:spcAft>
                    <a:spcPct val="0"/>
                  </a:spcAft>
                </a:pPr>
                <a:r>
                  <a:rPr lang="zh-CN" altLang="en-US" sz="3600" b="1">
                    <a:solidFill>
                      <a:schemeClr val="bg1"/>
                    </a:solidFill>
                    <a:latin typeface="Agency FB" panose="020F0502020204030204"/>
                    <a:ea typeface="微软雅黑" panose="020B0503020204020204" pitchFamily="34" charset="-122"/>
                    <a:cs typeface="+mn-ea"/>
                    <a:sym typeface="+mn-lt"/>
                  </a:rPr>
                  <a:t>年度工作概述</a:t>
                </a:r>
              </a:p>
            </p:txBody>
          </p:sp>
        </p:grpSp>
        <p:sp>
          <p:nvSpPr>
            <p:cNvPr id="6" name="矩形 5"/>
            <p:cNvSpPr/>
            <p:nvPr/>
          </p:nvSpPr>
          <p:spPr>
            <a:xfrm>
              <a:off x="3044135" y="2741429"/>
              <a:ext cx="6496050" cy="715581"/>
            </a:xfrm>
            <a:prstGeom prst="rect">
              <a:avLst/>
            </a:prstGeom>
          </p:spPr>
          <p:txBody>
            <a:bodyPr wrap="square">
              <a:spAutoFit/>
            </a:bodyPr>
            <a:lstStyle/>
            <a:p>
              <a:pPr algn="ctr" fontAlgn="auto">
                <a:lnSpc>
                  <a:spcPct val="150000"/>
                </a:lnSpc>
                <a:spcBef>
                  <a:spcPct val="0"/>
                </a:spcBef>
                <a:spcAft>
                  <a:spcPct val="0"/>
                </a:spcAft>
                <a:buClr>
                  <a:srgbClr val="E7E6E6">
                    <a:lumMod val="10000"/>
                  </a:srgbClr>
                </a:buClr>
              </a:pPr>
              <a:r>
                <a:rPr lang="en-US" altLang="zh-CN" sz="900">
                  <a:solidFill>
                    <a:schemeClr val="bg1"/>
                  </a:solidFill>
                  <a:latin typeface="Agency FB" panose="020F0502020204030204"/>
                  <a:ea typeface="微软雅黑" panose="020B0503020204020204" pitchFamily="34" charset="-122"/>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a:p>
              <a:pPr algn="ctr" fontAlgn="auto">
                <a:lnSpc>
                  <a:spcPct val="150000"/>
                </a:lnSpc>
                <a:spcBef>
                  <a:spcPct val="0"/>
                </a:spcBef>
                <a:spcAft>
                  <a:spcPct val="0"/>
                </a:spcAft>
                <a:buClr>
                  <a:srgbClr val="E7E6E6">
                    <a:lumMod val="10000"/>
                  </a:srgbClr>
                </a:buClr>
              </a:pPr>
              <a:endParaRPr lang="en-US" altLang="zh-CN" sz="900">
                <a:solidFill>
                  <a:schemeClr val="bg1"/>
                </a:solidFill>
                <a:latin typeface="Agency FB" panose="020F0502020204030204"/>
                <a:ea typeface="微软雅黑" panose="020B0503020204020204" pitchFamily="34" charset="-122"/>
                <a:cs typeface="+mn-ea"/>
                <a:sym typeface="+mn-lt"/>
              </a:endParaRPr>
            </a:p>
          </p:txBody>
        </p:sp>
      </p:grpSp>
      <p:pic>
        <p:nvPicPr>
          <p:cNvPr id="9" name="图片 8"/>
          <p:cNvPicPr>
            <a:picLocks noChangeAspect="1"/>
          </p:cNvPicPr>
          <p:nvPr/>
        </p:nvPicPr>
        <p:blipFill>
          <a:blip r:embed="rId3"/>
          <a:stretch>
            <a:fillRect/>
          </a:stretch>
        </p:blipFill>
        <p:spPr>
          <a:xfrm flipH="1">
            <a:off x="9791092" y="2996654"/>
            <a:ext cx="3321476" cy="6311119"/>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年度工作概述</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27c0fd1a-f671-402d-8da3-a1d48e8f671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271942" y="2031617"/>
            <a:ext cx="3725430" cy="3718692"/>
            <a:chOff x="4069038" y="1301559"/>
            <a:chExt cx="4131237" cy="4123766"/>
          </a:xfrm>
        </p:grpSpPr>
        <p:sp>
          <p:nvSpPr>
            <p:cNvPr id="6" name="îṧlïḓe"/>
            <p:cNvSpPr/>
            <p:nvPr/>
          </p:nvSpPr>
          <p:spPr>
            <a:xfrm rot="10800000">
              <a:off x="4069038" y="4145374"/>
              <a:ext cx="513837" cy="453890"/>
            </a:xfrm>
            <a:prstGeom prst="rect">
              <a:avLst/>
            </a:prstGeom>
            <a:solidFill>
              <a:srgbClr val="1B2D40"/>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7" name="is1iḍê"/>
            <p:cNvSpPr/>
            <p:nvPr/>
          </p:nvSpPr>
          <p:spPr>
            <a:xfrm rot="10800000">
              <a:off x="4835152" y="4678181"/>
              <a:ext cx="513837" cy="747144"/>
            </a:xfrm>
            <a:prstGeom prst="rect">
              <a:avLst/>
            </a:prstGeom>
            <a:solidFill>
              <a:srgbClr val="1B2D40"/>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8" name="íŝļiďé"/>
            <p:cNvSpPr/>
            <p:nvPr/>
          </p:nvSpPr>
          <p:spPr>
            <a:xfrm rot="10800000">
              <a:off x="4150757" y="3401032"/>
              <a:ext cx="1942574" cy="1942573"/>
            </a:xfrm>
            <a:prstGeom prst="roundRect">
              <a:avLst>
                <a:gd name="adj" fmla="val 8302"/>
              </a:avLst>
            </a:prstGeom>
            <a:blipFill dpi="0" rotWithShape="0">
              <a:blip r:embed="rId3"/>
              <a:stretch>
                <a:fillRect l="-21745" r="-21432"/>
              </a:stretch>
            </a:blip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9" name="ïṣļíḋe"/>
            <p:cNvSpPr/>
            <p:nvPr/>
          </p:nvSpPr>
          <p:spPr>
            <a:xfrm rot="10800000">
              <a:off x="4069038" y="4145374"/>
              <a:ext cx="1279951" cy="12799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1600"/>
                  </a:lnTo>
                  <a:lnTo>
                    <a:pt x="10000" y="0"/>
                  </a:lnTo>
                  <a:lnTo>
                    <a:pt x="0" y="0"/>
                  </a:lnTo>
                  <a:close/>
                </a:path>
              </a:pathLst>
            </a:custGeom>
            <a:solidFill>
              <a:srgbClr val="009EDD"/>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0" name="ïşḷíḓê"/>
            <p:cNvSpPr/>
            <p:nvPr/>
          </p:nvSpPr>
          <p:spPr>
            <a:xfrm rot="10800000" flipH="1">
              <a:off x="7686436" y="4145374"/>
              <a:ext cx="513837" cy="453890"/>
            </a:xfrm>
            <a:prstGeom prst="rect">
              <a:avLst/>
            </a:prstGeom>
            <a:solidFill>
              <a:srgbClr val="1B2D40"/>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 name="íṥḷîḋè"/>
            <p:cNvSpPr/>
            <p:nvPr/>
          </p:nvSpPr>
          <p:spPr>
            <a:xfrm rot="10800000" flipH="1">
              <a:off x="6920322" y="4678181"/>
              <a:ext cx="513837" cy="747144"/>
            </a:xfrm>
            <a:prstGeom prst="rect">
              <a:avLst/>
            </a:prstGeom>
            <a:solidFill>
              <a:srgbClr val="1B2D40"/>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 name="îşḻïḓè"/>
            <p:cNvSpPr/>
            <p:nvPr/>
          </p:nvSpPr>
          <p:spPr>
            <a:xfrm rot="10800000" flipH="1">
              <a:off x="6175981" y="3401032"/>
              <a:ext cx="1942574" cy="1942573"/>
            </a:xfrm>
            <a:prstGeom prst="roundRect">
              <a:avLst>
                <a:gd name="adj" fmla="val 8302"/>
              </a:avLst>
            </a:prstGeom>
            <a:blipFill dpi="0" rotWithShape="0">
              <a:blip r:embed="rId4"/>
              <a:stretch>
                <a:fillRect l="-16788" r="-16545"/>
              </a:stretch>
            </a:blip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 name="íṡļiḑè"/>
            <p:cNvSpPr/>
            <p:nvPr/>
          </p:nvSpPr>
          <p:spPr>
            <a:xfrm rot="10800000" flipH="1">
              <a:off x="6920322" y="4145374"/>
              <a:ext cx="1279951" cy="12799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1600"/>
                  </a:lnTo>
                  <a:lnTo>
                    <a:pt x="10000" y="0"/>
                  </a:lnTo>
                  <a:lnTo>
                    <a:pt x="0" y="0"/>
                  </a:lnTo>
                  <a:close/>
                </a:path>
              </a:pathLst>
            </a:custGeom>
            <a:solidFill>
              <a:srgbClr val="595959"/>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4" name="ïṩḷîďé"/>
            <p:cNvSpPr/>
            <p:nvPr/>
          </p:nvSpPr>
          <p:spPr>
            <a:xfrm>
              <a:off x="7686437" y="2127621"/>
              <a:ext cx="513837" cy="453890"/>
            </a:xfrm>
            <a:prstGeom prst="rect">
              <a:avLst/>
            </a:prstGeom>
            <a:solidFill>
              <a:srgbClr val="1B2D40"/>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5" name="íṧḻiḓê"/>
            <p:cNvSpPr/>
            <p:nvPr/>
          </p:nvSpPr>
          <p:spPr>
            <a:xfrm>
              <a:off x="6920323" y="1301560"/>
              <a:ext cx="513837" cy="747144"/>
            </a:xfrm>
            <a:prstGeom prst="rect">
              <a:avLst/>
            </a:prstGeom>
            <a:solidFill>
              <a:srgbClr val="1B2D40"/>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6" name="îşlïḓe"/>
            <p:cNvSpPr/>
            <p:nvPr/>
          </p:nvSpPr>
          <p:spPr>
            <a:xfrm>
              <a:off x="6175981" y="1383278"/>
              <a:ext cx="1942574" cy="1942574"/>
            </a:xfrm>
            <a:prstGeom prst="roundRect">
              <a:avLst>
                <a:gd name="adj" fmla="val 8302"/>
              </a:avLst>
            </a:prstGeom>
            <a:blipFill>
              <a:blip r:embed="rId5"/>
              <a:stretch>
                <a:fillRect l="-52945" r="-52183"/>
              </a:stretch>
            </a:blip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7" name="iŝľíḋe"/>
            <p:cNvSpPr/>
            <p:nvPr/>
          </p:nvSpPr>
          <p:spPr>
            <a:xfrm>
              <a:off x="6920323" y="1301560"/>
              <a:ext cx="1279952" cy="12799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1600"/>
                  </a:lnTo>
                  <a:lnTo>
                    <a:pt x="10000" y="0"/>
                  </a:lnTo>
                  <a:lnTo>
                    <a:pt x="0" y="0"/>
                  </a:lnTo>
                  <a:close/>
                </a:path>
              </a:pathLst>
            </a:custGeom>
            <a:solidFill>
              <a:srgbClr val="009EDD"/>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8" name="îṥľïďé"/>
            <p:cNvSpPr/>
            <p:nvPr/>
          </p:nvSpPr>
          <p:spPr>
            <a:xfrm flipH="1">
              <a:off x="4069038" y="2127620"/>
              <a:ext cx="513837" cy="453890"/>
            </a:xfrm>
            <a:prstGeom prst="rect">
              <a:avLst/>
            </a:prstGeom>
            <a:solidFill>
              <a:srgbClr val="1B2D40"/>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9" name="íSḻîďè"/>
            <p:cNvSpPr/>
            <p:nvPr/>
          </p:nvSpPr>
          <p:spPr>
            <a:xfrm flipH="1">
              <a:off x="4835152" y="1301559"/>
              <a:ext cx="513837" cy="747144"/>
            </a:xfrm>
            <a:prstGeom prst="rect">
              <a:avLst/>
            </a:prstGeom>
            <a:solidFill>
              <a:srgbClr val="1B2D40"/>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0" name="iŝļíḓè"/>
            <p:cNvSpPr/>
            <p:nvPr/>
          </p:nvSpPr>
          <p:spPr>
            <a:xfrm flipH="1">
              <a:off x="4150757" y="1383278"/>
              <a:ext cx="1942574" cy="1942575"/>
            </a:xfrm>
            <a:prstGeom prst="roundRect">
              <a:avLst>
                <a:gd name="adj" fmla="val 8302"/>
              </a:avLst>
            </a:prstGeom>
            <a:blipFill>
              <a:blip r:embed="rId6"/>
              <a:stretch>
                <a:fillRect l="-25211" r="-24848"/>
              </a:stretch>
            </a:blip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1" name="îṣlîḋê"/>
            <p:cNvSpPr/>
            <p:nvPr/>
          </p:nvSpPr>
          <p:spPr>
            <a:xfrm flipH="1">
              <a:off x="4069038" y="1301559"/>
              <a:ext cx="1279951" cy="12799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1600"/>
                  </a:lnTo>
                  <a:lnTo>
                    <a:pt x="10000" y="0"/>
                  </a:lnTo>
                  <a:lnTo>
                    <a:pt x="0" y="0"/>
                  </a:lnTo>
                  <a:close/>
                </a:path>
              </a:pathLst>
            </a:custGeom>
            <a:solidFill>
              <a:srgbClr val="595959"/>
            </a:solidFill>
            <a:ln w="12700" cap="flat">
              <a:noFill/>
              <a:miter lim="400000"/>
            </a:ln>
            <a:effectLst/>
          </p:spPr>
          <p:txBody>
            <a:bodyPr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grpSp>
        <p:nvGrpSpPr>
          <p:cNvPr id="22" name="组合 21"/>
          <p:cNvGrpSpPr/>
          <p:nvPr/>
        </p:nvGrpSpPr>
        <p:grpSpPr>
          <a:xfrm>
            <a:off x="8245858" y="2317552"/>
            <a:ext cx="2784999" cy="1272912"/>
            <a:chOff x="1541719" y="2349127"/>
            <a:chExt cx="2784999" cy="1272912"/>
          </a:xfrm>
        </p:grpSpPr>
        <p:sp>
          <p:nvSpPr>
            <p:cNvPr id="23" name="文本框 22"/>
            <p:cNvSpPr txBox="1"/>
            <p:nvPr/>
          </p:nvSpPr>
          <p:spPr>
            <a:xfrm>
              <a:off x="1541720" y="2349127"/>
              <a:ext cx="2133781" cy="369332"/>
            </a:xfrm>
            <a:prstGeom prst="rect">
              <a:avLst/>
            </a:prstGeom>
            <a:noFill/>
          </p:spPr>
          <p:txBody>
            <a:bodyPr wrap="square" rtlCol="0">
              <a:spAutoFit/>
              <a:scene3d>
                <a:camera prst="orthographicFront"/>
                <a:lightRig rig="threePt" dir="t"/>
              </a:scene3d>
              <a:sp3d contourW="12700"/>
            </a:bodyPr>
            <a:lstStyle/>
            <a:p>
              <a:pPr defTabSz="457200" fontAlgn="auto">
                <a:spcBef>
                  <a:spcPct val="0"/>
                </a:spcBef>
                <a:spcAft>
                  <a:spcPct val="0"/>
                </a:spcAft>
              </a:pPr>
              <a:r>
                <a:rPr lang="zh-CN" altLang="en-US" b="1">
                  <a:solidFill>
                    <a:srgbClr val="000000">
                      <a:lumMod val="75000"/>
                      <a:lumOff val="25000"/>
                    </a:srgbClr>
                  </a:solidFill>
                  <a:latin typeface="Century Gothic" panose="020B0502020202020204" pitchFamily="34" charset="0"/>
                  <a:ea typeface="微软雅黑" panose="020B0503020204020204" pitchFamily="34" charset="-122"/>
                </a:rPr>
                <a:t>标题文字添加</a:t>
              </a:r>
            </a:p>
          </p:txBody>
        </p:sp>
        <p:sp>
          <p:nvSpPr>
            <p:cNvPr id="24" name="文本框 23"/>
            <p:cNvSpPr txBox="1"/>
            <p:nvPr/>
          </p:nvSpPr>
          <p:spPr>
            <a:xfrm>
              <a:off x="1541719" y="2687681"/>
              <a:ext cx="2784999" cy="934358"/>
            </a:xfrm>
            <a:prstGeom prst="rect">
              <a:avLst/>
            </a:prstGeom>
            <a:noFill/>
          </p:spPr>
          <p:txBody>
            <a:bodyPr wrap="square" rtlCol="0">
              <a:spAutoFit/>
              <a:scene3d>
                <a:camera prst="orthographicFront"/>
                <a:lightRig rig="threePt" dir="t"/>
              </a:scene3d>
              <a:sp3d contourW="12700"/>
            </a:bodyPr>
            <a:lstStyle/>
            <a:p>
              <a:pPr defTabSz="457200" fontAlgn="auto">
                <a:lnSpc>
                  <a:spcPct val="114000"/>
                </a:lnSpc>
                <a:spcBef>
                  <a:spcPct val="0"/>
                </a:spcBef>
                <a:spcAft>
                  <a:spcPct val="0"/>
                </a:spcAft>
              </a:pPr>
              <a:r>
                <a:rPr lang="en-US" altLang="zh-CN" sz="1200">
                  <a:solidFill>
                    <a:srgbClr val="000000">
                      <a:lumMod val="50000"/>
                      <a:lumOff val="50000"/>
                    </a:srgbClr>
                  </a:solidFill>
                  <a:latin typeface="Century Gothic" panose="020B0502020202020204" pitchFamily="34" charset="0"/>
                  <a:ea typeface="微软雅黑" panose="020B0503020204020204" pitchFamily="34" charset="-122"/>
                </a:rPr>
                <a:t>The user can demonstrate on a projector or computer, or presentation and make it film to be used in a wider field</a:t>
              </a:r>
            </a:p>
          </p:txBody>
        </p:sp>
      </p:grpSp>
      <p:grpSp>
        <p:nvGrpSpPr>
          <p:cNvPr id="25" name="组合 24"/>
          <p:cNvGrpSpPr/>
          <p:nvPr/>
        </p:nvGrpSpPr>
        <p:grpSpPr>
          <a:xfrm>
            <a:off x="8245858" y="4228038"/>
            <a:ext cx="2784999" cy="1272912"/>
            <a:chOff x="1541719" y="2349127"/>
            <a:chExt cx="2784999" cy="1272912"/>
          </a:xfrm>
        </p:grpSpPr>
        <p:sp>
          <p:nvSpPr>
            <p:cNvPr id="26" name="文本框 25"/>
            <p:cNvSpPr txBox="1"/>
            <p:nvPr/>
          </p:nvSpPr>
          <p:spPr>
            <a:xfrm>
              <a:off x="1541720" y="2349127"/>
              <a:ext cx="2133781" cy="369332"/>
            </a:xfrm>
            <a:prstGeom prst="rect">
              <a:avLst/>
            </a:prstGeom>
            <a:noFill/>
          </p:spPr>
          <p:txBody>
            <a:bodyPr wrap="square" rtlCol="0">
              <a:spAutoFit/>
              <a:scene3d>
                <a:camera prst="orthographicFront"/>
                <a:lightRig rig="threePt" dir="t"/>
              </a:scene3d>
              <a:sp3d contourW="12700"/>
            </a:bodyPr>
            <a:lstStyle/>
            <a:p>
              <a:pPr defTabSz="457200" fontAlgn="auto">
                <a:spcBef>
                  <a:spcPct val="0"/>
                </a:spcBef>
                <a:spcAft>
                  <a:spcPct val="0"/>
                </a:spcAft>
              </a:pPr>
              <a:r>
                <a:rPr lang="zh-CN" altLang="en-US" b="1">
                  <a:solidFill>
                    <a:srgbClr val="000000">
                      <a:lumMod val="75000"/>
                      <a:lumOff val="25000"/>
                    </a:srgbClr>
                  </a:solidFill>
                  <a:latin typeface="Century Gothic" panose="020B0502020202020204" pitchFamily="34" charset="0"/>
                  <a:ea typeface="微软雅黑" panose="020B0503020204020204" pitchFamily="34" charset="-122"/>
                </a:rPr>
                <a:t>标题文字添加</a:t>
              </a:r>
            </a:p>
          </p:txBody>
        </p:sp>
        <p:sp>
          <p:nvSpPr>
            <p:cNvPr id="27" name="文本框 26"/>
            <p:cNvSpPr txBox="1"/>
            <p:nvPr/>
          </p:nvSpPr>
          <p:spPr>
            <a:xfrm>
              <a:off x="1541719" y="2687681"/>
              <a:ext cx="2784999" cy="934358"/>
            </a:xfrm>
            <a:prstGeom prst="rect">
              <a:avLst/>
            </a:prstGeom>
            <a:noFill/>
          </p:spPr>
          <p:txBody>
            <a:bodyPr wrap="square" rtlCol="0">
              <a:spAutoFit/>
              <a:scene3d>
                <a:camera prst="orthographicFront"/>
                <a:lightRig rig="threePt" dir="t"/>
              </a:scene3d>
              <a:sp3d contourW="12700"/>
            </a:bodyPr>
            <a:lstStyle/>
            <a:p>
              <a:pPr defTabSz="457200" fontAlgn="auto">
                <a:lnSpc>
                  <a:spcPct val="114000"/>
                </a:lnSpc>
                <a:spcBef>
                  <a:spcPct val="0"/>
                </a:spcBef>
                <a:spcAft>
                  <a:spcPct val="0"/>
                </a:spcAft>
              </a:pPr>
              <a:r>
                <a:rPr lang="en-US" altLang="zh-CN" sz="1200">
                  <a:solidFill>
                    <a:srgbClr val="000000">
                      <a:lumMod val="50000"/>
                      <a:lumOff val="50000"/>
                    </a:srgbClr>
                  </a:solidFill>
                  <a:latin typeface="Century Gothic" panose="020B0502020202020204" pitchFamily="34" charset="0"/>
                  <a:ea typeface="微软雅黑" panose="020B0503020204020204" pitchFamily="34" charset="-122"/>
                </a:rPr>
                <a:t>The user can demonstrate on a projector or computer, or presentation and make it film to be used in a wider field</a:t>
              </a:r>
            </a:p>
          </p:txBody>
        </p:sp>
      </p:grpSp>
      <p:grpSp>
        <p:nvGrpSpPr>
          <p:cNvPr id="28" name="组合 27"/>
          <p:cNvGrpSpPr/>
          <p:nvPr/>
        </p:nvGrpSpPr>
        <p:grpSpPr>
          <a:xfrm>
            <a:off x="1161144" y="2317552"/>
            <a:ext cx="2784999" cy="1272912"/>
            <a:chOff x="1541719" y="2349127"/>
            <a:chExt cx="2784999" cy="1272912"/>
          </a:xfrm>
        </p:grpSpPr>
        <p:sp>
          <p:nvSpPr>
            <p:cNvPr id="29" name="文本框 28"/>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defTabSz="457200" fontAlgn="auto">
                <a:spcBef>
                  <a:spcPct val="0"/>
                </a:spcBef>
                <a:spcAft>
                  <a:spcPct val="0"/>
                </a:spcAft>
              </a:pPr>
              <a:r>
                <a:rPr lang="zh-CN" altLang="en-US" b="1">
                  <a:solidFill>
                    <a:srgbClr val="000000">
                      <a:lumMod val="75000"/>
                      <a:lumOff val="25000"/>
                    </a:srgbClr>
                  </a:solidFill>
                  <a:latin typeface="Century Gothic" panose="020B0502020202020204" pitchFamily="34" charset="0"/>
                  <a:ea typeface="微软雅黑" panose="020B0503020204020204" pitchFamily="34" charset="-122"/>
                </a:rPr>
                <a:t>标题文字添加</a:t>
              </a:r>
            </a:p>
          </p:txBody>
        </p:sp>
        <p:sp>
          <p:nvSpPr>
            <p:cNvPr id="30" name="文本框 29"/>
            <p:cNvSpPr txBox="1"/>
            <p:nvPr/>
          </p:nvSpPr>
          <p:spPr>
            <a:xfrm>
              <a:off x="1541719" y="2687681"/>
              <a:ext cx="2784999" cy="934358"/>
            </a:xfrm>
            <a:prstGeom prst="rect">
              <a:avLst/>
            </a:prstGeom>
            <a:noFill/>
          </p:spPr>
          <p:txBody>
            <a:bodyPr wrap="square" rtlCol="0">
              <a:spAutoFit/>
              <a:scene3d>
                <a:camera prst="orthographicFront"/>
                <a:lightRig rig="threePt" dir="t"/>
              </a:scene3d>
              <a:sp3d contourW="12700"/>
            </a:bodyPr>
            <a:lstStyle/>
            <a:p>
              <a:pPr algn="r" defTabSz="457200" fontAlgn="auto">
                <a:lnSpc>
                  <a:spcPct val="114000"/>
                </a:lnSpc>
                <a:spcBef>
                  <a:spcPct val="0"/>
                </a:spcBef>
                <a:spcAft>
                  <a:spcPct val="0"/>
                </a:spcAft>
              </a:pPr>
              <a:r>
                <a:rPr lang="en-US" altLang="zh-CN" sz="1200">
                  <a:solidFill>
                    <a:srgbClr val="000000">
                      <a:lumMod val="50000"/>
                      <a:lumOff val="50000"/>
                    </a:srgbClr>
                  </a:solidFill>
                  <a:latin typeface="Century Gothic" panose="020B0502020202020204" pitchFamily="34" charset="0"/>
                  <a:ea typeface="微软雅黑" panose="020B0503020204020204" pitchFamily="34" charset="-122"/>
                </a:rPr>
                <a:t>The user can demonstrate on a projector or computer, or presentation and make it film to be used in a wider field</a:t>
              </a:r>
            </a:p>
          </p:txBody>
        </p:sp>
      </p:grpSp>
      <p:grpSp>
        <p:nvGrpSpPr>
          <p:cNvPr id="31" name="组合 30"/>
          <p:cNvGrpSpPr/>
          <p:nvPr/>
        </p:nvGrpSpPr>
        <p:grpSpPr>
          <a:xfrm>
            <a:off x="1161144" y="4228038"/>
            <a:ext cx="2784999" cy="1272912"/>
            <a:chOff x="1541719" y="2349127"/>
            <a:chExt cx="2784999" cy="1272912"/>
          </a:xfrm>
        </p:grpSpPr>
        <p:sp>
          <p:nvSpPr>
            <p:cNvPr id="32" name="文本框 31"/>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defTabSz="457200" fontAlgn="auto">
                <a:spcBef>
                  <a:spcPct val="0"/>
                </a:spcBef>
                <a:spcAft>
                  <a:spcPct val="0"/>
                </a:spcAft>
              </a:pPr>
              <a:r>
                <a:rPr lang="zh-CN" altLang="en-US" b="1">
                  <a:solidFill>
                    <a:srgbClr val="000000">
                      <a:lumMod val="75000"/>
                      <a:lumOff val="25000"/>
                    </a:srgbClr>
                  </a:solidFill>
                  <a:latin typeface="Century Gothic" panose="020B0502020202020204" pitchFamily="34" charset="0"/>
                  <a:ea typeface="微软雅黑" panose="020B0503020204020204" pitchFamily="34" charset="-122"/>
                </a:rPr>
                <a:t>标题文字添加</a:t>
              </a:r>
            </a:p>
          </p:txBody>
        </p:sp>
        <p:sp>
          <p:nvSpPr>
            <p:cNvPr id="33" name="文本框 32"/>
            <p:cNvSpPr txBox="1"/>
            <p:nvPr/>
          </p:nvSpPr>
          <p:spPr>
            <a:xfrm>
              <a:off x="1541719" y="2687681"/>
              <a:ext cx="2784999" cy="934358"/>
            </a:xfrm>
            <a:prstGeom prst="rect">
              <a:avLst/>
            </a:prstGeom>
            <a:noFill/>
          </p:spPr>
          <p:txBody>
            <a:bodyPr wrap="square" rtlCol="0">
              <a:spAutoFit/>
              <a:scene3d>
                <a:camera prst="orthographicFront"/>
                <a:lightRig rig="threePt" dir="t"/>
              </a:scene3d>
              <a:sp3d contourW="12700"/>
            </a:bodyPr>
            <a:lstStyle/>
            <a:p>
              <a:pPr algn="r" defTabSz="457200" fontAlgn="auto">
                <a:lnSpc>
                  <a:spcPct val="114000"/>
                </a:lnSpc>
                <a:spcBef>
                  <a:spcPct val="0"/>
                </a:spcBef>
                <a:spcAft>
                  <a:spcPct val="0"/>
                </a:spcAft>
              </a:pPr>
              <a:r>
                <a:rPr lang="en-US" altLang="zh-CN" sz="1200">
                  <a:solidFill>
                    <a:srgbClr val="000000">
                      <a:lumMod val="50000"/>
                      <a:lumOff val="50000"/>
                    </a:srgbClr>
                  </a:solidFill>
                  <a:latin typeface="Century Gothic" panose="020B0502020202020204" pitchFamily="34" charset="0"/>
                  <a:ea typeface="微软雅黑" panose="020B0503020204020204" pitchFamily="34" charset="-122"/>
                </a:rPr>
                <a:t>The user can demonstrate on a projector or computer, or presentation and make it film to be used in a wider field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0-#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1+#ppt_w/2"/>
                                          </p:val>
                                        </p:tav>
                                        <p:tav tm="100000">
                                          <p:val>
                                            <p:strVal val="#ppt_x"/>
                                          </p:val>
                                        </p:tav>
                                      </p:tavLst>
                                    </p:anim>
                                    <p:anim calcmode="lin" valueType="num">
                                      <p:cBhvr additive="base">
                                        <p:cTn id="2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年度工作概述</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3a01a928-e975-4e93-93d2-b8f2b70c7247" descr="OQAAAB+LCAAAAAAABACrVlIpqSxIVbJSCs5NLCpxyUxML0rM9SxJzVXSUfJMUbLKK83J0VFyysxLycxLdy/KLy0oVrKKjq0FALpUkis5AAAA" title="iSlide™ 版权声明  COPYRIGHT NOTICE"/>
          <p:cNvGrpSpPr>
            <a:grpSpLocks noChangeAspect="1"/>
          </p:cNvGrpSpPr>
          <p:nvPr>
            <p:custDataLst>
              <p:tags r:id="rId1"/>
            </p:custDataLst>
          </p:nvPr>
        </p:nvGrpSpPr>
        <p:grpSpPr>
          <a:xfrm>
            <a:off x="4744577" y="1879629"/>
            <a:ext cx="2702846" cy="3819468"/>
            <a:chOff x="4771629" y="1123950"/>
            <a:chExt cx="3407054" cy="4814604"/>
          </a:xfrm>
        </p:grpSpPr>
        <p:grpSp>
          <p:nvGrpSpPr>
            <p:cNvPr id="6" name="îšľîḋê"/>
            <p:cNvGrpSpPr/>
            <p:nvPr/>
          </p:nvGrpSpPr>
          <p:grpSpPr>
            <a:xfrm>
              <a:off x="6429093" y="1994280"/>
              <a:ext cx="1749590" cy="3378936"/>
              <a:chOff x="-3768725" y="1125538"/>
              <a:chExt cx="2517775" cy="4862513"/>
            </a:xfrm>
          </p:grpSpPr>
          <p:sp>
            <p:nvSpPr>
              <p:cNvPr id="22" name="išḻíḋe"/>
              <p:cNvSpPr/>
              <p:nvPr/>
            </p:nvSpPr>
            <p:spPr bwMode="auto">
              <a:xfrm>
                <a:off x="-3741738" y="1125538"/>
                <a:ext cx="2478087" cy="4862513"/>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3" name="ïş1ïḑè"/>
              <p:cNvSpPr/>
              <p:nvPr/>
            </p:nvSpPr>
            <p:spPr bwMode="auto">
              <a:xfrm>
                <a:off x="-3713163" y="1141413"/>
                <a:ext cx="2430462" cy="4830763"/>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rgbClr val="FFFFFF">
                  <a:lumMod val="9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4" name="iṥľidè"/>
              <p:cNvSpPr/>
              <p:nvPr/>
            </p:nvSpPr>
            <p:spPr bwMode="auto">
              <a:xfrm>
                <a:off x="-2693988" y="5486400"/>
                <a:ext cx="403225" cy="401638"/>
              </a:xfrm>
              <a:prstGeom prst="ellipse">
                <a:avLst/>
              </a:prstGeom>
              <a:solidFill>
                <a:srgbClr val="FFFFFF">
                  <a:lumMod val="6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5" name="î$lîḓè"/>
              <p:cNvSpPr/>
              <p:nvPr/>
            </p:nvSpPr>
            <p:spPr bwMode="auto">
              <a:xfrm>
                <a:off x="-2673350" y="5507038"/>
                <a:ext cx="361950"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6" name="i$ļîḍê"/>
              <p:cNvSpPr/>
              <p:nvPr/>
            </p:nvSpPr>
            <p:spPr bwMode="auto">
              <a:xfrm>
                <a:off x="-2520950" y="1254125"/>
                <a:ext cx="47625" cy="46038"/>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7" name="íšľíḑé"/>
              <p:cNvSpPr/>
              <p:nvPr/>
            </p:nvSpPr>
            <p:spPr bwMode="auto">
              <a:xfrm>
                <a:off x="-2528888" y="1246188"/>
                <a:ext cx="58737" cy="60325"/>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8" name="iṡ1idè"/>
              <p:cNvSpPr/>
              <p:nvPr/>
            </p:nvSpPr>
            <p:spPr bwMode="auto">
              <a:xfrm>
                <a:off x="-2930525" y="1395413"/>
                <a:ext cx="77787" cy="74613"/>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9" name="iṩ1iḑê"/>
              <p:cNvSpPr/>
              <p:nvPr/>
            </p:nvSpPr>
            <p:spPr bwMode="auto">
              <a:xfrm>
                <a:off x="-2938463" y="1389063"/>
                <a:ext cx="88900" cy="88900"/>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30" name="îṡḷïḓè"/>
              <p:cNvSpPr/>
              <p:nvPr/>
            </p:nvSpPr>
            <p:spPr bwMode="auto">
              <a:xfrm>
                <a:off x="-2695575" y="1419225"/>
                <a:ext cx="393700" cy="39688"/>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31" name="íśļiḍê"/>
              <p:cNvSpPr/>
              <p:nvPr/>
            </p:nvSpPr>
            <p:spPr bwMode="auto">
              <a:xfrm>
                <a:off x="-3611563" y="1703388"/>
                <a:ext cx="2224087" cy="3709988"/>
              </a:xfrm>
              <a:prstGeom prst="rect">
                <a:avLst/>
              </a:prstGeom>
              <a:blipFill>
                <a:blip r:embed="rId3">
                  <a:grayscl/>
                </a:blip>
                <a:stretch>
                  <a:fillRect l="-75935" r="-74377"/>
                </a:stretch>
              </a:blip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32" name="išḻïďé"/>
              <p:cNvSpPr/>
              <p:nvPr/>
            </p:nvSpPr>
            <p:spPr bwMode="auto">
              <a:xfrm>
                <a:off x="-3768725" y="1736725"/>
                <a:ext cx="31750" cy="215900"/>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33" name="iṣlïḍe"/>
              <p:cNvSpPr/>
              <p:nvPr/>
            </p:nvSpPr>
            <p:spPr bwMode="auto">
              <a:xfrm>
                <a:off x="-3768725"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34" name="íSļîde"/>
              <p:cNvSpPr/>
              <p:nvPr/>
            </p:nvSpPr>
            <p:spPr bwMode="auto">
              <a:xfrm>
                <a:off x="-3768725" y="2609850"/>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35" name="iṥ1ïde"/>
              <p:cNvSpPr/>
              <p:nvPr/>
            </p:nvSpPr>
            <p:spPr bwMode="auto">
              <a:xfrm>
                <a:off x="-1282700"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grpSp>
          <p:nvGrpSpPr>
            <p:cNvPr id="7" name="îśļîdé"/>
            <p:cNvGrpSpPr/>
            <p:nvPr/>
          </p:nvGrpSpPr>
          <p:grpSpPr>
            <a:xfrm>
              <a:off x="4771629" y="1123950"/>
              <a:ext cx="2492964" cy="4814604"/>
              <a:chOff x="-3768725" y="1125538"/>
              <a:chExt cx="2517775" cy="4862513"/>
            </a:xfrm>
          </p:grpSpPr>
          <p:sp>
            <p:nvSpPr>
              <p:cNvPr id="8" name="íṣliḑê"/>
              <p:cNvSpPr/>
              <p:nvPr/>
            </p:nvSpPr>
            <p:spPr bwMode="auto">
              <a:xfrm>
                <a:off x="-3741738" y="1125538"/>
                <a:ext cx="2478087" cy="4862513"/>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9" name="ïš1idé"/>
              <p:cNvSpPr/>
              <p:nvPr/>
            </p:nvSpPr>
            <p:spPr bwMode="auto">
              <a:xfrm>
                <a:off x="-3713163" y="1141413"/>
                <a:ext cx="2430462" cy="4830763"/>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rgbClr val="FFFFFF">
                  <a:lumMod val="9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0" name="iṧľiḑe"/>
              <p:cNvSpPr/>
              <p:nvPr/>
            </p:nvSpPr>
            <p:spPr bwMode="auto">
              <a:xfrm>
                <a:off x="-2693988" y="5486400"/>
                <a:ext cx="403225" cy="401638"/>
              </a:xfrm>
              <a:prstGeom prst="ellipse">
                <a:avLst/>
              </a:prstGeom>
              <a:solidFill>
                <a:srgbClr val="FFFFFF">
                  <a:lumMod val="6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 name="íṩ1ide"/>
              <p:cNvSpPr/>
              <p:nvPr/>
            </p:nvSpPr>
            <p:spPr bwMode="auto">
              <a:xfrm>
                <a:off x="-2673350" y="5507038"/>
                <a:ext cx="361950"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 name="íşlîďê"/>
              <p:cNvSpPr/>
              <p:nvPr/>
            </p:nvSpPr>
            <p:spPr bwMode="auto">
              <a:xfrm>
                <a:off x="-2520950" y="1254125"/>
                <a:ext cx="47625" cy="46038"/>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 name="îsḷïḍè"/>
              <p:cNvSpPr/>
              <p:nvPr/>
            </p:nvSpPr>
            <p:spPr bwMode="auto">
              <a:xfrm>
                <a:off x="-2528888" y="1246188"/>
                <a:ext cx="58737" cy="60325"/>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4" name="ís1íďé"/>
              <p:cNvSpPr/>
              <p:nvPr/>
            </p:nvSpPr>
            <p:spPr bwMode="auto">
              <a:xfrm>
                <a:off x="-2930525" y="1395413"/>
                <a:ext cx="77787" cy="74613"/>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5" name="isḻïḍè"/>
              <p:cNvSpPr/>
              <p:nvPr/>
            </p:nvSpPr>
            <p:spPr bwMode="auto">
              <a:xfrm>
                <a:off x="-2938463" y="1389063"/>
                <a:ext cx="88900" cy="88900"/>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6" name="îSḻiḑé"/>
              <p:cNvSpPr/>
              <p:nvPr/>
            </p:nvSpPr>
            <p:spPr bwMode="auto">
              <a:xfrm>
                <a:off x="-2695575" y="1419225"/>
                <a:ext cx="393700" cy="39688"/>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7" name="îṡḻiḑe"/>
              <p:cNvSpPr/>
              <p:nvPr/>
            </p:nvSpPr>
            <p:spPr bwMode="auto">
              <a:xfrm>
                <a:off x="-3611563" y="1703388"/>
                <a:ext cx="2224087" cy="3709988"/>
              </a:xfrm>
              <a:prstGeom prst="rect">
                <a:avLst/>
              </a:prstGeom>
              <a:blipFill>
                <a:blip r:embed="rId4">
                  <a:grayscl/>
                </a:blip>
                <a:stretch>
                  <a:fillRect l="-75702" r="-74610"/>
                </a:stretch>
              </a:blipFill>
              <a:ln w="9525">
                <a:noFill/>
                <a:round/>
              </a:ln>
              <a:effectLst>
                <a:innerShdw blurRad="114300">
                  <a:prstClr val="black"/>
                </a:innerShdw>
              </a:effectLst>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8" name="ïśliḓé"/>
              <p:cNvSpPr/>
              <p:nvPr/>
            </p:nvSpPr>
            <p:spPr bwMode="auto">
              <a:xfrm>
                <a:off x="-3768725" y="1736725"/>
                <a:ext cx="31750" cy="215900"/>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9" name="ïşľîďê"/>
              <p:cNvSpPr/>
              <p:nvPr/>
            </p:nvSpPr>
            <p:spPr bwMode="auto">
              <a:xfrm>
                <a:off x="-3768725"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0" name="iṣľïďê"/>
              <p:cNvSpPr/>
              <p:nvPr/>
            </p:nvSpPr>
            <p:spPr bwMode="auto">
              <a:xfrm>
                <a:off x="-3768725" y="2609850"/>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21" name="ïṩľiḓe"/>
              <p:cNvSpPr/>
              <p:nvPr/>
            </p:nvSpPr>
            <p:spPr bwMode="auto">
              <a:xfrm>
                <a:off x="-1282700"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FFFFFF">
                  <a:lumMod val="75000"/>
                </a:srgbClr>
              </a:solidFill>
              <a:ln>
                <a:noFill/>
              </a:ln>
            </p:spPr>
            <p:txBody>
              <a:bodyPr lIns="0" tIns="0" rIns="0" bIns="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grpSp>
      <p:grpSp>
        <p:nvGrpSpPr>
          <p:cNvPr id="36" name="组合 35"/>
          <p:cNvGrpSpPr/>
          <p:nvPr/>
        </p:nvGrpSpPr>
        <p:grpSpPr>
          <a:xfrm>
            <a:off x="7616908" y="2252162"/>
            <a:ext cx="3116422" cy="1272912"/>
            <a:chOff x="1085274" y="2349127"/>
            <a:chExt cx="3116422" cy="1272912"/>
          </a:xfrm>
        </p:grpSpPr>
        <p:sp>
          <p:nvSpPr>
            <p:cNvPr id="37" name="文本框 36"/>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pPr defTabSz="457200" fontAlgn="auto">
                <a:spcBef>
                  <a:spcPct val="0"/>
                </a:spcBef>
                <a:spcAft>
                  <a:spcPct val="0"/>
                </a:spcAft>
              </a:pPr>
              <a:r>
                <a:rPr lang="zh-CN" altLang="en-US" b="1">
                  <a:solidFill>
                    <a:srgbClr val="000000">
                      <a:lumMod val="75000"/>
                      <a:lumOff val="25000"/>
                    </a:srgbClr>
                  </a:solidFill>
                  <a:latin typeface="Century Gothic" panose="020B0502020202020204" pitchFamily="34" charset="0"/>
                  <a:ea typeface="微软雅黑" panose="020B0503020204020204" pitchFamily="34" charset="-122"/>
                </a:rPr>
                <a:t>标题文字添加</a:t>
              </a:r>
            </a:p>
          </p:txBody>
        </p:sp>
        <p:sp>
          <p:nvSpPr>
            <p:cNvPr id="38" name="文本框 37"/>
            <p:cNvSpPr txBox="1"/>
            <p:nvPr/>
          </p:nvSpPr>
          <p:spPr>
            <a:xfrm>
              <a:off x="1085274" y="2687681"/>
              <a:ext cx="3116422" cy="934358"/>
            </a:xfrm>
            <a:prstGeom prst="rect">
              <a:avLst/>
            </a:prstGeom>
            <a:noFill/>
          </p:spPr>
          <p:txBody>
            <a:bodyPr wrap="square" rtlCol="0">
              <a:spAutoFit/>
              <a:scene3d>
                <a:camera prst="orthographicFront"/>
                <a:lightRig rig="threePt" dir="t"/>
              </a:scene3d>
              <a:sp3d contourW="12700"/>
            </a:bodyPr>
            <a:lstStyle/>
            <a:p>
              <a:pPr algn="just" defTabSz="457200" fontAlgn="auto">
                <a:lnSpc>
                  <a:spcPct val="114000"/>
                </a:lnSpc>
                <a:spcBef>
                  <a:spcPct val="0"/>
                </a:spcBef>
                <a:spcAft>
                  <a:spcPct val="0"/>
                </a:spcAft>
              </a:pPr>
              <a:r>
                <a:rPr lang="en-US" altLang="zh-CN" sz="1200">
                  <a:solidFill>
                    <a:srgbClr val="000000">
                      <a:lumMod val="50000"/>
                      <a:lumOff val="50000"/>
                    </a:srgbClr>
                  </a:solidFill>
                  <a:latin typeface="Century Gothic" panose="020B0502020202020204" pitchFamily="34" charset="0"/>
                  <a:ea typeface="微软雅黑" panose="020B0503020204020204" pitchFamily="34" charset="-122"/>
                </a:rPr>
                <a:t>The user can demonstrate on a projector or computer, or print the presentation and make it film to be used in a wider field</a:t>
              </a:r>
            </a:p>
          </p:txBody>
        </p:sp>
      </p:grpSp>
      <p:grpSp>
        <p:nvGrpSpPr>
          <p:cNvPr id="39" name="组合 38"/>
          <p:cNvGrpSpPr/>
          <p:nvPr/>
        </p:nvGrpSpPr>
        <p:grpSpPr>
          <a:xfrm>
            <a:off x="7616908" y="4047722"/>
            <a:ext cx="3116422" cy="1272912"/>
            <a:chOff x="1085274" y="2349127"/>
            <a:chExt cx="3116422" cy="1272912"/>
          </a:xfrm>
        </p:grpSpPr>
        <p:sp>
          <p:nvSpPr>
            <p:cNvPr id="40" name="文本框 39"/>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pPr defTabSz="457200" fontAlgn="auto">
                <a:spcBef>
                  <a:spcPct val="0"/>
                </a:spcBef>
                <a:spcAft>
                  <a:spcPct val="0"/>
                </a:spcAft>
              </a:pPr>
              <a:r>
                <a:rPr lang="zh-CN" altLang="en-US" b="1">
                  <a:solidFill>
                    <a:srgbClr val="000000">
                      <a:lumMod val="75000"/>
                      <a:lumOff val="25000"/>
                    </a:srgbClr>
                  </a:solidFill>
                  <a:latin typeface="Century Gothic" panose="020B0502020202020204" pitchFamily="34" charset="0"/>
                  <a:ea typeface="微软雅黑" panose="020B0503020204020204" pitchFamily="34" charset="-122"/>
                </a:rPr>
                <a:t>标题文字添加</a:t>
              </a:r>
            </a:p>
          </p:txBody>
        </p:sp>
        <p:sp>
          <p:nvSpPr>
            <p:cNvPr id="41" name="文本框 40"/>
            <p:cNvSpPr txBox="1"/>
            <p:nvPr/>
          </p:nvSpPr>
          <p:spPr>
            <a:xfrm>
              <a:off x="1085274" y="2687681"/>
              <a:ext cx="3116422" cy="934358"/>
            </a:xfrm>
            <a:prstGeom prst="rect">
              <a:avLst/>
            </a:prstGeom>
            <a:noFill/>
          </p:spPr>
          <p:txBody>
            <a:bodyPr wrap="square" rtlCol="0">
              <a:spAutoFit/>
              <a:scene3d>
                <a:camera prst="orthographicFront"/>
                <a:lightRig rig="threePt" dir="t"/>
              </a:scene3d>
              <a:sp3d contourW="12700"/>
            </a:bodyPr>
            <a:lstStyle/>
            <a:p>
              <a:pPr algn="just" defTabSz="457200" fontAlgn="auto">
                <a:lnSpc>
                  <a:spcPct val="114000"/>
                </a:lnSpc>
                <a:spcBef>
                  <a:spcPct val="0"/>
                </a:spcBef>
                <a:spcAft>
                  <a:spcPct val="0"/>
                </a:spcAft>
              </a:pPr>
              <a:r>
                <a:rPr lang="en-US" altLang="zh-CN" sz="1200">
                  <a:solidFill>
                    <a:srgbClr val="000000">
                      <a:lumMod val="50000"/>
                      <a:lumOff val="50000"/>
                    </a:srgbClr>
                  </a:solidFill>
                  <a:latin typeface="Century Gothic" panose="020B0502020202020204" pitchFamily="34" charset="0"/>
                  <a:ea typeface="微软雅黑" panose="020B0503020204020204" pitchFamily="34" charset="-122"/>
                </a:rPr>
                <a:t>The user can demonstrate on a projector or computer, or print the presentation and make it film to be used in a wider field</a:t>
              </a:r>
            </a:p>
          </p:txBody>
        </p:sp>
      </p:grpSp>
      <p:grpSp>
        <p:nvGrpSpPr>
          <p:cNvPr id="42" name="组合 41"/>
          <p:cNvGrpSpPr/>
          <p:nvPr/>
        </p:nvGrpSpPr>
        <p:grpSpPr>
          <a:xfrm>
            <a:off x="1548297" y="2252162"/>
            <a:ext cx="3116422" cy="1272912"/>
            <a:chOff x="1085274" y="2349127"/>
            <a:chExt cx="3116422" cy="1272912"/>
          </a:xfrm>
        </p:grpSpPr>
        <p:sp>
          <p:nvSpPr>
            <p:cNvPr id="43" name="文本框 42"/>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pPr defTabSz="457200" fontAlgn="auto">
                <a:spcBef>
                  <a:spcPct val="0"/>
                </a:spcBef>
                <a:spcAft>
                  <a:spcPct val="0"/>
                </a:spcAft>
              </a:pPr>
              <a:r>
                <a:rPr lang="zh-CN" altLang="en-US" b="1">
                  <a:solidFill>
                    <a:srgbClr val="000000">
                      <a:lumMod val="75000"/>
                      <a:lumOff val="25000"/>
                    </a:srgbClr>
                  </a:solidFill>
                  <a:latin typeface="Century Gothic" panose="020B0502020202020204" pitchFamily="34" charset="0"/>
                  <a:ea typeface="微软雅黑" panose="020B0503020204020204" pitchFamily="34" charset="-122"/>
                </a:rPr>
                <a:t>标题文字添加</a:t>
              </a:r>
            </a:p>
          </p:txBody>
        </p:sp>
        <p:sp>
          <p:nvSpPr>
            <p:cNvPr id="44" name="文本框 43"/>
            <p:cNvSpPr txBox="1"/>
            <p:nvPr/>
          </p:nvSpPr>
          <p:spPr>
            <a:xfrm>
              <a:off x="1085274" y="2687681"/>
              <a:ext cx="3116422" cy="934358"/>
            </a:xfrm>
            <a:prstGeom prst="rect">
              <a:avLst/>
            </a:prstGeom>
            <a:noFill/>
          </p:spPr>
          <p:txBody>
            <a:bodyPr wrap="square" rtlCol="0">
              <a:spAutoFit/>
              <a:scene3d>
                <a:camera prst="orthographicFront"/>
                <a:lightRig rig="threePt" dir="t"/>
              </a:scene3d>
              <a:sp3d contourW="12700"/>
            </a:bodyPr>
            <a:lstStyle/>
            <a:p>
              <a:pPr algn="just" defTabSz="457200" fontAlgn="auto">
                <a:lnSpc>
                  <a:spcPct val="114000"/>
                </a:lnSpc>
                <a:spcBef>
                  <a:spcPct val="0"/>
                </a:spcBef>
                <a:spcAft>
                  <a:spcPct val="0"/>
                </a:spcAft>
              </a:pPr>
              <a:r>
                <a:rPr lang="en-US" altLang="zh-CN" sz="1200">
                  <a:solidFill>
                    <a:srgbClr val="000000">
                      <a:lumMod val="50000"/>
                      <a:lumOff val="50000"/>
                    </a:srgbClr>
                  </a:solidFill>
                  <a:latin typeface="Century Gothic" panose="020B0502020202020204" pitchFamily="34" charset="0"/>
                  <a:ea typeface="微软雅黑" panose="020B0503020204020204" pitchFamily="34" charset="-122"/>
                </a:rPr>
                <a:t>The user can demonstrate on a projector or computer, or print the presentation and make it film to be used in a wider field</a:t>
              </a:r>
            </a:p>
          </p:txBody>
        </p:sp>
      </p:grpSp>
      <p:grpSp>
        <p:nvGrpSpPr>
          <p:cNvPr id="45" name="组合 44"/>
          <p:cNvGrpSpPr/>
          <p:nvPr/>
        </p:nvGrpSpPr>
        <p:grpSpPr>
          <a:xfrm>
            <a:off x="1548297" y="4047722"/>
            <a:ext cx="3116422" cy="1272912"/>
            <a:chOff x="1085274" y="2349127"/>
            <a:chExt cx="3116422" cy="1272912"/>
          </a:xfrm>
        </p:grpSpPr>
        <p:sp>
          <p:nvSpPr>
            <p:cNvPr id="46" name="文本框 45"/>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pPr defTabSz="457200" fontAlgn="auto">
                <a:spcBef>
                  <a:spcPct val="0"/>
                </a:spcBef>
                <a:spcAft>
                  <a:spcPct val="0"/>
                </a:spcAft>
              </a:pPr>
              <a:r>
                <a:rPr lang="zh-CN" altLang="en-US" b="1">
                  <a:solidFill>
                    <a:srgbClr val="000000">
                      <a:lumMod val="75000"/>
                      <a:lumOff val="25000"/>
                    </a:srgbClr>
                  </a:solidFill>
                  <a:latin typeface="Century Gothic" panose="020B0502020202020204" pitchFamily="34" charset="0"/>
                  <a:ea typeface="微软雅黑" panose="020B0503020204020204" pitchFamily="34" charset="-122"/>
                </a:rPr>
                <a:t>标题文字添加</a:t>
              </a:r>
            </a:p>
          </p:txBody>
        </p:sp>
        <p:sp>
          <p:nvSpPr>
            <p:cNvPr id="47" name="文本框 46"/>
            <p:cNvSpPr txBox="1"/>
            <p:nvPr/>
          </p:nvSpPr>
          <p:spPr>
            <a:xfrm>
              <a:off x="1085274" y="2687681"/>
              <a:ext cx="3116422" cy="934358"/>
            </a:xfrm>
            <a:prstGeom prst="rect">
              <a:avLst/>
            </a:prstGeom>
            <a:noFill/>
          </p:spPr>
          <p:txBody>
            <a:bodyPr wrap="square" rtlCol="0">
              <a:spAutoFit/>
              <a:scene3d>
                <a:camera prst="orthographicFront"/>
                <a:lightRig rig="threePt" dir="t"/>
              </a:scene3d>
              <a:sp3d contourW="12700"/>
            </a:bodyPr>
            <a:lstStyle/>
            <a:p>
              <a:pPr algn="just" defTabSz="457200" fontAlgn="auto">
                <a:lnSpc>
                  <a:spcPct val="114000"/>
                </a:lnSpc>
                <a:spcBef>
                  <a:spcPct val="0"/>
                </a:spcBef>
                <a:spcAft>
                  <a:spcPct val="0"/>
                </a:spcAft>
              </a:pPr>
              <a:r>
                <a:rPr lang="en-US" altLang="zh-CN" sz="1200">
                  <a:solidFill>
                    <a:srgbClr val="000000">
                      <a:lumMod val="50000"/>
                      <a:lumOff val="50000"/>
                    </a:srgbClr>
                  </a:solidFill>
                  <a:latin typeface="Century Gothic" panose="020B0502020202020204" pitchFamily="34" charset="0"/>
                  <a:ea typeface="微软雅黑" panose="020B0503020204020204" pitchFamily="34" charset="-122"/>
                </a:rPr>
                <a:t>The user can demonstrate on a projector or computer, or print the presentation and make it film to be used in a wider field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年度工作概述</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组合 4"/>
          <p:cNvGrpSpPr/>
          <p:nvPr/>
        </p:nvGrpSpPr>
        <p:grpSpPr>
          <a:xfrm>
            <a:off x="4063339" y="2066117"/>
            <a:ext cx="4065322" cy="4065322"/>
            <a:chOff x="4063339" y="1756702"/>
            <a:chExt cx="4065322" cy="4065322"/>
          </a:xfrm>
        </p:grpSpPr>
        <p:sp>
          <p:nvSpPr>
            <p:cNvPr id="6" name="箭头: 十字 26"/>
            <p:cNvSpPr/>
            <p:nvPr/>
          </p:nvSpPr>
          <p:spPr>
            <a:xfrm>
              <a:off x="4063339" y="1756702"/>
              <a:ext cx="4065322" cy="4065322"/>
            </a:xfrm>
            <a:prstGeom prst="quadArrow">
              <a:avLst>
                <a:gd name="adj1" fmla="val 937"/>
                <a:gd name="adj2" fmla="val 1969"/>
                <a:gd name="adj3" fmla="val 5000"/>
              </a:avLst>
            </a:prstGeom>
            <a:solidFill>
              <a:sysClr val="window" lastClr="FFFFFF">
                <a:lumMod val="85000"/>
              </a:sysClr>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任意多边形: 形状 27"/>
            <p:cNvSpPr/>
            <p:nvPr/>
          </p:nvSpPr>
          <p:spPr>
            <a:xfrm>
              <a:off x="4472637" y="2166000"/>
              <a:ext cx="1336026" cy="1336024"/>
            </a:xfrm>
            <a:prstGeom prst="roundRect">
              <a:avLst/>
            </a:prstGeom>
            <a:solidFill>
              <a:srgbClr val="009EDD"/>
            </a:solidFill>
            <a:ln w="12700" cap="flat" cmpd="sng" algn="ctr">
              <a:noFill/>
              <a:prstDash val="solid"/>
              <a:miter lim="800000"/>
            </a:ln>
            <a:effectLst>
              <a:outerShdw blurRad="406400" dist="241300" dir="2700000" algn="tl"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任意多边形: 形状 28"/>
            <p:cNvSpPr/>
            <p:nvPr/>
          </p:nvSpPr>
          <p:spPr>
            <a:xfrm>
              <a:off x="6383337" y="2166000"/>
              <a:ext cx="1336026" cy="1336024"/>
            </a:xfrm>
            <a:prstGeom prst="roundRect">
              <a:avLst/>
            </a:prstGeom>
            <a:solidFill>
              <a:srgbClr val="009EDD"/>
            </a:solidFill>
            <a:ln w="12700" cap="flat" cmpd="sng" algn="ctr">
              <a:noFill/>
              <a:prstDash val="solid"/>
              <a:miter lim="800000"/>
            </a:ln>
            <a:effectLst>
              <a:outerShdw blurRad="406400" dist="241300" dir="2700000" algn="tl"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任意多边形: 形状 29"/>
            <p:cNvSpPr/>
            <p:nvPr/>
          </p:nvSpPr>
          <p:spPr>
            <a:xfrm>
              <a:off x="4472637" y="4076701"/>
              <a:ext cx="1336026" cy="1336024"/>
            </a:xfrm>
            <a:prstGeom prst="roundRect">
              <a:avLst/>
            </a:prstGeom>
            <a:solidFill>
              <a:srgbClr val="009EDD"/>
            </a:solidFill>
            <a:ln w="12700" cap="flat" cmpd="sng" algn="ctr">
              <a:noFill/>
              <a:prstDash val="solid"/>
              <a:miter lim="800000"/>
            </a:ln>
            <a:effectLst>
              <a:outerShdw blurRad="406400" dist="241300" dir="2700000" algn="tl"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任意多边形: 形状 30"/>
            <p:cNvSpPr/>
            <p:nvPr/>
          </p:nvSpPr>
          <p:spPr>
            <a:xfrm>
              <a:off x="6383337" y="4076701"/>
              <a:ext cx="1336026" cy="1336024"/>
            </a:xfrm>
            <a:prstGeom prst="roundRect">
              <a:avLst/>
            </a:prstGeom>
            <a:solidFill>
              <a:srgbClr val="009EDD"/>
            </a:solidFill>
            <a:ln w="12700" cap="flat" cmpd="sng" algn="ctr">
              <a:noFill/>
              <a:prstDash val="solid"/>
              <a:miter lim="800000"/>
            </a:ln>
            <a:effectLst>
              <a:outerShdw blurRad="406400" dist="241300" dir="2700000" algn="tl"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任意多边形: 形状 31"/>
            <p:cNvSpPr/>
            <p:nvPr/>
          </p:nvSpPr>
          <p:spPr>
            <a:xfrm>
              <a:off x="4879157" y="4422776"/>
              <a:ext cx="522980" cy="496389"/>
            </a:xfrm>
            <a:custGeom>
              <a:avLst/>
              <a:gdLst/>
              <a:ahLst/>
              <a:cxnLst/>
              <a:rect l="0" t="0" r="0" b="0"/>
              <a:pathLst>
                <a:path w="119999" h="119999"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2" name="任意多边形: 形状 32"/>
            <p:cNvSpPr/>
            <p:nvPr/>
          </p:nvSpPr>
          <p:spPr>
            <a:xfrm>
              <a:off x="4879157" y="2604908"/>
              <a:ext cx="522980" cy="458206"/>
            </a:xfrm>
            <a:custGeom>
              <a:avLst/>
              <a:gdLst/>
              <a:ahLst/>
              <a:cxnLst/>
              <a:rect l="0" t="0" r="0" b="0"/>
              <a:pathLst>
                <a:path w="119999" h="119999"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3" name="任意多边形: 形状 33"/>
            <p:cNvSpPr/>
            <p:nvPr/>
          </p:nvSpPr>
          <p:spPr>
            <a:xfrm>
              <a:off x="6839486" y="2559968"/>
              <a:ext cx="522983" cy="515480"/>
            </a:xfrm>
            <a:custGeom>
              <a:avLst/>
              <a:gdLst/>
              <a:ahLst/>
              <a:cxnLst/>
              <a:rect l="0" t="0" r="0" b="0"/>
              <a:pathLst>
                <a:path w="119999" h="119999"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4" name="任意多边形: 形状 36"/>
            <p:cNvSpPr/>
            <p:nvPr/>
          </p:nvSpPr>
          <p:spPr>
            <a:xfrm>
              <a:off x="6839485" y="4455074"/>
              <a:ext cx="423729" cy="519298"/>
            </a:xfrm>
            <a:custGeom>
              <a:avLst/>
              <a:gdLst/>
              <a:ahLst/>
              <a:cxnLst/>
              <a:rect l="0" t="0" r="0" b="0"/>
              <a:pathLst>
                <a:path w="119999" h="119999"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a typeface="+mn-ea"/>
              </a:endParaRPr>
            </a:p>
          </p:txBody>
        </p:sp>
      </p:grpSp>
      <p:grpSp>
        <p:nvGrpSpPr>
          <p:cNvPr id="15" name="组合 14"/>
          <p:cNvGrpSpPr/>
          <p:nvPr/>
        </p:nvGrpSpPr>
        <p:grpSpPr>
          <a:xfrm>
            <a:off x="8128661" y="2603911"/>
            <a:ext cx="3034639" cy="1201504"/>
            <a:chOff x="874712" y="3344238"/>
            <a:chExt cx="3034639" cy="1201504"/>
          </a:xfrm>
        </p:grpSpPr>
        <p:sp>
          <p:nvSpPr>
            <p:cNvPr id="16" name="矩形 15"/>
            <p:cNvSpPr/>
            <p:nvPr/>
          </p:nvSpPr>
          <p:spPr>
            <a:xfrm>
              <a:off x="874712" y="3677812"/>
              <a:ext cx="3034639" cy="867930"/>
            </a:xfrm>
            <a:prstGeom prst="rect">
              <a:avLst/>
            </a:prstGeom>
          </p:spPr>
          <p:txBody>
            <a:bodyPr wrap="square">
              <a:spAutoFit/>
              <a:scene3d>
                <a:camera prst="orthographicFront"/>
                <a:lightRig rig="threePt" dir="t"/>
              </a:scene3d>
              <a:sp3d contourW="12700"/>
            </a:bodyPr>
            <a:lstStyle/>
            <a:p>
              <a:pPr fontAlgn="auto">
                <a:lnSpc>
                  <a:spcPct val="120000"/>
                </a:lnSpc>
                <a:spcBef>
                  <a:spcPct val="20000"/>
                </a:spcBef>
                <a:spcAft>
                  <a:spcPct val="0"/>
                </a:spcAft>
              </a:pPr>
              <a:r>
                <a:rPr lang="zh-CN" altLang="en-US" sz="14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a:t>
              </a:r>
            </a:p>
          </p:txBody>
        </p:sp>
        <p:sp>
          <p:nvSpPr>
            <p:cNvPr id="17" name="矩形 16"/>
            <p:cNvSpPr/>
            <p:nvPr/>
          </p:nvSpPr>
          <p:spPr>
            <a:xfrm>
              <a:off x="874712" y="3344238"/>
              <a:ext cx="2241974" cy="396968"/>
            </a:xfrm>
            <a:prstGeom prst="rect">
              <a:avLst/>
            </a:prstGeom>
          </p:spPr>
          <p:txBody>
            <a:bodyPr wrap="square">
              <a:spAutoFit/>
              <a:scene3d>
                <a:camera prst="orthographicFront"/>
                <a:lightRig rig="threePt" dir="t"/>
              </a:scene3d>
              <a:sp3d contourW="12700"/>
            </a:bodyPr>
            <a:lstStyle/>
            <a:p>
              <a:pPr fontAlgn="auto">
                <a:lnSpc>
                  <a:spcPct val="120000"/>
                </a:lnSpc>
                <a:spcBef>
                  <a:spcPct val="0"/>
                </a:spcBef>
                <a:spcAft>
                  <a:spcPct val="0"/>
                </a:spcAft>
              </a:pPr>
              <a:r>
                <a:rPr lang="zh-CN" altLang="en-US">
                  <a:solidFill>
                    <a:srgbClr val="009EDD"/>
                  </a:solidFill>
                  <a:latin typeface="迷你简菱心" panose="02010609000101010101" pitchFamily="49" charset="-122"/>
                  <a:ea typeface="迷你简菱心" panose="02010609000101010101" pitchFamily="49" charset="-122"/>
                </a:rPr>
                <a:t>送君一程</a:t>
              </a:r>
            </a:p>
          </p:txBody>
        </p:sp>
      </p:grpSp>
      <p:grpSp>
        <p:nvGrpSpPr>
          <p:cNvPr id="18" name="组合 17"/>
          <p:cNvGrpSpPr/>
          <p:nvPr/>
        </p:nvGrpSpPr>
        <p:grpSpPr>
          <a:xfrm>
            <a:off x="8128661" y="4508776"/>
            <a:ext cx="3034639" cy="1201504"/>
            <a:chOff x="874712" y="3344238"/>
            <a:chExt cx="3034639" cy="1201504"/>
          </a:xfrm>
        </p:grpSpPr>
        <p:sp>
          <p:nvSpPr>
            <p:cNvPr id="19" name="矩形 18"/>
            <p:cNvSpPr/>
            <p:nvPr/>
          </p:nvSpPr>
          <p:spPr>
            <a:xfrm>
              <a:off x="874712" y="3677812"/>
              <a:ext cx="3034639" cy="867930"/>
            </a:xfrm>
            <a:prstGeom prst="rect">
              <a:avLst/>
            </a:prstGeom>
          </p:spPr>
          <p:txBody>
            <a:bodyPr wrap="square">
              <a:spAutoFit/>
              <a:scene3d>
                <a:camera prst="orthographicFront"/>
                <a:lightRig rig="threePt" dir="t"/>
              </a:scene3d>
              <a:sp3d contourW="12700"/>
            </a:bodyPr>
            <a:lstStyle/>
            <a:p>
              <a:pPr fontAlgn="auto">
                <a:lnSpc>
                  <a:spcPct val="120000"/>
                </a:lnSpc>
                <a:spcBef>
                  <a:spcPct val="20000"/>
                </a:spcBef>
                <a:spcAft>
                  <a:spcPct val="0"/>
                </a:spcAft>
              </a:pPr>
              <a:r>
                <a:rPr lang="zh-CN" altLang="en-US" sz="14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a:t>
              </a:r>
            </a:p>
          </p:txBody>
        </p:sp>
        <p:sp>
          <p:nvSpPr>
            <p:cNvPr id="20" name="矩形 19"/>
            <p:cNvSpPr/>
            <p:nvPr/>
          </p:nvSpPr>
          <p:spPr>
            <a:xfrm>
              <a:off x="874712" y="3344238"/>
              <a:ext cx="2241974" cy="396968"/>
            </a:xfrm>
            <a:prstGeom prst="rect">
              <a:avLst/>
            </a:prstGeom>
          </p:spPr>
          <p:txBody>
            <a:bodyPr wrap="square">
              <a:spAutoFit/>
              <a:scene3d>
                <a:camera prst="orthographicFront"/>
                <a:lightRig rig="threePt" dir="t"/>
              </a:scene3d>
              <a:sp3d contourW="12700"/>
            </a:bodyPr>
            <a:lstStyle/>
            <a:p>
              <a:pPr fontAlgn="auto">
                <a:lnSpc>
                  <a:spcPct val="120000"/>
                </a:lnSpc>
                <a:spcBef>
                  <a:spcPct val="0"/>
                </a:spcBef>
                <a:spcAft>
                  <a:spcPct val="0"/>
                </a:spcAft>
              </a:pPr>
              <a:r>
                <a:rPr lang="zh-CN" altLang="en-US">
                  <a:solidFill>
                    <a:srgbClr val="009EDD"/>
                  </a:solidFill>
                  <a:latin typeface="迷你简菱心" panose="02010609000101010101" pitchFamily="49" charset="-122"/>
                  <a:ea typeface="迷你简菱心" panose="02010609000101010101" pitchFamily="49" charset="-122"/>
                </a:rPr>
                <a:t>送君一程</a:t>
              </a:r>
            </a:p>
          </p:txBody>
        </p:sp>
      </p:grpSp>
      <p:grpSp>
        <p:nvGrpSpPr>
          <p:cNvPr id="21" name="组合 20"/>
          <p:cNvGrpSpPr/>
          <p:nvPr/>
        </p:nvGrpSpPr>
        <p:grpSpPr>
          <a:xfrm>
            <a:off x="1087161" y="2603911"/>
            <a:ext cx="3034639" cy="1201504"/>
            <a:chOff x="874712" y="3344238"/>
            <a:chExt cx="3034639" cy="1201504"/>
          </a:xfrm>
        </p:grpSpPr>
        <p:sp>
          <p:nvSpPr>
            <p:cNvPr id="22" name="矩形 21"/>
            <p:cNvSpPr/>
            <p:nvPr/>
          </p:nvSpPr>
          <p:spPr>
            <a:xfrm>
              <a:off x="874712" y="3677812"/>
              <a:ext cx="3034639" cy="867930"/>
            </a:xfrm>
            <a:prstGeom prst="rect">
              <a:avLst/>
            </a:prstGeom>
          </p:spPr>
          <p:txBody>
            <a:bodyPr wrap="square">
              <a:spAutoFit/>
              <a:scene3d>
                <a:camera prst="orthographicFront"/>
                <a:lightRig rig="threePt" dir="t"/>
              </a:scene3d>
              <a:sp3d contourW="12700"/>
            </a:bodyPr>
            <a:lstStyle/>
            <a:p>
              <a:pPr algn="r" fontAlgn="auto">
                <a:lnSpc>
                  <a:spcPct val="120000"/>
                </a:lnSpc>
                <a:spcBef>
                  <a:spcPct val="20000"/>
                </a:spcBef>
                <a:spcAft>
                  <a:spcPct val="0"/>
                </a:spcAft>
              </a:pPr>
              <a:r>
                <a:rPr lang="zh-CN" altLang="en-US" sz="14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a:t>
              </a:r>
            </a:p>
          </p:txBody>
        </p:sp>
        <p:sp>
          <p:nvSpPr>
            <p:cNvPr id="23" name="矩形 22"/>
            <p:cNvSpPr/>
            <p:nvPr/>
          </p:nvSpPr>
          <p:spPr>
            <a:xfrm>
              <a:off x="1667377" y="3344238"/>
              <a:ext cx="2241974" cy="396968"/>
            </a:xfrm>
            <a:prstGeom prst="rect">
              <a:avLst/>
            </a:prstGeom>
          </p:spPr>
          <p:txBody>
            <a:bodyPr wrap="square">
              <a:spAutoFit/>
              <a:scene3d>
                <a:camera prst="orthographicFront"/>
                <a:lightRig rig="threePt" dir="t"/>
              </a:scene3d>
              <a:sp3d contourW="12700"/>
            </a:bodyPr>
            <a:lstStyle/>
            <a:p>
              <a:pPr algn="r" fontAlgn="auto">
                <a:lnSpc>
                  <a:spcPct val="120000"/>
                </a:lnSpc>
                <a:spcBef>
                  <a:spcPct val="0"/>
                </a:spcBef>
                <a:spcAft>
                  <a:spcPct val="0"/>
                </a:spcAft>
              </a:pPr>
              <a:r>
                <a:rPr lang="zh-CN" altLang="en-US">
                  <a:solidFill>
                    <a:srgbClr val="009EDD"/>
                  </a:solidFill>
                  <a:latin typeface="迷你简菱心" panose="02010609000101010101" pitchFamily="49" charset="-122"/>
                  <a:ea typeface="迷你简菱心" panose="02010609000101010101" pitchFamily="49" charset="-122"/>
                </a:rPr>
                <a:t>送君一程</a:t>
              </a:r>
            </a:p>
          </p:txBody>
        </p:sp>
      </p:grpSp>
      <p:grpSp>
        <p:nvGrpSpPr>
          <p:cNvPr id="24" name="组合 23"/>
          <p:cNvGrpSpPr/>
          <p:nvPr/>
        </p:nvGrpSpPr>
        <p:grpSpPr>
          <a:xfrm>
            <a:off x="1087161" y="4508776"/>
            <a:ext cx="3034639" cy="1201504"/>
            <a:chOff x="874712" y="3344238"/>
            <a:chExt cx="3034639" cy="1201504"/>
          </a:xfrm>
        </p:grpSpPr>
        <p:sp>
          <p:nvSpPr>
            <p:cNvPr id="25" name="矩形 24"/>
            <p:cNvSpPr/>
            <p:nvPr/>
          </p:nvSpPr>
          <p:spPr>
            <a:xfrm>
              <a:off x="874712" y="3677812"/>
              <a:ext cx="3034639" cy="867930"/>
            </a:xfrm>
            <a:prstGeom prst="rect">
              <a:avLst/>
            </a:prstGeom>
          </p:spPr>
          <p:txBody>
            <a:bodyPr wrap="square">
              <a:spAutoFit/>
              <a:scene3d>
                <a:camera prst="orthographicFront"/>
                <a:lightRig rig="threePt" dir="t"/>
              </a:scene3d>
              <a:sp3d contourW="12700"/>
            </a:bodyPr>
            <a:lstStyle/>
            <a:p>
              <a:pPr algn="r" fontAlgn="auto">
                <a:lnSpc>
                  <a:spcPct val="120000"/>
                </a:lnSpc>
                <a:spcBef>
                  <a:spcPct val="20000"/>
                </a:spcBef>
                <a:spcAft>
                  <a:spcPct val="0"/>
                </a:spcAft>
              </a:pPr>
              <a:r>
                <a:rPr lang="zh-CN" altLang="en-US" sz="14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a:solidFill>
                    <a:prstClr val="black">
                      <a:lumMod val="85000"/>
                      <a:lumOff val="15000"/>
                    </a:prstClr>
                  </a:solidFill>
                  <a:latin typeface="冬青黑体简体中文 W3" panose="020B0300000000000000" pitchFamily="34" charset="-122"/>
                  <a:ea typeface="冬青黑体简体中文 W3" panose="020B0300000000000000" pitchFamily="34" charset="-122"/>
                </a:rPr>
                <a:t>……</a:t>
              </a:r>
            </a:p>
          </p:txBody>
        </p:sp>
        <p:sp>
          <p:nvSpPr>
            <p:cNvPr id="26" name="矩形 25"/>
            <p:cNvSpPr/>
            <p:nvPr/>
          </p:nvSpPr>
          <p:spPr>
            <a:xfrm>
              <a:off x="1667377" y="3344238"/>
              <a:ext cx="2241974" cy="396968"/>
            </a:xfrm>
            <a:prstGeom prst="rect">
              <a:avLst/>
            </a:prstGeom>
          </p:spPr>
          <p:txBody>
            <a:bodyPr wrap="square">
              <a:spAutoFit/>
              <a:scene3d>
                <a:camera prst="orthographicFront"/>
                <a:lightRig rig="threePt" dir="t"/>
              </a:scene3d>
              <a:sp3d contourW="12700"/>
            </a:bodyPr>
            <a:lstStyle/>
            <a:p>
              <a:pPr algn="r" fontAlgn="auto">
                <a:lnSpc>
                  <a:spcPct val="120000"/>
                </a:lnSpc>
                <a:spcBef>
                  <a:spcPct val="0"/>
                </a:spcBef>
                <a:spcAft>
                  <a:spcPct val="0"/>
                </a:spcAft>
              </a:pPr>
              <a:r>
                <a:rPr lang="zh-CN" altLang="en-US">
                  <a:solidFill>
                    <a:srgbClr val="009EDD"/>
                  </a:solidFill>
                  <a:latin typeface="迷你简菱心" panose="02010609000101010101" pitchFamily="49" charset="-122"/>
                  <a:ea typeface="迷你简菱心" panose="02010609000101010101" pitchFamily="49" charset="-122"/>
                </a:rPr>
                <a:t>送君一程</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1000" fill="hold"/>
                                        <p:tgtEl>
                                          <p:spTgt spid="21"/>
                                        </p:tgtEl>
                                        <p:attrNameLst>
                                          <p:attrName>ppt_x</p:attrName>
                                        </p:attrNameLst>
                                      </p:cBhvr>
                                      <p:tavLst>
                                        <p:tav tm="0">
                                          <p:val>
                                            <p:strVal val="0-#ppt_w/2"/>
                                          </p:val>
                                        </p:tav>
                                        <p:tav tm="100000">
                                          <p:val>
                                            <p:strVal val="#ppt_x"/>
                                          </p:val>
                                        </p:tav>
                                      </p:tavLst>
                                    </p:anim>
                                    <p:anim calcmode="lin" valueType="num">
                                      <p:cBhvr additive="base">
                                        <p:cTn id="15" dur="1000" fill="hold"/>
                                        <p:tgtEl>
                                          <p:spTgt spid="21"/>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0-#ppt_w/2"/>
                                          </p:val>
                                        </p:tav>
                                        <p:tav tm="100000">
                                          <p:val>
                                            <p:strVal val="#ppt_x"/>
                                          </p:val>
                                        </p:tav>
                                      </p:tavLst>
                                    </p:anim>
                                    <p:anim calcmode="lin" valueType="num">
                                      <p:cBhvr additive="base">
                                        <p:cTn id="19" dur="1000" fill="hold"/>
                                        <p:tgtEl>
                                          <p:spTgt spid="24"/>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1+#ppt_w/2"/>
                                          </p:val>
                                        </p:tav>
                                        <p:tav tm="100000">
                                          <p:val>
                                            <p:strVal val="#ppt_x"/>
                                          </p:val>
                                        </p:tav>
                                      </p:tavLst>
                                    </p:anim>
                                    <p:anim calcmode="lin" valueType="num">
                                      <p:cBhvr additive="base">
                                        <p:cTn id="23" dur="10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1+#ppt_w/2"/>
                                          </p:val>
                                        </p:tav>
                                        <p:tav tm="100000">
                                          <p:val>
                                            <p:strVal val="#ppt_x"/>
                                          </p:val>
                                        </p:tav>
                                      </p:tavLst>
                                    </p:anim>
                                    <p:anim calcmode="lin" valueType="num">
                                      <p:cBhvr additive="base">
                                        <p:cTn id="27"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年度工作概述</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sp>
        <p:nvSpPr>
          <p:cNvPr id="5" name="Rectangle 3"/>
          <p:cNvSpPr txBox="1">
            <a:spLocks noChangeArrowheads="1"/>
          </p:cNvSpPr>
          <p:nvPr/>
        </p:nvSpPr>
        <p:spPr>
          <a:xfrm>
            <a:off x="2180903" y="2379504"/>
            <a:ext cx="3446734" cy="1314450"/>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lnSpc>
                <a:spcPct val="150000"/>
              </a:lnSpc>
              <a:spcBef>
                <a:spcPts val="600"/>
              </a:spcBef>
              <a:spcAft>
                <a:spcPct val="0"/>
              </a:spcAft>
              <a:buClr>
                <a:srgbClr val="1D5B2D"/>
              </a:buClr>
              <a:buSzTx/>
              <a:buFont typeface="Arial" panose="020B0604020202020204" pitchFamily="34" charset="0"/>
              <a:buNone/>
            </a:pPr>
            <a:r>
              <a:rPr lang="en-US" sz="1200">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a:t>
            </a:r>
          </a:p>
        </p:txBody>
      </p:sp>
      <p:sp>
        <p:nvSpPr>
          <p:cNvPr id="6" name="Rectangle 3"/>
          <p:cNvSpPr txBox="1">
            <a:spLocks noChangeArrowheads="1"/>
          </p:cNvSpPr>
          <p:nvPr/>
        </p:nvSpPr>
        <p:spPr>
          <a:xfrm>
            <a:off x="2180903" y="2032149"/>
            <a:ext cx="3872053"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zh-CN" altLang="en-US" sz="1800" b="1">
                <a:solidFill>
                  <a:prstClr val="black">
                    <a:lumMod val="75000"/>
                    <a:lumOff val="25000"/>
                  </a:prstClr>
                </a:solidFill>
                <a:latin typeface="Agency FB" panose="020F0502020204030204"/>
                <a:ea typeface="微软雅黑" panose="020B0503020204020204" pitchFamily="34" charset="-122"/>
                <a:cs typeface="+mn-ea"/>
                <a:sym typeface="+mn-lt"/>
              </a:rPr>
              <a:t>注意事项</a:t>
            </a:r>
            <a:r>
              <a:rPr lang="en-US" altLang="zh-CN" sz="1800" b="1">
                <a:solidFill>
                  <a:prstClr val="black">
                    <a:lumMod val="75000"/>
                    <a:lumOff val="25000"/>
                  </a:prstClr>
                </a:solidFill>
                <a:latin typeface="Agency FB" panose="020F0502020204030204"/>
                <a:ea typeface="微软雅黑" panose="020B0503020204020204" pitchFamily="34" charset="-122"/>
                <a:cs typeface="+mn-ea"/>
                <a:sym typeface="+mn-lt"/>
              </a:rPr>
              <a:t>01</a:t>
            </a:r>
            <a:endParaRPr lang="en-US" sz="1800" b="1">
              <a:solidFill>
                <a:prstClr val="black">
                  <a:lumMod val="75000"/>
                  <a:lumOff val="25000"/>
                </a:prstClr>
              </a:solidFill>
              <a:latin typeface="Agency FB" panose="020F0502020204030204"/>
              <a:ea typeface="微软雅黑" panose="020B0503020204020204" pitchFamily="34" charset="-122"/>
              <a:cs typeface="+mn-ea"/>
              <a:sym typeface="+mn-lt"/>
            </a:endParaRPr>
          </a:p>
        </p:txBody>
      </p:sp>
      <p:sp>
        <p:nvSpPr>
          <p:cNvPr id="7" name="Rectangle 3"/>
          <p:cNvSpPr txBox="1">
            <a:spLocks noChangeArrowheads="1"/>
          </p:cNvSpPr>
          <p:nvPr/>
        </p:nvSpPr>
        <p:spPr>
          <a:xfrm>
            <a:off x="2180903" y="4250851"/>
            <a:ext cx="3872053"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zh-CN" altLang="en-US" sz="1800" b="1">
                <a:solidFill>
                  <a:prstClr val="black">
                    <a:lumMod val="75000"/>
                    <a:lumOff val="25000"/>
                  </a:prstClr>
                </a:solidFill>
                <a:latin typeface="Agency FB" panose="020F0502020204030204"/>
                <a:ea typeface="微软雅黑" panose="020B0503020204020204" pitchFamily="34" charset="-122"/>
                <a:cs typeface="+mn-ea"/>
                <a:sym typeface="+mn-lt"/>
              </a:rPr>
              <a:t>注意事项</a:t>
            </a:r>
            <a:r>
              <a:rPr lang="en-US" altLang="zh-CN" sz="1800" b="1">
                <a:solidFill>
                  <a:prstClr val="black">
                    <a:lumMod val="75000"/>
                    <a:lumOff val="25000"/>
                  </a:prstClr>
                </a:solidFill>
                <a:latin typeface="Agency FB" panose="020F0502020204030204"/>
                <a:ea typeface="微软雅黑" panose="020B0503020204020204" pitchFamily="34" charset="-122"/>
                <a:cs typeface="+mn-ea"/>
                <a:sym typeface="+mn-lt"/>
              </a:rPr>
              <a:t>02</a:t>
            </a:r>
            <a:endParaRPr lang="en-US" sz="1800" b="1">
              <a:solidFill>
                <a:prstClr val="black">
                  <a:lumMod val="75000"/>
                  <a:lumOff val="25000"/>
                </a:prstClr>
              </a:solidFill>
              <a:latin typeface="Agency FB" panose="020F0502020204030204"/>
              <a:ea typeface="微软雅黑" panose="020B0503020204020204" pitchFamily="34" charset="-122"/>
              <a:cs typeface="+mn-ea"/>
              <a:sym typeface="+mn-lt"/>
            </a:endParaRPr>
          </a:p>
        </p:txBody>
      </p:sp>
      <p:sp>
        <p:nvSpPr>
          <p:cNvPr id="8" name="Rectangle 3"/>
          <p:cNvSpPr txBox="1">
            <a:spLocks noChangeArrowheads="1"/>
          </p:cNvSpPr>
          <p:nvPr/>
        </p:nvSpPr>
        <p:spPr>
          <a:xfrm>
            <a:off x="7856999" y="2032149"/>
            <a:ext cx="3872053"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zh-CN" altLang="en-US" sz="1800" b="1">
                <a:solidFill>
                  <a:prstClr val="black">
                    <a:lumMod val="75000"/>
                    <a:lumOff val="25000"/>
                  </a:prstClr>
                </a:solidFill>
                <a:latin typeface="Agency FB" panose="020F0502020204030204"/>
                <a:ea typeface="微软雅黑" panose="020B0503020204020204" pitchFamily="34" charset="-122"/>
                <a:cs typeface="+mn-ea"/>
                <a:sym typeface="+mn-lt"/>
              </a:rPr>
              <a:t>注意事项</a:t>
            </a:r>
            <a:r>
              <a:rPr lang="en-US" altLang="zh-CN" sz="1800" b="1">
                <a:solidFill>
                  <a:prstClr val="black">
                    <a:lumMod val="75000"/>
                    <a:lumOff val="25000"/>
                  </a:prstClr>
                </a:solidFill>
                <a:latin typeface="Agency FB" panose="020F0502020204030204"/>
                <a:ea typeface="微软雅黑" panose="020B0503020204020204" pitchFamily="34" charset="-122"/>
                <a:cs typeface="+mn-ea"/>
                <a:sym typeface="+mn-lt"/>
              </a:rPr>
              <a:t>03</a:t>
            </a:r>
            <a:endParaRPr lang="en-US" sz="1800" b="1">
              <a:solidFill>
                <a:prstClr val="black">
                  <a:lumMod val="75000"/>
                  <a:lumOff val="25000"/>
                </a:prstClr>
              </a:solidFill>
              <a:latin typeface="Agency FB" panose="020F0502020204030204"/>
              <a:ea typeface="微软雅黑" panose="020B0503020204020204" pitchFamily="34" charset="-122"/>
              <a:cs typeface="+mn-ea"/>
              <a:sym typeface="+mn-lt"/>
            </a:endParaRPr>
          </a:p>
        </p:txBody>
      </p:sp>
      <p:sp>
        <p:nvSpPr>
          <p:cNvPr id="9" name="Rectangle 3"/>
          <p:cNvSpPr txBox="1">
            <a:spLocks noChangeArrowheads="1"/>
          </p:cNvSpPr>
          <p:nvPr/>
        </p:nvSpPr>
        <p:spPr>
          <a:xfrm>
            <a:off x="7856999" y="4250851"/>
            <a:ext cx="3872053"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spcBef>
                <a:spcPts val="600"/>
              </a:spcBef>
              <a:spcAft>
                <a:spcPct val="0"/>
              </a:spcAft>
              <a:buClr>
                <a:srgbClr val="1D5B2D"/>
              </a:buClr>
              <a:buSzTx/>
              <a:buFont typeface="Arial" panose="020B0604020202020204" pitchFamily="34" charset="0"/>
              <a:buNone/>
            </a:pPr>
            <a:r>
              <a:rPr lang="zh-CN" altLang="en-US" sz="1800" b="1">
                <a:solidFill>
                  <a:prstClr val="black">
                    <a:lumMod val="75000"/>
                    <a:lumOff val="25000"/>
                  </a:prstClr>
                </a:solidFill>
                <a:latin typeface="Agency FB" panose="020F0502020204030204"/>
                <a:ea typeface="微软雅黑" panose="020B0503020204020204" pitchFamily="34" charset="-122"/>
                <a:cs typeface="+mn-ea"/>
                <a:sym typeface="+mn-lt"/>
              </a:rPr>
              <a:t>注意事项</a:t>
            </a:r>
            <a:r>
              <a:rPr lang="en-US" altLang="zh-CN" sz="1800" b="1">
                <a:solidFill>
                  <a:prstClr val="black">
                    <a:lumMod val="75000"/>
                    <a:lumOff val="25000"/>
                  </a:prstClr>
                </a:solidFill>
                <a:latin typeface="Agency FB" panose="020F0502020204030204"/>
                <a:ea typeface="微软雅黑" panose="020B0503020204020204" pitchFamily="34" charset="-122"/>
                <a:cs typeface="+mn-ea"/>
                <a:sym typeface="+mn-lt"/>
              </a:rPr>
              <a:t>04</a:t>
            </a:r>
            <a:endParaRPr lang="en-US" sz="1800" b="1">
              <a:solidFill>
                <a:prstClr val="black">
                  <a:lumMod val="75000"/>
                  <a:lumOff val="25000"/>
                </a:prstClr>
              </a:solidFill>
              <a:latin typeface="Agency FB" panose="020F0502020204030204"/>
              <a:ea typeface="微软雅黑" panose="020B0503020204020204" pitchFamily="34" charset="-122"/>
              <a:cs typeface="+mn-ea"/>
              <a:sym typeface="+mn-lt"/>
            </a:endParaRPr>
          </a:p>
        </p:txBody>
      </p:sp>
      <p:sp>
        <p:nvSpPr>
          <p:cNvPr id="10" name="Rectangle 3"/>
          <p:cNvSpPr txBox="1">
            <a:spLocks noChangeArrowheads="1"/>
          </p:cNvSpPr>
          <p:nvPr/>
        </p:nvSpPr>
        <p:spPr>
          <a:xfrm>
            <a:off x="2180903" y="4679008"/>
            <a:ext cx="3446734" cy="1314450"/>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lnSpc>
                <a:spcPct val="150000"/>
              </a:lnSpc>
              <a:spcBef>
                <a:spcPts val="600"/>
              </a:spcBef>
              <a:spcAft>
                <a:spcPct val="0"/>
              </a:spcAft>
              <a:buClr>
                <a:srgbClr val="1D5B2D"/>
              </a:buClr>
              <a:buSzTx/>
              <a:buFont typeface="Arial" panose="020B0604020202020204" pitchFamily="34" charset="0"/>
              <a:buNone/>
            </a:pPr>
            <a:r>
              <a:rPr lang="en-US" sz="1200">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a:t>
            </a:r>
          </a:p>
        </p:txBody>
      </p:sp>
      <p:sp>
        <p:nvSpPr>
          <p:cNvPr id="11" name="Rectangle 3"/>
          <p:cNvSpPr txBox="1">
            <a:spLocks noChangeArrowheads="1"/>
          </p:cNvSpPr>
          <p:nvPr/>
        </p:nvSpPr>
        <p:spPr>
          <a:xfrm>
            <a:off x="7913143" y="2379504"/>
            <a:ext cx="3446734" cy="1314450"/>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lnSpc>
                <a:spcPct val="150000"/>
              </a:lnSpc>
              <a:spcBef>
                <a:spcPts val="600"/>
              </a:spcBef>
              <a:spcAft>
                <a:spcPct val="0"/>
              </a:spcAft>
              <a:buClr>
                <a:srgbClr val="1D5B2D"/>
              </a:buClr>
              <a:buSzTx/>
              <a:buFont typeface="Arial" panose="020B0604020202020204" pitchFamily="34" charset="0"/>
              <a:buNone/>
            </a:pPr>
            <a:r>
              <a:rPr lang="en-US" sz="1200">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a:t>
            </a:r>
          </a:p>
        </p:txBody>
      </p:sp>
      <p:sp>
        <p:nvSpPr>
          <p:cNvPr id="12" name="Rectangle 3"/>
          <p:cNvSpPr txBox="1">
            <a:spLocks noChangeArrowheads="1"/>
          </p:cNvSpPr>
          <p:nvPr/>
        </p:nvSpPr>
        <p:spPr>
          <a:xfrm>
            <a:off x="7913143" y="4679008"/>
            <a:ext cx="3446734" cy="1314450"/>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ct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ct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fontAlgn="auto">
              <a:lnSpc>
                <a:spcPct val="150000"/>
              </a:lnSpc>
              <a:spcBef>
                <a:spcPts val="600"/>
              </a:spcBef>
              <a:spcAft>
                <a:spcPct val="0"/>
              </a:spcAft>
              <a:buClr>
                <a:srgbClr val="1D5B2D"/>
              </a:buClr>
              <a:buSzTx/>
              <a:buFont typeface="Arial" panose="020B0604020202020204" pitchFamily="34" charset="0"/>
              <a:buNone/>
            </a:pPr>
            <a:r>
              <a:rPr lang="en-US" sz="1200">
                <a:solidFill>
                  <a:prstClr val="black">
                    <a:lumMod val="65000"/>
                    <a:lumOff val="35000"/>
                  </a:prstClr>
                </a:solidFill>
                <a:latin typeface="Agency FB" panose="020F0502020204030204"/>
                <a:ea typeface="微软雅黑" panose="020B0503020204020204" pitchFamily="34" charset="-122"/>
                <a:cs typeface="+mn-ea"/>
                <a:sym typeface="+mn-lt"/>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a:t>
            </a:r>
          </a:p>
        </p:txBody>
      </p:sp>
      <p:sp>
        <p:nvSpPr>
          <p:cNvPr id="13" name="Round Diagonal Corner Rectangle 23"/>
          <p:cNvSpPr/>
          <p:nvPr/>
        </p:nvSpPr>
        <p:spPr>
          <a:xfrm>
            <a:off x="1368563" y="2174350"/>
            <a:ext cx="650395" cy="650395"/>
          </a:xfrm>
          <a:prstGeom prst="round2DiagRect">
            <a:avLst>
              <a:gd name="adj1" fmla="val 0"/>
              <a:gd name="adj2" fmla="val 18955"/>
            </a:avLst>
          </a:prstGeom>
          <a:solidFill>
            <a:srgbClr val="1B94CD"/>
          </a:solidFill>
          <a:ln w="12700" cap="flat" cmpd="sng" algn="ctr">
            <a:noFill/>
            <a:prstDash val="solid"/>
            <a:miter lim="800000"/>
          </a:ln>
          <a:effectLst/>
        </p:spPr>
        <p:txBody>
          <a:bodyPr rtlCol="0" anchor="ctr"/>
          <a:lstStyle/>
          <a:p>
            <a:pPr algn="ctr" fontAlgn="auto">
              <a:spcBef>
                <a:spcPct val="0"/>
              </a:spcBef>
              <a:spcAft>
                <a:spcPct val="0"/>
              </a:spcAft>
              <a:defRPr/>
            </a:pPr>
            <a:r>
              <a:rPr lang="en-US" sz="2800" b="1" kern="0">
                <a:solidFill>
                  <a:prstClr val="white"/>
                </a:solidFill>
                <a:latin typeface="Agency FB" panose="020F0502020204030204"/>
                <a:ea typeface="微软雅黑" panose="020B0503020204020204" pitchFamily="34" charset="-122"/>
                <a:cs typeface="+mn-ea"/>
                <a:sym typeface="+mn-lt"/>
              </a:rPr>
              <a:t>1</a:t>
            </a:r>
          </a:p>
        </p:txBody>
      </p:sp>
      <p:sp>
        <p:nvSpPr>
          <p:cNvPr id="14" name="Round Diagonal Corner Rectangle 24"/>
          <p:cNvSpPr/>
          <p:nvPr/>
        </p:nvSpPr>
        <p:spPr>
          <a:xfrm>
            <a:off x="1368563" y="4305256"/>
            <a:ext cx="650395" cy="650395"/>
          </a:xfrm>
          <a:prstGeom prst="round2DiagRect">
            <a:avLst>
              <a:gd name="adj1" fmla="val 0"/>
              <a:gd name="adj2" fmla="val 18955"/>
            </a:avLst>
          </a:prstGeom>
          <a:solidFill>
            <a:srgbClr val="1B94CD"/>
          </a:solidFill>
          <a:ln w="12700" cap="flat" cmpd="sng" algn="ctr">
            <a:noFill/>
            <a:prstDash val="solid"/>
            <a:miter lim="800000"/>
          </a:ln>
          <a:effectLst/>
        </p:spPr>
        <p:txBody>
          <a:bodyPr rtlCol="0" anchor="ctr"/>
          <a:lstStyle/>
          <a:p>
            <a:pPr algn="ctr" fontAlgn="auto">
              <a:spcBef>
                <a:spcPct val="0"/>
              </a:spcBef>
              <a:spcAft>
                <a:spcPct val="0"/>
              </a:spcAft>
              <a:defRPr/>
            </a:pPr>
            <a:r>
              <a:rPr lang="en-US" sz="2800" b="1" kern="0">
                <a:solidFill>
                  <a:prstClr val="white"/>
                </a:solidFill>
                <a:latin typeface="Agency FB" panose="020F0502020204030204"/>
                <a:ea typeface="微软雅黑" panose="020B0503020204020204" pitchFamily="34" charset="-122"/>
                <a:cs typeface="+mn-ea"/>
                <a:sym typeface="+mn-lt"/>
              </a:rPr>
              <a:t>2</a:t>
            </a:r>
          </a:p>
        </p:txBody>
      </p:sp>
      <p:sp>
        <p:nvSpPr>
          <p:cNvPr id="15" name="Round Diagonal Corner Rectangle 31"/>
          <p:cNvSpPr/>
          <p:nvPr/>
        </p:nvSpPr>
        <p:spPr>
          <a:xfrm>
            <a:off x="7093391" y="2174350"/>
            <a:ext cx="650395" cy="650395"/>
          </a:xfrm>
          <a:prstGeom prst="round2DiagRect">
            <a:avLst>
              <a:gd name="adj1" fmla="val 0"/>
              <a:gd name="adj2" fmla="val 18955"/>
            </a:avLst>
          </a:prstGeom>
          <a:solidFill>
            <a:srgbClr val="1B94CD"/>
          </a:solidFill>
          <a:ln w="12700" cap="flat" cmpd="sng" algn="ctr">
            <a:noFill/>
            <a:prstDash val="solid"/>
            <a:miter lim="800000"/>
          </a:ln>
          <a:effectLst/>
        </p:spPr>
        <p:txBody>
          <a:bodyPr rtlCol="0" anchor="ctr"/>
          <a:lstStyle/>
          <a:p>
            <a:pPr algn="ctr" fontAlgn="auto">
              <a:spcBef>
                <a:spcPct val="0"/>
              </a:spcBef>
              <a:spcAft>
                <a:spcPct val="0"/>
              </a:spcAft>
              <a:defRPr/>
            </a:pPr>
            <a:r>
              <a:rPr lang="en-US" sz="2800" b="1" kern="0">
                <a:solidFill>
                  <a:prstClr val="white"/>
                </a:solidFill>
                <a:latin typeface="Agency FB" panose="020F0502020204030204"/>
                <a:ea typeface="微软雅黑" panose="020B0503020204020204" pitchFamily="34" charset="-122"/>
                <a:cs typeface="+mn-ea"/>
                <a:sym typeface="+mn-lt"/>
              </a:rPr>
              <a:t>3</a:t>
            </a:r>
          </a:p>
        </p:txBody>
      </p:sp>
      <p:sp>
        <p:nvSpPr>
          <p:cNvPr id="16" name="Round Diagonal Corner Rectangle 33"/>
          <p:cNvSpPr/>
          <p:nvPr/>
        </p:nvSpPr>
        <p:spPr>
          <a:xfrm>
            <a:off x="7093391" y="4305256"/>
            <a:ext cx="650395" cy="650395"/>
          </a:xfrm>
          <a:prstGeom prst="round2DiagRect">
            <a:avLst>
              <a:gd name="adj1" fmla="val 0"/>
              <a:gd name="adj2" fmla="val 18955"/>
            </a:avLst>
          </a:prstGeom>
          <a:solidFill>
            <a:srgbClr val="1B94CD"/>
          </a:solidFill>
          <a:ln w="12700" cap="flat" cmpd="sng" algn="ctr">
            <a:noFill/>
            <a:prstDash val="solid"/>
            <a:miter lim="800000"/>
          </a:ln>
          <a:effectLst/>
        </p:spPr>
        <p:txBody>
          <a:bodyPr rtlCol="0" anchor="ctr"/>
          <a:lstStyle/>
          <a:p>
            <a:pPr algn="ctr" fontAlgn="auto">
              <a:spcBef>
                <a:spcPct val="0"/>
              </a:spcBef>
              <a:spcAft>
                <a:spcPct val="0"/>
              </a:spcAft>
              <a:defRPr/>
            </a:pPr>
            <a:r>
              <a:rPr lang="en-US" sz="2800" b="1" kern="0">
                <a:solidFill>
                  <a:prstClr val="white"/>
                </a:solidFill>
                <a:latin typeface="Agency FB" panose="020F0502020204030204"/>
                <a:ea typeface="微软雅黑" panose="020B0503020204020204" pitchFamily="34" charset="-122"/>
                <a:cs typeface="+mn-ea"/>
                <a:sym typeface="+mn-lt"/>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8735" y="231949"/>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a:solidFill>
                  <a:schemeClr val="bg1"/>
                </a:solidFill>
                <a:latin typeface="微软雅黑" panose="020B0503020204020204" pitchFamily="34" charset="-122"/>
                <a:ea typeface="微软雅黑" panose="020B0503020204020204" pitchFamily="34" charset="-122"/>
              </a:rPr>
              <a:t>年度工作概述</a:t>
            </a:r>
          </a:p>
        </p:txBody>
      </p:sp>
      <p:sp>
        <p:nvSpPr>
          <p:cNvPr id="4" name="文本框 3"/>
          <p:cNvSpPr txBox="1"/>
          <p:nvPr/>
        </p:nvSpPr>
        <p:spPr>
          <a:xfrm>
            <a:off x="3089466" y="293504"/>
            <a:ext cx="4738582" cy="400110"/>
          </a:xfrm>
          <a:prstGeom prst="rect">
            <a:avLst/>
          </a:prstGeom>
          <a:noFill/>
        </p:spPr>
        <p:txBody>
          <a:bodyPr wrap="square" rtlCol="0">
            <a:spAutoFit/>
            <a:scene3d>
              <a:camera prst="orthographicFront"/>
              <a:lightRig rig="threePt" dir="t"/>
            </a:scene3d>
            <a:sp3d contourW="12700"/>
          </a:bodyPr>
          <a:lstStyle/>
          <a:p>
            <a:r>
              <a:rPr lang="en-US" altLang="zh-CN" sz="100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grpSp>
        <p:nvGrpSpPr>
          <p:cNvPr id="5" name="组合 4"/>
          <p:cNvGrpSpPr/>
          <p:nvPr/>
        </p:nvGrpSpPr>
        <p:grpSpPr>
          <a:xfrm>
            <a:off x="4470331" y="2550743"/>
            <a:ext cx="261355" cy="213921"/>
            <a:chOff x="4600191" y="3776105"/>
            <a:chExt cx="390272" cy="319440"/>
          </a:xfrm>
          <a:solidFill>
            <a:sysClr val="window" lastClr="FFFFFF"/>
          </a:solidFill>
        </p:grpSpPr>
        <p:sp>
          <p:nvSpPr>
            <p:cNvPr id="6" name="Freeform 139"/>
            <p:cNvSpPr/>
            <p:nvPr/>
          </p:nvSpPr>
          <p:spPr bwMode="auto">
            <a:xfrm>
              <a:off x="4600191" y="3833049"/>
              <a:ext cx="390272" cy="262496"/>
            </a:xfrm>
            <a:custGeom>
              <a:avLst/>
              <a:gdLst>
                <a:gd name="T0" fmla="*/ 156 w 156"/>
                <a:gd name="T1" fmla="*/ 8 h 105"/>
                <a:gd name="T2" fmla="*/ 148 w 156"/>
                <a:gd name="T3" fmla="*/ 0 h 105"/>
                <a:gd name="T4" fmla="*/ 8 w 156"/>
                <a:gd name="T5" fmla="*/ 0 h 105"/>
                <a:gd name="T6" fmla="*/ 0 w 156"/>
                <a:gd name="T7" fmla="*/ 8 h 105"/>
                <a:gd name="T8" fmla="*/ 0 w 156"/>
                <a:gd name="T9" fmla="*/ 97 h 105"/>
                <a:gd name="T10" fmla="*/ 8 w 156"/>
                <a:gd name="T11" fmla="*/ 105 h 105"/>
                <a:gd name="T12" fmla="*/ 148 w 156"/>
                <a:gd name="T13" fmla="*/ 105 h 105"/>
                <a:gd name="T14" fmla="*/ 156 w 156"/>
                <a:gd name="T15" fmla="*/ 97 h 105"/>
                <a:gd name="T16" fmla="*/ 156 w 156"/>
                <a:gd name="T17"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5">
                  <a:moveTo>
                    <a:pt x="156" y="8"/>
                  </a:moveTo>
                  <a:cubicBezTo>
                    <a:pt x="156" y="3"/>
                    <a:pt x="152" y="0"/>
                    <a:pt x="148" y="0"/>
                  </a:cubicBezTo>
                  <a:cubicBezTo>
                    <a:pt x="8" y="0"/>
                    <a:pt x="8" y="0"/>
                    <a:pt x="8" y="0"/>
                  </a:cubicBezTo>
                  <a:cubicBezTo>
                    <a:pt x="4" y="0"/>
                    <a:pt x="0" y="3"/>
                    <a:pt x="0" y="8"/>
                  </a:cubicBezTo>
                  <a:cubicBezTo>
                    <a:pt x="0" y="97"/>
                    <a:pt x="0" y="97"/>
                    <a:pt x="0" y="97"/>
                  </a:cubicBezTo>
                  <a:cubicBezTo>
                    <a:pt x="0" y="101"/>
                    <a:pt x="4" y="105"/>
                    <a:pt x="8" y="105"/>
                  </a:cubicBezTo>
                  <a:cubicBezTo>
                    <a:pt x="148" y="105"/>
                    <a:pt x="148" y="105"/>
                    <a:pt x="148" y="105"/>
                  </a:cubicBezTo>
                  <a:cubicBezTo>
                    <a:pt x="152" y="105"/>
                    <a:pt x="156" y="101"/>
                    <a:pt x="156" y="97"/>
                  </a:cubicBezTo>
                  <a:lnTo>
                    <a:pt x="156" y="8"/>
                  </a:lnTo>
                  <a:close/>
                </a:path>
              </a:pathLst>
            </a:cu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140"/>
            <p:cNvSpPr/>
            <p:nvPr/>
          </p:nvSpPr>
          <p:spPr bwMode="auto">
            <a:xfrm>
              <a:off x="4690467" y="3776105"/>
              <a:ext cx="209719" cy="44444"/>
            </a:xfrm>
            <a:custGeom>
              <a:avLst/>
              <a:gdLst>
                <a:gd name="T0" fmla="*/ 84 w 84"/>
                <a:gd name="T1" fmla="*/ 18 h 18"/>
                <a:gd name="T2" fmla="*/ 84 w 84"/>
                <a:gd name="T3" fmla="*/ 8 h 18"/>
                <a:gd name="T4" fmla="*/ 76 w 84"/>
                <a:gd name="T5" fmla="*/ 0 h 18"/>
                <a:gd name="T6" fmla="*/ 8 w 84"/>
                <a:gd name="T7" fmla="*/ 0 h 18"/>
                <a:gd name="T8" fmla="*/ 0 w 84"/>
                <a:gd name="T9" fmla="*/ 8 h 18"/>
                <a:gd name="T10" fmla="*/ 0 w 84"/>
                <a:gd name="T11" fmla="*/ 18 h 18"/>
              </a:gdLst>
              <a:ahLst/>
              <a:cxnLst>
                <a:cxn ang="0">
                  <a:pos x="T0" y="T1"/>
                </a:cxn>
                <a:cxn ang="0">
                  <a:pos x="T2" y="T3"/>
                </a:cxn>
                <a:cxn ang="0">
                  <a:pos x="T4" y="T5"/>
                </a:cxn>
                <a:cxn ang="0">
                  <a:pos x="T6" y="T7"/>
                </a:cxn>
                <a:cxn ang="0">
                  <a:pos x="T8" y="T9"/>
                </a:cxn>
                <a:cxn ang="0">
                  <a:pos x="T10" y="T11"/>
                </a:cxn>
              </a:cxnLst>
              <a:rect l="0" t="0" r="r" b="b"/>
              <a:pathLst>
                <a:path w="84" h="18">
                  <a:moveTo>
                    <a:pt x="84" y="18"/>
                  </a:moveTo>
                  <a:cubicBezTo>
                    <a:pt x="84" y="8"/>
                    <a:pt x="84" y="8"/>
                    <a:pt x="84" y="8"/>
                  </a:cubicBezTo>
                  <a:cubicBezTo>
                    <a:pt x="84" y="3"/>
                    <a:pt x="81" y="0"/>
                    <a:pt x="76" y="0"/>
                  </a:cubicBezTo>
                  <a:cubicBezTo>
                    <a:pt x="8" y="0"/>
                    <a:pt x="8" y="0"/>
                    <a:pt x="8" y="0"/>
                  </a:cubicBezTo>
                  <a:cubicBezTo>
                    <a:pt x="4" y="0"/>
                    <a:pt x="0" y="3"/>
                    <a:pt x="0" y="8"/>
                  </a:cubicBezTo>
                  <a:cubicBezTo>
                    <a:pt x="0" y="18"/>
                    <a:pt x="0" y="18"/>
                    <a:pt x="0" y="18"/>
                  </a:cubicBezTo>
                </a:path>
              </a:pathLst>
            </a:cu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Line 141"/>
            <p:cNvSpPr>
              <a:spLocks noChangeShapeType="1"/>
            </p:cNvSpPr>
            <p:nvPr/>
          </p:nvSpPr>
          <p:spPr bwMode="auto">
            <a:xfrm>
              <a:off x="4600191" y="4008046"/>
              <a:ext cx="390272" cy="0"/>
            </a:xfrm>
            <a:prstGeom prst="line">
              <a:avLst/>
            </a:pr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Line 307"/>
            <p:cNvSpPr>
              <a:spLocks noChangeShapeType="1"/>
            </p:cNvSpPr>
            <p:nvPr/>
          </p:nvSpPr>
          <p:spPr bwMode="auto">
            <a:xfrm flipH="1">
              <a:off x="4736300" y="3776105"/>
              <a:ext cx="119443" cy="0"/>
            </a:xfrm>
            <a:prstGeom prst="line">
              <a:avLst/>
            </a:pr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0" name="组合 9"/>
          <p:cNvGrpSpPr/>
          <p:nvPr/>
        </p:nvGrpSpPr>
        <p:grpSpPr>
          <a:xfrm>
            <a:off x="4827968" y="2401511"/>
            <a:ext cx="5625893" cy="915934"/>
            <a:chOff x="4756848" y="2086551"/>
            <a:chExt cx="5625893" cy="915934"/>
          </a:xfrm>
        </p:grpSpPr>
        <p:sp>
          <p:nvSpPr>
            <p:cNvPr id="11" name="文本框 10"/>
            <p:cNvSpPr txBox="1"/>
            <p:nvPr/>
          </p:nvSpPr>
          <p:spPr>
            <a:xfrm>
              <a:off x="4756848" y="2449705"/>
              <a:ext cx="5625893" cy="552780"/>
            </a:xfrm>
            <a:prstGeom prst="rect">
              <a:avLst/>
            </a:prstGeom>
            <a:noFill/>
          </p:spPr>
          <p:txBody>
            <a:bodyPr wrap="square" rtlCol="0">
              <a:spAutoFit/>
            </a:bodyPr>
            <a:lstStyle/>
            <a:p>
              <a:pPr fontAlgn="auto">
                <a:lnSpc>
                  <a:spcPct val="130000"/>
                </a:lnSpc>
                <a:spcBef>
                  <a:spcPct val="0"/>
                </a:spcBef>
                <a:spcAft>
                  <a:spcPct val="0"/>
                </a:spcAft>
              </a:pPr>
              <a:r>
                <a:rPr lang="zh-CN" altLang="en-US" sz="12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此处添加详细文本描述，建议与标题相关并符合整体语言风格，语言描述尽量简洁生动。尽量将每页幻灯片的字数控制在</a:t>
              </a:r>
              <a:r>
                <a:rPr lang="en-US" altLang="zh-CN" sz="1200">
                  <a:solidFill>
                    <a:srgbClr val="E7E6E6">
                      <a:lumMod val="50000"/>
                    </a:srgbClr>
                  </a:solidFill>
                  <a:latin typeface="方正兰亭细黑_GBK" panose="02000000000000000000" pitchFamily="2" charset="-122"/>
                  <a:ea typeface="方正兰亭细黑_GBK" panose="02000000000000000000" pitchFamily="2" charset="-122"/>
                </a:rPr>
                <a:t>200</a:t>
              </a:r>
              <a:r>
                <a:rPr lang="zh-CN" altLang="en-US" sz="1200">
                  <a:solidFill>
                    <a:srgbClr val="E7E6E6">
                      <a:lumMod val="50000"/>
                    </a:srgbClr>
                  </a:solidFill>
                  <a:latin typeface="方正兰亭细黑_GBK" panose="02000000000000000000" pitchFamily="2" charset="-122"/>
                  <a:ea typeface="方正兰亭细黑_GBK" panose="02000000000000000000" pitchFamily="2" charset="-122"/>
                </a:rPr>
                <a:t>字以内。</a:t>
              </a:r>
            </a:p>
          </p:txBody>
        </p:sp>
        <p:sp>
          <p:nvSpPr>
            <p:cNvPr id="12" name="文本框 11"/>
            <p:cNvSpPr txBox="1"/>
            <p:nvPr/>
          </p:nvSpPr>
          <p:spPr>
            <a:xfrm>
              <a:off x="4756848" y="2086551"/>
              <a:ext cx="1415772" cy="461665"/>
            </a:xfrm>
            <a:prstGeom prst="rect">
              <a:avLst/>
            </a:prstGeom>
            <a:noFill/>
          </p:spPr>
          <p:txBody>
            <a:bodyPr wrap="none" rtlCol="0">
              <a:spAutoFit/>
            </a:bodyPr>
            <a:lstStyle/>
            <a:p>
              <a:pPr fontAlgn="auto">
                <a:spcBef>
                  <a:spcPct val="0"/>
                </a:spcBef>
                <a:spcAft>
                  <a:spcPct val="0"/>
                </a:spcAft>
              </a:pPr>
              <a:r>
                <a:rPr lang="zh-CN" altLang="en-US" sz="2400">
                  <a:solidFill>
                    <a:srgbClr val="009EDD"/>
                  </a:solidFill>
                  <a:latin typeface="方正尚酷简体" panose="03000509000000000000" pitchFamily="65" charset="-122"/>
                  <a:ea typeface="方正尚酷简体" panose="03000509000000000000" pitchFamily="65" charset="-122"/>
                </a:rPr>
                <a:t>工作岗位</a:t>
              </a:r>
            </a:p>
          </p:txBody>
        </p:sp>
      </p:grpSp>
      <p:grpSp>
        <p:nvGrpSpPr>
          <p:cNvPr id="13" name="组合 12"/>
          <p:cNvGrpSpPr/>
          <p:nvPr/>
        </p:nvGrpSpPr>
        <p:grpSpPr>
          <a:xfrm>
            <a:off x="4827968" y="3632573"/>
            <a:ext cx="5625893" cy="915934"/>
            <a:chOff x="4756848" y="3317613"/>
            <a:chExt cx="5625893" cy="915934"/>
          </a:xfrm>
        </p:grpSpPr>
        <p:sp>
          <p:nvSpPr>
            <p:cNvPr id="14" name="文本框 13"/>
            <p:cNvSpPr txBox="1"/>
            <p:nvPr/>
          </p:nvSpPr>
          <p:spPr>
            <a:xfrm>
              <a:off x="4756848" y="3680767"/>
              <a:ext cx="5625893" cy="552780"/>
            </a:xfrm>
            <a:prstGeom prst="rect">
              <a:avLst/>
            </a:prstGeom>
            <a:noFill/>
          </p:spPr>
          <p:txBody>
            <a:bodyPr wrap="square" rtlCol="0">
              <a:spAutoFit/>
            </a:bodyPr>
            <a:lstStyle/>
            <a:p>
              <a:pPr fontAlgn="auto">
                <a:lnSpc>
                  <a:spcPct val="130000"/>
                </a:lnSpc>
                <a:spcBef>
                  <a:spcPct val="0"/>
                </a:spcBef>
                <a:spcAft>
                  <a:spcPct val="0"/>
                </a:spcAft>
              </a:pPr>
              <a:r>
                <a:rPr lang="zh-CN" altLang="en-US" sz="12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此处添加详细文本描述，建议与标题相关并符合整体语言风格，语言描述尽量简洁生动。尽量将每页幻灯片的字数控制在</a:t>
              </a:r>
              <a:r>
                <a:rPr lang="en-US" altLang="zh-CN" sz="1200">
                  <a:solidFill>
                    <a:srgbClr val="E7E6E6">
                      <a:lumMod val="50000"/>
                    </a:srgbClr>
                  </a:solidFill>
                  <a:latin typeface="方正兰亭细黑_GBK" panose="02000000000000000000" pitchFamily="2" charset="-122"/>
                  <a:ea typeface="方正兰亭细黑_GBK" panose="02000000000000000000" pitchFamily="2" charset="-122"/>
                </a:rPr>
                <a:t>200</a:t>
              </a:r>
              <a:r>
                <a:rPr lang="zh-CN" altLang="en-US" sz="1200">
                  <a:solidFill>
                    <a:srgbClr val="E7E6E6">
                      <a:lumMod val="50000"/>
                    </a:srgbClr>
                  </a:solidFill>
                  <a:latin typeface="方正兰亭细黑_GBK" panose="02000000000000000000" pitchFamily="2" charset="-122"/>
                  <a:ea typeface="方正兰亭细黑_GBK" panose="02000000000000000000" pitchFamily="2" charset="-122"/>
                </a:rPr>
                <a:t>字以内。</a:t>
              </a:r>
            </a:p>
          </p:txBody>
        </p:sp>
        <p:sp>
          <p:nvSpPr>
            <p:cNvPr id="15" name="文本框 14"/>
            <p:cNvSpPr txBox="1"/>
            <p:nvPr/>
          </p:nvSpPr>
          <p:spPr>
            <a:xfrm>
              <a:off x="4756848" y="3317613"/>
              <a:ext cx="1415772" cy="461665"/>
            </a:xfrm>
            <a:prstGeom prst="rect">
              <a:avLst/>
            </a:prstGeom>
            <a:noFill/>
          </p:spPr>
          <p:txBody>
            <a:bodyPr wrap="none" rtlCol="0">
              <a:spAutoFit/>
            </a:bodyPr>
            <a:lstStyle/>
            <a:p>
              <a:pPr fontAlgn="auto">
                <a:spcBef>
                  <a:spcPct val="0"/>
                </a:spcBef>
                <a:spcAft>
                  <a:spcPct val="0"/>
                </a:spcAft>
              </a:pPr>
              <a:r>
                <a:rPr lang="zh-CN" altLang="en-US" sz="2400">
                  <a:solidFill>
                    <a:srgbClr val="009EDD"/>
                  </a:solidFill>
                  <a:latin typeface="方正尚酷简体" panose="03000509000000000000" pitchFamily="65" charset="-122"/>
                  <a:ea typeface="方正尚酷简体" panose="03000509000000000000" pitchFamily="65" charset="-122"/>
                </a:rPr>
                <a:t>工作岗位</a:t>
              </a:r>
            </a:p>
          </p:txBody>
        </p:sp>
      </p:grpSp>
      <p:grpSp>
        <p:nvGrpSpPr>
          <p:cNvPr id="16" name="组合 15"/>
          <p:cNvGrpSpPr/>
          <p:nvPr/>
        </p:nvGrpSpPr>
        <p:grpSpPr>
          <a:xfrm>
            <a:off x="4827968" y="4863635"/>
            <a:ext cx="5625893" cy="915934"/>
            <a:chOff x="4756848" y="4548675"/>
            <a:chExt cx="5625893" cy="915934"/>
          </a:xfrm>
        </p:grpSpPr>
        <p:sp>
          <p:nvSpPr>
            <p:cNvPr id="17" name="文本框 16"/>
            <p:cNvSpPr txBox="1"/>
            <p:nvPr/>
          </p:nvSpPr>
          <p:spPr>
            <a:xfrm>
              <a:off x="4756848" y="4911829"/>
              <a:ext cx="5625893" cy="552780"/>
            </a:xfrm>
            <a:prstGeom prst="rect">
              <a:avLst/>
            </a:prstGeom>
            <a:noFill/>
          </p:spPr>
          <p:txBody>
            <a:bodyPr wrap="square" rtlCol="0">
              <a:spAutoFit/>
            </a:bodyPr>
            <a:lstStyle/>
            <a:p>
              <a:pPr fontAlgn="auto">
                <a:lnSpc>
                  <a:spcPct val="130000"/>
                </a:lnSpc>
                <a:spcBef>
                  <a:spcPct val="0"/>
                </a:spcBef>
                <a:spcAft>
                  <a:spcPct val="0"/>
                </a:spcAft>
              </a:pPr>
              <a:r>
                <a:rPr lang="zh-CN" altLang="en-US" sz="1200">
                  <a:solidFill>
                    <a:srgbClr val="E7E6E6">
                      <a:lumMod val="50000"/>
                    </a:srgbClr>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此处添加详细文本描述，建议与标题相关并符合整体语言风格，语言描述尽量简洁生动。尽量将每页幻灯片的字数控制在</a:t>
              </a:r>
              <a:r>
                <a:rPr lang="en-US" altLang="zh-CN" sz="1200">
                  <a:solidFill>
                    <a:srgbClr val="E7E6E6">
                      <a:lumMod val="50000"/>
                    </a:srgbClr>
                  </a:solidFill>
                  <a:latin typeface="方正兰亭细黑_GBK" panose="02000000000000000000" pitchFamily="2" charset="-122"/>
                  <a:ea typeface="方正兰亭细黑_GBK" panose="02000000000000000000" pitchFamily="2" charset="-122"/>
                </a:rPr>
                <a:t>200</a:t>
              </a:r>
              <a:r>
                <a:rPr lang="zh-CN" altLang="en-US" sz="1200">
                  <a:solidFill>
                    <a:srgbClr val="E7E6E6">
                      <a:lumMod val="50000"/>
                    </a:srgbClr>
                  </a:solidFill>
                  <a:latin typeface="方正兰亭细黑_GBK" panose="02000000000000000000" pitchFamily="2" charset="-122"/>
                  <a:ea typeface="方正兰亭细黑_GBK" panose="02000000000000000000" pitchFamily="2" charset="-122"/>
                </a:rPr>
                <a:t>字以内。</a:t>
              </a:r>
            </a:p>
          </p:txBody>
        </p:sp>
        <p:sp>
          <p:nvSpPr>
            <p:cNvPr id="18" name="文本框 17"/>
            <p:cNvSpPr txBox="1"/>
            <p:nvPr/>
          </p:nvSpPr>
          <p:spPr>
            <a:xfrm>
              <a:off x="4756848" y="4548675"/>
              <a:ext cx="1415772" cy="461665"/>
            </a:xfrm>
            <a:prstGeom prst="rect">
              <a:avLst/>
            </a:prstGeom>
            <a:noFill/>
          </p:spPr>
          <p:txBody>
            <a:bodyPr wrap="none" rtlCol="0">
              <a:spAutoFit/>
            </a:bodyPr>
            <a:lstStyle/>
            <a:p>
              <a:pPr fontAlgn="auto">
                <a:spcBef>
                  <a:spcPct val="0"/>
                </a:spcBef>
                <a:spcAft>
                  <a:spcPct val="0"/>
                </a:spcAft>
              </a:pPr>
              <a:r>
                <a:rPr lang="zh-CN" altLang="en-US" sz="2400">
                  <a:solidFill>
                    <a:srgbClr val="009EDD"/>
                  </a:solidFill>
                  <a:latin typeface="方正尚酷简体" panose="03000509000000000000" pitchFamily="65" charset="-122"/>
                  <a:ea typeface="方正尚酷简体" panose="03000509000000000000" pitchFamily="65" charset="-122"/>
                </a:rPr>
                <a:t>工作岗位</a:t>
              </a:r>
            </a:p>
          </p:txBody>
        </p:sp>
      </p:grpSp>
      <p:grpSp>
        <p:nvGrpSpPr>
          <p:cNvPr id="19" name="组合 18"/>
          <p:cNvGrpSpPr/>
          <p:nvPr/>
        </p:nvGrpSpPr>
        <p:grpSpPr>
          <a:xfrm>
            <a:off x="4477709" y="3784439"/>
            <a:ext cx="261355" cy="213921"/>
            <a:chOff x="4600191" y="3776105"/>
            <a:chExt cx="390272" cy="319440"/>
          </a:xfrm>
          <a:solidFill>
            <a:sysClr val="window" lastClr="FFFFFF"/>
          </a:solidFill>
        </p:grpSpPr>
        <p:sp>
          <p:nvSpPr>
            <p:cNvPr id="20" name="Freeform 139"/>
            <p:cNvSpPr/>
            <p:nvPr/>
          </p:nvSpPr>
          <p:spPr bwMode="auto">
            <a:xfrm>
              <a:off x="4600191" y="3833049"/>
              <a:ext cx="390272" cy="262496"/>
            </a:xfrm>
            <a:custGeom>
              <a:avLst/>
              <a:gdLst>
                <a:gd name="T0" fmla="*/ 156 w 156"/>
                <a:gd name="T1" fmla="*/ 8 h 105"/>
                <a:gd name="T2" fmla="*/ 148 w 156"/>
                <a:gd name="T3" fmla="*/ 0 h 105"/>
                <a:gd name="T4" fmla="*/ 8 w 156"/>
                <a:gd name="T5" fmla="*/ 0 h 105"/>
                <a:gd name="T6" fmla="*/ 0 w 156"/>
                <a:gd name="T7" fmla="*/ 8 h 105"/>
                <a:gd name="T8" fmla="*/ 0 w 156"/>
                <a:gd name="T9" fmla="*/ 97 h 105"/>
                <a:gd name="T10" fmla="*/ 8 w 156"/>
                <a:gd name="T11" fmla="*/ 105 h 105"/>
                <a:gd name="T12" fmla="*/ 148 w 156"/>
                <a:gd name="T13" fmla="*/ 105 h 105"/>
                <a:gd name="T14" fmla="*/ 156 w 156"/>
                <a:gd name="T15" fmla="*/ 97 h 105"/>
                <a:gd name="T16" fmla="*/ 156 w 156"/>
                <a:gd name="T17"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5">
                  <a:moveTo>
                    <a:pt x="156" y="8"/>
                  </a:moveTo>
                  <a:cubicBezTo>
                    <a:pt x="156" y="3"/>
                    <a:pt x="152" y="0"/>
                    <a:pt x="148" y="0"/>
                  </a:cubicBezTo>
                  <a:cubicBezTo>
                    <a:pt x="8" y="0"/>
                    <a:pt x="8" y="0"/>
                    <a:pt x="8" y="0"/>
                  </a:cubicBezTo>
                  <a:cubicBezTo>
                    <a:pt x="4" y="0"/>
                    <a:pt x="0" y="3"/>
                    <a:pt x="0" y="8"/>
                  </a:cubicBezTo>
                  <a:cubicBezTo>
                    <a:pt x="0" y="97"/>
                    <a:pt x="0" y="97"/>
                    <a:pt x="0" y="97"/>
                  </a:cubicBezTo>
                  <a:cubicBezTo>
                    <a:pt x="0" y="101"/>
                    <a:pt x="4" y="105"/>
                    <a:pt x="8" y="105"/>
                  </a:cubicBezTo>
                  <a:cubicBezTo>
                    <a:pt x="148" y="105"/>
                    <a:pt x="148" y="105"/>
                    <a:pt x="148" y="105"/>
                  </a:cubicBezTo>
                  <a:cubicBezTo>
                    <a:pt x="152" y="105"/>
                    <a:pt x="156" y="101"/>
                    <a:pt x="156" y="97"/>
                  </a:cubicBezTo>
                  <a:lnTo>
                    <a:pt x="156" y="8"/>
                  </a:lnTo>
                  <a:close/>
                </a:path>
              </a:pathLst>
            </a:cu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140"/>
            <p:cNvSpPr/>
            <p:nvPr/>
          </p:nvSpPr>
          <p:spPr bwMode="auto">
            <a:xfrm>
              <a:off x="4690467" y="3776105"/>
              <a:ext cx="209719" cy="44444"/>
            </a:xfrm>
            <a:custGeom>
              <a:avLst/>
              <a:gdLst>
                <a:gd name="T0" fmla="*/ 84 w 84"/>
                <a:gd name="T1" fmla="*/ 18 h 18"/>
                <a:gd name="T2" fmla="*/ 84 w 84"/>
                <a:gd name="T3" fmla="*/ 8 h 18"/>
                <a:gd name="T4" fmla="*/ 76 w 84"/>
                <a:gd name="T5" fmla="*/ 0 h 18"/>
                <a:gd name="T6" fmla="*/ 8 w 84"/>
                <a:gd name="T7" fmla="*/ 0 h 18"/>
                <a:gd name="T8" fmla="*/ 0 w 84"/>
                <a:gd name="T9" fmla="*/ 8 h 18"/>
                <a:gd name="T10" fmla="*/ 0 w 84"/>
                <a:gd name="T11" fmla="*/ 18 h 18"/>
              </a:gdLst>
              <a:ahLst/>
              <a:cxnLst>
                <a:cxn ang="0">
                  <a:pos x="T0" y="T1"/>
                </a:cxn>
                <a:cxn ang="0">
                  <a:pos x="T2" y="T3"/>
                </a:cxn>
                <a:cxn ang="0">
                  <a:pos x="T4" y="T5"/>
                </a:cxn>
                <a:cxn ang="0">
                  <a:pos x="T6" y="T7"/>
                </a:cxn>
                <a:cxn ang="0">
                  <a:pos x="T8" y="T9"/>
                </a:cxn>
                <a:cxn ang="0">
                  <a:pos x="T10" y="T11"/>
                </a:cxn>
              </a:cxnLst>
              <a:rect l="0" t="0" r="r" b="b"/>
              <a:pathLst>
                <a:path w="84" h="18">
                  <a:moveTo>
                    <a:pt x="84" y="18"/>
                  </a:moveTo>
                  <a:cubicBezTo>
                    <a:pt x="84" y="8"/>
                    <a:pt x="84" y="8"/>
                    <a:pt x="84" y="8"/>
                  </a:cubicBezTo>
                  <a:cubicBezTo>
                    <a:pt x="84" y="3"/>
                    <a:pt x="81" y="0"/>
                    <a:pt x="76" y="0"/>
                  </a:cubicBezTo>
                  <a:cubicBezTo>
                    <a:pt x="8" y="0"/>
                    <a:pt x="8" y="0"/>
                    <a:pt x="8" y="0"/>
                  </a:cubicBezTo>
                  <a:cubicBezTo>
                    <a:pt x="4" y="0"/>
                    <a:pt x="0" y="3"/>
                    <a:pt x="0" y="8"/>
                  </a:cubicBezTo>
                  <a:cubicBezTo>
                    <a:pt x="0" y="18"/>
                    <a:pt x="0" y="18"/>
                    <a:pt x="0" y="18"/>
                  </a:cubicBezTo>
                </a:path>
              </a:pathLst>
            </a:cu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Line 141"/>
            <p:cNvSpPr>
              <a:spLocks noChangeShapeType="1"/>
            </p:cNvSpPr>
            <p:nvPr/>
          </p:nvSpPr>
          <p:spPr bwMode="auto">
            <a:xfrm>
              <a:off x="4600191" y="4008046"/>
              <a:ext cx="390272" cy="0"/>
            </a:xfrm>
            <a:prstGeom prst="line">
              <a:avLst/>
            </a:pr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Line 307"/>
            <p:cNvSpPr>
              <a:spLocks noChangeShapeType="1"/>
            </p:cNvSpPr>
            <p:nvPr/>
          </p:nvSpPr>
          <p:spPr bwMode="auto">
            <a:xfrm flipH="1">
              <a:off x="4736300" y="3776105"/>
              <a:ext cx="119443" cy="0"/>
            </a:xfrm>
            <a:prstGeom prst="line">
              <a:avLst/>
            </a:pr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4477709" y="5018135"/>
            <a:ext cx="261355" cy="213921"/>
            <a:chOff x="4600191" y="3776105"/>
            <a:chExt cx="390272" cy="319440"/>
          </a:xfrm>
          <a:solidFill>
            <a:sysClr val="window" lastClr="FFFFFF"/>
          </a:solidFill>
        </p:grpSpPr>
        <p:sp>
          <p:nvSpPr>
            <p:cNvPr id="25" name="Freeform 139"/>
            <p:cNvSpPr/>
            <p:nvPr/>
          </p:nvSpPr>
          <p:spPr bwMode="auto">
            <a:xfrm>
              <a:off x="4600191" y="3833049"/>
              <a:ext cx="390272" cy="262496"/>
            </a:xfrm>
            <a:custGeom>
              <a:avLst/>
              <a:gdLst>
                <a:gd name="T0" fmla="*/ 156 w 156"/>
                <a:gd name="T1" fmla="*/ 8 h 105"/>
                <a:gd name="T2" fmla="*/ 148 w 156"/>
                <a:gd name="T3" fmla="*/ 0 h 105"/>
                <a:gd name="T4" fmla="*/ 8 w 156"/>
                <a:gd name="T5" fmla="*/ 0 h 105"/>
                <a:gd name="T6" fmla="*/ 0 w 156"/>
                <a:gd name="T7" fmla="*/ 8 h 105"/>
                <a:gd name="T8" fmla="*/ 0 w 156"/>
                <a:gd name="T9" fmla="*/ 97 h 105"/>
                <a:gd name="T10" fmla="*/ 8 w 156"/>
                <a:gd name="T11" fmla="*/ 105 h 105"/>
                <a:gd name="T12" fmla="*/ 148 w 156"/>
                <a:gd name="T13" fmla="*/ 105 h 105"/>
                <a:gd name="T14" fmla="*/ 156 w 156"/>
                <a:gd name="T15" fmla="*/ 97 h 105"/>
                <a:gd name="T16" fmla="*/ 156 w 156"/>
                <a:gd name="T17"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5">
                  <a:moveTo>
                    <a:pt x="156" y="8"/>
                  </a:moveTo>
                  <a:cubicBezTo>
                    <a:pt x="156" y="3"/>
                    <a:pt x="152" y="0"/>
                    <a:pt x="148" y="0"/>
                  </a:cubicBezTo>
                  <a:cubicBezTo>
                    <a:pt x="8" y="0"/>
                    <a:pt x="8" y="0"/>
                    <a:pt x="8" y="0"/>
                  </a:cubicBezTo>
                  <a:cubicBezTo>
                    <a:pt x="4" y="0"/>
                    <a:pt x="0" y="3"/>
                    <a:pt x="0" y="8"/>
                  </a:cubicBezTo>
                  <a:cubicBezTo>
                    <a:pt x="0" y="97"/>
                    <a:pt x="0" y="97"/>
                    <a:pt x="0" y="97"/>
                  </a:cubicBezTo>
                  <a:cubicBezTo>
                    <a:pt x="0" y="101"/>
                    <a:pt x="4" y="105"/>
                    <a:pt x="8" y="105"/>
                  </a:cubicBezTo>
                  <a:cubicBezTo>
                    <a:pt x="148" y="105"/>
                    <a:pt x="148" y="105"/>
                    <a:pt x="148" y="105"/>
                  </a:cubicBezTo>
                  <a:cubicBezTo>
                    <a:pt x="152" y="105"/>
                    <a:pt x="156" y="101"/>
                    <a:pt x="156" y="97"/>
                  </a:cubicBezTo>
                  <a:lnTo>
                    <a:pt x="156" y="8"/>
                  </a:lnTo>
                  <a:close/>
                </a:path>
              </a:pathLst>
            </a:cu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140"/>
            <p:cNvSpPr/>
            <p:nvPr/>
          </p:nvSpPr>
          <p:spPr bwMode="auto">
            <a:xfrm>
              <a:off x="4690467" y="3776105"/>
              <a:ext cx="209719" cy="44444"/>
            </a:xfrm>
            <a:custGeom>
              <a:avLst/>
              <a:gdLst>
                <a:gd name="T0" fmla="*/ 84 w 84"/>
                <a:gd name="T1" fmla="*/ 18 h 18"/>
                <a:gd name="T2" fmla="*/ 84 w 84"/>
                <a:gd name="T3" fmla="*/ 8 h 18"/>
                <a:gd name="T4" fmla="*/ 76 w 84"/>
                <a:gd name="T5" fmla="*/ 0 h 18"/>
                <a:gd name="T6" fmla="*/ 8 w 84"/>
                <a:gd name="T7" fmla="*/ 0 h 18"/>
                <a:gd name="T8" fmla="*/ 0 w 84"/>
                <a:gd name="T9" fmla="*/ 8 h 18"/>
                <a:gd name="T10" fmla="*/ 0 w 84"/>
                <a:gd name="T11" fmla="*/ 18 h 18"/>
              </a:gdLst>
              <a:ahLst/>
              <a:cxnLst>
                <a:cxn ang="0">
                  <a:pos x="T0" y="T1"/>
                </a:cxn>
                <a:cxn ang="0">
                  <a:pos x="T2" y="T3"/>
                </a:cxn>
                <a:cxn ang="0">
                  <a:pos x="T4" y="T5"/>
                </a:cxn>
                <a:cxn ang="0">
                  <a:pos x="T6" y="T7"/>
                </a:cxn>
                <a:cxn ang="0">
                  <a:pos x="T8" y="T9"/>
                </a:cxn>
                <a:cxn ang="0">
                  <a:pos x="T10" y="T11"/>
                </a:cxn>
              </a:cxnLst>
              <a:rect l="0" t="0" r="r" b="b"/>
              <a:pathLst>
                <a:path w="84" h="18">
                  <a:moveTo>
                    <a:pt x="84" y="18"/>
                  </a:moveTo>
                  <a:cubicBezTo>
                    <a:pt x="84" y="8"/>
                    <a:pt x="84" y="8"/>
                    <a:pt x="84" y="8"/>
                  </a:cubicBezTo>
                  <a:cubicBezTo>
                    <a:pt x="84" y="3"/>
                    <a:pt x="81" y="0"/>
                    <a:pt x="76" y="0"/>
                  </a:cubicBezTo>
                  <a:cubicBezTo>
                    <a:pt x="8" y="0"/>
                    <a:pt x="8" y="0"/>
                    <a:pt x="8" y="0"/>
                  </a:cubicBezTo>
                  <a:cubicBezTo>
                    <a:pt x="4" y="0"/>
                    <a:pt x="0" y="3"/>
                    <a:pt x="0" y="8"/>
                  </a:cubicBezTo>
                  <a:cubicBezTo>
                    <a:pt x="0" y="18"/>
                    <a:pt x="0" y="18"/>
                    <a:pt x="0" y="18"/>
                  </a:cubicBezTo>
                </a:path>
              </a:pathLst>
            </a:cu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Line 141"/>
            <p:cNvSpPr>
              <a:spLocks noChangeShapeType="1"/>
            </p:cNvSpPr>
            <p:nvPr/>
          </p:nvSpPr>
          <p:spPr bwMode="auto">
            <a:xfrm>
              <a:off x="4600191" y="4008046"/>
              <a:ext cx="390272" cy="0"/>
            </a:xfrm>
            <a:prstGeom prst="line">
              <a:avLst/>
            </a:pr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Line 307"/>
            <p:cNvSpPr>
              <a:spLocks noChangeShapeType="1"/>
            </p:cNvSpPr>
            <p:nvPr/>
          </p:nvSpPr>
          <p:spPr bwMode="auto">
            <a:xfrm flipH="1">
              <a:off x="4736300" y="3776105"/>
              <a:ext cx="119443" cy="0"/>
            </a:xfrm>
            <a:prstGeom prst="line">
              <a:avLst/>
            </a:prstGeom>
            <a:grpFill/>
            <a:ln w="25400" cap="rnd" cmpd="sng" algn="ctr">
              <a:solidFill>
                <a:srgbClr val="009EDD"/>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flipH="1">
            <a:off x="1682119" y="2414976"/>
            <a:ext cx="1726008" cy="3445895"/>
            <a:chOff x="3897313" y="806450"/>
            <a:chExt cx="895350" cy="1787525"/>
          </a:xfrm>
          <a:solidFill>
            <a:srgbClr val="009EDD"/>
          </a:solidFill>
        </p:grpSpPr>
        <p:sp>
          <p:nvSpPr>
            <p:cNvPr id="30" name="Freeform 34"/>
            <p:cNvSpPr/>
            <p:nvPr/>
          </p:nvSpPr>
          <p:spPr bwMode="auto">
            <a:xfrm>
              <a:off x="3897313" y="1778000"/>
              <a:ext cx="517525" cy="195263"/>
            </a:xfrm>
            <a:custGeom>
              <a:avLst/>
              <a:gdLst>
                <a:gd name="T0" fmla="*/ 326 w 326"/>
                <a:gd name="T1" fmla="*/ 79 h 123"/>
                <a:gd name="T2" fmla="*/ 326 w 326"/>
                <a:gd name="T3" fmla="*/ 79 h 123"/>
                <a:gd name="T4" fmla="*/ 324 w 326"/>
                <a:gd name="T5" fmla="*/ 71 h 123"/>
                <a:gd name="T6" fmla="*/ 322 w 326"/>
                <a:gd name="T7" fmla="*/ 65 h 123"/>
                <a:gd name="T8" fmla="*/ 318 w 326"/>
                <a:gd name="T9" fmla="*/ 57 h 123"/>
                <a:gd name="T10" fmla="*/ 314 w 326"/>
                <a:gd name="T11" fmla="*/ 53 h 123"/>
                <a:gd name="T12" fmla="*/ 308 w 326"/>
                <a:gd name="T13" fmla="*/ 47 h 123"/>
                <a:gd name="T14" fmla="*/ 302 w 326"/>
                <a:gd name="T15" fmla="*/ 43 h 123"/>
                <a:gd name="T16" fmla="*/ 294 w 326"/>
                <a:gd name="T17" fmla="*/ 41 h 123"/>
                <a:gd name="T18" fmla="*/ 286 w 326"/>
                <a:gd name="T19" fmla="*/ 41 h 123"/>
                <a:gd name="T20" fmla="*/ 282 w 326"/>
                <a:gd name="T21" fmla="*/ 41 h 123"/>
                <a:gd name="T22" fmla="*/ 282 w 326"/>
                <a:gd name="T23" fmla="*/ 41 h 123"/>
                <a:gd name="T24" fmla="*/ 272 w 326"/>
                <a:gd name="T25" fmla="*/ 39 h 123"/>
                <a:gd name="T26" fmla="*/ 235 w 326"/>
                <a:gd name="T27" fmla="*/ 39 h 123"/>
                <a:gd name="T28" fmla="*/ 221 w 326"/>
                <a:gd name="T29" fmla="*/ 12 h 123"/>
                <a:gd name="T30" fmla="*/ 221 w 326"/>
                <a:gd name="T31" fmla="*/ 12 h 123"/>
                <a:gd name="T32" fmla="*/ 219 w 326"/>
                <a:gd name="T33" fmla="*/ 8 h 123"/>
                <a:gd name="T34" fmla="*/ 215 w 326"/>
                <a:gd name="T35" fmla="*/ 4 h 123"/>
                <a:gd name="T36" fmla="*/ 209 w 326"/>
                <a:gd name="T37" fmla="*/ 2 h 123"/>
                <a:gd name="T38" fmla="*/ 203 w 326"/>
                <a:gd name="T39" fmla="*/ 0 h 123"/>
                <a:gd name="T40" fmla="*/ 121 w 326"/>
                <a:gd name="T41" fmla="*/ 0 h 123"/>
                <a:gd name="T42" fmla="*/ 121 w 326"/>
                <a:gd name="T43" fmla="*/ 0 h 123"/>
                <a:gd name="T44" fmla="*/ 116 w 326"/>
                <a:gd name="T45" fmla="*/ 2 h 123"/>
                <a:gd name="T46" fmla="*/ 112 w 326"/>
                <a:gd name="T47" fmla="*/ 4 h 123"/>
                <a:gd name="T48" fmla="*/ 106 w 326"/>
                <a:gd name="T49" fmla="*/ 8 h 123"/>
                <a:gd name="T50" fmla="*/ 104 w 326"/>
                <a:gd name="T51" fmla="*/ 12 h 123"/>
                <a:gd name="T52" fmla="*/ 90 w 326"/>
                <a:gd name="T53" fmla="*/ 39 h 123"/>
                <a:gd name="T54" fmla="*/ 52 w 326"/>
                <a:gd name="T55" fmla="*/ 39 h 123"/>
                <a:gd name="T56" fmla="*/ 52 w 326"/>
                <a:gd name="T57" fmla="*/ 39 h 123"/>
                <a:gd name="T58" fmla="*/ 42 w 326"/>
                <a:gd name="T59" fmla="*/ 41 h 123"/>
                <a:gd name="T60" fmla="*/ 38 w 326"/>
                <a:gd name="T61" fmla="*/ 41 h 123"/>
                <a:gd name="T62" fmla="*/ 38 w 326"/>
                <a:gd name="T63" fmla="*/ 41 h 123"/>
                <a:gd name="T64" fmla="*/ 30 w 326"/>
                <a:gd name="T65" fmla="*/ 41 h 123"/>
                <a:gd name="T66" fmla="*/ 24 w 326"/>
                <a:gd name="T67" fmla="*/ 43 h 123"/>
                <a:gd name="T68" fmla="*/ 16 w 326"/>
                <a:gd name="T69" fmla="*/ 47 h 123"/>
                <a:gd name="T70" fmla="*/ 10 w 326"/>
                <a:gd name="T71" fmla="*/ 53 h 123"/>
                <a:gd name="T72" fmla="*/ 6 w 326"/>
                <a:gd name="T73" fmla="*/ 57 h 123"/>
                <a:gd name="T74" fmla="*/ 2 w 326"/>
                <a:gd name="T75" fmla="*/ 65 h 123"/>
                <a:gd name="T76" fmla="*/ 0 w 326"/>
                <a:gd name="T77" fmla="*/ 71 h 123"/>
                <a:gd name="T78" fmla="*/ 0 w 326"/>
                <a:gd name="T79" fmla="*/ 79 h 123"/>
                <a:gd name="T80" fmla="*/ 0 w 326"/>
                <a:gd name="T81" fmla="*/ 123 h 123"/>
                <a:gd name="T82" fmla="*/ 133 w 326"/>
                <a:gd name="T83" fmla="*/ 123 h 123"/>
                <a:gd name="T84" fmla="*/ 133 w 326"/>
                <a:gd name="T85" fmla="*/ 123 h 123"/>
                <a:gd name="T86" fmla="*/ 137 w 326"/>
                <a:gd name="T87" fmla="*/ 115 h 123"/>
                <a:gd name="T88" fmla="*/ 145 w 326"/>
                <a:gd name="T89" fmla="*/ 109 h 123"/>
                <a:gd name="T90" fmla="*/ 153 w 326"/>
                <a:gd name="T91" fmla="*/ 103 h 123"/>
                <a:gd name="T92" fmla="*/ 163 w 326"/>
                <a:gd name="T93" fmla="*/ 103 h 123"/>
                <a:gd name="T94" fmla="*/ 163 w 326"/>
                <a:gd name="T95" fmla="*/ 103 h 123"/>
                <a:gd name="T96" fmla="*/ 173 w 326"/>
                <a:gd name="T97" fmla="*/ 103 h 123"/>
                <a:gd name="T98" fmla="*/ 181 w 326"/>
                <a:gd name="T99" fmla="*/ 109 h 123"/>
                <a:gd name="T100" fmla="*/ 187 w 326"/>
                <a:gd name="T101" fmla="*/ 115 h 123"/>
                <a:gd name="T102" fmla="*/ 191 w 326"/>
                <a:gd name="T103" fmla="*/ 123 h 123"/>
                <a:gd name="T104" fmla="*/ 326 w 326"/>
                <a:gd name="T105" fmla="*/ 123 h 123"/>
                <a:gd name="T106" fmla="*/ 326 w 326"/>
                <a:gd name="T107" fmla="*/ 7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6" h="123">
                  <a:moveTo>
                    <a:pt x="326" y="79"/>
                  </a:moveTo>
                  <a:lnTo>
                    <a:pt x="326" y="79"/>
                  </a:lnTo>
                  <a:lnTo>
                    <a:pt x="324" y="71"/>
                  </a:lnTo>
                  <a:lnTo>
                    <a:pt x="322" y="65"/>
                  </a:lnTo>
                  <a:lnTo>
                    <a:pt x="318" y="57"/>
                  </a:lnTo>
                  <a:lnTo>
                    <a:pt x="314" y="53"/>
                  </a:lnTo>
                  <a:lnTo>
                    <a:pt x="308" y="47"/>
                  </a:lnTo>
                  <a:lnTo>
                    <a:pt x="302" y="43"/>
                  </a:lnTo>
                  <a:lnTo>
                    <a:pt x="294" y="41"/>
                  </a:lnTo>
                  <a:lnTo>
                    <a:pt x="286" y="41"/>
                  </a:lnTo>
                  <a:lnTo>
                    <a:pt x="282" y="41"/>
                  </a:lnTo>
                  <a:lnTo>
                    <a:pt x="282" y="41"/>
                  </a:lnTo>
                  <a:lnTo>
                    <a:pt x="272" y="39"/>
                  </a:lnTo>
                  <a:lnTo>
                    <a:pt x="235" y="39"/>
                  </a:lnTo>
                  <a:lnTo>
                    <a:pt x="221" y="12"/>
                  </a:lnTo>
                  <a:lnTo>
                    <a:pt x="221" y="12"/>
                  </a:lnTo>
                  <a:lnTo>
                    <a:pt x="219" y="8"/>
                  </a:lnTo>
                  <a:lnTo>
                    <a:pt x="215" y="4"/>
                  </a:lnTo>
                  <a:lnTo>
                    <a:pt x="209" y="2"/>
                  </a:lnTo>
                  <a:lnTo>
                    <a:pt x="203" y="0"/>
                  </a:lnTo>
                  <a:lnTo>
                    <a:pt x="121" y="0"/>
                  </a:lnTo>
                  <a:lnTo>
                    <a:pt x="121" y="0"/>
                  </a:lnTo>
                  <a:lnTo>
                    <a:pt x="116" y="2"/>
                  </a:lnTo>
                  <a:lnTo>
                    <a:pt x="112" y="4"/>
                  </a:lnTo>
                  <a:lnTo>
                    <a:pt x="106" y="8"/>
                  </a:lnTo>
                  <a:lnTo>
                    <a:pt x="104" y="12"/>
                  </a:lnTo>
                  <a:lnTo>
                    <a:pt x="90" y="39"/>
                  </a:lnTo>
                  <a:lnTo>
                    <a:pt x="52" y="39"/>
                  </a:lnTo>
                  <a:lnTo>
                    <a:pt x="52" y="39"/>
                  </a:lnTo>
                  <a:lnTo>
                    <a:pt x="42" y="41"/>
                  </a:lnTo>
                  <a:lnTo>
                    <a:pt x="38" y="41"/>
                  </a:lnTo>
                  <a:lnTo>
                    <a:pt x="38" y="41"/>
                  </a:lnTo>
                  <a:lnTo>
                    <a:pt x="30" y="41"/>
                  </a:lnTo>
                  <a:lnTo>
                    <a:pt x="24" y="43"/>
                  </a:lnTo>
                  <a:lnTo>
                    <a:pt x="16" y="47"/>
                  </a:lnTo>
                  <a:lnTo>
                    <a:pt x="10" y="53"/>
                  </a:lnTo>
                  <a:lnTo>
                    <a:pt x="6" y="57"/>
                  </a:lnTo>
                  <a:lnTo>
                    <a:pt x="2" y="65"/>
                  </a:lnTo>
                  <a:lnTo>
                    <a:pt x="0" y="71"/>
                  </a:lnTo>
                  <a:lnTo>
                    <a:pt x="0" y="79"/>
                  </a:lnTo>
                  <a:lnTo>
                    <a:pt x="0" y="123"/>
                  </a:lnTo>
                  <a:lnTo>
                    <a:pt x="133" y="123"/>
                  </a:lnTo>
                  <a:lnTo>
                    <a:pt x="133" y="123"/>
                  </a:lnTo>
                  <a:lnTo>
                    <a:pt x="137" y="115"/>
                  </a:lnTo>
                  <a:lnTo>
                    <a:pt x="145" y="109"/>
                  </a:lnTo>
                  <a:lnTo>
                    <a:pt x="153" y="103"/>
                  </a:lnTo>
                  <a:lnTo>
                    <a:pt x="163" y="103"/>
                  </a:lnTo>
                  <a:lnTo>
                    <a:pt x="163" y="103"/>
                  </a:lnTo>
                  <a:lnTo>
                    <a:pt x="173" y="103"/>
                  </a:lnTo>
                  <a:lnTo>
                    <a:pt x="181" y="109"/>
                  </a:lnTo>
                  <a:lnTo>
                    <a:pt x="187" y="115"/>
                  </a:lnTo>
                  <a:lnTo>
                    <a:pt x="191" y="123"/>
                  </a:lnTo>
                  <a:lnTo>
                    <a:pt x="326" y="123"/>
                  </a:lnTo>
                  <a:lnTo>
                    <a:pt x="326" y="79"/>
                  </a:lnTo>
                  <a:close/>
                </a:path>
              </a:pathLst>
            </a:custGeom>
            <a:grp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Freeform 35"/>
            <p:cNvSpPr/>
            <p:nvPr/>
          </p:nvSpPr>
          <p:spPr bwMode="auto">
            <a:xfrm>
              <a:off x="3897313" y="2005013"/>
              <a:ext cx="517525" cy="227013"/>
            </a:xfrm>
            <a:custGeom>
              <a:avLst/>
              <a:gdLst>
                <a:gd name="T0" fmla="*/ 163 w 326"/>
                <a:gd name="T1" fmla="*/ 41 h 143"/>
                <a:gd name="T2" fmla="*/ 163 w 326"/>
                <a:gd name="T3" fmla="*/ 41 h 143"/>
                <a:gd name="T4" fmla="*/ 157 w 326"/>
                <a:gd name="T5" fmla="*/ 39 h 143"/>
                <a:gd name="T6" fmla="*/ 151 w 326"/>
                <a:gd name="T7" fmla="*/ 37 h 143"/>
                <a:gd name="T8" fmla="*/ 141 w 326"/>
                <a:gd name="T9" fmla="*/ 31 h 143"/>
                <a:gd name="T10" fmla="*/ 135 w 326"/>
                <a:gd name="T11" fmla="*/ 22 h 143"/>
                <a:gd name="T12" fmla="*/ 133 w 326"/>
                <a:gd name="T13" fmla="*/ 16 h 143"/>
                <a:gd name="T14" fmla="*/ 131 w 326"/>
                <a:gd name="T15" fmla="*/ 10 h 143"/>
                <a:gd name="T16" fmla="*/ 131 w 326"/>
                <a:gd name="T17" fmla="*/ 0 h 143"/>
                <a:gd name="T18" fmla="*/ 0 w 326"/>
                <a:gd name="T19" fmla="*/ 0 h 143"/>
                <a:gd name="T20" fmla="*/ 0 w 326"/>
                <a:gd name="T21" fmla="*/ 105 h 143"/>
                <a:gd name="T22" fmla="*/ 0 w 326"/>
                <a:gd name="T23" fmla="*/ 105 h 143"/>
                <a:gd name="T24" fmla="*/ 0 w 326"/>
                <a:gd name="T25" fmla="*/ 111 h 143"/>
                <a:gd name="T26" fmla="*/ 2 w 326"/>
                <a:gd name="T27" fmla="*/ 119 h 143"/>
                <a:gd name="T28" fmla="*/ 6 w 326"/>
                <a:gd name="T29" fmla="*/ 125 h 143"/>
                <a:gd name="T30" fmla="*/ 10 w 326"/>
                <a:gd name="T31" fmla="*/ 131 h 143"/>
                <a:gd name="T32" fmla="*/ 16 w 326"/>
                <a:gd name="T33" fmla="*/ 137 h 143"/>
                <a:gd name="T34" fmla="*/ 24 w 326"/>
                <a:gd name="T35" fmla="*/ 139 h 143"/>
                <a:gd name="T36" fmla="*/ 30 w 326"/>
                <a:gd name="T37" fmla="*/ 141 h 143"/>
                <a:gd name="T38" fmla="*/ 38 w 326"/>
                <a:gd name="T39" fmla="*/ 143 h 143"/>
                <a:gd name="T40" fmla="*/ 286 w 326"/>
                <a:gd name="T41" fmla="*/ 143 h 143"/>
                <a:gd name="T42" fmla="*/ 286 w 326"/>
                <a:gd name="T43" fmla="*/ 143 h 143"/>
                <a:gd name="T44" fmla="*/ 294 w 326"/>
                <a:gd name="T45" fmla="*/ 141 h 143"/>
                <a:gd name="T46" fmla="*/ 302 w 326"/>
                <a:gd name="T47" fmla="*/ 139 h 143"/>
                <a:gd name="T48" fmla="*/ 308 w 326"/>
                <a:gd name="T49" fmla="*/ 137 h 143"/>
                <a:gd name="T50" fmla="*/ 314 w 326"/>
                <a:gd name="T51" fmla="*/ 131 h 143"/>
                <a:gd name="T52" fmla="*/ 318 w 326"/>
                <a:gd name="T53" fmla="*/ 125 h 143"/>
                <a:gd name="T54" fmla="*/ 322 w 326"/>
                <a:gd name="T55" fmla="*/ 119 h 143"/>
                <a:gd name="T56" fmla="*/ 324 w 326"/>
                <a:gd name="T57" fmla="*/ 111 h 143"/>
                <a:gd name="T58" fmla="*/ 326 w 326"/>
                <a:gd name="T59" fmla="*/ 105 h 143"/>
                <a:gd name="T60" fmla="*/ 326 w 326"/>
                <a:gd name="T61" fmla="*/ 0 h 143"/>
                <a:gd name="T62" fmla="*/ 193 w 326"/>
                <a:gd name="T63" fmla="*/ 0 h 143"/>
                <a:gd name="T64" fmla="*/ 193 w 326"/>
                <a:gd name="T65" fmla="*/ 10 h 143"/>
                <a:gd name="T66" fmla="*/ 193 w 326"/>
                <a:gd name="T67" fmla="*/ 10 h 143"/>
                <a:gd name="T68" fmla="*/ 193 w 326"/>
                <a:gd name="T69" fmla="*/ 16 h 143"/>
                <a:gd name="T70" fmla="*/ 191 w 326"/>
                <a:gd name="T71" fmla="*/ 22 h 143"/>
                <a:gd name="T72" fmla="*/ 185 w 326"/>
                <a:gd name="T73" fmla="*/ 31 h 143"/>
                <a:gd name="T74" fmla="*/ 175 w 326"/>
                <a:gd name="T75" fmla="*/ 37 h 143"/>
                <a:gd name="T76" fmla="*/ 169 w 326"/>
                <a:gd name="T77" fmla="*/ 39 h 143"/>
                <a:gd name="T78" fmla="*/ 163 w 326"/>
                <a:gd name="T79" fmla="*/ 41 h 143"/>
                <a:gd name="T80" fmla="*/ 163 w 326"/>
                <a:gd name="T81" fmla="*/ 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143">
                  <a:moveTo>
                    <a:pt x="163" y="41"/>
                  </a:moveTo>
                  <a:lnTo>
                    <a:pt x="163" y="41"/>
                  </a:lnTo>
                  <a:lnTo>
                    <a:pt x="157" y="39"/>
                  </a:lnTo>
                  <a:lnTo>
                    <a:pt x="151" y="37"/>
                  </a:lnTo>
                  <a:lnTo>
                    <a:pt x="141" y="31"/>
                  </a:lnTo>
                  <a:lnTo>
                    <a:pt x="135" y="22"/>
                  </a:lnTo>
                  <a:lnTo>
                    <a:pt x="133" y="16"/>
                  </a:lnTo>
                  <a:lnTo>
                    <a:pt x="131" y="10"/>
                  </a:lnTo>
                  <a:lnTo>
                    <a:pt x="131" y="0"/>
                  </a:lnTo>
                  <a:lnTo>
                    <a:pt x="0" y="0"/>
                  </a:lnTo>
                  <a:lnTo>
                    <a:pt x="0" y="105"/>
                  </a:lnTo>
                  <a:lnTo>
                    <a:pt x="0" y="105"/>
                  </a:lnTo>
                  <a:lnTo>
                    <a:pt x="0" y="111"/>
                  </a:lnTo>
                  <a:lnTo>
                    <a:pt x="2" y="119"/>
                  </a:lnTo>
                  <a:lnTo>
                    <a:pt x="6" y="125"/>
                  </a:lnTo>
                  <a:lnTo>
                    <a:pt x="10" y="131"/>
                  </a:lnTo>
                  <a:lnTo>
                    <a:pt x="16" y="137"/>
                  </a:lnTo>
                  <a:lnTo>
                    <a:pt x="24" y="139"/>
                  </a:lnTo>
                  <a:lnTo>
                    <a:pt x="30" y="141"/>
                  </a:lnTo>
                  <a:lnTo>
                    <a:pt x="38" y="143"/>
                  </a:lnTo>
                  <a:lnTo>
                    <a:pt x="286" y="143"/>
                  </a:lnTo>
                  <a:lnTo>
                    <a:pt x="286" y="143"/>
                  </a:lnTo>
                  <a:lnTo>
                    <a:pt x="294" y="141"/>
                  </a:lnTo>
                  <a:lnTo>
                    <a:pt x="302" y="139"/>
                  </a:lnTo>
                  <a:lnTo>
                    <a:pt x="308" y="137"/>
                  </a:lnTo>
                  <a:lnTo>
                    <a:pt x="314" y="131"/>
                  </a:lnTo>
                  <a:lnTo>
                    <a:pt x="318" y="125"/>
                  </a:lnTo>
                  <a:lnTo>
                    <a:pt x="322" y="119"/>
                  </a:lnTo>
                  <a:lnTo>
                    <a:pt x="324" y="111"/>
                  </a:lnTo>
                  <a:lnTo>
                    <a:pt x="326" y="105"/>
                  </a:lnTo>
                  <a:lnTo>
                    <a:pt x="326" y="0"/>
                  </a:lnTo>
                  <a:lnTo>
                    <a:pt x="193" y="0"/>
                  </a:lnTo>
                  <a:lnTo>
                    <a:pt x="193" y="10"/>
                  </a:lnTo>
                  <a:lnTo>
                    <a:pt x="193" y="10"/>
                  </a:lnTo>
                  <a:lnTo>
                    <a:pt x="193" y="16"/>
                  </a:lnTo>
                  <a:lnTo>
                    <a:pt x="191" y="22"/>
                  </a:lnTo>
                  <a:lnTo>
                    <a:pt x="185" y="31"/>
                  </a:lnTo>
                  <a:lnTo>
                    <a:pt x="175" y="37"/>
                  </a:lnTo>
                  <a:lnTo>
                    <a:pt x="169" y="39"/>
                  </a:lnTo>
                  <a:lnTo>
                    <a:pt x="163" y="41"/>
                  </a:lnTo>
                  <a:lnTo>
                    <a:pt x="163" y="41"/>
                  </a:lnTo>
                  <a:close/>
                </a:path>
              </a:pathLst>
            </a:custGeom>
            <a:grp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2" name="Freeform 36"/>
            <p:cNvSpPr/>
            <p:nvPr/>
          </p:nvSpPr>
          <p:spPr bwMode="auto">
            <a:xfrm>
              <a:off x="4279900" y="806450"/>
              <a:ext cx="330200" cy="331788"/>
            </a:xfrm>
            <a:custGeom>
              <a:avLst/>
              <a:gdLst>
                <a:gd name="T0" fmla="*/ 105 w 208"/>
                <a:gd name="T1" fmla="*/ 209 h 209"/>
                <a:gd name="T2" fmla="*/ 105 w 208"/>
                <a:gd name="T3" fmla="*/ 209 h 209"/>
                <a:gd name="T4" fmla="*/ 125 w 208"/>
                <a:gd name="T5" fmla="*/ 207 h 209"/>
                <a:gd name="T6" fmla="*/ 145 w 208"/>
                <a:gd name="T7" fmla="*/ 199 h 209"/>
                <a:gd name="T8" fmla="*/ 163 w 208"/>
                <a:gd name="T9" fmla="*/ 191 h 209"/>
                <a:gd name="T10" fmla="*/ 176 w 208"/>
                <a:gd name="T11" fmla="*/ 177 h 209"/>
                <a:gd name="T12" fmla="*/ 190 w 208"/>
                <a:gd name="T13" fmla="*/ 163 h 209"/>
                <a:gd name="T14" fmla="*/ 200 w 208"/>
                <a:gd name="T15" fmla="*/ 145 h 209"/>
                <a:gd name="T16" fmla="*/ 206 w 208"/>
                <a:gd name="T17" fmla="*/ 125 h 209"/>
                <a:gd name="T18" fmla="*/ 208 w 208"/>
                <a:gd name="T19" fmla="*/ 103 h 209"/>
                <a:gd name="T20" fmla="*/ 208 w 208"/>
                <a:gd name="T21" fmla="*/ 103 h 209"/>
                <a:gd name="T22" fmla="*/ 206 w 208"/>
                <a:gd name="T23" fmla="*/ 83 h 209"/>
                <a:gd name="T24" fmla="*/ 200 w 208"/>
                <a:gd name="T25" fmla="*/ 64 h 209"/>
                <a:gd name="T26" fmla="*/ 190 w 208"/>
                <a:gd name="T27" fmla="*/ 46 h 209"/>
                <a:gd name="T28" fmla="*/ 176 w 208"/>
                <a:gd name="T29" fmla="*/ 32 h 209"/>
                <a:gd name="T30" fmla="*/ 163 w 208"/>
                <a:gd name="T31" fmla="*/ 18 h 209"/>
                <a:gd name="T32" fmla="*/ 145 w 208"/>
                <a:gd name="T33" fmla="*/ 8 h 209"/>
                <a:gd name="T34" fmla="*/ 125 w 208"/>
                <a:gd name="T35" fmla="*/ 2 h 209"/>
                <a:gd name="T36" fmla="*/ 105 w 208"/>
                <a:gd name="T37" fmla="*/ 0 h 209"/>
                <a:gd name="T38" fmla="*/ 105 w 208"/>
                <a:gd name="T39" fmla="*/ 0 h 209"/>
                <a:gd name="T40" fmla="*/ 83 w 208"/>
                <a:gd name="T41" fmla="*/ 2 h 209"/>
                <a:gd name="T42" fmla="*/ 63 w 208"/>
                <a:gd name="T43" fmla="*/ 8 h 209"/>
                <a:gd name="T44" fmla="*/ 45 w 208"/>
                <a:gd name="T45" fmla="*/ 18 h 209"/>
                <a:gd name="T46" fmla="*/ 31 w 208"/>
                <a:gd name="T47" fmla="*/ 32 h 209"/>
                <a:gd name="T48" fmla="*/ 18 w 208"/>
                <a:gd name="T49" fmla="*/ 46 h 209"/>
                <a:gd name="T50" fmla="*/ 8 w 208"/>
                <a:gd name="T51" fmla="*/ 64 h 209"/>
                <a:gd name="T52" fmla="*/ 2 w 208"/>
                <a:gd name="T53" fmla="*/ 83 h 209"/>
                <a:gd name="T54" fmla="*/ 0 w 208"/>
                <a:gd name="T55" fmla="*/ 103 h 209"/>
                <a:gd name="T56" fmla="*/ 0 w 208"/>
                <a:gd name="T57" fmla="*/ 103 h 209"/>
                <a:gd name="T58" fmla="*/ 2 w 208"/>
                <a:gd name="T59" fmla="*/ 125 h 209"/>
                <a:gd name="T60" fmla="*/ 8 w 208"/>
                <a:gd name="T61" fmla="*/ 145 h 209"/>
                <a:gd name="T62" fmla="*/ 18 w 208"/>
                <a:gd name="T63" fmla="*/ 163 h 209"/>
                <a:gd name="T64" fmla="*/ 31 w 208"/>
                <a:gd name="T65" fmla="*/ 177 h 209"/>
                <a:gd name="T66" fmla="*/ 45 w 208"/>
                <a:gd name="T67" fmla="*/ 191 h 209"/>
                <a:gd name="T68" fmla="*/ 63 w 208"/>
                <a:gd name="T69" fmla="*/ 199 h 209"/>
                <a:gd name="T70" fmla="*/ 83 w 208"/>
                <a:gd name="T71" fmla="*/ 207 h 209"/>
                <a:gd name="T72" fmla="*/ 105 w 208"/>
                <a:gd name="T73" fmla="*/ 209 h 209"/>
                <a:gd name="T74" fmla="*/ 105 w 208"/>
                <a:gd name="T7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9">
                  <a:moveTo>
                    <a:pt x="105" y="209"/>
                  </a:moveTo>
                  <a:lnTo>
                    <a:pt x="105" y="209"/>
                  </a:lnTo>
                  <a:lnTo>
                    <a:pt x="125" y="207"/>
                  </a:lnTo>
                  <a:lnTo>
                    <a:pt x="145" y="199"/>
                  </a:lnTo>
                  <a:lnTo>
                    <a:pt x="163" y="191"/>
                  </a:lnTo>
                  <a:lnTo>
                    <a:pt x="176" y="177"/>
                  </a:lnTo>
                  <a:lnTo>
                    <a:pt x="190" y="163"/>
                  </a:lnTo>
                  <a:lnTo>
                    <a:pt x="200" y="145"/>
                  </a:lnTo>
                  <a:lnTo>
                    <a:pt x="206" y="125"/>
                  </a:lnTo>
                  <a:lnTo>
                    <a:pt x="208" y="103"/>
                  </a:lnTo>
                  <a:lnTo>
                    <a:pt x="208" y="103"/>
                  </a:lnTo>
                  <a:lnTo>
                    <a:pt x="206" y="83"/>
                  </a:lnTo>
                  <a:lnTo>
                    <a:pt x="200" y="64"/>
                  </a:lnTo>
                  <a:lnTo>
                    <a:pt x="190" y="46"/>
                  </a:lnTo>
                  <a:lnTo>
                    <a:pt x="176" y="32"/>
                  </a:lnTo>
                  <a:lnTo>
                    <a:pt x="163" y="18"/>
                  </a:lnTo>
                  <a:lnTo>
                    <a:pt x="145" y="8"/>
                  </a:lnTo>
                  <a:lnTo>
                    <a:pt x="125" y="2"/>
                  </a:lnTo>
                  <a:lnTo>
                    <a:pt x="105" y="0"/>
                  </a:lnTo>
                  <a:lnTo>
                    <a:pt x="105" y="0"/>
                  </a:lnTo>
                  <a:lnTo>
                    <a:pt x="83" y="2"/>
                  </a:lnTo>
                  <a:lnTo>
                    <a:pt x="63" y="8"/>
                  </a:lnTo>
                  <a:lnTo>
                    <a:pt x="45" y="18"/>
                  </a:lnTo>
                  <a:lnTo>
                    <a:pt x="31" y="32"/>
                  </a:lnTo>
                  <a:lnTo>
                    <a:pt x="18" y="46"/>
                  </a:lnTo>
                  <a:lnTo>
                    <a:pt x="8" y="64"/>
                  </a:lnTo>
                  <a:lnTo>
                    <a:pt x="2" y="83"/>
                  </a:lnTo>
                  <a:lnTo>
                    <a:pt x="0" y="103"/>
                  </a:lnTo>
                  <a:lnTo>
                    <a:pt x="0" y="103"/>
                  </a:lnTo>
                  <a:lnTo>
                    <a:pt x="2" y="125"/>
                  </a:lnTo>
                  <a:lnTo>
                    <a:pt x="8" y="145"/>
                  </a:lnTo>
                  <a:lnTo>
                    <a:pt x="18" y="163"/>
                  </a:lnTo>
                  <a:lnTo>
                    <a:pt x="31" y="177"/>
                  </a:lnTo>
                  <a:lnTo>
                    <a:pt x="45" y="191"/>
                  </a:lnTo>
                  <a:lnTo>
                    <a:pt x="63" y="199"/>
                  </a:lnTo>
                  <a:lnTo>
                    <a:pt x="83" y="207"/>
                  </a:lnTo>
                  <a:lnTo>
                    <a:pt x="105" y="209"/>
                  </a:lnTo>
                  <a:lnTo>
                    <a:pt x="105" y="209"/>
                  </a:lnTo>
                  <a:close/>
                </a:path>
              </a:pathLst>
            </a:custGeom>
            <a:grp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3" name="Freeform 37"/>
            <p:cNvSpPr/>
            <p:nvPr/>
          </p:nvSpPr>
          <p:spPr bwMode="auto">
            <a:xfrm>
              <a:off x="4092575" y="1168400"/>
              <a:ext cx="700088" cy="1425575"/>
            </a:xfrm>
            <a:custGeom>
              <a:avLst/>
              <a:gdLst>
                <a:gd name="T0" fmla="*/ 439 w 441"/>
                <a:gd name="T1" fmla="*/ 133 h 898"/>
                <a:gd name="T2" fmla="*/ 433 w 441"/>
                <a:gd name="T3" fmla="*/ 94 h 898"/>
                <a:gd name="T4" fmla="*/ 418 w 441"/>
                <a:gd name="T5" fmla="*/ 58 h 898"/>
                <a:gd name="T6" fmla="*/ 392 w 441"/>
                <a:gd name="T7" fmla="*/ 30 h 898"/>
                <a:gd name="T8" fmla="*/ 360 w 441"/>
                <a:gd name="T9" fmla="*/ 10 h 898"/>
                <a:gd name="T10" fmla="*/ 322 w 441"/>
                <a:gd name="T11" fmla="*/ 0 h 898"/>
                <a:gd name="T12" fmla="*/ 306 w 441"/>
                <a:gd name="T13" fmla="*/ 0 h 898"/>
                <a:gd name="T14" fmla="*/ 247 w 441"/>
                <a:gd name="T15" fmla="*/ 0 h 898"/>
                <a:gd name="T16" fmla="*/ 237 w 441"/>
                <a:gd name="T17" fmla="*/ 32 h 898"/>
                <a:gd name="T18" fmla="*/ 245 w 441"/>
                <a:gd name="T19" fmla="*/ 94 h 898"/>
                <a:gd name="T20" fmla="*/ 251 w 441"/>
                <a:gd name="T21" fmla="*/ 181 h 898"/>
                <a:gd name="T22" fmla="*/ 241 w 441"/>
                <a:gd name="T23" fmla="*/ 213 h 898"/>
                <a:gd name="T24" fmla="*/ 223 w 441"/>
                <a:gd name="T25" fmla="*/ 233 h 898"/>
                <a:gd name="T26" fmla="*/ 213 w 441"/>
                <a:gd name="T27" fmla="*/ 227 h 898"/>
                <a:gd name="T28" fmla="*/ 199 w 441"/>
                <a:gd name="T29" fmla="*/ 195 h 898"/>
                <a:gd name="T30" fmla="*/ 193 w 441"/>
                <a:gd name="T31" fmla="*/ 165 h 898"/>
                <a:gd name="T32" fmla="*/ 205 w 441"/>
                <a:gd name="T33" fmla="*/ 34 h 898"/>
                <a:gd name="T34" fmla="*/ 199 w 441"/>
                <a:gd name="T35" fmla="*/ 26 h 898"/>
                <a:gd name="T36" fmla="*/ 195 w 441"/>
                <a:gd name="T37" fmla="*/ 0 h 898"/>
                <a:gd name="T38" fmla="*/ 132 w 441"/>
                <a:gd name="T39" fmla="*/ 0 h 898"/>
                <a:gd name="T40" fmla="*/ 118 w 441"/>
                <a:gd name="T41" fmla="*/ 0 h 898"/>
                <a:gd name="T42" fmla="*/ 80 w 441"/>
                <a:gd name="T43" fmla="*/ 10 h 898"/>
                <a:gd name="T44" fmla="*/ 48 w 441"/>
                <a:gd name="T45" fmla="*/ 30 h 898"/>
                <a:gd name="T46" fmla="*/ 22 w 441"/>
                <a:gd name="T47" fmla="*/ 58 h 898"/>
                <a:gd name="T48" fmla="*/ 6 w 441"/>
                <a:gd name="T49" fmla="*/ 94 h 898"/>
                <a:gd name="T50" fmla="*/ 0 w 441"/>
                <a:gd name="T51" fmla="*/ 133 h 898"/>
                <a:gd name="T52" fmla="*/ 0 w 441"/>
                <a:gd name="T53" fmla="*/ 149 h 898"/>
                <a:gd name="T54" fmla="*/ 80 w 441"/>
                <a:gd name="T55" fmla="*/ 356 h 898"/>
                <a:gd name="T56" fmla="*/ 98 w 441"/>
                <a:gd name="T57" fmla="*/ 161 h 898"/>
                <a:gd name="T58" fmla="*/ 106 w 441"/>
                <a:gd name="T59" fmla="*/ 364 h 898"/>
                <a:gd name="T60" fmla="*/ 126 w 441"/>
                <a:gd name="T61" fmla="*/ 386 h 898"/>
                <a:gd name="T62" fmla="*/ 147 w 441"/>
                <a:gd name="T63" fmla="*/ 394 h 898"/>
                <a:gd name="T64" fmla="*/ 161 w 441"/>
                <a:gd name="T65" fmla="*/ 396 h 898"/>
                <a:gd name="T66" fmla="*/ 199 w 441"/>
                <a:gd name="T67" fmla="*/ 408 h 898"/>
                <a:gd name="T68" fmla="*/ 225 w 441"/>
                <a:gd name="T69" fmla="*/ 437 h 898"/>
                <a:gd name="T70" fmla="*/ 231 w 441"/>
                <a:gd name="T71" fmla="*/ 485 h 898"/>
                <a:gd name="T72" fmla="*/ 231 w 441"/>
                <a:gd name="T73" fmla="*/ 844 h 898"/>
                <a:gd name="T74" fmla="*/ 241 w 441"/>
                <a:gd name="T75" fmla="*/ 874 h 898"/>
                <a:gd name="T76" fmla="*/ 265 w 441"/>
                <a:gd name="T77" fmla="*/ 894 h 898"/>
                <a:gd name="T78" fmla="*/ 287 w 441"/>
                <a:gd name="T79" fmla="*/ 898 h 898"/>
                <a:gd name="T80" fmla="*/ 288 w 441"/>
                <a:gd name="T81" fmla="*/ 898 h 898"/>
                <a:gd name="T82" fmla="*/ 308 w 441"/>
                <a:gd name="T83" fmla="*/ 894 h 898"/>
                <a:gd name="T84" fmla="*/ 334 w 441"/>
                <a:gd name="T85" fmla="*/ 874 h 898"/>
                <a:gd name="T86" fmla="*/ 342 w 441"/>
                <a:gd name="T87" fmla="*/ 848 h 898"/>
                <a:gd name="T88" fmla="*/ 342 w 441"/>
                <a:gd name="T89" fmla="*/ 161 h 898"/>
                <a:gd name="T90" fmla="*/ 356 w 441"/>
                <a:gd name="T91" fmla="*/ 431 h 898"/>
                <a:gd name="T92" fmla="*/ 364 w 441"/>
                <a:gd name="T93" fmla="*/ 455 h 898"/>
                <a:gd name="T94" fmla="*/ 382 w 441"/>
                <a:gd name="T95" fmla="*/ 469 h 898"/>
                <a:gd name="T96" fmla="*/ 398 w 441"/>
                <a:gd name="T97" fmla="*/ 473 h 898"/>
                <a:gd name="T98" fmla="*/ 422 w 441"/>
                <a:gd name="T99" fmla="*/ 465 h 898"/>
                <a:gd name="T100" fmla="*/ 437 w 441"/>
                <a:gd name="T101" fmla="*/ 447 h 898"/>
                <a:gd name="T102" fmla="*/ 441 w 441"/>
                <a:gd name="T103" fmla="*/ 149 h 898"/>
                <a:gd name="T104" fmla="*/ 439 w 441"/>
                <a:gd name="T105" fmla="*/ 143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1" h="898">
                  <a:moveTo>
                    <a:pt x="439" y="143"/>
                  </a:moveTo>
                  <a:lnTo>
                    <a:pt x="439" y="133"/>
                  </a:lnTo>
                  <a:lnTo>
                    <a:pt x="439" y="133"/>
                  </a:lnTo>
                  <a:lnTo>
                    <a:pt x="439" y="120"/>
                  </a:lnTo>
                  <a:lnTo>
                    <a:pt x="437" y="106"/>
                  </a:lnTo>
                  <a:lnTo>
                    <a:pt x="433" y="94"/>
                  </a:lnTo>
                  <a:lnTo>
                    <a:pt x="430" y="82"/>
                  </a:lnTo>
                  <a:lnTo>
                    <a:pt x="424" y="70"/>
                  </a:lnTo>
                  <a:lnTo>
                    <a:pt x="418" y="58"/>
                  </a:lnTo>
                  <a:lnTo>
                    <a:pt x="410" y="48"/>
                  </a:lnTo>
                  <a:lnTo>
                    <a:pt x="402" y="38"/>
                  </a:lnTo>
                  <a:lnTo>
                    <a:pt x="392" y="30"/>
                  </a:lnTo>
                  <a:lnTo>
                    <a:pt x="382" y="22"/>
                  </a:lnTo>
                  <a:lnTo>
                    <a:pt x="372" y="16"/>
                  </a:lnTo>
                  <a:lnTo>
                    <a:pt x="360" y="10"/>
                  </a:lnTo>
                  <a:lnTo>
                    <a:pt x="348" y="6"/>
                  </a:lnTo>
                  <a:lnTo>
                    <a:pt x="336" y="2"/>
                  </a:lnTo>
                  <a:lnTo>
                    <a:pt x="322" y="0"/>
                  </a:lnTo>
                  <a:lnTo>
                    <a:pt x="308" y="0"/>
                  </a:lnTo>
                  <a:lnTo>
                    <a:pt x="308" y="0"/>
                  </a:lnTo>
                  <a:lnTo>
                    <a:pt x="306" y="0"/>
                  </a:lnTo>
                  <a:lnTo>
                    <a:pt x="288" y="0"/>
                  </a:lnTo>
                  <a:lnTo>
                    <a:pt x="247" y="0"/>
                  </a:lnTo>
                  <a:lnTo>
                    <a:pt x="247" y="0"/>
                  </a:lnTo>
                  <a:lnTo>
                    <a:pt x="245" y="16"/>
                  </a:lnTo>
                  <a:lnTo>
                    <a:pt x="241" y="26"/>
                  </a:lnTo>
                  <a:lnTo>
                    <a:pt x="237" y="32"/>
                  </a:lnTo>
                  <a:lnTo>
                    <a:pt x="235" y="36"/>
                  </a:lnTo>
                  <a:lnTo>
                    <a:pt x="235" y="36"/>
                  </a:lnTo>
                  <a:lnTo>
                    <a:pt x="245" y="94"/>
                  </a:lnTo>
                  <a:lnTo>
                    <a:pt x="251" y="143"/>
                  </a:lnTo>
                  <a:lnTo>
                    <a:pt x="251" y="163"/>
                  </a:lnTo>
                  <a:lnTo>
                    <a:pt x="251" y="181"/>
                  </a:lnTo>
                  <a:lnTo>
                    <a:pt x="251" y="181"/>
                  </a:lnTo>
                  <a:lnTo>
                    <a:pt x="247" y="195"/>
                  </a:lnTo>
                  <a:lnTo>
                    <a:pt x="241" y="213"/>
                  </a:lnTo>
                  <a:lnTo>
                    <a:pt x="233" y="227"/>
                  </a:lnTo>
                  <a:lnTo>
                    <a:pt x="229" y="231"/>
                  </a:lnTo>
                  <a:lnTo>
                    <a:pt x="223" y="233"/>
                  </a:lnTo>
                  <a:lnTo>
                    <a:pt x="223" y="233"/>
                  </a:lnTo>
                  <a:lnTo>
                    <a:pt x="219" y="231"/>
                  </a:lnTo>
                  <a:lnTo>
                    <a:pt x="213" y="227"/>
                  </a:lnTo>
                  <a:lnTo>
                    <a:pt x="209" y="221"/>
                  </a:lnTo>
                  <a:lnTo>
                    <a:pt x="205" y="213"/>
                  </a:lnTo>
                  <a:lnTo>
                    <a:pt x="199" y="195"/>
                  </a:lnTo>
                  <a:lnTo>
                    <a:pt x="195" y="181"/>
                  </a:lnTo>
                  <a:lnTo>
                    <a:pt x="195" y="181"/>
                  </a:lnTo>
                  <a:lnTo>
                    <a:pt x="193" y="165"/>
                  </a:lnTo>
                  <a:lnTo>
                    <a:pt x="193" y="143"/>
                  </a:lnTo>
                  <a:lnTo>
                    <a:pt x="197" y="94"/>
                  </a:lnTo>
                  <a:lnTo>
                    <a:pt x="205" y="34"/>
                  </a:lnTo>
                  <a:lnTo>
                    <a:pt x="205" y="34"/>
                  </a:lnTo>
                  <a:lnTo>
                    <a:pt x="201" y="30"/>
                  </a:lnTo>
                  <a:lnTo>
                    <a:pt x="199" y="26"/>
                  </a:lnTo>
                  <a:lnTo>
                    <a:pt x="195" y="16"/>
                  </a:lnTo>
                  <a:lnTo>
                    <a:pt x="195" y="6"/>
                  </a:lnTo>
                  <a:lnTo>
                    <a:pt x="195" y="0"/>
                  </a:lnTo>
                  <a:lnTo>
                    <a:pt x="151" y="0"/>
                  </a:lnTo>
                  <a:lnTo>
                    <a:pt x="134" y="0"/>
                  </a:lnTo>
                  <a:lnTo>
                    <a:pt x="132" y="0"/>
                  </a:lnTo>
                  <a:lnTo>
                    <a:pt x="132" y="0"/>
                  </a:lnTo>
                  <a:lnTo>
                    <a:pt x="132" y="0"/>
                  </a:lnTo>
                  <a:lnTo>
                    <a:pt x="118" y="0"/>
                  </a:lnTo>
                  <a:lnTo>
                    <a:pt x="106" y="2"/>
                  </a:lnTo>
                  <a:lnTo>
                    <a:pt x="92" y="6"/>
                  </a:lnTo>
                  <a:lnTo>
                    <a:pt x="80" y="10"/>
                  </a:lnTo>
                  <a:lnTo>
                    <a:pt x="70" y="16"/>
                  </a:lnTo>
                  <a:lnTo>
                    <a:pt x="58" y="22"/>
                  </a:lnTo>
                  <a:lnTo>
                    <a:pt x="48" y="30"/>
                  </a:lnTo>
                  <a:lnTo>
                    <a:pt x="38" y="38"/>
                  </a:lnTo>
                  <a:lnTo>
                    <a:pt x="30" y="48"/>
                  </a:lnTo>
                  <a:lnTo>
                    <a:pt x="22" y="58"/>
                  </a:lnTo>
                  <a:lnTo>
                    <a:pt x="16" y="70"/>
                  </a:lnTo>
                  <a:lnTo>
                    <a:pt x="10" y="82"/>
                  </a:lnTo>
                  <a:lnTo>
                    <a:pt x="6" y="94"/>
                  </a:lnTo>
                  <a:lnTo>
                    <a:pt x="2" y="106"/>
                  </a:lnTo>
                  <a:lnTo>
                    <a:pt x="0" y="120"/>
                  </a:lnTo>
                  <a:lnTo>
                    <a:pt x="0" y="133"/>
                  </a:lnTo>
                  <a:lnTo>
                    <a:pt x="0" y="143"/>
                  </a:lnTo>
                  <a:lnTo>
                    <a:pt x="0" y="143"/>
                  </a:lnTo>
                  <a:lnTo>
                    <a:pt x="0" y="149"/>
                  </a:lnTo>
                  <a:lnTo>
                    <a:pt x="0" y="356"/>
                  </a:lnTo>
                  <a:lnTo>
                    <a:pt x="80" y="356"/>
                  </a:lnTo>
                  <a:lnTo>
                    <a:pt x="80" y="356"/>
                  </a:lnTo>
                  <a:lnTo>
                    <a:pt x="84" y="356"/>
                  </a:lnTo>
                  <a:lnTo>
                    <a:pt x="84" y="161"/>
                  </a:lnTo>
                  <a:lnTo>
                    <a:pt x="98" y="161"/>
                  </a:lnTo>
                  <a:lnTo>
                    <a:pt x="98" y="360"/>
                  </a:lnTo>
                  <a:lnTo>
                    <a:pt x="98" y="360"/>
                  </a:lnTo>
                  <a:lnTo>
                    <a:pt x="106" y="364"/>
                  </a:lnTo>
                  <a:lnTo>
                    <a:pt x="114" y="370"/>
                  </a:lnTo>
                  <a:lnTo>
                    <a:pt x="122" y="378"/>
                  </a:lnTo>
                  <a:lnTo>
                    <a:pt x="126" y="386"/>
                  </a:lnTo>
                  <a:lnTo>
                    <a:pt x="132" y="394"/>
                  </a:lnTo>
                  <a:lnTo>
                    <a:pt x="147" y="394"/>
                  </a:lnTo>
                  <a:lnTo>
                    <a:pt x="147" y="394"/>
                  </a:lnTo>
                  <a:lnTo>
                    <a:pt x="159" y="396"/>
                  </a:lnTo>
                  <a:lnTo>
                    <a:pt x="161" y="396"/>
                  </a:lnTo>
                  <a:lnTo>
                    <a:pt x="161" y="396"/>
                  </a:lnTo>
                  <a:lnTo>
                    <a:pt x="175" y="398"/>
                  </a:lnTo>
                  <a:lnTo>
                    <a:pt x="187" y="402"/>
                  </a:lnTo>
                  <a:lnTo>
                    <a:pt x="199" y="408"/>
                  </a:lnTo>
                  <a:lnTo>
                    <a:pt x="211" y="415"/>
                  </a:lnTo>
                  <a:lnTo>
                    <a:pt x="219" y="425"/>
                  </a:lnTo>
                  <a:lnTo>
                    <a:pt x="225" y="437"/>
                  </a:lnTo>
                  <a:lnTo>
                    <a:pt x="229" y="451"/>
                  </a:lnTo>
                  <a:lnTo>
                    <a:pt x="231" y="465"/>
                  </a:lnTo>
                  <a:lnTo>
                    <a:pt x="231" y="485"/>
                  </a:lnTo>
                  <a:lnTo>
                    <a:pt x="231" y="485"/>
                  </a:lnTo>
                  <a:lnTo>
                    <a:pt x="231" y="844"/>
                  </a:lnTo>
                  <a:lnTo>
                    <a:pt x="231" y="844"/>
                  </a:lnTo>
                  <a:lnTo>
                    <a:pt x="233" y="854"/>
                  </a:lnTo>
                  <a:lnTo>
                    <a:pt x="235" y="864"/>
                  </a:lnTo>
                  <a:lnTo>
                    <a:pt x="241" y="874"/>
                  </a:lnTo>
                  <a:lnTo>
                    <a:pt x="247" y="882"/>
                  </a:lnTo>
                  <a:lnTo>
                    <a:pt x="255" y="890"/>
                  </a:lnTo>
                  <a:lnTo>
                    <a:pt x="265" y="894"/>
                  </a:lnTo>
                  <a:lnTo>
                    <a:pt x="275" y="898"/>
                  </a:lnTo>
                  <a:lnTo>
                    <a:pt x="287" y="898"/>
                  </a:lnTo>
                  <a:lnTo>
                    <a:pt x="287" y="898"/>
                  </a:lnTo>
                  <a:lnTo>
                    <a:pt x="287" y="898"/>
                  </a:lnTo>
                  <a:lnTo>
                    <a:pt x="287" y="898"/>
                  </a:lnTo>
                  <a:lnTo>
                    <a:pt x="288" y="898"/>
                  </a:lnTo>
                  <a:lnTo>
                    <a:pt x="288" y="898"/>
                  </a:lnTo>
                  <a:lnTo>
                    <a:pt x="298" y="898"/>
                  </a:lnTo>
                  <a:lnTo>
                    <a:pt x="308" y="894"/>
                  </a:lnTo>
                  <a:lnTo>
                    <a:pt x="318" y="890"/>
                  </a:lnTo>
                  <a:lnTo>
                    <a:pt x="326" y="882"/>
                  </a:lnTo>
                  <a:lnTo>
                    <a:pt x="334" y="874"/>
                  </a:lnTo>
                  <a:lnTo>
                    <a:pt x="338" y="866"/>
                  </a:lnTo>
                  <a:lnTo>
                    <a:pt x="342" y="856"/>
                  </a:lnTo>
                  <a:lnTo>
                    <a:pt x="342" y="848"/>
                  </a:lnTo>
                  <a:lnTo>
                    <a:pt x="342" y="429"/>
                  </a:lnTo>
                  <a:lnTo>
                    <a:pt x="342" y="406"/>
                  </a:lnTo>
                  <a:lnTo>
                    <a:pt x="342" y="161"/>
                  </a:lnTo>
                  <a:lnTo>
                    <a:pt x="356" y="161"/>
                  </a:lnTo>
                  <a:lnTo>
                    <a:pt x="356" y="431"/>
                  </a:lnTo>
                  <a:lnTo>
                    <a:pt x="356" y="431"/>
                  </a:lnTo>
                  <a:lnTo>
                    <a:pt x="358" y="439"/>
                  </a:lnTo>
                  <a:lnTo>
                    <a:pt x="360" y="447"/>
                  </a:lnTo>
                  <a:lnTo>
                    <a:pt x="364" y="455"/>
                  </a:lnTo>
                  <a:lnTo>
                    <a:pt x="368" y="461"/>
                  </a:lnTo>
                  <a:lnTo>
                    <a:pt x="376" y="465"/>
                  </a:lnTo>
                  <a:lnTo>
                    <a:pt x="382" y="469"/>
                  </a:lnTo>
                  <a:lnTo>
                    <a:pt x="390" y="473"/>
                  </a:lnTo>
                  <a:lnTo>
                    <a:pt x="398" y="473"/>
                  </a:lnTo>
                  <a:lnTo>
                    <a:pt x="398" y="473"/>
                  </a:lnTo>
                  <a:lnTo>
                    <a:pt x="408" y="473"/>
                  </a:lnTo>
                  <a:lnTo>
                    <a:pt x="416" y="469"/>
                  </a:lnTo>
                  <a:lnTo>
                    <a:pt x="422" y="465"/>
                  </a:lnTo>
                  <a:lnTo>
                    <a:pt x="428" y="461"/>
                  </a:lnTo>
                  <a:lnTo>
                    <a:pt x="433" y="455"/>
                  </a:lnTo>
                  <a:lnTo>
                    <a:pt x="437" y="447"/>
                  </a:lnTo>
                  <a:lnTo>
                    <a:pt x="439" y="439"/>
                  </a:lnTo>
                  <a:lnTo>
                    <a:pt x="441" y="431"/>
                  </a:lnTo>
                  <a:lnTo>
                    <a:pt x="441" y="149"/>
                  </a:lnTo>
                  <a:lnTo>
                    <a:pt x="441" y="149"/>
                  </a:lnTo>
                  <a:lnTo>
                    <a:pt x="439" y="143"/>
                  </a:lnTo>
                  <a:lnTo>
                    <a:pt x="439" y="143"/>
                  </a:lnTo>
                  <a:close/>
                </a:path>
              </a:pathLst>
            </a:custGeom>
            <a:grp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Freeform 38"/>
            <p:cNvSpPr/>
            <p:nvPr/>
          </p:nvSpPr>
          <p:spPr bwMode="auto">
            <a:xfrm>
              <a:off x="4248150" y="2244725"/>
              <a:ext cx="176213" cy="349250"/>
            </a:xfrm>
            <a:custGeom>
              <a:avLst/>
              <a:gdLst>
                <a:gd name="T0" fmla="*/ 0 w 111"/>
                <a:gd name="T1" fmla="*/ 20 h 220"/>
                <a:gd name="T2" fmla="*/ 0 w 111"/>
                <a:gd name="T3" fmla="*/ 166 h 220"/>
                <a:gd name="T4" fmla="*/ 0 w 111"/>
                <a:gd name="T5" fmla="*/ 166 h 220"/>
                <a:gd name="T6" fmla="*/ 2 w 111"/>
                <a:gd name="T7" fmla="*/ 176 h 220"/>
                <a:gd name="T8" fmla="*/ 4 w 111"/>
                <a:gd name="T9" fmla="*/ 186 h 220"/>
                <a:gd name="T10" fmla="*/ 10 w 111"/>
                <a:gd name="T11" fmla="*/ 196 h 220"/>
                <a:gd name="T12" fmla="*/ 16 w 111"/>
                <a:gd name="T13" fmla="*/ 204 h 220"/>
                <a:gd name="T14" fmla="*/ 24 w 111"/>
                <a:gd name="T15" fmla="*/ 212 h 220"/>
                <a:gd name="T16" fmla="*/ 34 w 111"/>
                <a:gd name="T17" fmla="*/ 216 h 220"/>
                <a:gd name="T18" fmla="*/ 44 w 111"/>
                <a:gd name="T19" fmla="*/ 220 h 220"/>
                <a:gd name="T20" fmla="*/ 55 w 111"/>
                <a:gd name="T21" fmla="*/ 220 h 220"/>
                <a:gd name="T22" fmla="*/ 55 w 111"/>
                <a:gd name="T23" fmla="*/ 220 h 220"/>
                <a:gd name="T24" fmla="*/ 55 w 111"/>
                <a:gd name="T25" fmla="*/ 220 h 220"/>
                <a:gd name="T26" fmla="*/ 55 w 111"/>
                <a:gd name="T27" fmla="*/ 220 h 220"/>
                <a:gd name="T28" fmla="*/ 57 w 111"/>
                <a:gd name="T29" fmla="*/ 220 h 220"/>
                <a:gd name="T30" fmla="*/ 57 w 111"/>
                <a:gd name="T31" fmla="*/ 220 h 220"/>
                <a:gd name="T32" fmla="*/ 67 w 111"/>
                <a:gd name="T33" fmla="*/ 220 h 220"/>
                <a:gd name="T34" fmla="*/ 77 w 111"/>
                <a:gd name="T35" fmla="*/ 216 h 220"/>
                <a:gd name="T36" fmla="*/ 87 w 111"/>
                <a:gd name="T37" fmla="*/ 212 h 220"/>
                <a:gd name="T38" fmla="*/ 95 w 111"/>
                <a:gd name="T39" fmla="*/ 204 h 220"/>
                <a:gd name="T40" fmla="*/ 103 w 111"/>
                <a:gd name="T41" fmla="*/ 196 h 220"/>
                <a:gd name="T42" fmla="*/ 107 w 111"/>
                <a:gd name="T43" fmla="*/ 186 h 220"/>
                <a:gd name="T44" fmla="*/ 111 w 111"/>
                <a:gd name="T45" fmla="*/ 176 h 220"/>
                <a:gd name="T46" fmla="*/ 111 w 111"/>
                <a:gd name="T47" fmla="*/ 166 h 220"/>
                <a:gd name="T48" fmla="*/ 111 w 111"/>
                <a:gd name="T49" fmla="*/ 0 h 220"/>
                <a:gd name="T50" fmla="*/ 111 w 111"/>
                <a:gd name="T51" fmla="*/ 0 h 220"/>
                <a:gd name="T52" fmla="*/ 101 w 111"/>
                <a:gd name="T53" fmla="*/ 8 h 220"/>
                <a:gd name="T54" fmla="*/ 89 w 111"/>
                <a:gd name="T55" fmla="*/ 16 h 220"/>
                <a:gd name="T56" fmla="*/ 77 w 111"/>
                <a:gd name="T57" fmla="*/ 20 h 220"/>
                <a:gd name="T58" fmla="*/ 63 w 111"/>
                <a:gd name="T59" fmla="*/ 20 h 220"/>
                <a:gd name="T60" fmla="*/ 0 w 111"/>
                <a:gd name="T61" fmla="*/ 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220">
                  <a:moveTo>
                    <a:pt x="0" y="20"/>
                  </a:moveTo>
                  <a:lnTo>
                    <a:pt x="0" y="166"/>
                  </a:lnTo>
                  <a:lnTo>
                    <a:pt x="0" y="166"/>
                  </a:lnTo>
                  <a:lnTo>
                    <a:pt x="2" y="176"/>
                  </a:lnTo>
                  <a:lnTo>
                    <a:pt x="4" y="186"/>
                  </a:lnTo>
                  <a:lnTo>
                    <a:pt x="10" y="196"/>
                  </a:lnTo>
                  <a:lnTo>
                    <a:pt x="16" y="204"/>
                  </a:lnTo>
                  <a:lnTo>
                    <a:pt x="24" y="212"/>
                  </a:lnTo>
                  <a:lnTo>
                    <a:pt x="34" y="216"/>
                  </a:lnTo>
                  <a:lnTo>
                    <a:pt x="44" y="220"/>
                  </a:lnTo>
                  <a:lnTo>
                    <a:pt x="55" y="220"/>
                  </a:lnTo>
                  <a:lnTo>
                    <a:pt x="55" y="220"/>
                  </a:lnTo>
                  <a:lnTo>
                    <a:pt x="55" y="220"/>
                  </a:lnTo>
                  <a:lnTo>
                    <a:pt x="55" y="220"/>
                  </a:lnTo>
                  <a:lnTo>
                    <a:pt x="57" y="220"/>
                  </a:lnTo>
                  <a:lnTo>
                    <a:pt x="57" y="220"/>
                  </a:lnTo>
                  <a:lnTo>
                    <a:pt x="67" y="220"/>
                  </a:lnTo>
                  <a:lnTo>
                    <a:pt x="77" y="216"/>
                  </a:lnTo>
                  <a:lnTo>
                    <a:pt x="87" y="212"/>
                  </a:lnTo>
                  <a:lnTo>
                    <a:pt x="95" y="204"/>
                  </a:lnTo>
                  <a:lnTo>
                    <a:pt x="103" y="196"/>
                  </a:lnTo>
                  <a:lnTo>
                    <a:pt x="107" y="186"/>
                  </a:lnTo>
                  <a:lnTo>
                    <a:pt x="111" y="176"/>
                  </a:lnTo>
                  <a:lnTo>
                    <a:pt x="111" y="166"/>
                  </a:lnTo>
                  <a:lnTo>
                    <a:pt x="111" y="0"/>
                  </a:lnTo>
                  <a:lnTo>
                    <a:pt x="111" y="0"/>
                  </a:lnTo>
                  <a:lnTo>
                    <a:pt x="101" y="8"/>
                  </a:lnTo>
                  <a:lnTo>
                    <a:pt x="89" y="16"/>
                  </a:lnTo>
                  <a:lnTo>
                    <a:pt x="77" y="20"/>
                  </a:lnTo>
                  <a:lnTo>
                    <a:pt x="63" y="20"/>
                  </a:lnTo>
                  <a:lnTo>
                    <a:pt x="0" y="20"/>
                  </a:lnTo>
                  <a:close/>
                </a:path>
              </a:pathLst>
            </a:custGeom>
            <a:grp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300" fill="hold"/>
                                        <p:tgtEl>
                                          <p:spTgt spid="5"/>
                                        </p:tgtEl>
                                        <p:attrNameLst>
                                          <p:attrName>ppt_w</p:attrName>
                                        </p:attrNameLst>
                                      </p:cBhvr>
                                      <p:tavLst>
                                        <p:tav tm="0">
                                          <p:val>
                                            <p:fltVal val="0"/>
                                          </p:val>
                                        </p:tav>
                                        <p:tav tm="100000">
                                          <p:val>
                                            <p:strVal val="#ppt_w"/>
                                          </p:val>
                                        </p:tav>
                                      </p:tavLst>
                                    </p:anim>
                                    <p:anim calcmode="lin" valueType="num">
                                      <p:cBhvr>
                                        <p:cTn id="25" dur="300" fill="hold"/>
                                        <p:tgtEl>
                                          <p:spTgt spid="5"/>
                                        </p:tgtEl>
                                        <p:attrNameLst>
                                          <p:attrName>ppt_h</p:attrName>
                                        </p:attrNameLst>
                                      </p:cBhvr>
                                      <p:tavLst>
                                        <p:tav tm="0">
                                          <p:val>
                                            <p:fltVal val="0"/>
                                          </p:val>
                                        </p:tav>
                                        <p:tav tm="100000">
                                          <p:val>
                                            <p:strVal val="#ppt_h"/>
                                          </p:val>
                                        </p:tav>
                                      </p:tavLst>
                                    </p:anim>
                                    <p:animEffect transition="in" filter="fade">
                                      <p:cBhvr>
                                        <p:cTn id="26" dur="300"/>
                                        <p:tgtEl>
                                          <p:spTgt spid="5"/>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300" fill="hold"/>
                                        <p:tgtEl>
                                          <p:spTgt spid="19"/>
                                        </p:tgtEl>
                                        <p:attrNameLst>
                                          <p:attrName>ppt_w</p:attrName>
                                        </p:attrNameLst>
                                      </p:cBhvr>
                                      <p:tavLst>
                                        <p:tav tm="0">
                                          <p:val>
                                            <p:fltVal val="0"/>
                                          </p:val>
                                        </p:tav>
                                        <p:tav tm="100000">
                                          <p:val>
                                            <p:strVal val="#ppt_w"/>
                                          </p:val>
                                        </p:tav>
                                      </p:tavLst>
                                    </p:anim>
                                    <p:anim calcmode="lin" valueType="num">
                                      <p:cBhvr>
                                        <p:cTn id="37" dur="300" fill="hold"/>
                                        <p:tgtEl>
                                          <p:spTgt spid="19"/>
                                        </p:tgtEl>
                                        <p:attrNameLst>
                                          <p:attrName>ppt_h</p:attrName>
                                        </p:attrNameLst>
                                      </p:cBhvr>
                                      <p:tavLst>
                                        <p:tav tm="0">
                                          <p:val>
                                            <p:fltVal val="0"/>
                                          </p:val>
                                        </p:tav>
                                        <p:tav tm="100000">
                                          <p:val>
                                            <p:strVal val="#ppt_h"/>
                                          </p:val>
                                        </p:tav>
                                      </p:tavLst>
                                    </p:anim>
                                    <p:animEffect transition="in" filter="fade">
                                      <p:cBhvr>
                                        <p:cTn id="38" dur="300"/>
                                        <p:tgtEl>
                                          <p:spTgt spid="19"/>
                                        </p:tgtEl>
                                      </p:cBhvr>
                                    </p:animEffect>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300" fill="hold"/>
                                        <p:tgtEl>
                                          <p:spTgt spid="24"/>
                                        </p:tgtEl>
                                        <p:attrNameLst>
                                          <p:attrName>ppt_w</p:attrName>
                                        </p:attrNameLst>
                                      </p:cBhvr>
                                      <p:tavLst>
                                        <p:tav tm="0">
                                          <p:val>
                                            <p:fltVal val="0"/>
                                          </p:val>
                                        </p:tav>
                                        <p:tav tm="100000">
                                          <p:val>
                                            <p:strVal val="#ppt_w"/>
                                          </p:val>
                                        </p:tav>
                                      </p:tavLst>
                                    </p:anim>
                                    <p:anim calcmode="lin" valueType="num">
                                      <p:cBhvr>
                                        <p:cTn id="49" dur="300" fill="hold"/>
                                        <p:tgtEl>
                                          <p:spTgt spid="24"/>
                                        </p:tgtEl>
                                        <p:attrNameLst>
                                          <p:attrName>ppt_h</p:attrName>
                                        </p:attrNameLst>
                                      </p:cBhvr>
                                      <p:tavLst>
                                        <p:tav tm="0">
                                          <p:val>
                                            <p:fltVal val="0"/>
                                          </p:val>
                                        </p:tav>
                                        <p:tav tm="100000">
                                          <p:val>
                                            <p:strVal val="#ppt_h"/>
                                          </p:val>
                                        </p:tav>
                                      </p:tavLst>
                                    </p:anim>
                                    <p:animEffect transition="in" filter="fade">
                                      <p:cBhvr>
                                        <p:cTn id="50" dur="300"/>
                                        <p:tgtEl>
                                          <p:spTgt spid="24"/>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27409" y="-1640259"/>
            <a:ext cx="13739977" cy="3785849"/>
          </a:xfrm>
          <a:prstGeom prst="rect">
            <a:avLst/>
          </a:prstGeom>
        </p:spPr>
      </p:pic>
      <p:grpSp>
        <p:nvGrpSpPr>
          <p:cNvPr id="4" name="组合 3"/>
          <p:cNvGrpSpPr/>
          <p:nvPr/>
        </p:nvGrpSpPr>
        <p:grpSpPr>
          <a:xfrm>
            <a:off x="2994554" y="2968253"/>
            <a:ext cx="6496050" cy="2070896"/>
            <a:chOff x="3044135" y="1386114"/>
            <a:chExt cx="6496050" cy="2070896"/>
          </a:xfrm>
        </p:grpSpPr>
        <p:grpSp>
          <p:nvGrpSpPr>
            <p:cNvPr id="5" name="组合 4"/>
            <p:cNvGrpSpPr/>
            <p:nvPr/>
          </p:nvGrpSpPr>
          <p:grpSpPr>
            <a:xfrm>
              <a:off x="3988017" y="1386114"/>
              <a:ext cx="4608286" cy="1306731"/>
              <a:chOff x="3770085" y="1386114"/>
              <a:chExt cx="4608286" cy="1306731"/>
            </a:xfrm>
          </p:grpSpPr>
          <p:sp>
            <p:nvSpPr>
              <p:cNvPr id="7" name="文本框 6"/>
              <p:cNvSpPr txBox="1"/>
              <p:nvPr/>
            </p:nvSpPr>
            <p:spPr>
              <a:xfrm>
                <a:off x="3770085" y="1386114"/>
                <a:ext cx="4608286" cy="646331"/>
              </a:xfrm>
              <a:prstGeom prst="rect">
                <a:avLst/>
              </a:prstGeom>
              <a:noFill/>
            </p:spPr>
            <p:txBody>
              <a:bodyPr wrap="square" rtlCol="0">
                <a:spAutoFit/>
              </a:bodyPr>
              <a:lstStyle/>
              <a:p>
                <a:pPr algn="ctr" fontAlgn="auto">
                  <a:spcBef>
                    <a:spcPct val="0"/>
                  </a:spcBef>
                  <a:spcAft>
                    <a:spcPct val="0"/>
                  </a:spcAft>
                </a:pPr>
                <a:r>
                  <a:rPr lang="zh-CN" altLang="en-US" sz="3600" b="1">
                    <a:solidFill>
                      <a:schemeClr val="bg1"/>
                    </a:solidFill>
                    <a:latin typeface="Agency FB" panose="020F0502020204030204"/>
                    <a:ea typeface="微软雅黑" panose="020B0503020204020204" pitchFamily="34" charset="-122"/>
                    <a:cs typeface="+mn-ea"/>
                    <a:sym typeface="+mn-lt"/>
                  </a:rPr>
                  <a:t>第二部分</a:t>
                </a:r>
              </a:p>
            </p:txBody>
          </p:sp>
          <p:sp>
            <p:nvSpPr>
              <p:cNvPr id="8" name="文本框 7"/>
              <p:cNvSpPr txBox="1"/>
              <p:nvPr/>
            </p:nvSpPr>
            <p:spPr>
              <a:xfrm>
                <a:off x="3770085" y="2046514"/>
                <a:ext cx="4608286" cy="646331"/>
              </a:xfrm>
              <a:prstGeom prst="rect">
                <a:avLst/>
              </a:prstGeom>
              <a:noFill/>
            </p:spPr>
            <p:txBody>
              <a:bodyPr wrap="square" rtlCol="0">
                <a:spAutoFit/>
              </a:bodyPr>
              <a:lstStyle/>
              <a:p>
                <a:pPr algn="ctr" fontAlgn="auto">
                  <a:spcBef>
                    <a:spcPct val="0"/>
                  </a:spcBef>
                  <a:spcAft>
                    <a:spcPct val="0"/>
                  </a:spcAft>
                </a:pPr>
                <a:r>
                  <a:rPr lang="zh-CN" altLang="en-US" sz="3600" b="1">
                    <a:solidFill>
                      <a:schemeClr val="bg1"/>
                    </a:solidFill>
                    <a:latin typeface="Agency FB" panose="020F0502020204030204"/>
                    <a:ea typeface="微软雅黑" panose="020B0503020204020204" pitchFamily="34" charset="-122"/>
                    <a:cs typeface="+mn-ea"/>
                    <a:sym typeface="+mn-lt"/>
                  </a:rPr>
                  <a:t>工作完成情况</a:t>
                </a:r>
              </a:p>
            </p:txBody>
          </p:sp>
        </p:grpSp>
        <p:sp>
          <p:nvSpPr>
            <p:cNvPr id="6" name="矩形 5"/>
            <p:cNvSpPr/>
            <p:nvPr/>
          </p:nvSpPr>
          <p:spPr>
            <a:xfrm>
              <a:off x="3044135" y="2741429"/>
              <a:ext cx="6496050" cy="715581"/>
            </a:xfrm>
            <a:prstGeom prst="rect">
              <a:avLst/>
            </a:prstGeom>
          </p:spPr>
          <p:txBody>
            <a:bodyPr wrap="square">
              <a:spAutoFit/>
            </a:bodyPr>
            <a:lstStyle/>
            <a:p>
              <a:pPr algn="ctr" fontAlgn="auto">
                <a:lnSpc>
                  <a:spcPct val="150000"/>
                </a:lnSpc>
                <a:spcBef>
                  <a:spcPct val="0"/>
                </a:spcBef>
                <a:spcAft>
                  <a:spcPct val="0"/>
                </a:spcAft>
                <a:buClr>
                  <a:srgbClr val="E7E6E6">
                    <a:lumMod val="10000"/>
                  </a:srgbClr>
                </a:buClr>
              </a:pPr>
              <a:r>
                <a:rPr lang="en-US" altLang="zh-CN" sz="900">
                  <a:solidFill>
                    <a:schemeClr val="bg1"/>
                  </a:solidFill>
                  <a:latin typeface="Agency FB" panose="020F0502020204030204"/>
                  <a:ea typeface="微软雅黑" panose="020B0503020204020204" pitchFamily="34" charset="-122"/>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a:p>
              <a:pPr algn="ctr" fontAlgn="auto">
                <a:lnSpc>
                  <a:spcPct val="150000"/>
                </a:lnSpc>
                <a:spcBef>
                  <a:spcPct val="0"/>
                </a:spcBef>
                <a:spcAft>
                  <a:spcPct val="0"/>
                </a:spcAft>
                <a:buClr>
                  <a:srgbClr val="E7E6E6">
                    <a:lumMod val="10000"/>
                  </a:srgbClr>
                </a:buClr>
              </a:pPr>
              <a:endParaRPr lang="en-US" altLang="zh-CN" sz="900">
                <a:solidFill>
                  <a:schemeClr val="bg1"/>
                </a:solidFill>
                <a:latin typeface="Agency FB" panose="020F0502020204030204"/>
                <a:ea typeface="微软雅黑" panose="020B0503020204020204" pitchFamily="34" charset="-122"/>
                <a:cs typeface="+mn-ea"/>
                <a:sym typeface="+mn-lt"/>
              </a:endParaRPr>
            </a:p>
          </p:txBody>
        </p:sp>
      </p:grpSp>
      <p:pic>
        <p:nvPicPr>
          <p:cNvPr id="9" name="图片 8"/>
          <p:cNvPicPr>
            <a:picLocks noChangeAspect="1"/>
          </p:cNvPicPr>
          <p:nvPr/>
        </p:nvPicPr>
        <p:blipFill>
          <a:blip r:embed="rId3"/>
          <a:stretch>
            <a:fillRect/>
          </a:stretch>
        </p:blipFill>
        <p:spPr>
          <a:xfrm flipH="1">
            <a:off x="9791092" y="2996654"/>
            <a:ext cx="3321476" cy="6311119"/>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123"/>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SLIDES" val="1"/>
  <p:tag name="ISPRING_ULTRA_SCORM_COURSE_ID" val="9E7965BD-BA7C-4284-B303-3DF26FF20985"/>
  <p:tag name="ISPRINGCLOUDFOLDERID" val="0"/>
  <p:tag name="ISPRINGCLOUDFOLDERPATH" val="Repository"/>
  <p:tag name="ISPRINGONLINEFOLDERID" val="0"/>
  <p:tag name="ISPRINGONLINEFOLDERPATH" val="Content List"/>
</p:tagLst>
</file>

<file path=ppt/tags/tag2.xml><?xml version="1.0" encoding="utf-8"?>
<p:tagLst xmlns:a="http://schemas.openxmlformats.org/drawingml/2006/main" xmlns:r="http://schemas.openxmlformats.org/officeDocument/2006/relationships" xmlns:p="http://schemas.openxmlformats.org/presentationml/2006/main">
  <p:tag name="ISLIDE.DIAGRAM" val="27c0fd1a-f671-402d-8da3-a1d48e8f671b"/>
</p:tagLst>
</file>

<file path=ppt/tags/tag3.xml><?xml version="1.0" encoding="utf-8"?>
<p:tagLst xmlns:a="http://schemas.openxmlformats.org/drawingml/2006/main" xmlns:r="http://schemas.openxmlformats.org/officeDocument/2006/relationships" xmlns:p="http://schemas.openxmlformats.org/presentationml/2006/main">
  <p:tag name="ISLIDE.DIAGRAM" val="3a01a928-e975-4e93-93d2-b8f2b70c7247"/>
</p:tagLst>
</file>

<file path=ppt/theme/theme1.xml><?xml version="1.0" encoding="utf-8"?>
<a:theme xmlns:a="http://schemas.openxmlformats.org/drawingml/2006/main" name="自定义设计方案">
  <a:themeElements>
    <a:clrScheme name="自定义 32">
      <a:dk1>
        <a:sysClr val="windowText" lastClr="000000"/>
      </a:dk1>
      <a:lt1>
        <a:sysClr val="window" lastClr="FFFFFF"/>
      </a:lt1>
      <a:dk2>
        <a:srgbClr val="44546A"/>
      </a:dk2>
      <a:lt2>
        <a:srgbClr val="E7E6E6"/>
      </a:lt2>
      <a:accent1>
        <a:srgbClr val="4BC1DD"/>
      </a:accent1>
      <a:accent2>
        <a:srgbClr val="BFBFBF"/>
      </a:accent2>
      <a:accent3>
        <a:srgbClr val="4BC1DD"/>
      </a:accent3>
      <a:accent4>
        <a:srgbClr val="BFBFBF"/>
      </a:accent4>
      <a:accent5>
        <a:srgbClr val="4BC1DD"/>
      </a:accent5>
      <a:accent6>
        <a:srgbClr val="BFBFBF"/>
      </a:accent6>
      <a:hlink>
        <a:srgbClr val="4BC1DD"/>
      </a:hlink>
      <a:folHlink>
        <a:srgbClr val="BFBFBF"/>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2928</Words>
  <Application>Microsoft Office PowerPoint</Application>
  <PresentationFormat>自定义</PresentationFormat>
  <Paragraphs>269</Paragraphs>
  <Slides>27</Slides>
  <Notes>0</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ＤＦ中太楷書体</vt:lpstr>
      <vt:lpstr>DINPro-Regular</vt:lpstr>
      <vt:lpstr>冬青黑体简体中文 W3</vt:lpstr>
      <vt:lpstr>方正兰亭细黑_GBK</vt:lpstr>
      <vt:lpstr>方正尚酷简体</vt:lpstr>
      <vt:lpstr>方正姚体</vt:lpstr>
      <vt:lpstr>迷你简菱心</vt:lpstr>
      <vt:lpstr>微软雅黑</vt:lpstr>
      <vt:lpstr>Agency FB</vt:lpstr>
      <vt:lpstr>Arial</vt:lpstr>
      <vt:lpstr>Calibri</vt:lpstr>
      <vt:lpstr>Century Gothic</vt:lpstr>
      <vt:lpstr>Impact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
  <cp:keywords>风云办公</cp:keywords>
  <dc:description>风云办公 http://www.ppt118.com</dc:description>
  <cp:lastModifiedBy/>
  <cp:revision>2</cp:revision>
  <dcterms:created xsi:type="dcterms:W3CDTF">2016-11-16T18:12:00Z</dcterms:created>
  <dcterms:modified xsi:type="dcterms:W3CDTF">2021-01-05T16:38:26Z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