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59" r:id="rId4"/>
    <p:sldId id="264" r:id="rId5"/>
    <p:sldId id="265" r:id="rId6"/>
    <p:sldId id="277" r:id="rId7"/>
    <p:sldId id="261" r:id="rId8"/>
    <p:sldId id="266" r:id="rId9"/>
    <p:sldId id="267" r:id="rId10"/>
    <p:sldId id="268" r:id="rId11"/>
    <p:sldId id="262" r:id="rId12"/>
    <p:sldId id="269" r:id="rId13"/>
    <p:sldId id="270" r:id="rId14"/>
    <p:sldId id="271" r:id="rId15"/>
    <p:sldId id="272" r:id="rId16"/>
    <p:sldId id="273" r:id="rId17"/>
    <p:sldId id="263" r:id="rId18"/>
    <p:sldId id="274" r:id="rId19"/>
    <p:sldId id="275" r:id="rId20"/>
    <p:sldId id="276" r:id="rId21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238" autoAdjust="0"/>
  </p:normalViewPr>
  <p:slideViewPr>
    <p:cSldViewPr snapToGrid="0">
      <p:cViewPr varScale="1">
        <p:scale>
          <a:sx n="106" d="100"/>
          <a:sy n="106" d="100"/>
        </p:scale>
        <p:origin x="7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6350" y="-12700"/>
            <a:ext cx="12204700" cy="6883400"/>
          </a:xfrm>
          <a:prstGeom prst="rect">
            <a:avLst/>
          </a:prstGeom>
          <a:solidFill>
            <a:schemeClr val="tx1">
              <a:lumMod val="95000"/>
              <a:lumOff val="5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6350" y="-12700"/>
            <a:ext cx="12204700" cy="6883400"/>
          </a:xfrm>
          <a:prstGeom prst="rect">
            <a:avLst/>
          </a:prstGeom>
          <a:solidFill>
            <a:schemeClr val="tx1">
              <a:lumMod val="95000"/>
              <a:lumOff val="5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-6000" y="622300"/>
            <a:ext cx="12204000" cy="62357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1160145" y="2260600"/>
            <a:ext cx="9871710" cy="1014730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岗位竞聘报告</a:t>
            </a:r>
            <a:r>
              <a:rPr lang="en-US" altLang="zh-C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PPT</a:t>
            </a:r>
            <a:r>
              <a:rPr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模板</a:t>
            </a:r>
            <a:r>
              <a:rPr lang="en-US" altLang="zh-C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226628" y="3124200"/>
            <a:ext cx="7738745" cy="521970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lvl="0" algn="dist"/>
            <a:r>
              <a: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charset="0"/>
                <a:ea typeface="微软雅黑" panose="020B0503020204020204" charset="-122"/>
                <a:sym typeface="+mn-ea"/>
              </a:rPr>
              <a:t>Post competition report PPT template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215995" y="3907429"/>
            <a:ext cx="7195273" cy="521970"/>
            <a:chOff x="3347" y="6320"/>
            <a:chExt cx="12328" cy="822"/>
          </a:xfrm>
        </p:grpSpPr>
        <p:sp>
          <p:nvSpPr>
            <p:cNvPr id="9" name="文本框 8"/>
            <p:cNvSpPr txBox="1"/>
            <p:nvPr/>
          </p:nvSpPr>
          <p:spPr>
            <a:xfrm>
              <a:off x="3347" y="6320"/>
              <a:ext cx="5588" cy="822"/>
            </a:xfrm>
            <a:prstGeom prst="rect">
              <a:avLst/>
            </a:prstGeom>
            <a:noFill/>
            <a:ln w="19050"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lvl="0" algn="l"/>
              <a:r>
                <a:rPr lang="zh-CN" alt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charset="0"/>
                  <a:ea typeface="微软雅黑" panose="020B0503020204020204" charset="-122"/>
                  <a:sym typeface="+mn-ea"/>
                </a:rPr>
                <a:t>竟聘人：</a:t>
              </a:r>
              <a:r>
                <a:rPr lang="en-US" altLang="zh-CN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charset="0"/>
                  <a:ea typeface="微软雅黑" panose="020B0503020204020204" charset="-122"/>
                  <a:sym typeface="+mn-ea"/>
                </a:rPr>
                <a:t>xiazaii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charset="0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570" y="6320"/>
              <a:ext cx="7105" cy="822"/>
            </a:xfrm>
            <a:prstGeom prst="rect">
              <a:avLst/>
            </a:prstGeom>
            <a:noFill/>
            <a:ln w="19050"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zh-CN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charset="0"/>
                  <a:ea typeface="微软雅黑" panose="020B0503020204020204" charset="-122"/>
                  <a:sym typeface="+mn-ea"/>
                </a:rPr>
                <a:t>时间：</a:t>
              </a:r>
              <a:r>
                <a:rPr lang="en-US" altLang="zh-CN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charset="0"/>
                  <a:ea typeface="微软雅黑" panose="020B0503020204020204" charset="-122"/>
                  <a:sym typeface="+mn-ea"/>
                </a:rPr>
                <a:t>2020.08.09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" name="TextBox 25"/>
          <p:cNvSpPr txBox="1"/>
          <p:nvPr/>
        </p:nvSpPr>
        <p:spPr>
          <a:xfrm>
            <a:off x="127000" y="95250"/>
            <a:ext cx="655383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 fontAlgn="base"/>
            <a:r>
              <a:rPr lang="en-US" altLang="zh-CN" sz="2400" strike="noStrike" noProof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-</a:t>
            </a:r>
            <a:r>
              <a:rPr lang="zh-CN" altLang="en-US" sz="2400" strike="noStrike" noProof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我的责任与义务</a:t>
            </a:r>
            <a:r>
              <a:rPr lang="en-US" altLang="zh-CN" sz="2400" strike="noStrike" noProof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/My duty and obligation</a:t>
            </a:r>
          </a:p>
        </p:txBody>
      </p:sp>
      <p:sp>
        <p:nvSpPr>
          <p:cNvPr id="2" name="椭圆形标注 1"/>
          <p:cNvSpPr/>
          <p:nvPr/>
        </p:nvSpPr>
        <p:spPr>
          <a:xfrm>
            <a:off x="4321810" y="2703195"/>
            <a:ext cx="2413635" cy="2259330"/>
          </a:xfrm>
          <a:prstGeom prst="wedgeEllipseCallout">
            <a:avLst>
              <a:gd name="adj1" fmla="val -51114"/>
              <a:gd name="adj2" fmla="val 49226"/>
            </a:avLst>
          </a:prstGeom>
          <a:solidFill>
            <a:schemeClr val="bg1">
              <a:lumMod val="85000"/>
            </a:schemeClr>
          </a:solidFill>
          <a:ln w="857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椭圆形标注 2"/>
          <p:cNvSpPr/>
          <p:nvPr/>
        </p:nvSpPr>
        <p:spPr>
          <a:xfrm flipH="1">
            <a:off x="5602605" y="1896110"/>
            <a:ext cx="2413635" cy="2259330"/>
          </a:xfrm>
          <a:prstGeom prst="wedgeEllipseCallout">
            <a:avLst>
              <a:gd name="adj1" fmla="val -51114"/>
              <a:gd name="adj2" fmla="val 49226"/>
            </a:avLst>
          </a:prstGeom>
          <a:solidFill>
            <a:schemeClr val="accent3"/>
          </a:solidFill>
          <a:ln w="857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 flipH="1">
            <a:off x="5922010" y="3116580"/>
            <a:ext cx="1767840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800" b="1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义务</a:t>
            </a:r>
          </a:p>
        </p:txBody>
      </p:sp>
      <p:sp>
        <p:nvSpPr>
          <p:cNvPr id="4" name="文本框 3"/>
          <p:cNvSpPr txBox="1"/>
          <p:nvPr/>
        </p:nvSpPr>
        <p:spPr>
          <a:xfrm flipH="1">
            <a:off x="4541520" y="4057650"/>
            <a:ext cx="1767840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责任</a:t>
            </a:r>
          </a:p>
        </p:txBody>
      </p:sp>
      <p:sp>
        <p:nvSpPr>
          <p:cNvPr id="88117" name="Freeform 5"/>
          <p:cNvSpPr>
            <a:spLocks noEditPoints="1"/>
          </p:cNvSpPr>
          <p:nvPr/>
        </p:nvSpPr>
        <p:spPr>
          <a:xfrm>
            <a:off x="8326755" y="1177925"/>
            <a:ext cx="488950" cy="492125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rect l="0" t="0" r="0" b="0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7" name="文本框 22"/>
          <p:cNvSpPr txBox="1"/>
          <p:nvPr/>
        </p:nvSpPr>
        <p:spPr>
          <a:xfrm flipH="1">
            <a:off x="8244840" y="1868170"/>
            <a:ext cx="3676650" cy="13830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8244840" y="1746250"/>
            <a:ext cx="22320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20"/>
          <p:cNvSpPr txBox="1"/>
          <p:nvPr/>
        </p:nvSpPr>
        <p:spPr>
          <a:xfrm flipH="1">
            <a:off x="8857615" y="1252220"/>
            <a:ext cx="199517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2" name="文本框 20"/>
          <p:cNvSpPr txBox="1"/>
          <p:nvPr/>
        </p:nvSpPr>
        <p:spPr>
          <a:xfrm flipH="1">
            <a:off x="8244840" y="3639820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37" name="文本框 22"/>
          <p:cNvSpPr txBox="1"/>
          <p:nvPr/>
        </p:nvSpPr>
        <p:spPr>
          <a:xfrm flipH="1">
            <a:off x="8244840" y="4176395"/>
            <a:ext cx="3441065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244840" y="5567045"/>
            <a:ext cx="37788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</a:t>
            </a:r>
          </a:p>
        </p:txBody>
      </p:sp>
      <p:cxnSp>
        <p:nvCxnSpPr>
          <p:cNvPr id="40" name="直接连接符 39"/>
          <p:cNvCxnSpPr/>
          <p:nvPr/>
        </p:nvCxnSpPr>
        <p:spPr>
          <a:xfrm>
            <a:off x="8244840" y="5539740"/>
            <a:ext cx="2915920" cy="0"/>
          </a:xfrm>
          <a:prstGeom prst="line">
            <a:avLst/>
          </a:prstGeom>
          <a:ln w="15875">
            <a:solidFill>
              <a:schemeClr val="bg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5"/>
          <p:cNvSpPr>
            <a:spLocks noEditPoints="1"/>
          </p:cNvSpPr>
          <p:nvPr/>
        </p:nvSpPr>
        <p:spPr>
          <a:xfrm>
            <a:off x="624840" y="1194435"/>
            <a:ext cx="488950" cy="492125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rect l="0" t="0" r="0" b="0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文本框 22"/>
          <p:cNvSpPr txBox="1"/>
          <p:nvPr/>
        </p:nvSpPr>
        <p:spPr>
          <a:xfrm flipH="1">
            <a:off x="542925" y="1884680"/>
            <a:ext cx="3676650" cy="13830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542925" y="1762760"/>
            <a:ext cx="22320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20"/>
          <p:cNvSpPr txBox="1"/>
          <p:nvPr/>
        </p:nvSpPr>
        <p:spPr>
          <a:xfrm flipH="1">
            <a:off x="1155700" y="1268730"/>
            <a:ext cx="199517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6" name="文本框 20"/>
          <p:cNvSpPr txBox="1"/>
          <p:nvPr/>
        </p:nvSpPr>
        <p:spPr>
          <a:xfrm flipH="1">
            <a:off x="542925" y="3656330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7" name="文本框 22"/>
          <p:cNvSpPr txBox="1"/>
          <p:nvPr/>
        </p:nvSpPr>
        <p:spPr>
          <a:xfrm flipH="1">
            <a:off x="542925" y="4192905"/>
            <a:ext cx="3441065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42925" y="5583555"/>
            <a:ext cx="37788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542925" y="5556250"/>
            <a:ext cx="2915920" cy="0"/>
          </a:xfrm>
          <a:prstGeom prst="line">
            <a:avLst/>
          </a:prstGeom>
          <a:ln w="15875">
            <a:solidFill>
              <a:schemeClr val="bg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公文包"/>
          <p:cNvSpPr/>
          <p:nvPr/>
        </p:nvSpPr>
        <p:spPr>
          <a:xfrm>
            <a:off x="6484620" y="2254885"/>
            <a:ext cx="642620" cy="642620"/>
          </a:xfrm>
          <a:custGeom>
            <a:avLst/>
            <a:gdLst>
              <a:gd name="connsiteX0" fmla="*/ 3261356 w 3261356"/>
              <a:gd name="connsiteY0" fmla="*/ 1385789 h 2766950"/>
              <a:gd name="connsiteX1" fmla="*/ 3261356 w 3261356"/>
              <a:gd name="connsiteY1" fmla="*/ 2634211 h 2766950"/>
              <a:gd name="connsiteX2" fmla="*/ 3259675 w 3261356"/>
              <a:gd name="connsiteY2" fmla="*/ 2649333 h 2766950"/>
              <a:gd name="connsiteX3" fmla="*/ 3256313 w 3261356"/>
              <a:gd name="connsiteY3" fmla="*/ 2662775 h 2766950"/>
              <a:gd name="connsiteX4" fmla="*/ 3252951 w 3261356"/>
              <a:gd name="connsiteY4" fmla="*/ 2674537 h 2766950"/>
              <a:gd name="connsiteX5" fmla="*/ 3244545 w 3261356"/>
              <a:gd name="connsiteY5" fmla="*/ 2686298 h 2766950"/>
              <a:gd name="connsiteX6" fmla="*/ 3237821 w 3261356"/>
              <a:gd name="connsiteY6" fmla="*/ 2698060 h 2766950"/>
              <a:gd name="connsiteX7" fmla="*/ 3229415 w 3261356"/>
              <a:gd name="connsiteY7" fmla="*/ 2709822 h 2766950"/>
              <a:gd name="connsiteX8" fmla="*/ 3217647 w 3261356"/>
              <a:gd name="connsiteY8" fmla="*/ 2719903 h 2766950"/>
              <a:gd name="connsiteX9" fmla="*/ 3202517 w 3261356"/>
              <a:gd name="connsiteY9" fmla="*/ 2729985 h 2766950"/>
              <a:gd name="connsiteX10" fmla="*/ 3175619 w 3261356"/>
              <a:gd name="connsiteY10" fmla="*/ 2746787 h 2766950"/>
              <a:gd name="connsiteX11" fmla="*/ 3141997 w 3261356"/>
              <a:gd name="connsiteY11" fmla="*/ 2758549 h 2766950"/>
              <a:gd name="connsiteX12" fmla="*/ 3105013 w 3261356"/>
              <a:gd name="connsiteY12" fmla="*/ 2765270 h 2766950"/>
              <a:gd name="connsiteX13" fmla="*/ 3066347 w 3261356"/>
              <a:gd name="connsiteY13" fmla="*/ 2766950 h 2766950"/>
              <a:gd name="connsiteX14" fmla="*/ 196690 w 3261356"/>
              <a:gd name="connsiteY14" fmla="*/ 2766950 h 2766950"/>
              <a:gd name="connsiteX15" fmla="*/ 158024 w 3261356"/>
              <a:gd name="connsiteY15" fmla="*/ 2765270 h 2766950"/>
              <a:gd name="connsiteX16" fmla="*/ 121040 w 3261356"/>
              <a:gd name="connsiteY16" fmla="*/ 2758549 h 2766950"/>
              <a:gd name="connsiteX17" fmla="*/ 87418 w 3261356"/>
              <a:gd name="connsiteY17" fmla="*/ 2746787 h 2766950"/>
              <a:gd name="connsiteX18" fmla="*/ 57158 w 3261356"/>
              <a:gd name="connsiteY18" fmla="*/ 2729985 h 2766950"/>
              <a:gd name="connsiteX19" fmla="*/ 47071 w 3261356"/>
              <a:gd name="connsiteY19" fmla="*/ 2719903 h 2766950"/>
              <a:gd name="connsiteX20" fmla="*/ 35303 w 3261356"/>
              <a:gd name="connsiteY20" fmla="*/ 2709822 h 2766950"/>
              <a:gd name="connsiteX21" fmla="*/ 25217 w 3261356"/>
              <a:gd name="connsiteY21" fmla="*/ 2698060 h 2766950"/>
              <a:gd name="connsiteX22" fmla="*/ 16811 w 3261356"/>
              <a:gd name="connsiteY22" fmla="*/ 2686298 h 2766950"/>
              <a:gd name="connsiteX23" fmla="*/ 8405 w 3261356"/>
              <a:gd name="connsiteY23" fmla="*/ 2674537 h 2766950"/>
              <a:gd name="connsiteX24" fmla="*/ 5043 w 3261356"/>
              <a:gd name="connsiteY24" fmla="*/ 2662775 h 2766950"/>
              <a:gd name="connsiteX25" fmla="*/ 1681 w 3261356"/>
              <a:gd name="connsiteY25" fmla="*/ 2649333 h 2766950"/>
              <a:gd name="connsiteX26" fmla="*/ 0 w 3261356"/>
              <a:gd name="connsiteY26" fmla="*/ 2634211 h 2766950"/>
              <a:gd name="connsiteX27" fmla="*/ 0 w 3261356"/>
              <a:gd name="connsiteY27" fmla="*/ 1389150 h 2766950"/>
              <a:gd name="connsiteX28" fmla="*/ 196690 w 3261356"/>
              <a:gd name="connsiteY28" fmla="*/ 1441237 h 2766950"/>
              <a:gd name="connsiteX29" fmla="*/ 406829 w 3261356"/>
              <a:gd name="connsiteY29" fmla="*/ 1495005 h 2766950"/>
              <a:gd name="connsiteX30" fmla="*/ 660677 w 3261356"/>
              <a:gd name="connsiteY30" fmla="*/ 1555494 h 2766950"/>
              <a:gd name="connsiteX31" fmla="*/ 795165 w 3261356"/>
              <a:gd name="connsiteY31" fmla="*/ 1589099 h 2766950"/>
              <a:gd name="connsiteX32" fmla="*/ 933017 w 3261356"/>
              <a:gd name="connsiteY32" fmla="*/ 1619343 h 2766950"/>
              <a:gd name="connsiteX33" fmla="*/ 1067506 w 3261356"/>
              <a:gd name="connsiteY33" fmla="*/ 1646227 h 2766950"/>
              <a:gd name="connsiteX34" fmla="*/ 1200314 w 3261356"/>
              <a:gd name="connsiteY34" fmla="*/ 1671431 h 2766950"/>
              <a:gd name="connsiteX35" fmla="*/ 1326397 w 3261356"/>
              <a:gd name="connsiteY35" fmla="*/ 1693274 h 2766950"/>
              <a:gd name="connsiteX36" fmla="*/ 1442394 w 3261356"/>
              <a:gd name="connsiteY36" fmla="*/ 1708396 h 2766950"/>
              <a:gd name="connsiteX37" fmla="*/ 1544942 w 3261356"/>
              <a:gd name="connsiteY37" fmla="*/ 1720158 h 2766950"/>
              <a:gd name="connsiteX38" fmla="*/ 1588650 w 3261356"/>
              <a:gd name="connsiteY38" fmla="*/ 1723518 h 2766950"/>
              <a:gd name="connsiteX39" fmla="*/ 1630678 w 3261356"/>
              <a:gd name="connsiteY39" fmla="*/ 1725199 h 2766950"/>
              <a:gd name="connsiteX40" fmla="*/ 1672706 w 3261356"/>
              <a:gd name="connsiteY40" fmla="*/ 1723518 h 2766950"/>
              <a:gd name="connsiteX41" fmla="*/ 1719777 w 3261356"/>
              <a:gd name="connsiteY41" fmla="*/ 1720158 h 2766950"/>
              <a:gd name="connsiteX42" fmla="*/ 1820644 w 3261356"/>
              <a:gd name="connsiteY42" fmla="*/ 1708396 h 2766950"/>
              <a:gd name="connsiteX43" fmla="*/ 1934959 w 3261356"/>
              <a:gd name="connsiteY43" fmla="*/ 1693274 h 2766950"/>
              <a:gd name="connsiteX44" fmla="*/ 2061043 w 3261356"/>
              <a:gd name="connsiteY44" fmla="*/ 1671431 h 2766950"/>
              <a:gd name="connsiteX45" fmla="*/ 2193850 w 3261356"/>
              <a:gd name="connsiteY45" fmla="*/ 1646227 h 2766950"/>
              <a:gd name="connsiteX46" fmla="*/ 2330020 w 3261356"/>
              <a:gd name="connsiteY46" fmla="*/ 1615983 h 2766950"/>
              <a:gd name="connsiteX47" fmla="*/ 2466190 w 3261356"/>
              <a:gd name="connsiteY47" fmla="*/ 1585738 h 2766950"/>
              <a:gd name="connsiteX48" fmla="*/ 2602360 w 3261356"/>
              <a:gd name="connsiteY48" fmla="*/ 1553814 h 2766950"/>
              <a:gd name="connsiteX49" fmla="*/ 2854527 w 3261356"/>
              <a:gd name="connsiteY49" fmla="*/ 1493325 h 2766950"/>
              <a:gd name="connsiteX50" fmla="*/ 3066347 w 3261356"/>
              <a:gd name="connsiteY50" fmla="*/ 1437877 h 2766950"/>
              <a:gd name="connsiteX51" fmla="*/ 1508607 w 3261356"/>
              <a:gd name="connsiteY51" fmla="*/ 1206475 h 2766950"/>
              <a:gd name="connsiteX52" fmla="*/ 1417230 w 3261356"/>
              <a:gd name="connsiteY52" fmla="*/ 1297852 h 2766950"/>
              <a:gd name="connsiteX53" fmla="*/ 1417230 w 3261356"/>
              <a:gd name="connsiteY53" fmla="*/ 1314415 h 2766950"/>
              <a:gd name="connsiteX54" fmla="*/ 1508607 w 3261356"/>
              <a:gd name="connsiteY54" fmla="*/ 1405791 h 2766950"/>
              <a:gd name="connsiteX55" fmla="*/ 1752750 w 3261356"/>
              <a:gd name="connsiteY55" fmla="*/ 1405791 h 2766950"/>
              <a:gd name="connsiteX56" fmla="*/ 1844126 w 3261356"/>
              <a:gd name="connsiteY56" fmla="*/ 1314415 h 2766950"/>
              <a:gd name="connsiteX57" fmla="*/ 1844126 w 3261356"/>
              <a:gd name="connsiteY57" fmla="*/ 1297852 h 2766950"/>
              <a:gd name="connsiteX58" fmla="*/ 1752750 w 3261356"/>
              <a:gd name="connsiteY58" fmla="*/ 1206475 h 2766950"/>
              <a:gd name="connsiteX59" fmla="*/ 1630678 w 3261356"/>
              <a:gd name="connsiteY59" fmla="*/ 174304 h 2766950"/>
              <a:gd name="connsiteX60" fmla="*/ 1114624 w 3261356"/>
              <a:gd name="connsiteY60" fmla="*/ 469036 h 2766950"/>
              <a:gd name="connsiteX61" fmla="*/ 1111230 w 3261356"/>
              <a:gd name="connsiteY61" fmla="*/ 492633 h 2766950"/>
              <a:gd name="connsiteX62" fmla="*/ 2150126 w 3261356"/>
              <a:gd name="connsiteY62" fmla="*/ 492633 h 2766950"/>
              <a:gd name="connsiteX63" fmla="*/ 2146731 w 3261356"/>
              <a:gd name="connsiteY63" fmla="*/ 469036 h 2766950"/>
              <a:gd name="connsiteX64" fmla="*/ 1630678 w 3261356"/>
              <a:gd name="connsiteY64" fmla="*/ 174304 h 2766950"/>
              <a:gd name="connsiteX65" fmla="*/ 1630678 w 3261356"/>
              <a:gd name="connsiteY65" fmla="*/ 0 h 2766950"/>
              <a:gd name="connsiteX66" fmla="*/ 2269992 w 3261356"/>
              <a:gd name="connsiteY66" fmla="*/ 488510 h 2766950"/>
              <a:gd name="connsiteX67" fmla="*/ 2270238 w 3261356"/>
              <a:gd name="connsiteY67" fmla="*/ 492633 h 2766950"/>
              <a:gd name="connsiteX68" fmla="*/ 3066347 w 3261356"/>
              <a:gd name="connsiteY68" fmla="*/ 492633 h 2766950"/>
              <a:gd name="connsiteX69" fmla="*/ 3105012 w 3261356"/>
              <a:gd name="connsiteY69" fmla="*/ 494313 h 2766950"/>
              <a:gd name="connsiteX70" fmla="*/ 3141998 w 3261356"/>
              <a:gd name="connsiteY70" fmla="*/ 501035 h 2766950"/>
              <a:gd name="connsiteX71" fmla="*/ 3175621 w 3261356"/>
              <a:gd name="connsiteY71" fmla="*/ 512796 h 2766950"/>
              <a:gd name="connsiteX72" fmla="*/ 3202518 w 3261356"/>
              <a:gd name="connsiteY72" fmla="*/ 529599 h 2766950"/>
              <a:gd name="connsiteX73" fmla="*/ 3217649 w 3261356"/>
              <a:gd name="connsiteY73" fmla="*/ 539681 h 2766950"/>
              <a:gd name="connsiteX74" fmla="*/ 3229416 w 3261356"/>
              <a:gd name="connsiteY74" fmla="*/ 549763 h 2766950"/>
              <a:gd name="connsiteX75" fmla="*/ 3237821 w 3261356"/>
              <a:gd name="connsiteY75" fmla="*/ 561524 h 2766950"/>
              <a:gd name="connsiteX76" fmla="*/ 3244546 w 3261356"/>
              <a:gd name="connsiteY76" fmla="*/ 573285 h 2766950"/>
              <a:gd name="connsiteX77" fmla="*/ 3252951 w 3261356"/>
              <a:gd name="connsiteY77" fmla="*/ 585046 h 2766950"/>
              <a:gd name="connsiteX78" fmla="*/ 3256314 w 3261356"/>
              <a:gd name="connsiteY78" fmla="*/ 596807 h 2766950"/>
              <a:gd name="connsiteX79" fmla="*/ 3259676 w 3261356"/>
              <a:gd name="connsiteY79" fmla="*/ 610251 h 2766950"/>
              <a:gd name="connsiteX80" fmla="*/ 3261356 w 3261356"/>
              <a:gd name="connsiteY80" fmla="*/ 625372 h 2766950"/>
              <a:gd name="connsiteX81" fmla="*/ 3261356 w 3261356"/>
              <a:gd name="connsiteY81" fmla="*/ 1326877 h 2766950"/>
              <a:gd name="connsiteX82" fmla="*/ 3261353 w 3261356"/>
              <a:gd name="connsiteY82" fmla="*/ 1326877 h 2766950"/>
              <a:gd name="connsiteX83" fmla="*/ 3261350 w 3261356"/>
              <a:gd name="connsiteY83" fmla="*/ 1326880 h 2766950"/>
              <a:gd name="connsiteX84" fmla="*/ 3066350 w 3261356"/>
              <a:gd name="connsiteY84" fmla="*/ 1378964 h 2766950"/>
              <a:gd name="connsiteX85" fmla="*/ 2854531 w 3261356"/>
              <a:gd name="connsiteY85" fmla="*/ 1434413 h 2766950"/>
              <a:gd name="connsiteX86" fmla="*/ 2602365 w 3261356"/>
              <a:gd name="connsiteY86" fmla="*/ 1494902 h 2766950"/>
              <a:gd name="connsiteX87" fmla="*/ 2466193 w 3261356"/>
              <a:gd name="connsiteY87" fmla="*/ 1526826 h 2766950"/>
              <a:gd name="connsiteX88" fmla="*/ 2330026 w 3261356"/>
              <a:gd name="connsiteY88" fmla="*/ 1557071 h 2766950"/>
              <a:gd name="connsiteX89" fmla="*/ 2193854 w 3261356"/>
              <a:gd name="connsiteY89" fmla="*/ 1587315 h 2766950"/>
              <a:gd name="connsiteX90" fmla="*/ 2061046 w 3261356"/>
              <a:gd name="connsiteY90" fmla="*/ 1612517 h 2766950"/>
              <a:gd name="connsiteX91" fmla="*/ 1934963 w 3261356"/>
              <a:gd name="connsiteY91" fmla="*/ 1634360 h 2766950"/>
              <a:gd name="connsiteX92" fmla="*/ 1820647 w 3261356"/>
              <a:gd name="connsiteY92" fmla="*/ 1649484 h 2766950"/>
              <a:gd name="connsiteX93" fmla="*/ 1719781 w 3261356"/>
              <a:gd name="connsiteY93" fmla="*/ 1661245 h 2766950"/>
              <a:gd name="connsiteX94" fmla="*/ 1672711 w 3261356"/>
              <a:gd name="connsiteY94" fmla="*/ 1664604 h 2766950"/>
              <a:gd name="connsiteX95" fmla="*/ 1630683 w 3261356"/>
              <a:gd name="connsiteY95" fmla="*/ 1666287 h 2766950"/>
              <a:gd name="connsiteX96" fmla="*/ 1588655 w 3261356"/>
              <a:gd name="connsiteY96" fmla="*/ 1664604 h 2766950"/>
              <a:gd name="connsiteX97" fmla="*/ 1544944 w 3261356"/>
              <a:gd name="connsiteY97" fmla="*/ 1661245 h 2766950"/>
              <a:gd name="connsiteX98" fmla="*/ 1442396 w 3261356"/>
              <a:gd name="connsiteY98" fmla="*/ 1649484 h 2766950"/>
              <a:gd name="connsiteX99" fmla="*/ 1326400 w 3261356"/>
              <a:gd name="connsiteY99" fmla="*/ 1634360 h 2766950"/>
              <a:gd name="connsiteX100" fmla="*/ 1200317 w 3261356"/>
              <a:gd name="connsiteY100" fmla="*/ 1612517 h 2766950"/>
              <a:gd name="connsiteX101" fmla="*/ 1067508 w 3261356"/>
              <a:gd name="connsiteY101" fmla="*/ 1587315 h 2766950"/>
              <a:gd name="connsiteX102" fmla="*/ 933020 w 3261356"/>
              <a:gd name="connsiteY102" fmla="*/ 1560430 h 2766950"/>
              <a:gd name="connsiteX103" fmla="*/ 795169 w 3261356"/>
              <a:gd name="connsiteY103" fmla="*/ 1530186 h 2766950"/>
              <a:gd name="connsiteX104" fmla="*/ 660681 w 3261356"/>
              <a:gd name="connsiteY104" fmla="*/ 1496582 h 2766950"/>
              <a:gd name="connsiteX105" fmla="*/ 406834 w 3261356"/>
              <a:gd name="connsiteY105" fmla="*/ 1436093 h 2766950"/>
              <a:gd name="connsiteX106" fmla="*/ 196695 w 3261356"/>
              <a:gd name="connsiteY106" fmla="*/ 1382323 h 2766950"/>
              <a:gd name="connsiteX107" fmla="*/ 3 w 3261356"/>
              <a:gd name="connsiteY107" fmla="*/ 1330236 h 2766950"/>
              <a:gd name="connsiteX108" fmla="*/ 3 w 3261356"/>
              <a:gd name="connsiteY108" fmla="*/ 1332325 h 2766950"/>
              <a:gd name="connsiteX109" fmla="*/ 0 w 3261356"/>
              <a:gd name="connsiteY109" fmla="*/ 1332322 h 2766950"/>
              <a:gd name="connsiteX110" fmla="*/ 0 w 3261356"/>
              <a:gd name="connsiteY110" fmla="*/ 971511 h 2766950"/>
              <a:gd name="connsiteX111" fmla="*/ 0 w 3261356"/>
              <a:gd name="connsiteY111" fmla="*/ 625372 h 2766950"/>
              <a:gd name="connsiteX112" fmla="*/ 1683 w 3261356"/>
              <a:gd name="connsiteY112" fmla="*/ 610251 h 2766950"/>
              <a:gd name="connsiteX113" fmla="*/ 5046 w 3261356"/>
              <a:gd name="connsiteY113" fmla="*/ 596807 h 2766950"/>
              <a:gd name="connsiteX114" fmla="*/ 8405 w 3261356"/>
              <a:gd name="connsiteY114" fmla="*/ 585046 h 2766950"/>
              <a:gd name="connsiteX115" fmla="*/ 16813 w 3261356"/>
              <a:gd name="connsiteY115" fmla="*/ 573285 h 2766950"/>
              <a:gd name="connsiteX116" fmla="*/ 25218 w 3261356"/>
              <a:gd name="connsiteY116" fmla="*/ 561524 h 2766950"/>
              <a:gd name="connsiteX117" fmla="*/ 35303 w 3261356"/>
              <a:gd name="connsiteY117" fmla="*/ 549763 h 2766950"/>
              <a:gd name="connsiteX118" fmla="*/ 47073 w 3261356"/>
              <a:gd name="connsiteY118" fmla="*/ 539681 h 2766950"/>
              <a:gd name="connsiteX119" fmla="*/ 57158 w 3261356"/>
              <a:gd name="connsiteY119" fmla="*/ 529599 h 2766950"/>
              <a:gd name="connsiteX120" fmla="*/ 87418 w 3261356"/>
              <a:gd name="connsiteY120" fmla="*/ 512796 h 2766950"/>
              <a:gd name="connsiteX121" fmla="*/ 121041 w 3261356"/>
              <a:gd name="connsiteY121" fmla="*/ 501035 h 2766950"/>
              <a:gd name="connsiteX122" fmla="*/ 158027 w 3261356"/>
              <a:gd name="connsiteY122" fmla="*/ 494313 h 2766950"/>
              <a:gd name="connsiteX123" fmla="*/ 196692 w 3261356"/>
              <a:gd name="connsiteY123" fmla="*/ 492633 h 2766950"/>
              <a:gd name="connsiteX124" fmla="*/ 991117 w 3261356"/>
              <a:gd name="connsiteY124" fmla="*/ 492633 h 2766950"/>
              <a:gd name="connsiteX125" fmla="*/ 991363 w 3261356"/>
              <a:gd name="connsiteY125" fmla="*/ 488510 h 2766950"/>
              <a:gd name="connsiteX126" fmla="*/ 1630678 w 3261356"/>
              <a:gd name="connsiteY126" fmla="*/ 0 h 27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3261356" h="2766950">
                <a:moveTo>
                  <a:pt x="3261356" y="1385789"/>
                </a:moveTo>
                <a:lnTo>
                  <a:pt x="3261356" y="2634211"/>
                </a:lnTo>
                <a:lnTo>
                  <a:pt x="3259675" y="2649333"/>
                </a:lnTo>
                <a:lnTo>
                  <a:pt x="3256313" y="2662775"/>
                </a:lnTo>
                <a:lnTo>
                  <a:pt x="3252951" y="2674537"/>
                </a:lnTo>
                <a:lnTo>
                  <a:pt x="3244545" y="2686298"/>
                </a:lnTo>
                <a:lnTo>
                  <a:pt x="3237821" y="2698060"/>
                </a:lnTo>
                <a:lnTo>
                  <a:pt x="3229415" y="2709822"/>
                </a:lnTo>
                <a:lnTo>
                  <a:pt x="3217647" y="2719903"/>
                </a:lnTo>
                <a:lnTo>
                  <a:pt x="3202517" y="2729985"/>
                </a:lnTo>
                <a:lnTo>
                  <a:pt x="3175619" y="2746787"/>
                </a:lnTo>
                <a:lnTo>
                  <a:pt x="3141997" y="2758549"/>
                </a:lnTo>
                <a:lnTo>
                  <a:pt x="3105013" y="2765270"/>
                </a:lnTo>
                <a:lnTo>
                  <a:pt x="3066347" y="2766950"/>
                </a:lnTo>
                <a:lnTo>
                  <a:pt x="196690" y="2766950"/>
                </a:lnTo>
                <a:lnTo>
                  <a:pt x="158024" y="2765270"/>
                </a:lnTo>
                <a:lnTo>
                  <a:pt x="121040" y="2758549"/>
                </a:lnTo>
                <a:lnTo>
                  <a:pt x="87418" y="2746787"/>
                </a:lnTo>
                <a:lnTo>
                  <a:pt x="57158" y="2729985"/>
                </a:lnTo>
                <a:lnTo>
                  <a:pt x="47071" y="2719903"/>
                </a:lnTo>
                <a:lnTo>
                  <a:pt x="35303" y="2709822"/>
                </a:lnTo>
                <a:lnTo>
                  <a:pt x="25217" y="2698060"/>
                </a:lnTo>
                <a:lnTo>
                  <a:pt x="16811" y="2686298"/>
                </a:lnTo>
                <a:lnTo>
                  <a:pt x="8405" y="2674537"/>
                </a:lnTo>
                <a:lnTo>
                  <a:pt x="5043" y="2662775"/>
                </a:lnTo>
                <a:lnTo>
                  <a:pt x="1681" y="2649333"/>
                </a:lnTo>
                <a:lnTo>
                  <a:pt x="0" y="2634211"/>
                </a:lnTo>
                <a:lnTo>
                  <a:pt x="0" y="1389150"/>
                </a:lnTo>
                <a:lnTo>
                  <a:pt x="196690" y="1441237"/>
                </a:lnTo>
                <a:lnTo>
                  <a:pt x="406829" y="1495005"/>
                </a:lnTo>
                <a:lnTo>
                  <a:pt x="660677" y="1555494"/>
                </a:lnTo>
                <a:lnTo>
                  <a:pt x="795165" y="1589099"/>
                </a:lnTo>
                <a:lnTo>
                  <a:pt x="933017" y="1619343"/>
                </a:lnTo>
                <a:lnTo>
                  <a:pt x="1067506" y="1646227"/>
                </a:lnTo>
                <a:lnTo>
                  <a:pt x="1200314" y="1671431"/>
                </a:lnTo>
                <a:lnTo>
                  <a:pt x="1326397" y="1693274"/>
                </a:lnTo>
                <a:lnTo>
                  <a:pt x="1442394" y="1708396"/>
                </a:lnTo>
                <a:lnTo>
                  <a:pt x="1544942" y="1720158"/>
                </a:lnTo>
                <a:lnTo>
                  <a:pt x="1588650" y="1723518"/>
                </a:lnTo>
                <a:lnTo>
                  <a:pt x="1630678" y="1725199"/>
                </a:lnTo>
                <a:lnTo>
                  <a:pt x="1672706" y="1723518"/>
                </a:lnTo>
                <a:lnTo>
                  <a:pt x="1719777" y="1720158"/>
                </a:lnTo>
                <a:lnTo>
                  <a:pt x="1820644" y="1708396"/>
                </a:lnTo>
                <a:lnTo>
                  <a:pt x="1934959" y="1693274"/>
                </a:lnTo>
                <a:lnTo>
                  <a:pt x="2061043" y="1671431"/>
                </a:lnTo>
                <a:lnTo>
                  <a:pt x="2193850" y="1646227"/>
                </a:lnTo>
                <a:lnTo>
                  <a:pt x="2330020" y="1615983"/>
                </a:lnTo>
                <a:lnTo>
                  <a:pt x="2466190" y="1585738"/>
                </a:lnTo>
                <a:lnTo>
                  <a:pt x="2602360" y="1553814"/>
                </a:lnTo>
                <a:lnTo>
                  <a:pt x="2854527" y="1493325"/>
                </a:lnTo>
                <a:lnTo>
                  <a:pt x="3066347" y="1437877"/>
                </a:lnTo>
                <a:close/>
                <a:moveTo>
                  <a:pt x="1508607" y="1206475"/>
                </a:moveTo>
                <a:cubicBezTo>
                  <a:pt x="1458141" y="1206475"/>
                  <a:pt x="1417230" y="1247386"/>
                  <a:pt x="1417230" y="1297852"/>
                </a:cubicBezTo>
                <a:lnTo>
                  <a:pt x="1417230" y="1314415"/>
                </a:lnTo>
                <a:cubicBezTo>
                  <a:pt x="1417230" y="1364881"/>
                  <a:pt x="1458141" y="1405791"/>
                  <a:pt x="1508607" y="1405791"/>
                </a:cubicBezTo>
                <a:lnTo>
                  <a:pt x="1752750" y="1405791"/>
                </a:lnTo>
                <a:cubicBezTo>
                  <a:pt x="1803215" y="1405791"/>
                  <a:pt x="1844126" y="1364881"/>
                  <a:pt x="1844126" y="1314415"/>
                </a:cubicBezTo>
                <a:lnTo>
                  <a:pt x="1844126" y="1297852"/>
                </a:lnTo>
                <a:cubicBezTo>
                  <a:pt x="1844126" y="1247386"/>
                  <a:pt x="1803215" y="1206475"/>
                  <a:pt x="1752750" y="1206475"/>
                </a:cubicBezTo>
                <a:close/>
                <a:moveTo>
                  <a:pt x="1630678" y="174304"/>
                </a:moveTo>
                <a:cubicBezTo>
                  <a:pt x="1376124" y="174304"/>
                  <a:pt x="1163742" y="300833"/>
                  <a:pt x="1114624" y="469036"/>
                </a:cubicBezTo>
                <a:lnTo>
                  <a:pt x="1111230" y="492633"/>
                </a:lnTo>
                <a:lnTo>
                  <a:pt x="2150126" y="492633"/>
                </a:lnTo>
                <a:lnTo>
                  <a:pt x="2146731" y="469036"/>
                </a:lnTo>
                <a:cubicBezTo>
                  <a:pt x="2097613" y="300833"/>
                  <a:pt x="1885231" y="174304"/>
                  <a:pt x="1630678" y="174304"/>
                </a:cubicBezTo>
                <a:close/>
                <a:moveTo>
                  <a:pt x="1630678" y="0"/>
                </a:moveTo>
                <a:cubicBezTo>
                  <a:pt x="1963411" y="0"/>
                  <a:pt x="2237083" y="214121"/>
                  <a:pt x="2269992" y="488510"/>
                </a:cubicBezTo>
                <a:lnTo>
                  <a:pt x="2270238" y="492633"/>
                </a:lnTo>
                <a:lnTo>
                  <a:pt x="3066347" y="492633"/>
                </a:lnTo>
                <a:lnTo>
                  <a:pt x="3105012" y="494313"/>
                </a:lnTo>
                <a:lnTo>
                  <a:pt x="3141998" y="501035"/>
                </a:lnTo>
                <a:lnTo>
                  <a:pt x="3175621" y="512796"/>
                </a:lnTo>
                <a:lnTo>
                  <a:pt x="3202518" y="529599"/>
                </a:lnTo>
                <a:lnTo>
                  <a:pt x="3217649" y="539681"/>
                </a:lnTo>
                <a:lnTo>
                  <a:pt x="3229416" y="549763"/>
                </a:lnTo>
                <a:lnTo>
                  <a:pt x="3237821" y="561524"/>
                </a:lnTo>
                <a:lnTo>
                  <a:pt x="3244546" y="573285"/>
                </a:lnTo>
                <a:lnTo>
                  <a:pt x="3252951" y="585046"/>
                </a:lnTo>
                <a:lnTo>
                  <a:pt x="3256314" y="596807"/>
                </a:lnTo>
                <a:lnTo>
                  <a:pt x="3259676" y="610251"/>
                </a:lnTo>
                <a:lnTo>
                  <a:pt x="3261356" y="625372"/>
                </a:lnTo>
                <a:lnTo>
                  <a:pt x="3261356" y="1326877"/>
                </a:lnTo>
                <a:lnTo>
                  <a:pt x="3261353" y="1326877"/>
                </a:lnTo>
                <a:lnTo>
                  <a:pt x="3261350" y="1326880"/>
                </a:lnTo>
                <a:lnTo>
                  <a:pt x="3066350" y="1378964"/>
                </a:lnTo>
                <a:lnTo>
                  <a:pt x="2854531" y="1434413"/>
                </a:lnTo>
                <a:lnTo>
                  <a:pt x="2602365" y="1494902"/>
                </a:lnTo>
                <a:lnTo>
                  <a:pt x="2466193" y="1526826"/>
                </a:lnTo>
                <a:lnTo>
                  <a:pt x="2330026" y="1557071"/>
                </a:lnTo>
                <a:lnTo>
                  <a:pt x="2193854" y="1587315"/>
                </a:lnTo>
                <a:lnTo>
                  <a:pt x="2061046" y="1612517"/>
                </a:lnTo>
                <a:lnTo>
                  <a:pt x="1934963" y="1634360"/>
                </a:lnTo>
                <a:lnTo>
                  <a:pt x="1820647" y="1649484"/>
                </a:lnTo>
                <a:lnTo>
                  <a:pt x="1719781" y="1661245"/>
                </a:lnTo>
                <a:lnTo>
                  <a:pt x="1672711" y="1664604"/>
                </a:lnTo>
                <a:lnTo>
                  <a:pt x="1630683" y="1666287"/>
                </a:lnTo>
                <a:lnTo>
                  <a:pt x="1588655" y="1664604"/>
                </a:lnTo>
                <a:lnTo>
                  <a:pt x="1544944" y="1661245"/>
                </a:lnTo>
                <a:lnTo>
                  <a:pt x="1442396" y="1649484"/>
                </a:lnTo>
                <a:lnTo>
                  <a:pt x="1326400" y="1634360"/>
                </a:lnTo>
                <a:lnTo>
                  <a:pt x="1200317" y="1612517"/>
                </a:lnTo>
                <a:lnTo>
                  <a:pt x="1067508" y="1587315"/>
                </a:lnTo>
                <a:lnTo>
                  <a:pt x="933020" y="1560430"/>
                </a:lnTo>
                <a:lnTo>
                  <a:pt x="795169" y="1530186"/>
                </a:lnTo>
                <a:lnTo>
                  <a:pt x="660681" y="1496582"/>
                </a:lnTo>
                <a:lnTo>
                  <a:pt x="406834" y="1436093"/>
                </a:lnTo>
                <a:lnTo>
                  <a:pt x="196695" y="1382323"/>
                </a:lnTo>
                <a:lnTo>
                  <a:pt x="3" y="1330236"/>
                </a:lnTo>
                <a:lnTo>
                  <a:pt x="3" y="1332325"/>
                </a:lnTo>
                <a:lnTo>
                  <a:pt x="0" y="1332322"/>
                </a:lnTo>
                <a:lnTo>
                  <a:pt x="0" y="971511"/>
                </a:lnTo>
                <a:lnTo>
                  <a:pt x="0" y="625372"/>
                </a:lnTo>
                <a:lnTo>
                  <a:pt x="1683" y="610251"/>
                </a:lnTo>
                <a:lnTo>
                  <a:pt x="5046" y="596807"/>
                </a:lnTo>
                <a:lnTo>
                  <a:pt x="8405" y="585046"/>
                </a:lnTo>
                <a:lnTo>
                  <a:pt x="16813" y="573285"/>
                </a:lnTo>
                <a:lnTo>
                  <a:pt x="25218" y="561524"/>
                </a:lnTo>
                <a:lnTo>
                  <a:pt x="35303" y="549763"/>
                </a:lnTo>
                <a:lnTo>
                  <a:pt x="47073" y="539681"/>
                </a:lnTo>
                <a:lnTo>
                  <a:pt x="57158" y="529599"/>
                </a:lnTo>
                <a:lnTo>
                  <a:pt x="87418" y="512796"/>
                </a:lnTo>
                <a:lnTo>
                  <a:pt x="121041" y="501035"/>
                </a:lnTo>
                <a:lnTo>
                  <a:pt x="158027" y="494313"/>
                </a:lnTo>
                <a:lnTo>
                  <a:pt x="196692" y="492633"/>
                </a:lnTo>
                <a:lnTo>
                  <a:pt x="991117" y="492633"/>
                </a:lnTo>
                <a:lnTo>
                  <a:pt x="991363" y="488510"/>
                </a:lnTo>
                <a:cubicBezTo>
                  <a:pt x="1024272" y="214121"/>
                  <a:pt x="1297944" y="0"/>
                  <a:pt x="16306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雨伞"/>
          <p:cNvSpPr/>
          <p:nvPr/>
        </p:nvSpPr>
        <p:spPr>
          <a:xfrm>
            <a:off x="4820285" y="3251200"/>
            <a:ext cx="782320" cy="782320"/>
          </a:xfrm>
          <a:custGeom>
            <a:avLst/>
            <a:gdLst>
              <a:gd name="connsiteX0" fmla="*/ 10295531 w 10295617"/>
              <a:gd name="connsiteY0" fmla="*/ 6044312 h 10760938"/>
              <a:gd name="connsiteX1" fmla="*/ 10295617 w 10295617"/>
              <a:gd name="connsiteY1" fmla="*/ 6046023 h 10760938"/>
              <a:gd name="connsiteX2" fmla="*/ 10295311 w 10295617"/>
              <a:gd name="connsiteY2" fmla="*/ 6046023 h 10760938"/>
              <a:gd name="connsiteX3" fmla="*/ 86 w 10295617"/>
              <a:gd name="connsiteY3" fmla="*/ 6044312 h 10760938"/>
              <a:gd name="connsiteX4" fmla="*/ 306 w 10295617"/>
              <a:gd name="connsiteY4" fmla="*/ 6046023 h 10760938"/>
              <a:gd name="connsiteX5" fmla="*/ 0 w 10295617"/>
              <a:gd name="connsiteY5" fmla="*/ 6046023 h 10760938"/>
              <a:gd name="connsiteX6" fmla="*/ 5147809 w 10295617"/>
              <a:gd name="connsiteY6" fmla="*/ 0 h 10760938"/>
              <a:gd name="connsiteX7" fmla="*/ 5325006 w 10295617"/>
              <a:gd name="connsiteY7" fmla="*/ 177197 h 10760938"/>
              <a:gd name="connsiteX8" fmla="*/ 5325006 w 10295617"/>
              <a:gd name="connsiteY8" fmla="*/ 837837 h 10760938"/>
              <a:gd name="connsiteX9" fmla="*/ 5396256 w 10295617"/>
              <a:gd name="connsiteY9" fmla="*/ 839547 h 10760938"/>
              <a:gd name="connsiteX10" fmla="*/ 10269039 w 10295617"/>
              <a:gd name="connsiteY10" fmla="*/ 5513084 h 10760938"/>
              <a:gd name="connsiteX11" fmla="*/ 10295425 w 10295617"/>
              <a:gd name="connsiteY11" fmla="*/ 6042158 h 10760938"/>
              <a:gd name="connsiteX12" fmla="*/ 10260748 w 10295617"/>
              <a:gd name="connsiteY12" fmla="*/ 5773580 h 10760938"/>
              <a:gd name="connsiteX13" fmla="*/ 8579250 w 10295617"/>
              <a:gd name="connsiteY13" fmla="*/ 4703575 h 10760938"/>
              <a:gd name="connsiteX14" fmla="*/ 6897754 w 10295617"/>
              <a:gd name="connsiteY14" fmla="*/ 5773580 h 10760938"/>
              <a:gd name="connsiteX15" fmla="*/ 6863530 w 10295617"/>
              <a:gd name="connsiteY15" fmla="*/ 6038646 h 10760938"/>
              <a:gd name="connsiteX16" fmla="*/ 6829306 w 10295617"/>
              <a:gd name="connsiteY16" fmla="*/ 5773580 h 10760938"/>
              <a:gd name="connsiteX17" fmla="*/ 5451635 w 10295617"/>
              <a:gd name="connsiteY17" fmla="*/ 4724506 h 10760938"/>
              <a:gd name="connsiteX18" fmla="*/ 5325006 w 10295617"/>
              <a:gd name="connsiteY18" fmla="*/ 4711318 h 10760938"/>
              <a:gd name="connsiteX19" fmla="*/ 5325006 w 10295617"/>
              <a:gd name="connsiteY19" fmla="*/ 9805674 h 10760938"/>
              <a:gd name="connsiteX20" fmla="*/ 5325006 w 10295617"/>
              <a:gd name="connsiteY20" fmla="*/ 9821152 h 10760938"/>
              <a:gd name="connsiteX21" fmla="*/ 5323964 w 10295617"/>
              <a:gd name="connsiteY21" fmla="*/ 9821152 h 10760938"/>
              <a:gd name="connsiteX22" fmla="*/ 5316404 w 10295617"/>
              <a:gd name="connsiteY22" fmla="*/ 9933477 h 10760938"/>
              <a:gd name="connsiteX23" fmla="*/ 4838721 w 10295617"/>
              <a:gd name="connsiteY23" fmla="*/ 10637788 h 10760938"/>
              <a:gd name="connsiteX24" fmla="*/ 3875045 w 10295617"/>
              <a:gd name="connsiteY24" fmla="*/ 10623063 h 10760938"/>
              <a:gd name="connsiteX25" fmla="*/ 3414410 w 10295617"/>
              <a:gd name="connsiteY25" fmla="*/ 9776480 h 10760938"/>
              <a:gd name="connsiteX26" fmla="*/ 3769699 w 10295617"/>
              <a:gd name="connsiteY26" fmla="*/ 9787246 h 10760938"/>
              <a:gd name="connsiteX27" fmla="*/ 4058978 w 10295617"/>
              <a:gd name="connsiteY27" fmla="*/ 10318901 h 10760938"/>
              <a:gd name="connsiteX28" fmla="*/ 4664167 w 10295617"/>
              <a:gd name="connsiteY28" fmla="*/ 10328148 h 10760938"/>
              <a:gd name="connsiteX29" fmla="*/ 4969554 w 10295617"/>
              <a:gd name="connsiteY29" fmla="*/ 9805580 h 10760938"/>
              <a:gd name="connsiteX30" fmla="*/ 4970612 w 10295617"/>
              <a:gd name="connsiteY30" fmla="*/ 9805580 h 10760938"/>
              <a:gd name="connsiteX31" fmla="*/ 4970612 w 10295617"/>
              <a:gd name="connsiteY31" fmla="*/ 4711318 h 10760938"/>
              <a:gd name="connsiteX32" fmla="*/ 4843983 w 10295617"/>
              <a:gd name="connsiteY32" fmla="*/ 4724506 h 10760938"/>
              <a:gd name="connsiteX33" fmla="*/ 3466313 w 10295617"/>
              <a:gd name="connsiteY33" fmla="*/ 5773580 h 10760938"/>
              <a:gd name="connsiteX34" fmla="*/ 3432089 w 10295617"/>
              <a:gd name="connsiteY34" fmla="*/ 6038646 h 10760938"/>
              <a:gd name="connsiteX35" fmla="*/ 3397865 w 10295617"/>
              <a:gd name="connsiteY35" fmla="*/ 5773580 h 10760938"/>
              <a:gd name="connsiteX36" fmla="*/ 1716367 w 10295617"/>
              <a:gd name="connsiteY36" fmla="*/ 4703575 h 10760938"/>
              <a:gd name="connsiteX37" fmla="*/ 34871 w 10295617"/>
              <a:gd name="connsiteY37" fmla="*/ 5773580 h 10760938"/>
              <a:gd name="connsiteX38" fmla="*/ 194 w 10295617"/>
              <a:gd name="connsiteY38" fmla="*/ 6042158 h 10760938"/>
              <a:gd name="connsiteX39" fmla="*/ 26578 w 10295617"/>
              <a:gd name="connsiteY39" fmla="*/ 5513084 h 10760938"/>
              <a:gd name="connsiteX40" fmla="*/ 4899361 w 10295617"/>
              <a:gd name="connsiteY40" fmla="*/ 839547 h 10760938"/>
              <a:gd name="connsiteX41" fmla="*/ 4970612 w 10295617"/>
              <a:gd name="connsiteY41" fmla="*/ 837837 h 10760938"/>
              <a:gd name="connsiteX42" fmla="*/ 4970612 w 10295617"/>
              <a:gd name="connsiteY42" fmla="*/ 177197 h 10760938"/>
              <a:gd name="connsiteX43" fmla="*/ 5147809 w 10295617"/>
              <a:gd name="connsiteY43" fmla="*/ 0 h 1076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295617" h="10760938">
                <a:moveTo>
                  <a:pt x="10295531" y="6044312"/>
                </a:moveTo>
                <a:lnTo>
                  <a:pt x="10295617" y="6046023"/>
                </a:lnTo>
                <a:lnTo>
                  <a:pt x="10295311" y="6046023"/>
                </a:lnTo>
                <a:close/>
                <a:moveTo>
                  <a:pt x="86" y="6044312"/>
                </a:moveTo>
                <a:lnTo>
                  <a:pt x="306" y="6046023"/>
                </a:lnTo>
                <a:lnTo>
                  <a:pt x="0" y="6046023"/>
                </a:lnTo>
                <a:close/>
                <a:moveTo>
                  <a:pt x="5147809" y="0"/>
                </a:moveTo>
                <a:cubicBezTo>
                  <a:pt x="5245672" y="0"/>
                  <a:pt x="5325006" y="79334"/>
                  <a:pt x="5325006" y="177197"/>
                </a:cubicBezTo>
                <a:lnTo>
                  <a:pt x="5325006" y="837837"/>
                </a:lnTo>
                <a:lnTo>
                  <a:pt x="5396256" y="839547"/>
                </a:lnTo>
                <a:cubicBezTo>
                  <a:pt x="7948306" y="962340"/>
                  <a:pt x="10013658" y="2966815"/>
                  <a:pt x="10269039" y="5513084"/>
                </a:cubicBezTo>
                <a:lnTo>
                  <a:pt x="10295425" y="6042158"/>
                </a:lnTo>
                <a:lnTo>
                  <a:pt x="10260748" y="5773580"/>
                </a:lnTo>
                <a:cubicBezTo>
                  <a:pt x="10100703" y="5162929"/>
                  <a:pt x="9408684" y="4703575"/>
                  <a:pt x="8579250" y="4703575"/>
                </a:cubicBezTo>
                <a:cubicBezTo>
                  <a:pt x="7749818" y="4703575"/>
                  <a:pt x="7057798" y="5162929"/>
                  <a:pt x="6897754" y="5773580"/>
                </a:cubicBezTo>
                <a:lnTo>
                  <a:pt x="6863530" y="6038646"/>
                </a:lnTo>
                <a:lnTo>
                  <a:pt x="6829306" y="5773580"/>
                </a:lnTo>
                <a:cubicBezTo>
                  <a:pt x="6689267" y="5239260"/>
                  <a:pt x="6141936" y="4820778"/>
                  <a:pt x="5451635" y="4724506"/>
                </a:cubicBezTo>
                <a:lnTo>
                  <a:pt x="5325006" y="4711318"/>
                </a:lnTo>
                <a:lnTo>
                  <a:pt x="5325006" y="9805674"/>
                </a:lnTo>
                <a:lnTo>
                  <a:pt x="5325006" y="9821152"/>
                </a:lnTo>
                <a:lnTo>
                  <a:pt x="5323964" y="9821152"/>
                </a:lnTo>
                <a:lnTo>
                  <a:pt x="5316404" y="9933477"/>
                </a:lnTo>
                <a:cubicBezTo>
                  <a:pt x="5276666" y="10227644"/>
                  <a:pt x="5101532" y="10489633"/>
                  <a:pt x="4838721" y="10637788"/>
                </a:cubicBezTo>
                <a:cubicBezTo>
                  <a:pt x="4538366" y="10807108"/>
                  <a:pt x="4170086" y="10801480"/>
                  <a:pt x="3875045" y="10623063"/>
                </a:cubicBezTo>
                <a:cubicBezTo>
                  <a:pt x="3580003" y="10444646"/>
                  <a:pt x="3403967" y="10121115"/>
                  <a:pt x="3414410" y="9776480"/>
                </a:cubicBezTo>
                <a:lnTo>
                  <a:pt x="3769699" y="9787246"/>
                </a:lnTo>
                <a:cubicBezTo>
                  <a:pt x="3763141" y="10003677"/>
                  <a:pt x="3873692" y="10206855"/>
                  <a:pt x="4058978" y="10318901"/>
                </a:cubicBezTo>
                <a:cubicBezTo>
                  <a:pt x="4244264" y="10430947"/>
                  <a:pt x="4475544" y="10434481"/>
                  <a:pt x="4664167" y="10328148"/>
                </a:cubicBezTo>
                <a:cubicBezTo>
                  <a:pt x="4852790" y="10221815"/>
                  <a:pt x="4969497" y="10022110"/>
                  <a:pt x="4969554" y="9805580"/>
                </a:cubicBezTo>
                <a:lnTo>
                  <a:pt x="4970612" y="9805580"/>
                </a:lnTo>
                <a:lnTo>
                  <a:pt x="4970612" y="4711318"/>
                </a:lnTo>
                <a:lnTo>
                  <a:pt x="4843983" y="4724506"/>
                </a:lnTo>
                <a:cubicBezTo>
                  <a:pt x="4153684" y="4820778"/>
                  <a:pt x="3606351" y="5239260"/>
                  <a:pt x="3466313" y="5773580"/>
                </a:cubicBezTo>
                <a:lnTo>
                  <a:pt x="3432089" y="6038646"/>
                </a:lnTo>
                <a:lnTo>
                  <a:pt x="3397865" y="5773580"/>
                </a:lnTo>
                <a:cubicBezTo>
                  <a:pt x="3237820" y="5162929"/>
                  <a:pt x="2545801" y="4703575"/>
                  <a:pt x="1716367" y="4703575"/>
                </a:cubicBezTo>
                <a:cubicBezTo>
                  <a:pt x="886935" y="4703575"/>
                  <a:pt x="194916" y="5162929"/>
                  <a:pt x="34871" y="5773580"/>
                </a:cubicBezTo>
                <a:lnTo>
                  <a:pt x="194" y="6042158"/>
                </a:lnTo>
                <a:lnTo>
                  <a:pt x="26578" y="5513084"/>
                </a:lnTo>
                <a:cubicBezTo>
                  <a:pt x="281959" y="2966815"/>
                  <a:pt x="2347313" y="962340"/>
                  <a:pt x="4899361" y="839547"/>
                </a:cubicBezTo>
                <a:lnTo>
                  <a:pt x="4970612" y="837837"/>
                </a:lnTo>
                <a:lnTo>
                  <a:pt x="4970612" y="177197"/>
                </a:lnTo>
                <a:cubicBezTo>
                  <a:pt x="4970612" y="79334"/>
                  <a:pt x="5049946" y="0"/>
                  <a:pt x="51478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1160145" y="2260600"/>
            <a:ext cx="9871710" cy="1014730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PART 3</a:t>
            </a:r>
            <a:r>
              <a:rPr lang="en-US" altLang="zh-CN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</a:p>
        </p:txBody>
      </p:sp>
      <p:sp>
        <p:nvSpPr>
          <p:cNvPr id="5138" name="TextBox 25"/>
          <p:cNvSpPr txBox="1"/>
          <p:nvPr/>
        </p:nvSpPr>
        <p:spPr>
          <a:xfrm>
            <a:off x="4431665" y="3410585"/>
            <a:ext cx="332867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dist" fontAlgn="base"/>
            <a:r>
              <a:rPr lang="zh-CN" altLang="zh-CN" sz="360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履职能力</a:t>
            </a:r>
          </a:p>
        </p:txBody>
      </p:sp>
      <p:sp>
        <p:nvSpPr>
          <p:cNvPr id="15" name="TextBox 25"/>
          <p:cNvSpPr txBox="1"/>
          <p:nvPr/>
        </p:nvSpPr>
        <p:spPr>
          <a:xfrm>
            <a:off x="4432300" y="4001135"/>
            <a:ext cx="3327400" cy="3987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dist" fontAlgn="base"/>
            <a:r>
              <a:rPr lang="zh-CN" altLang="zh-CN" sz="200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Ability to perform duties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" name="TextBox 25"/>
          <p:cNvSpPr txBox="1"/>
          <p:nvPr/>
        </p:nvSpPr>
        <p:spPr>
          <a:xfrm>
            <a:off x="127000" y="95250"/>
            <a:ext cx="655383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 fontAlgn="base"/>
            <a:r>
              <a:rPr lang="en-US" altLang="zh-CN" sz="2400" strike="noStrike" noProof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-</a:t>
            </a:r>
            <a:r>
              <a:rPr lang="zh-CN" altLang="en-US" sz="2400" strike="noStrike" noProof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我的领导力</a:t>
            </a:r>
            <a:r>
              <a:rPr lang="en-US" altLang="zh-CN" sz="2400" strike="noStrike" noProof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/My leadership</a:t>
            </a:r>
          </a:p>
        </p:txBody>
      </p:sp>
      <p:sp>
        <p:nvSpPr>
          <p:cNvPr id="55" name="文本框 22"/>
          <p:cNvSpPr txBox="1"/>
          <p:nvPr/>
        </p:nvSpPr>
        <p:spPr>
          <a:xfrm flipH="1">
            <a:off x="1639253" y="1303020"/>
            <a:ext cx="891349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</a:t>
            </a:r>
          </a:p>
          <a:p>
            <a:pPr lvl="0"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设计，模板所有素材均可自由编辑替换移动。单击此处添加本章节的简要</a:t>
            </a:r>
          </a:p>
          <a:p>
            <a:pPr lvl="0"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内容。本模板精心设计，模板所有素材均可自由编辑替换移动。</a:t>
            </a:r>
          </a:p>
          <a:p>
            <a:pPr lvl="0"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</a:t>
            </a:r>
          </a:p>
        </p:txBody>
      </p:sp>
      <p:sp>
        <p:nvSpPr>
          <p:cNvPr id="26" name="文本框 25"/>
          <p:cNvSpPr txBox="1"/>
          <p:nvPr/>
        </p:nvSpPr>
        <p:spPr>
          <a:xfrm flipH="1">
            <a:off x="4386898" y="716915"/>
            <a:ext cx="3418205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单击此处添加简要内容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3" name="矩形 2"/>
          <p:cNvSpPr/>
          <p:nvPr/>
        </p:nvSpPr>
        <p:spPr>
          <a:xfrm>
            <a:off x="2192020" y="2898140"/>
            <a:ext cx="7807960" cy="755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1647825" y="2557780"/>
            <a:ext cx="8896350" cy="755650"/>
            <a:chOff x="2434" y="4332"/>
            <a:chExt cx="14010" cy="1190"/>
          </a:xfrm>
          <a:solidFill>
            <a:schemeClr val="bg1"/>
          </a:solidFill>
        </p:grpSpPr>
        <p:sp>
          <p:nvSpPr>
            <p:cNvPr id="2" name="椭圆 1"/>
            <p:cNvSpPr/>
            <p:nvPr/>
          </p:nvSpPr>
          <p:spPr>
            <a:xfrm>
              <a:off x="2434" y="4332"/>
              <a:ext cx="1191" cy="11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6708" y="4332"/>
              <a:ext cx="1190" cy="11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15254" y="4332"/>
              <a:ext cx="1190" cy="11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0981" y="4332"/>
              <a:ext cx="1190" cy="11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429" name="稻壳儿小白白(http://dwz.cn/Wu2UP)"/>
          <p:cNvSpPr>
            <a:spLocks noEditPoints="1"/>
          </p:cNvSpPr>
          <p:nvPr/>
        </p:nvSpPr>
        <p:spPr>
          <a:xfrm>
            <a:off x="1880235" y="2638425"/>
            <a:ext cx="311785" cy="587375"/>
          </a:xfrm>
          <a:custGeom>
            <a:avLst/>
            <a:gdLst/>
            <a:ahLst/>
            <a:cxnLst>
              <a:cxn ang="0">
                <a:pos x="213447" y="152045"/>
              </a:cxn>
              <a:cxn ang="0">
                <a:pos x="117052" y="255711"/>
              </a:cxn>
              <a:cxn ang="0">
                <a:pos x="117052" y="283356"/>
              </a:cxn>
              <a:cxn ang="0">
                <a:pos x="165249" y="283356"/>
              </a:cxn>
              <a:cxn ang="0">
                <a:pos x="179020" y="297178"/>
              </a:cxn>
              <a:cxn ang="0">
                <a:pos x="165249" y="304089"/>
              </a:cxn>
              <a:cxn ang="0">
                <a:pos x="48198" y="304089"/>
              </a:cxn>
              <a:cxn ang="0">
                <a:pos x="34427" y="297178"/>
              </a:cxn>
              <a:cxn ang="0">
                <a:pos x="48198" y="283356"/>
              </a:cxn>
              <a:cxn ang="0">
                <a:pos x="96395" y="283356"/>
              </a:cxn>
              <a:cxn ang="0">
                <a:pos x="96395" y="255711"/>
              </a:cxn>
              <a:cxn ang="0">
                <a:pos x="0" y="152045"/>
              </a:cxn>
              <a:cxn ang="0">
                <a:pos x="0" y="131311"/>
              </a:cxn>
              <a:cxn ang="0">
                <a:pos x="13771" y="117489"/>
              </a:cxn>
              <a:cxn ang="0">
                <a:pos x="27542" y="131311"/>
              </a:cxn>
              <a:cxn ang="0">
                <a:pos x="27542" y="152045"/>
              </a:cxn>
              <a:cxn ang="0">
                <a:pos x="110166" y="234978"/>
              </a:cxn>
              <a:cxn ang="0">
                <a:pos x="192791" y="152045"/>
              </a:cxn>
              <a:cxn ang="0">
                <a:pos x="192791" y="131311"/>
              </a:cxn>
              <a:cxn ang="0">
                <a:pos x="199676" y="117489"/>
              </a:cxn>
              <a:cxn ang="0">
                <a:pos x="213447" y="131311"/>
              </a:cxn>
              <a:cxn ang="0">
                <a:pos x="213447" y="152045"/>
              </a:cxn>
              <a:cxn ang="0">
                <a:pos x="165249" y="152045"/>
              </a:cxn>
              <a:cxn ang="0">
                <a:pos x="110166" y="214245"/>
              </a:cxn>
              <a:cxn ang="0">
                <a:pos x="48198" y="152045"/>
              </a:cxn>
              <a:cxn ang="0">
                <a:pos x="48198" y="55289"/>
              </a:cxn>
              <a:cxn ang="0">
                <a:pos x="110166" y="0"/>
              </a:cxn>
              <a:cxn ang="0">
                <a:pos x="165249" y="55289"/>
              </a:cxn>
              <a:cxn ang="0">
                <a:pos x="165249" y="152045"/>
              </a:cxn>
            </a:cxnLst>
            <a:rect l="0" t="0" r="0" b="0"/>
            <a:pathLst>
              <a:path w="31" h="44">
                <a:moveTo>
                  <a:pt x="31" y="22"/>
                </a:moveTo>
                <a:cubicBezTo>
                  <a:pt x="31" y="30"/>
                  <a:pt x="25" y="36"/>
                  <a:pt x="17" y="37"/>
                </a:cubicBezTo>
                <a:cubicBezTo>
                  <a:pt x="17" y="41"/>
                  <a:pt x="17" y="41"/>
                  <a:pt x="17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5" y="41"/>
                  <a:pt x="26" y="42"/>
                  <a:pt x="26" y="43"/>
                </a:cubicBezTo>
                <a:cubicBezTo>
                  <a:pt x="26" y="43"/>
                  <a:pt x="25" y="44"/>
                  <a:pt x="24" y="44"/>
                </a:cubicBezTo>
                <a:cubicBezTo>
                  <a:pt x="7" y="44"/>
                  <a:pt x="7" y="44"/>
                  <a:pt x="7" y="44"/>
                </a:cubicBezTo>
                <a:cubicBezTo>
                  <a:pt x="6" y="44"/>
                  <a:pt x="5" y="43"/>
                  <a:pt x="5" y="43"/>
                </a:cubicBezTo>
                <a:cubicBezTo>
                  <a:pt x="5" y="42"/>
                  <a:pt x="6" y="41"/>
                  <a:pt x="7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6"/>
                  <a:pt x="0" y="30"/>
                  <a:pt x="0" y="22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8"/>
                  <a:pt x="1" y="17"/>
                  <a:pt x="2" y="17"/>
                </a:cubicBezTo>
                <a:cubicBezTo>
                  <a:pt x="3" y="17"/>
                  <a:pt x="4" y="18"/>
                  <a:pt x="4" y="19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9"/>
                  <a:pt x="9" y="34"/>
                  <a:pt x="16" y="34"/>
                </a:cubicBezTo>
                <a:cubicBezTo>
                  <a:pt x="22" y="34"/>
                  <a:pt x="28" y="29"/>
                  <a:pt x="28" y="22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8"/>
                  <a:pt x="28" y="17"/>
                  <a:pt x="29" y="17"/>
                </a:cubicBezTo>
                <a:cubicBezTo>
                  <a:pt x="30" y="17"/>
                  <a:pt x="31" y="18"/>
                  <a:pt x="31" y="19"/>
                </a:cubicBezTo>
                <a:lnTo>
                  <a:pt x="31" y="22"/>
                </a:lnTo>
                <a:close/>
                <a:moveTo>
                  <a:pt x="24" y="22"/>
                </a:moveTo>
                <a:cubicBezTo>
                  <a:pt x="24" y="27"/>
                  <a:pt x="20" y="31"/>
                  <a:pt x="16" y="31"/>
                </a:cubicBezTo>
                <a:cubicBezTo>
                  <a:pt x="11" y="31"/>
                  <a:pt x="7" y="27"/>
                  <a:pt x="7" y="22"/>
                </a:cubicBezTo>
                <a:cubicBezTo>
                  <a:pt x="7" y="8"/>
                  <a:pt x="7" y="8"/>
                  <a:pt x="7" y="8"/>
                </a:cubicBezTo>
                <a:cubicBezTo>
                  <a:pt x="7" y="4"/>
                  <a:pt x="11" y="0"/>
                  <a:pt x="16" y="0"/>
                </a:cubicBezTo>
                <a:cubicBezTo>
                  <a:pt x="20" y="0"/>
                  <a:pt x="24" y="4"/>
                  <a:pt x="24" y="8"/>
                </a:cubicBezTo>
                <a:lnTo>
                  <a:pt x="24" y="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37" name="稻壳儿小白白(http://dwz.cn/Wu2UP)"/>
          <p:cNvSpPr/>
          <p:nvPr/>
        </p:nvSpPr>
        <p:spPr>
          <a:xfrm>
            <a:off x="4534535" y="2646045"/>
            <a:ext cx="409575" cy="595630"/>
          </a:xfrm>
          <a:custGeom>
            <a:avLst/>
            <a:gdLst/>
            <a:ahLst/>
            <a:cxnLst>
              <a:cxn ang="0">
                <a:pos x="207753" y="283619"/>
              </a:cxn>
              <a:cxn ang="0">
                <a:pos x="166203" y="262866"/>
              </a:cxn>
              <a:cxn ang="0">
                <a:pos x="20775" y="117598"/>
              </a:cxn>
              <a:cxn ang="0">
                <a:pos x="0" y="69175"/>
              </a:cxn>
              <a:cxn ang="0">
                <a:pos x="69251" y="0"/>
              </a:cxn>
              <a:cxn ang="0">
                <a:pos x="124652" y="20753"/>
              </a:cxn>
              <a:cxn ang="0">
                <a:pos x="235454" y="131433"/>
              </a:cxn>
              <a:cxn ang="0">
                <a:pos x="235454" y="138351"/>
              </a:cxn>
              <a:cxn ang="0">
                <a:pos x="221603" y="152186"/>
              </a:cxn>
              <a:cxn ang="0">
                <a:pos x="221603" y="152186"/>
              </a:cxn>
              <a:cxn ang="0">
                <a:pos x="103877" y="34588"/>
              </a:cxn>
              <a:cxn ang="0">
                <a:pos x="69251" y="20753"/>
              </a:cxn>
              <a:cxn ang="0">
                <a:pos x="27700" y="69175"/>
              </a:cxn>
              <a:cxn ang="0">
                <a:pos x="41551" y="103763"/>
              </a:cxn>
              <a:cxn ang="0">
                <a:pos x="186978" y="249031"/>
              </a:cxn>
              <a:cxn ang="0">
                <a:pos x="207753" y="262866"/>
              </a:cxn>
              <a:cxn ang="0">
                <a:pos x="235454" y="235196"/>
              </a:cxn>
              <a:cxn ang="0">
                <a:pos x="228528" y="207526"/>
              </a:cxn>
              <a:cxn ang="0">
                <a:pos x="117727" y="96846"/>
              </a:cxn>
              <a:cxn ang="0">
                <a:pos x="110802" y="89928"/>
              </a:cxn>
              <a:cxn ang="0">
                <a:pos x="96951" y="103763"/>
              </a:cxn>
              <a:cxn ang="0">
                <a:pos x="96951" y="117598"/>
              </a:cxn>
              <a:cxn ang="0">
                <a:pos x="173128" y="193691"/>
              </a:cxn>
              <a:cxn ang="0">
                <a:pos x="180053" y="193691"/>
              </a:cxn>
              <a:cxn ang="0">
                <a:pos x="166203" y="214444"/>
              </a:cxn>
              <a:cxn ang="0">
                <a:pos x="159277" y="207526"/>
              </a:cxn>
              <a:cxn ang="0">
                <a:pos x="83101" y="131433"/>
              </a:cxn>
              <a:cxn ang="0">
                <a:pos x="69251" y="103763"/>
              </a:cxn>
              <a:cxn ang="0">
                <a:pos x="110802" y="69175"/>
              </a:cxn>
              <a:cxn ang="0">
                <a:pos x="138502" y="83010"/>
              </a:cxn>
              <a:cxn ang="0">
                <a:pos x="242379" y="186773"/>
              </a:cxn>
              <a:cxn ang="0">
                <a:pos x="263154" y="235196"/>
              </a:cxn>
              <a:cxn ang="0">
                <a:pos x="207753" y="283619"/>
              </a:cxn>
            </a:cxnLst>
            <a:rect l="0" t="0" r="0" b="0"/>
            <a:pathLst>
              <a:path w="38" h="41">
                <a:moveTo>
                  <a:pt x="30" y="41"/>
                </a:moveTo>
                <a:cubicBezTo>
                  <a:pt x="28" y="41"/>
                  <a:pt x="26" y="40"/>
                  <a:pt x="24" y="38"/>
                </a:cubicBezTo>
                <a:cubicBezTo>
                  <a:pt x="3" y="17"/>
                  <a:pt x="3" y="17"/>
                  <a:pt x="3" y="17"/>
                </a:cubicBezTo>
                <a:cubicBezTo>
                  <a:pt x="1" y="16"/>
                  <a:pt x="0" y="13"/>
                  <a:pt x="0" y="10"/>
                </a:cubicBezTo>
                <a:cubicBezTo>
                  <a:pt x="0" y="5"/>
                  <a:pt x="5" y="0"/>
                  <a:pt x="10" y="0"/>
                </a:cubicBezTo>
                <a:cubicBezTo>
                  <a:pt x="13" y="0"/>
                  <a:pt x="16" y="1"/>
                  <a:pt x="18" y="3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20"/>
                  <a:pt x="34" y="20"/>
                </a:cubicBezTo>
                <a:cubicBezTo>
                  <a:pt x="34" y="20"/>
                  <a:pt x="33" y="22"/>
                  <a:pt x="32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15" y="5"/>
                  <a:pt x="15" y="5"/>
                  <a:pt x="15" y="5"/>
                </a:cubicBezTo>
                <a:cubicBezTo>
                  <a:pt x="14" y="4"/>
                  <a:pt x="12" y="3"/>
                  <a:pt x="10" y="3"/>
                </a:cubicBezTo>
                <a:cubicBezTo>
                  <a:pt x="7" y="3"/>
                  <a:pt x="4" y="6"/>
                  <a:pt x="4" y="10"/>
                </a:cubicBezTo>
                <a:cubicBezTo>
                  <a:pt x="4" y="12"/>
                  <a:pt x="4" y="14"/>
                  <a:pt x="6" y="15"/>
                </a:cubicBez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29" y="38"/>
                  <a:pt x="30" y="38"/>
                </a:cubicBezTo>
                <a:cubicBezTo>
                  <a:pt x="33" y="38"/>
                  <a:pt x="34" y="36"/>
                  <a:pt x="34" y="34"/>
                </a:cubicBezTo>
                <a:cubicBezTo>
                  <a:pt x="34" y="32"/>
                  <a:pt x="34" y="31"/>
                  <a:pt x="33" y="30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6" y="13"/>
                  <a:pt x="16" y="13"/>
                </a:cubicBezTo>
                <a:cubicBezTo>
                  <a:pt x="15" y="13"/>
                  <a:pt x="14" y="14"/>
                  <a:pt x="14" y="15"/>
                </a:cubicBezTo>
                <a:cubicBezTo>
                  <a:pt x="14" y="16"/>
                  <a:pt x="14" y="16"/>
                  <a:pt x="14" y="17"/>
                </a:cubicBezTo>
                <a:cubicBezTo>
                  <a:pt x="25" y="28"/>
                  <a:pt x="25" y="28"/>
                  <a:pt x="25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29"/>
                  <a:pt x="24" y="31"/>
                  <a:pt x="24" y="31"/>
                </a:cubicBezTo>
                <a:cubicBezTo>
                  <a:pt x="23" y="31"/>
                  <a:pt x="23" y="30"/>
                  <a:pt x="23" y="30"/>
                </a:cubicBezTo>
                <a:cubicBezTo>
                  <a:pt x="12" y="19"/>
                  <a:pt x="12" y="19"/>
                  <a:pt x="12" y="19"/>
                </a:cubicBezTo>
                <a:cubicBezTo>
                  <a:pt x="11" y="18"/>
                  <a:pt x="10" y="17"/>
                  <a:pt x="10" y="15"/>
                </a:cubicBezTo>
                <a:cubicBezTo>
                  <a:pt x="10" y="12"/>
                  <a:pt x="13" y="10"/>
                  <a:pt x="16" y="10"/>
                </a:cubicBezTo>
                <a:cubicBezTo>
                  <a:pt x="17" y="10"/>
                  <a:pt x="19" y="11"/>
                  <a:pt x="20" y="12"/>
                </a:cubicBezTo>
                <a:cubicBezTo>
                  <a:pt x="35" y="27"/>
                  <a:pt x="35" y="27"/>
                  <a:pt x="35" y="27"/>
                </a:cubicBezTo>
                <a:cubicBezTo>
                  <a:pt x="37" y="29"/>
                  <a:pt x="38" y="31"/>
                  <a:pt x="38" y="34"/>
                </a:cubicBezTo>
                <a:cubicBezTo>
                  <a:pt x="38" y="38"/>
                  <a:pt x="35" y="41"/>
                  <a:pt x="30" y="4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64" name="稻壳儿小白白(http://dwz.cn/Wu2UP)"/>
          <p:cNvSpPr>
            <a:spLocks noEditPoints="1"/>
          </p:cNvSpPr>
          <p:nvPr/>
        </p:nvSpPr>
        <p:spPr>
          <a:xfrm>
            <a:off x="7273925" y="2679700"/>
            <a:ext cx="358140" cy="473710"/>
          </a:xfrm>
          <a:custGeom>
            <a:avLst/>
            <a:gdLst/>
            <a:ahLst/>
            <a:cxnLst>
              <a:cxn ang="0">
                <a:pos x="283620" y="269784"/>
              </a:cxn>
              <a:cxn ang="0">
                <a:pos x="269785" y="283619"/>
              </a:cxn>
              <a:cxn ang="0">
                <a:pos x="20753" y="283619"/>
              </a:cxn>
              <a:cxn ang="0">
                <a:pos x="0" y="269784"/>
              </a:cxn>
              <a:cxn ang="0">
                <a:pos x="0" y="20753"/>
              </a:cxn>
              <a:cxn ang="0">
                <a:pos x="20753" y="0"/>
              </a:cxn>
              <a:cxn ang="0">
                <a:pos x="193692" y="0"/>
              </a:cxn>
              <a:cxn ang="0">
                <a:pos x="221362" y="13835"/>
              </a:cxn>
              <a:cxn ang="0">
                <a:pos x="276702" y="62258"/>
              </a:cxn>
              <a:cxn ang="0">
                <a:pos x="283620" y="96846"/>
              </a:cxn>
              <a:cxn ang="0">
                <a:pos x="283620" y="269784"/>
              </a:cxn>
              <a:cxn ang="0">
                <a:pos x="262867" y="262866"/>
              </a:cxn>
              <a:cxn ang="0">
                <a:pos x="262867" y="96846"/>
              </a:cxn>
              <a:cxn ang="0">
                <a:pos x="255950" y="83010"/>
              </a:cxn>
              <a:cxn ang="0">
                <a:pos x="207527" y="27670"/>
              </a:cxn>
              <a:cxn ang="0">
                <a:pos x="193692" y="27670"/>
              </a:cxn>
              <a:cxn ang="0">
                <a:pos x="193692" y="103763"/>
              </a:cxn>
              <a:cxn ang="0">
                <a:pos x="172939" y="117598"/>
              </a:cxn>
              <a:cxn ang="0">
                <a:pos x="69176" y="117598"/>
              </a:cxn>
              <a:cxn ang="0">
                <a:pos x="48423" y="103763"/>
              </a:cxn>
              <a:cxn ang="0">
                <a:pos x="48423" y="27670"/>
              </a:cxn>
              <a:cxn ang="0">
                <a:pos x="27670" y="27670"/>
              </a:cxn>
              <a:cxn ang="0">
                <a:pos x="27670" y="262866"/>
              </a:cxn>
              <a:cxn ang="0">
                <a:pos x="48423" y="262866"/>
              </a:cxn>
              <a:cxn ang="0">
                <a:pos x="48423" y="186773"/>
              </a:cxn>
              <a:cxn ang="0">
                <a:pos x="69176" y="166021"/>
              </a:cxn>
              <a:cxn ang="0">
                <a:pos x="221362" y="166021"/>
              </a:cxn>
              <a:cxn ang="0">
                <a:pos x="235197" y="186773"/>
              </a:cxn>
              <a:cxn ang="0">
                <a:pos x="235197" y="262866"/>
              </a:cxn>
              <a:cxn ang="0">
                <a:pos x="262867" y="262866"/>
              </a:cxn>
              <a:cxn ang="0">
                <a:pos x="214444" y="262866"/>
              </a:cxn>
              <a:cxn ang="0">
                <a:pos x="214444" y="193691"/>
              </a:cxn>
              <a:cxn ang="0">
                <a:pos x="69176" y="193691"/>
              </a:cxn>
              <a:cxn ang="0">
                <a:pos x="69176" y="262866"/>
              </a:cxn>
              <a:cxn ang="0">
                <a:pos x="214444" y="262866"/>
              </a:cxn>
              <a:cxn ang="0">
                <a:pos x="166021" y="27670"/>
              </a:cxn>
              <a:cxn ang="0">
                <a:pos x="159104" y="27670"/>
              </a:cxn>
              <a:cxn ang="0">
                <a:pos x="124516" y="27670"/>
              </a:cxn>
              <a:cxn ang="0">
                <a:pos x="117599" y="27670"/>
              </a:cxn>
              <a:cxn ang="0">
                <a:pos x="117599" y="89928"/>
              </a:cxn>
              <a:cxn ang="0">
                <a:pos x="124516" y="96846"/>
              </a:cxn>
              <a:cxn ang="0">
                <a:pos x="159104" y="96846"/>
              </a:cxn>
              <a:cxn ang="0">
                <a:pos x="166021" y="89928"/>
              </a:cxn>
              <a:cxn ang="0">
                <a:pos x="166021" y="27670"/>
              </a:cxn>
            </a:cxnLst>
            <a:rect l="0" t="0" r="0" b="0"/>
            <a:pathLst>
              <a:path w="41" h="41">
                <a:moveTo>
                  <a:pt x="41" y="39"/>
                </a:moveTo>
                <a:cubicBezTo>
                  <a:pt x="41" y="40"/>
                  <a:pt x="40" y="41"/>
                  <a:pt x="39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1" y="41"/>
                  <a:pt x="0" y="40"/>
                  <a:pt x="0" y="39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9" y="0"/>
                  <a:pt x="31" y="1"/>
                  <a:pt x="32" y="2"/>
                </a:cubicBezTo>
                <a:cubicBezTo>
                  <a:pt x="40" y="9"/>
                  <a:pt x="40" y="9"/>
                  <a:pt x="40" y="9"/>
                </a:cubicBezTo>
                <a:cubicBezTo>
                  <a:pt x="41" y="10"/>
                  <a:pt x="41" y="12"/>
                  <a:pt x="41" y="14"/>
                </a:cubicBezTo>
                <a:lnTo>
                  <a:pt x="41" y="39"/>
                </a:lnTo>
                <a:close/>
                <a:moveTo>
                  <a:pt x="38" y="38"/>
                </a:moveTo>
                <a:cubicBezTo>
                  <a:pt x="38" y="14"/>
                  <a:pt x="38" y="14"/>
                  <a:pt x="38" y="14"/>
                </a:cubicBezTo>
                <a:cubicBezTo>
                  <a:pt x="38" y="13"/>
                  <a:pt x="37" y="12"/>
                  <a:pt x="37" y="12"/>
                </a:cubicBezTo>
                <a:cubicBezTo>
                  <a:pt x="30" y="4"/>
                  <a:pt x="30" y="4"/>
                  <a:pt x="30" y="4"/>
                </a:cubicBezTo>
                <a:cubicBezTo>
                  <a:pt x="29" y="4"/>
                  <a:pt x="28" y="4"/>
                  <a:pt x="28" y="4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6"/>
                  <a:pt x="26" y="17"/>
                  <a:pt x="25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8" y="17"/>
                  <a:pt x="7" y="16"/>
                  <a:pt x="7" y="15"/>
                </a:cubicBezTo>
                <a:cubicBezTo>
                  <a:pt x="7" y="4"/>
                  <a:pt x="7" y="4"/>
                  <a:pt x="7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38"/>
                  <a:pt x="4" y="38"/>
                  <a:pt x="4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5"/>
                  <a:pt x="8" y="24"/>
                  <a:pt x="10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3" y="24"/>
                  <a:pt x="34" y="25"/>
                  <a:pt x="34" y="27"/>
                </a:cubicBezTo>
                <a:cubicBezTo>
                  <a:pt x="34" y="38"/>
                  <a:pt x="34" y="38"/>
                  <a:pt x="34" y="38"/>
                </a:cubicBezTo>
                <a:lnTo>
                  <a:pt x="38" y="38"/>
                </a:lnTo>
                <a:close/>
                <a:moveTo>
                  <a:pt x="31" y="38"/>
                </a:moveTo>
                <a:cubicBezTo>
                  <a:pt x="31" y="28"/>
                  <a:pt x="31" y="28"/>
                  <a:pt x="31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10" y="38"/>
                  <a:pt x="10" y="38"/>
                  <a:pt x="10" y="38"/>
                </a:cubicBezTo>
                <a:lnTo>
                  <a:pt x="31" y="38"/>
                </a:lnTo>
                <a:close/>
                <a:moveTo>
                  <a:pt x="24" y="4"/>
                </a:moveTo>
                <a:cubicBezTo>
                  <a:pt x="24" y="4"/>
                  <a:pt x="24" y="4"/>
                  <a:pt x="23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7" y="4"/>
                  <a:pt x="17" y="4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3"/>
                  <a:pt x="18" y="14"/>
                  <a:pt x="18" y="14"/>
                </a:cubicBezTo>
                <a:cubicBezTo>
                  <a:pt x="23" y="14"/>
                  <a:pt x="23" y="14"/>
                  <a:pt x="23" y="14"/>
                </a:cubicBezTo>
                <a:cubicBezTo>
                  <a:pt x="24" y="14"/>
                  <a:pt x="24" y="13"/>
                  <a:pt x="24" y="13"/>
                </a:cubicBezTo>
                <a:lnTo>
                  <a:pt x="24" y="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87" name="稻壳儿小白白(http://dwz.cn/Wu2UP)"/>
          <p:cNvSpPr>
            <a:spLocks noEditPoints="1"/>
          </p:cNvSpPr>
          <p:nvPr/>
        </p:nvSpPr>
        <p:spPr>
          <a:xfrm>
            <a:off x="10020300" y="2646045"/>
            <a:ext cx="342265" cy="579755"/>
          </a:xfrm>
          <a:custGeom>
            <a:avLst/>
            <a:gdLst/>
            <a:ahLst/>
            <a:cxnLst>
              <a:cxn ang="0">
                <a:pos x="214678" y="326382"/>
              </a:cxn>
              <a:cxn ang="0">
                <a:pos x="214678" y="333326"/>
              </a:cxn>
              <a:cxn ang="0">
                <a:pos x="214678" y="333326"/>
              </a:cxn>
              <a:cxn ang="0">
                <a:pos x="6925" y="333326"/>
              </a:cxn>
              <a:cxn ang="0">
                <a:pos x="0" y="333326"/>
              </a:cxn>
              <a:cxn ang="0">
                <a:pos x="0" y="333326"/>
              </a:cxn>
              <a:cxn ang="0">
                <a:pos x="0" y="201384"/>
              </a:cxn>
              <a:cxn ang="0">
                <a:pos x="20775" y="201384"/>
              </a:cxn>
              <a:cxn ang="0">
                <a:pos x="20775" y="312493"/>
              </a:cxn>
              <a:cxn ang="0">
                <a:pos x="193903" y="312493"/>
              </a:cxn>
              <a:cxn ang="0">
                <a:pos x="193903" y="201384"/>
              </a:cxn>
              <a:cxn ang="0">
                <a:pos x="214678" y="201384"/>
              </a:cxn>
              <a:cxn ang="0">
                <a:pos x="214678" y="326382"/>
              </a:cxn>
              <a:cxn ang="0">
                <a:pos x="173128" y="291660"/>
              </a:cxn>
              <a:cxn ang="0">
                <a:pos x="41551" y="291660"/>
              </a:cxn>
              <a:cxn ang="0">
                <a:pos x="41551" y="263883"/>
              </a:cxn>
              <a:cxn ang="0">
                <a:pos x="173128" y="263883"/>
              </a:cxn>
              <a:cxn ang="0">
                <a:pos x="173128" y="291660"/>
              </a:cxn>
              <a:cxn ang="0">
                <a:pos x="173128" y="229162"/>
              </a:cxn>
              <a:cxn ang="0">
                <a:pos x="173128" y="256939"/>
              </a:cxn>
              <a:cxn ang="0">
                <a:pos x="41551" y="243050"/>
              </a:cxn>
              <a:cxn ang="0">
                <a:pos x="41551" y="215273"/>
              </a:cxn>
              <a:cxn ang="0">
                <a:pos x="173128" y="229162"/>
              </a:cxn>
              <a:cxn ang="0">
                <a:pos x="186978" y="194440"/>
              </a:cxn>
              <a:cxn ang="0">
                <a:pos x="180053" y="215273"/>
              </a:cxn>
              <a:cxn ang="0">
                <a:pos x="48476" y="187496"/>
              </a:cxn>
              <a:cxn ang="0">
                <a:pos x="55401" y="159719"/>
              </a:cxn>
              <a:cxn ang="0">
                <a:pos x="186978" y="194440"/>
              </a:cxn>
              <a:cxn ang="0">
                <a:pos x="200828" y="159719"/>
              </a:cxn>
              <a:cxn ang="0">
                <a:pos x="186978" y="180552"/>
              </a:cxn>
              <a:cxn ang="0">
                <a:pos x="76176" y="118053"/>
              </a:cxn>
              <a:cxn ang="0">
                <a:pos x="90026" y="90276"/>
              </a:cxn>
              <a:cxn ang="0">
                <a:pos x="200828" y="159719"/>
              </a:cxn>
              <a:cxn ang="0">
                <a:pos x="228528" y="138886"/>
              </a:cxn>
              <a:cxn ang="0">
                <a:pos x="207753" y="152774"/>
              </a:cxn>
              <a:cxn ang="0">
                <a:pos x="131577" y="48610"/>
              </a:cxn>
              <a:cxn ang="0">
                <a:pos x="152352" y="27777"/>
              </a:cxn>
              <a:cxn ang="0">
                <a:pos x="228528" y="138886"/>
              </a:cxn>
              <a:cxn ang="0">
                <a:pos x="263154" y="131942"/>
              </a:cxn>
              <a:cxn ang="0">
                <a:pos x="235454" y="138886"/>
              </a:cxn>
              <a:cxn ang="0">
                <a:pos x="207753" y="6944"/>
              </a:cxn>
              <a:cxn ang="0">
                <a:pos x="235454" y="0"/>
              </a:cxn>
              <a:cxn ang="0">
                <a:pos x="263154" y="131942"/>
              </a:cxn>
            </a:cxnLst>
            <a:rect l="0" t="0" r="0" b="0"/>
            <a:pathLst>
              <a:path w="38" h="48">
                <a:moveTo>
                  <a:pt x="31" y="47"/>
                </a:moveTo>
                <a:cubicBezTo>
                  <a:pt x="31" y="48"/>
                  <a:pt x="31" y="48"/>
                  <a:pt x="31" y="48"/>
                </a:cubicBezTo>
                <a:cubicBezTo>
                  <a:pt x="31" y="48"/>
                  <a:pt x="31" y="48"/>
                  <a:pt x="31" y="48"/>
                </a:cubicBezTo>
                <a:cubicBezTo>
                  <a:pt x="1" y="48"/>
                  <a:pt x="1" y="48"/>
                  <a:pt x="1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9"/>
                  <a:pt x="0" y="29"/>
                  <a:pt x="0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45"/>
                  <a:pt x="3" y="45"/>
                  <a:pt x="3" y="45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29"/>
                  <a:pt x="28" y="29"/>
                  <a:pt x="28" y="29"/>
                </a:cubicBezTo>
                <a:cubicBezTo>
                  <a:pt x="31" y="29"/>
                  <a:pt x="31" y="29"/>
                  <a:pt x="31" y="29"/>
                </a:cubicBezTo>
                <a:lnTo>
                  <a:pt x="31" y="47"/>
                </a:lnTo>
                <a:close/>
                <a:moveTo>
                  <a:pt x="25" y="42"/>
                </a:moveTo>
                <a:cubicBezTo>
                  <a:pt x="6" y="42"/>
                  <a:pt x="6" y="42"/>
                  <a:pt x="6" y="42"/>
                </a:cubicBezTo>
                <a:cubicBezTo>
                  <a:pt x="6" y="38"/>
                  <a:pt x="6" y="38"/>
                  <a:pt x="6" y="38"/>
                </a:cubicBezTo>
                <a:cubicBezTo>
                  <a:pt x="25" y="38"/>
                  <a:pt x="25" y="38"/>
                  <a:pt x="25" y="38"/>
                </a:cubicBezTo>
                <a:lnTo>
                  <a:pt x="25" y="42"/>
                </a:lnTo>
                <a:close/>
                <a:moveTo>
                  <a:pt x="25" y="33"/>
                </a:moveTo>
                <a:cubicBezTo>
                  <a:pt x="25" y="37"/>
                  <a:pt x="25" y="37"/>
                  <a:pt x="25" y="37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1"/>
                  <a:pt x="6" y="31"/>
                  <a:pt x="6" y="31"/>
                </a:cubicBezTo>
                <a:lnTo>
                  <a:pt x="25" y="33"/>
                </a:lnTo>
                <a:close/>
                <a:moveTo>
                  <a:pt x="27" y="28"/>
                </a:moveTo>
                <a:cubicBezTo>
                  <a:pt x="26" y="31"/>
                  <a:pt x="26" y="31"/>
                  <a:pt x="26" y="31"/>
                </a:cubicBezTo>
                <a:cubicBezTo>
                  <a:pt x="7" y="27"/>
                  <a:pt x="7" y="27"/>
                  <a:pt x="7" y="27"/>
                </a:cubicBezTo>
                <a:cubicBezTo>
                  <a:pt x="8" y="23"/>
                  <a:pt x="8" y="23"/>
                  <a:pt x="8" y="23"/>
                </a:cubicBezTo>
                <a:lnTo>
                  <a:pt x="27" y="28"/>
                </a:lnTo>
                <a:close/>
                <a:moveTo>
                  <a:pt x="29" y="23"/>
                </a:moveTo>
                <a:cubicBezTo>
                  <a:pt x="27" y="26"/>
                  <a:pt x="27" y="26"/>
                  <a:pt x="27" y="26"/>
                </a:cubicBezTo>
                <a:cubicBezTo>
                  <a:pt x="11" y="17"/>
                  <a:pt x="11" y="17"/>
                  <a:pt x="11" y="17"/>
                </a:cubicBezTo>
                <a:cubicBezTo>
                  <a:pt x="13" y="13"/>
                  <a:pt x="13" y="13"/>
                  <a:pt x="13" y="13"/>
                </a:cubicBezTo>
                <a:lnTo>
                  <a:pt x="29" y="23"/>
                </a:lnTo>
                <a:close/>
                <a:moveTo>
                  <a:pt x="33" y="20"/>
                </a:moveTo>
                <a:cubicBezTo>
                  <a:pt x="30" y="22"/>
                  <a:pt x="30" y="22"/>
                  <a:pt x="30" y="22"/>
                </a:cubicBezTo>
                <a:cubicBezTo>
                  <a:pt x="19" y="7"/>
                  <a:pt x="19" y="7"/>
                  <a:pt x="19" y="7"/>
                </a:cubicBezTo>
                <a:cubicBezTo>
                  <a:pt x="22" y="4"/>
                  <a:pt x="22" y="4"/>
                  <a:pt x="22" y="4"/>
                </a:cubicBezTo>
                <a:lnTo>
                  <a:pt x="33" y="20"/>
                </a:lnTo>
                <a:close/>
                <a:moveTo>
                  <a:pt x="38" y="19"/>
                </a:moveTo>
                <a:cubicBezTo>
                  <a:pt x="34" y="20"/>
                  <a:pt x="34" y="20"/>
                  <a:pt x="34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4" y="0"/>
                  <a:pt x="34" y="0"/>
                  <a:pt x="34" y="0"/>
                </a:cubicBezTo>
                <a:lnTo>
                  <a:pt x="38" y="1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1012825" y="3495675"/>
            <a:ext cx="2037080" cy="3110230"/>
            <a:chOff x="1595" y="5505"/>
            <a:chExt cx="3208" cy="4898"/>
          </a:xfrm>
        </p:grpSpPr>
        <p:sp>
          <p:nvSpPr>
            <p:cNvPr id="13" name="五边形 12"/>
            <p:cNvSpPr/>
            <p:nvPr/>
          </p:nvSpPr>
          <p:spPr>
            <a:xfrm rot="16200000">
              <a:off x="750" y="6350"/>
              <a:ext cx="4898" cy="3208"/>
            </a:xfrm>
            <a:prstGeom prst="homePlate">
              <a:avLst>
                <a:gd name="adj" fmla="val 3949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3029" y="5807"/>
              <a:ext cx="340" cy="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720465" y="3495675"/>
            <a:ext cx="2037080" cy="3110230"/>
            <a:chOff x="5851" y="5505"/>
            <a:chExt cx="3208" cy="4898"/>
          </a:xfrm>
        </p:grpSpPr>
        <p:sp>
          <p:nvSpPr>
            <p:cNvPr id="14" name="五边形 13"/>
            <p:cNvSpPr/>
            <p:nvPr/>
          </p:nvSpPr>
          <p:spPr>
            <a:xfrm rot="16200000">
              <a:off x="5006" y="6350"/>
              <a:ext cx="4898" cy="3208"/>
            </a:xfrm>
            <a:prstGeom prst="homePlate">
              <a:avLst>
                <a:gd name="adj" fmla="val 3949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7313" y="5807"/>
              <a:ext cx="340" cy="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429375" y="3495675"/>
            <a:ext cx="2037080" cy="3110230"/>
            <a:chOff x="10125" y="5505"/>
            <a:chExt cx="3208" cy="4898"/>
          </a:xfrm>
        </p:grpSpPr>
        <p:sp>
          <p:nvSpPr>
            <p:cNvPr id="15" name="五边形 14"/>
            <p:cNvSpPr/>
            <p:nvPr/>
          </p:nvSpPr>
          <p:spPr>
            <a:xfrm rot="16200000">
              <a:off x="9280" y="6350"/>
              <a:ext cx="4898" cy="3208"/>
            </a:xfrm>
            <a:prstGeom prst="homePlate">
              <a:avLst>
                <a:gd name="adj" fmla="val 3949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11597" y="5807"/>
              <a:ext cx="340" cy="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168130" y="3495675"/>
            <a:ext cx="2037080" cy="3110230"/>
            <a:chOff x="14438" y="5505"/>
            <a:chExt cx="3208" cy="4898"/>
          </a:xfrm>
        </p:grpSpPr>
        <p:sp>
          <p:nvSpPr>
            <p:cNvPr id="16" name="五边形 15"/>
            <p:cNvSpPr/>
            <p:nvPr/>
          </p:nvSpPr>
          <p:spPr>
            <a:xfrm rot="16200000">
              <a:off x="13593" y="6350"/>
              <a:ext cx="4898" cy="3208"/>
            </a:xfrm>
            <a:prstGeom prst="homePlate">
              <a:avLst>
                <a:gd name="adj" fmla="val 3949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15881" y="5807"/>
              <a:ext cx="340" cy="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2"/>
          <p:cNvSpPr txBox="1"/>
          <p:nvPr/>
        </p:nvSpPr>
        <p:spPr>
          <a:xfrm flipH="1">
            <a:off x="1022350" y="4660900"/>
            <a:ext cx="1967230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29" name="文本框 22"/>
          <p:cNvSpPr txBox="1"/>
          <p:nvPr/>
        </p:nvSpPr>
        <p:spPr>
          <a:xfrm flipH="1">
            <a:off x="3773805" y="4660900"/>
            <a:ext cx="1967230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30" name="文本框 22"/>
          <p:cNvSpPr txBox="1"/>
          <p:nvPr/>
        </p:nvSpPr>
        <p:spPr>
          <a:xfrm flipH="1">
            <a:off x="6499225" y="4660900"/>
            <a:ext cx="1967230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31" name="文本框 22"/>
          <p:cNvSpPr txBox="1"/>
          <p:nvPr/>
        </p:nvSpPr>
        <p:spPr>
          <a:xfrm flipH="1">
            <a:off x="9198610" y="4660900"/>
            <a:ext cx="1967230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32" name="文本框 31"/>
          <p:cNvSpPr txBox="1"/>
          <p:nvPr/>
        </p:nvSpPr>
        <p:spPr>
          <a:xfrm flipH="1">
            <a:off x="1141730" y="4008120"/>
            <a:ext cx="1748790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 01</a:t>
            </a:r>
          </a:p>
        </p:txBody>
      </p:sp>
      <p:sp>
        <p:nvSpPr>
          <p:cNvPr id="33" name="文本框 32"/>
          <p:cNvSpPr txBox="1"/>
          <p:nvPr/>
        </p:nvSpPr>
        <p:spPr>
          <a:xfrm flipH="1">
            <a:off x="3865245" y="4008120"/>
            <a:ext cx="1748790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 02</a:t>
            </a:r>
          </a:p>
        </p:txBody>
      </p:sp>
      <p:sp>
        <p:nvSpPr>
          <p:cNvPr id="34" name="文本框 33"/>
          <p:cNvSpPr txBox="1"/>
          <p:nvPr/>
        </p:nvSpPr>
        <p:spPr>
          <a:xfrm flipH="1">
            <a:off x="6588760" y="4008120"/>
            <a:ext cx="1748790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 03</a:t>
            </a:r>
          </a:p>
        </p:txBody>
      </p:sp>
      <p:sp>
        <p:nvSpPr>
          <p:cNvPr id="35" name="文本框 34"/>
          <p:cNvSpPr txBox="1"/>
          <p:nvPr/>
        </p:nvSpPr>
        <p:spPr>
          <a:xfrm flipH="1">
            <a:off x="9312275" y="4008120"/>
            <a:ext cx="1748790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 04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" name="TextBox 25"/>
          <p:cNvSpPr txBox="1"/>
          <p:nvPr/>
        </p:nvSpPr>
        <p:spPr>
          <a:xfrm>
            <a:off x="127000" y="95250"/>
            <a:ext cx="655383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 fontAlgn="base"/>
            <a:r>
              <a:rPr lang="en-US" altLang="zh-CN" sz="2400" strike="noStrike" noProof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-</a:t>
            </a:r>
            <a:r>
              <a:rPr lang="zh-CN" altLang="en-US" sz="2400" strike="noStrike" noProof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我的执行力</a:t>
            </a:r>
            <a:r>
              <a:rPr lang="en-US" altLang="zh-CN" sz="2400" strike="noStrike" noProof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/My execution</a:t>
            </a:r>
          </a:p>
        </p:txBody>
      </p:sp>
      <p:sp>
        <p:nvSpPr>
          <p:cNvPr id="37" name="矩形 36"/>
          <p:cNvSpPr/>
          <p:nvPr/>
        </p:nvSpPr>
        <p:spPr>
          <a:xfrm>
            <a:off x="161925" y="5961380"/>
            <a:ext cx="4864735" cy="6038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22"/>
          <p:cNvSpPr txBox="1"/>
          <p:nvPr/>
        </p:nvSpPr>
        <p:spPr>
          <a:xfrm flipH="1">
            <a:off x="4477385" y="2218690"/>
            <a:ext cx="344932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19" name="文本框 18"/>
          <p:cNvSpPr txBox="1"/>
          <p:nvPr/>
        </p:nvSpPr>
        <p:spPr>
          <a:xfrm flipH="1">
            <a:off x="4594860" y="1629410"/>
            <a:ext cx="1447800" cy="583565"/>
          </a:xfrm>
          <a:prstGeom prst="rect">
            <a:avLst/>
          </a:prstGeom>
          <a:noFill/>
          <a:ln w="9525">
            <a:solidFill>
              <a:schemeClr val="bg1"/>
            </a:solidFill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en-US" altLang="zh-CN" sz="32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 01</a:t>
            </a:r>
          </a:p>
        </p:txBody>
      </p:sp>
      <p:sp>
        <p:nvSpPr>
          <p:cNvPr id="5" name="文本框 22"/>
          <p:cNvSpPr txBox="1"/>
          <p:nvPr/>
        </p:nvSpPr>
        <p:spPr>
          <a:xfrm flipH="1">
            <a:off x="8273415" y="2218690"/>
            <a:ext cx="344932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6" name="文本框 5"/>
          <p:cNvSpPr txBox="1"/>
          <p:nvPr/>
        </p:nvSpPr>
        <p:spPr>
          <a:xfrm flipH="1">
            <a:off x="8390890" y="1629410"/>
            <a:ext cx="1447800" cy="583565"/>
          </a:xfrm>
          <a:prstGeom prst="rect">
            <a:avLst/>
          </a:prstGeom>
          <a:noFill/>
          <a:ln w="9525">
            <a:solidFill>
              <a:schemeClr val="bg1"/>
            </a:solidFill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en-US" altLang="zh-CN" sz="32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 02</a:t>
            </a:r>
          </a:p>
        </p:txBody>
      </p:sp>
      <p:sp>
        <p:nvSpPr>
          <p:cNvPr id="21" name="文本框 22"/>
          <p:cNvSpPr txBox="1"/>
          <p:nvPr/>
        </p:nvSpPr>
        <p:spPr>
          <a:xfrm flipH="1">
            <a:off x="4477385" y="4371340"/>
            <a:ext cx="344932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22" name="文本框 21"/>
          <p:cNvSpPr txBox="1"/>
          <p:nvPr/>
        </p:nvSpPr>
        <p:spPr>
          <a:xfrm flipH="1">
            <a:off x="4594860" y="3782060"/>
            <a:ext cx="1577340" cy="583565"/>
          </a:xfrm>
          <a:prstGeom prst="rect">
            <a:avLst/>
          </a:prstGeom>
          <a:noFill/>
          <a:ln w="9525">
            <a:solidFill>
              <a:schemeClr val="bg1"/>
            </a:solidFill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en-US" altLang="zh-CN" sz="32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 03</a:t>
            </a:r>
          </a:p>
        </p:txBody>
      </p:sp>
      <p:sp>
        <p:nvSpPr>
          <p:cNvPr id="33" name="文本框 22"/>
          <p:cNvSpPr txBox="1"/>
          <p:nvPr/>
        </p:nvSpPr>
        <p:spPr>
          <a:xfrm flipH="1">
            <a:off x="8273415" y="4371340"/>
            <a:ext cx="344932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34" name="文本框 33"/>
          <p:cNvSpPr txBox="1"/>
          <p:nvPr/>
        </p:nvSpPr>
        <p:spPr>
          <a:xfrm flipH="1">
            <a:off x="8390890" y="3782060"/>
            <a:ext cx="1447800" cy="583565"/>
          </a:xfrm>
          <a:prstGeom prst="rect">
            <a:avLst/>
          </a:prstGeom>
          <a:noFill/>
          <a:ln w="9525">
            <a:solidFill>
              <a:schemeClr val="bg1"/>
            </a:solidFill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en-US" altLang="zh-CN" sz="32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 04</a:t>
            </a:r>
          </a:p>
        </p:txBody>
      </p:sp>
      <p:sp>
        <p:nvSpPr>
          <p:cNvPr id="36" name="人"/>
          <p:cNvSpPr/>
          <p:nvPr/>
        </p:nvSpPr>
        <p:spPr bwMode="auto">
          <a:xfrm>
            <a:off x="374015" y="1266190"/>
            <a:ext cx="2555240" cy="4977765"/>
          </a:xfrm>
          <a:custGeom>
            <a:avLst/>
            <a:gdLst>
              <a:gd name="T0" fmla="*/ 2147483646 w 6927"/>
              <a:gd name="T1" fmla="*/ 2147483646 h 12858"/>
              <a:gd name="T2" fmla="*/ 2147483646 w 6927"/>
              <a:gd name="T3" fmla="*/ 2147483646 h 12858"/>
              <a:gd name="T4" fmla="*/ 2147483646 w 6927"/>
              <a:gd name="T5" fmla="*/ 2147483646 h 12858"/>
              <a:gd name="T6" fmla="*/ 2147483646 w 6927"/>
              <a:gd name="T7" fmla="*/ 2147483646 h 12858"/>
              <a:gd name="T8" fmla="*/ 2147483646 w 6927"/>
              <a:gd name="T9" fmla="*/ 2147483646 h 12858"/>
              <a:gd name="T10" fmla="*/ 2147483646 w 6927"/>
              <a:gd name="T11" fmla="*/ 2147483646 h 12858"/>
              <a:gd name="T12" fmla="*/ 2147483646 w 6927"/>
              <a:gd name="T13" fmla="*/ 2147483646 h 12858"/>
              <a:gd name="T14" fmla="*/ 2147483646 w 6927"/>
              <a:gd name="T15" fmla="*/ 2147483646 h 12858"/>
              <a:gd name="T16" fmla="*/ 2147483646 w 6927"/>
              <a:gd name="T17" fmla="*/ 2147483646 h 12858"/>
              <a:gd name="T18" fmla="*/ 2147483646 w 6927"/>
              <a:gd name="T19" fmla="*/ 2147483646 h 12858"/>
              <a:gd name="T20" fmla="*/ 2147483646 w 6927"/>
              <a:gd name="T21" fmla="*/ 2147483646 h 12858"/>
              <a:gd name="T22" fmla="*/ 2147483646 w 6927"/>
              <a:gd name="T23" fmla="*/ 1951261958 h 12858"/>
              <a:gd name="T24" fmla="*/ 2147483646 w 6927"/>
              <a:gd name="T25" fmla="*/ 276421752 h 12858"/>
              <a:gd name="T26" fmla="*/ 2147483646 w 6927"/>
              <a:gd name="T27" fmla="*/ 97569691 h 12858"/>
              <a:gd name="T28" fmla="*/ 2147483646 w 6927"/>
              <a:gd name="T29" fmla="*/ 1294329271 h 12858"/>
              <a:gd name="T30" fmla="*/ 2147483646 w 6927"/>
              <a:gd name="T31" fmla="*/ 2147483646 h 12858"/>
              <a:gd name="T32" fmla="*/ 2147483646 w 6927"/>
              <a:gd name="T33" fmla="*/ 2147483646 h 12858"/>
              <a:gd name="T34" fmla="*/ 2147483646 w 6927"/>
              <a:gd name="T35" fmla="*/ 2147483646 h 12858"/>
              <a:gd name="T36" fmla="*/ 1392191419 w 6927"/>
              <a:gd name="T37" fmla="*/ 2147483646 h 12858"/>
              <a:gd name="T38" fmla="*/ 220671010 w 6927"/>
              <a:gd name="T39" fmla="*/ 2147483646 h 12858"/>
              <a:gd name="T40" fmla="*/ 506241452 w 6927"/>
              <a:gd name="T41" fmla="*/ 2147483646 h 12858"/>
              <a:gd name="T42" fmla="*/ 1077404247 w 6927"/>
              <a:gd name="T43" fmla="*/ 2147483646 h 12858"/>
              <a:gd name="T44" fmla="*/ 1262370643 w 6927"/>
              <a:gd name="T45" fmla="*/ 2147483646 h 12858"/>
              <a:gd name="T46" fmla="*/ 2147483646 w 6927"/>
              <a:gd name="T47" fmla="*/ 2147483646 h 12858"/>
              <a:gd name="T48" fmla="*/ 2147483646 w 6927"/>
              <a:gd name="T49" fmla="*/ 2147483646 h 12858"/>
              <a:gd name="T50" fmla="*/ 2147483646 w 6927"/>
              <a:gd name="T51" fmla="*/ 2147483646 h 12858"/>
              <a:gd name="T52" fmla="*/ 2147483646 w 6927"/>
              <a:gd name="T53" fmla="*/ 2147483646 h 12858"/>
              <a:gd name="T54" fmla="*/ 2147483646 w 6927"/>
              <a:gd name="T55" fmla="*/ 2147483646 h 12858"/>
              <a:gd name="T56" fmla="*/ 2147483646 w 6927"/>
              <a:gd name="T57" fmla="*/ 2147483646 h 12858"/>
              <a:gd name="T58" fmla="*/ 2147483646 w 6927"/>
              <a:gd name="T59" fmla="*/ 2147483646 h 12858"/>
              <a:gd name="T60" fmla="*/ 2147483646 w 6927"/>
              <a:gd name="T61" fmla="*/ 2147483646 h 12858"/>
              <a:gd name="T62" fmla="*/ 2147483646 w 6927"/>
              <a:gd name="T63" fmla="*/ 2147483646 h 12858"/>
              <a:gd name="T64" fmla="*/ 2147483646 w 6927"/>
              <a:gd name="T65" fmla="*/ 2147483646 h 12858"/>
              <a:gd name="T66" fmla="*/ 2147483646 w 6927"/>
              <a:gd name="T67" fmla="*/ 2147483646 h 12858"/>
              <a:gd name="T68" fmla="*/ 2147483646 w 6927"/>
              <a:gd name="T69" fmla="*/ 2147483646 h 12858"/>
              <a:gd name="T70" fmla="*/ 2147483646 w 6927"/>
              <a:gd name="T71" fmla="*/ 2147483646 h 12858"/>
              <a:gd name="T72" fmla="*/ 2147483646 w 6927"/>
              <a:gd name="T73" fmla="*/ 2147483646 h 12858"/>
              <a:gd name="T74" fmla="*/ 2147483646 w 6927"/>
              <a:gd name="T75" fmla="*/ 2147483646 h 12858"/>
              <a:gd name="T76" fmla="*/ 2147483646 w 6927"/>
              <a:gd name="T77" fmla="*/ 2147483646 h 12858"/>
              <a:gd name="T78" fmla="*/ 2147483646 w 6927"/>
              <a:gd name="T79" fmla="*/ 2147483646 h 12858"/>
              <a:gd name="T80" fmla="*/ 2147483646 w 6927"/>
              <a:gd name="T81" fmla="*/ 2147483646 h 12858"/>
              <a:gd name="T82" fmla="*/ 2147483646 w 6927"/>
              <a:gd name="T83" fmla="*/ 2147483646 h 12858"/>
              <a:gd name="T84" fmla="*/ 2147483646 w 6927"/>
              <a:gd name="T85" fmla="*/ 2147483646 h 12858"/>
              <a:gd name="T86" fmla="*/ 2147483646 w 6927"/>
              <a:gd name="T87" fmla="*/ 2147483646 h 12858"/>
              <a:gd name="T88" fmla="*/ 2147483646 w 6927"/>
              <a:gd name="T89" fmla="*/ 2147483646 h 12858"/>
              <a:gd name="T90" fmla="*/ 2147483646 w 6927"/>
              <a:gd name="T91" fmla="*/ 2147483646 h 12858"/>
              <a:gd name="T92" fmla="*/ 2147483646 w 6927"/>
              <a:gd name="T93" fmla="*/ 2147483646 h 12858"/>
              <a:gd name="T94" fmla="*/ 2147483646 w 6927"/>
              <a:gd name="T95" fmla="*/ 2147483646 h 12858"/>
              <a:gd name="T96" fmla="*/ 2147483646 w 6927"/>
              <a:gd name="T97" fmla="*/ 2147483646 h 12858"/>
              <a:gd name="T98" fmla="*/ 2147483646 w 6927"/>
              <a:gd name="T99" fmla="*/ 2147483646 h 12858"/>
              <a:gd name="T100" fmla="*/ 2147483646 w 6927"/>
              <a:gd name="T101" fmla="*/ 2147483646 h 12858"/>
              <a:gd name="T102" fmla="*/ 2147483646 w 6927"/>
              <a:gd name="T103" fmla="*/ 2147483646 h 12858"/>
              <a:gd name="T104" fmla="*/ 2147483646 w 6927"/>
              <a:gd name="T105" fmla="*/ 2147483646 h 12858"/>
              <a:gd name="T106" fmla="*/ 2147483646 w 6927"/>
              <a:gd name="T107" fmla="*/ 2147483646 h 12858"/>
              <a:gd name="T108" fmla="*/ 2147483646 w 6927"/>
              <a:gd name="T109" fmla="*/ 2147483646 h 12858"/>
              <a:gd name="T110" fmla="*/ 2147483646 w 6927"/>
              <a:gd name="T111" fmla="*/ 2147483646 h 12858"/>
              <a:gd name="T112" fmla="*/ 2147483646 w 6927"/>
              <a:gd name="T113" fmla="*/ 2147483646 h 12858"/>
              <a:gd name="T114" fmla="*/ 2147483646 w 6927"/>
              <a:gd name="T115" fmla="*/ 2147483646 h 12858"/>
              <a:gd name="T116" fmla="*/ 2147483646 w 6927"/>
              <a:gd name="T117" fmla="*/ 2147483646 h 12858"/>
              <a:gd name="T118" fmla="*/ 2147483646 w 6927"/>
              <a:gd name="T119" fmla="*/ 2147483646 h 12858"/>
              <a:gd name="T120" fmla="*/ 2147483646 w 6927"/>
              <a:gd name="T121" fmla="*/ 2147483646 h 128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927" h="12858">
                <a:moveTo>
                  <a:pt x="6647" y="3825"/>
                </a:moveTo>
                <a:lnTo>
                  <a:pt x="6391" y="3825"/>
                </a:lnTo>
                <a:lnTo>
                  <a:pt x="6363" y="3826"/>
                </a:lnTo>
                <a:lnTo>
                  <a:pt x="6327" y="3828"/>
                </a:lnTo>
                <a:lnTo>
                  <a:pt x="6245" y="3835"/>
                </a:lnTo>
                <a:lnTo>
                  <a:pt x="6169" y="3843"/>
                </a:lnTo>
                <a:lnTo>
                  <a:pt x="6120" y="3848"/>
                </a:lnTo>
                <a:lnTo>
                  <a:pt x="6096" y="3839"/>
                </a:lnTo>
                <a:lnTo>
                  <a:pt x="6071" y="3831"/>
                </a:lnTo>
                <a:lnTo>
                  <a:pt x="6044" y="3824"/>
                </a:lnTo>
                <a:lnTo>
                  <a:pt x="6014" y="3819"/>
                </a:lnTo>
                <a:lnTo>
                  <a:pt x="5480" y="3819"/>
                </a:lnTo>
                <a:lnTo>
                  <a:pt x="5409" y="3819"/>
                </a:lnTo>
                <a:lnTo>
                  <a:pt x="5368" y="3819"/>
                </a:lnTo>
                <a:lnTo>
                  <a:pt x="5328" y="3816"/>
                </a:lnTo>
                <a:lnTo>
                  <a:pt x="5309" y="3815"/>
                </a:lnTo>
                <a:lnTo>
                  <a:pt x="5290" y="3813"/>
                </a:lnTo>
                <a:lnTo>
                  <a:pt x="5274" y="3810"/>
                </a:lnTo>
                <a:lnTo>
                  <a:pt x="5258" y="3805"/>
                </a:lnTo>
                <a:lnTo>
                  <a:pt x="5244" y="3801"/>
                </a:lnTo>
                <a:lnTo>
                  <a:pt x="5233" y="3796"/>
                </a:lnTo>
                <a:lnTo>
                  <a:pt x="5223" y="3790"/>
                </a:lnTo>
                <a:lnTo>
                  <a:pt x="5220" y="3786"/>
                </a:lnTo>
                <a:lnTo>
                  <a:pt x="5218" y="3783"/>
                </a:lnTo>
                <a:lnTo>
                  <a:pt x="5213" y="3775"/>
                </a:lnTo>
                <a:lnTo>
                  <a:pt x="5206" y="3768"/>
                </a:lnTo>
                <a:lnTo>
                  <a:pt x="5197" y="3762"/>
                </a:lnTo>
                <a:lnTo>
                  <a:pt x="5189" y="3756"/>
                </a:lnTo>
                <a:lnTo>
                  <a:pt x="5178" y="3752"/>
                </a:lnTo>
                <a:lnTo>
                  <a:pt x="5166" y="3749"/>
                </a:lnTo>
                <a:lnTo>
                  <a:pt x="5154" y="3744"/>
                </a:lnTo>
                <a:lnTo>
                  <a:pt x="5141" y="3742"/>
                </a:lnTo>
                <a:lnTo>
                  <a:pt x="5111" y="3738"/>
                </a:lnTo>
                <a:lnTo>
                  <a:pt x="5081" y="3736"/>
                </a:lnTo>
                <a:lnTo>
                  <a:pt x="5049" y="3733"/>
                </a:lnTo>
                <a:lnTo>
                  <a:pt x="5017" y="3733"/>
                </a:lnTo>
                <a:lnTo>
                  <a:pt x="4987" y="3732"/>
                </a:lnTo>
                <a:lnTo>
                  <a:pt x="4960" y="3729"/>
                </a:lnTo>
                <a:lnTo>
                  <a:pt x="4936" y="3724"/>
                </a:lnTo>
                <a:lnTo>
                  <a:pt x="4915" y="3717"/>
                </a:lnTo>
                <a:lnTo>
                  <a:pt x="4896" y="3708"/>
                </a:lnTo>
                <a:lnTo>
                  <a:pt x="4880" y="3697"/>
                </a:lnTo>
                <a:lnTo>
                  <a:pt x="4865" y="3685"/>
                </a:lnTo>
                <a:lnTo>
                  <a:pt x="4853" y="3672"/>
                </a:lnTo>
                <a:lnTo>
                  <a:pt x="4845" y="3666"/>
                </a:lnTo>
                <a:lnTo>
                  <a:pt x="4835" y="3658"/>
                </a:lnTo>
                <a:lnTo>
                  <a:pt x="4823" y="3651"/>
                </a:lnTo>
                <a:lnTo>
                  <a:pt x="4808" y="3643"/>
                </a:lnTo>
                <a:lnTo>
                  <a:pt x="4792" y="3635"/>
                </a:lnTo>
                <a:lnTo>
                  <a:pt x="4773" y="3628"/>
                </a:lnTo>
                <a:lnTo>
                  <a:pt x="4735" y="3614"/>
                </a:lnTo>
                <a:lnTo>
                  <a:pt x="4696" y="3600"/>
                </a:lnTo>
                <a:lnTo>
                  <a:pt x="4659" y="3591"/>
                </a:lnTo>
                <a:lnTo>
                  <a:pt x="4627" y="3584"/>
                </a:lnTo>
                <a:lnTo>
                  <a:pt x="4614" y="3582"/>
                </a:lnTo>
                <a:lnTo>
                  <a:pt x="4604" y="3582"/>
                </a:lnTo>
                <a:lnTo>
                  <a:pt x="4594" y="3581"/>
                </a:lnTo>
                <a:lnTo>
                  <a:pt x="4585" y="3580"/>
                </a:lnTo>
                <a:lnTo>
                  <a:pt x="4576" y="3578"/>
                </a:lnTo>
                <a:lnTo>
                  <a:pt x="4566" y="3574"/>
                </a:lnTo>
                <a:lnTo>
                  <a:pt x="4556" y="3570"/>
                </a:lnTo>
                <a:lnTo>
                  <a:pt x="4546" y="3566"/>
                </a:lnTo>
                <a:lnTo>
                  <a:pt x="4525" y="3554"/>
                </a:lnTo>
                <a:lnTo>
                  <a:pt x="4505" y="3539"/>
                </a:lnTo>
                <a:lnTo>
                  <a:pt x="4484" y="3523"/>
                </a:lnTo>
                <a:lnTo>
                  <a:pt x="4462" y="3504"/>
                </a:lnTo>
                <a:lnTo>
                  <a:pt x="4439" y="3485"/>
                </a:lnTo>
                <a:lnTo>
                  <a:pt x="4423" y="3468"/>
                </a:lnTo>
                <a:lnTo>
                  <a:pt x="4399" y="3443"/>
                </a:lnTo>
                <a:lnTo>
                  <a:pt x="4329" y="3370"/>
                </a:lnTo>
                <a:lnTo>
                  <a:pt x="4238" y="3275"/>
                </a:lnTo>
                <a:lnTo>
                  <a:pt x="4187" y="3224"/>
                </a:lnTo>
                <a:lnTo>
                  <a:pt x="4134" y="3172"/>
                </a:lnTo>
                <a:lnTo>
                  <a:pt x="4081" y="3121"/>
                </a:lnTo>
                <a:lnTo>
                  <a:pt x="4027" y="3070"/>
                </a:lnTo>
                <a:lnTo>
                  <a:pt x="3975" y="3025"/>
                </a:lnTo>
                <a:lnTo>
                  <a:pt x="3950" y="3004"/>
                </a:lnTo>
                <a:lnTo>
                  <a:pt x="3926" y="2984"/>
                </a:lnTo>
                <a:lnTo>
                  <a:pt x="3902" y="2966"/>
                </a:lnTo>
                <a:lnTo>
                  <a:pt x="3879" y="2949"/>
                </a:lnTo>
                <a:lnTo>
                  <a:pt x="3857" y="2935"/>
                </a:lnTo>
                <a:lnTo>
                  <a:pt x="3836" y="2923"/>
                </a:lnTo>
                <a:lnTo>
                  <a:pt x="3818" y="2913"/>
                </a:lnTo>
                <a:lnTo>
                  <a:pt x="3800" y="2907"/>
                </a:lnTo>
                <a:lnTo>
                  <a:pt x="3784" y="2903"/>
                </a:lnTo>
                <a:lnTo>
                  <a:pt x="3777" y="2901"/>
                </a:lnTo>
                <a:lnTo>
                  <a:pt x="3771" y="2900"/>
                </a:lnTo>
                <a:lnTo>
                  <a:pt x="3758" y="2900"/>
                </a:lnTo>
                <a:lnTo>
                  <a:pt x="3746" y="2899"/>
                </a:lnTo>
                <a:lnTo>
                  <a:pt x="3735" y="2897"/>
                </a:lnTo>
                <a:lnTo>
                  <a:pt x="3724" y="2895"/>
                </a:lnTo>
                <a:lnTo>
                  <a:pt x="3715" y="2892"/>
                </a:lnTo>
                <a:lnTo>
                  <a:pt x="3706" y="2887"/>
                </a:lnTo>
                <a:lnTo>
                  <a:pt x="3698" y="2883"/>
                </a:lnTo>
                <a:lnTo>
                  <a:pt x="3690" y="2879"/>
                </a:lnTo>
                <a:lnTo>
                  <a:pt x="3684" y="2873"/>
                </a:lnTo>
                <a:lnTo>
                  <a:pt x="3677" y="2868"/>
                </a:lnTo>
                <a:lnTo>
                  <a:pt x="3666" y="2857"/>
                </a:lnTo>
                <a:lnTo>
                  <a:pt x="3657" y="2844"/>
                </a:lnTo>
                <a:lnTo>
                  <a:pt x="3651" y="2831"/>
                </a:lnTo>
                <a:lnTo>
                  <a:pt x="3645" y="2818"/>
                </a:lnTo>
                <a:lnTo>
                  <a:pt x="3642" y="2804"/>
                </a:lnTo>
                <a:lnTo>
                  <a:pt x="3639" y="2794"/>
                </a:lnTo>
                <a:lnTo>
                  <a:pt x="3638" y="2783"/>
                </a:lnTo>
                <a:lnTo>
                  <a:pt x="3637" y="2766"/>
                </a:lnTo>
                <a:lnTo>
                  <a:pt x="3637" y="2761"/>
                </a:lnTo>
                <a:lnTo>
                  <a:pt x="3628" y="2747"/>
                </a:lnTo>
                <a:lnTo>
                  <a:pt x="3618" y="2732"/>
                </a:lnTo>
                <a:lnTo>
                  <a:pt x="3606" y="2716"/>
                </a:lnTo>
                <a:lnTo>
                  <a:pt x="3591" y="2698"/>
                </a:lnTo>
                <a:lnTo>
                  <a:pt x="3575" y="2681"/>
                </a:lnTo>
                <a:lnTo>
                  <a:pt x="3566" y="2674"/>
                </a:lnTo>
                <a:lnTo>
                  <a:pt x="3557" y="2667"/>
                </a:lnTo>
                <a:lnTo>
                  <a:pt x="3548" y="2662"/>
                </a:lnTo>
                <a:lnTo>
                  <a:pt x="3540" y="2657"/>
                </a:lnTo>
                <a:lnTo>
                  <a:pt x="3522" y="2651"/>
                </a:lnTo>
                <a:lnTo>
                  <a:pt x="3509" y="2643"/>
                </a:lnTo>
                <a:lnTo>
                  <a:pt x="3497" y="2634"/>
                </a:lnTo>
                <a:lnTo>
                  <a:pt x="3487" y="2623"/>
                </a:lnTo>
                <a:lnTo>
                  <a:pt x="3477" y="2611"/>
                </a:lnTo>
                <a:lnTo>
                  <a:pt x="3469" y="2596"/>
                </a:lnTo>
                <a:lnTo>
                  <a:pt x="3459" y="2577"/>
                </a:lnTo>
                <a:lnTo>
                  <a:pt x="3448" y="2554"/>
                </a:lnTo>
                <a:lnTo>
                  <a:pt x="3444" y="2547"/>
                </a:lnTo>
                <a:lnTo>
                  <a:pt x="3437" y="2537"/>
                </a:lnTo>
                <a:lnTo>
                  <a:pt x="3417" y="2512"/>
                </a:lnTo>
                <a:lnTo>
                  <a:pt x="3388" y="2479"/>
                </a:lnTo>
                <a:lnTo>
                  <a:pt x="3352" y="2441"/>
                </a:lnTo>
                <a:lnTo>
                  <a:pt x="3309" y="2398"/>
                </a:lnTo>
                <a:lnTo>
                  <a:pt x="3262" y="2350"/>
                </a:lnTo>
                <a:lnTo>
                  <a:pt x="3210" y="2300"/>
                </a:lnTo>
                <a:lnTo>
                  <a:pt x="3156" y="2247"/>
                </a:lnTo>
                <a:lnTo>
                  <a:pt x="3098" y="2195"/>
                </a:lnTo>
                <a:lnTo>
                  <a:pt x="3041" y="2141"/>
                </a:lnTo>
                <a:lnTo>
                  <a:pt x="2983" y="2091"/>
                </a:lnTo>
                <a:lnTo>
                  <a:pt x="2928" y="2042"/>
                </a:lnTo>
                <a:lnTo>
                  <a:pt x="2874" y="1997"/>
                </a:lnTo>
                <a:lnTo>
                  <a:pt x="2824" y="1958"/>
                </a:lnTo>
                <a:lnTo>
                  <a:pt x="2778" y="1924"/>
                </a:lnTo>
                <a:lnTo>
                  <a:pt x="2759" y="1910"/>
                </a:lnTo>
                <a:lnTo>
                  <a:pt x="2739" y="1897"/>
                </a:lnTo>
                <a:lnTo>
                  <a:pt x="2752" y="1890"/>
                </a:lnTo>
                <a:lnTo>
                  <a:pt x="2763" y="1882"/>
                </a:lnTo>
                <a:lnTo>
                  <a:pt x="2775" y="1872"/>
                </a:lnTo>
                <a:lnTo>
                  <a:pt x="2785" y="1863"/>
                </a:lnTo>
                <a:lnTo>
                  <a:pt x="2796" y="1854"/>
                </a:lnTo>
                <a:lnTo>
                  <a:pt x="2805" y="1843"/>
                </a:lnTo>
                <a:lnTo>
                  <a:pt x="2821" y="1823"/>
                </a:lnTo>
                <a:lnTo>
                  <a:pt x="2834" y="1804"/>
                </a:lnTo>
                <a:lnTo>
                  <a:pt x="2844" y="1789"/>
                </a:lnTo>
                <a:lnTo>
                  <a:pt x="2853" y="1775"/>
                </a:lnTo>
                <a:lnTo>
                  <a:pt x="2863" y="1767"/>
                </a:lnTo>
                <a:lnTo>
                  <a:pt x="2875" y="1758"/>
                </a:lnTo>
                <a:lnTo>
                  <a:pt x="2887" y="1746"/>
                </a:lnTo>
                <a:lnTo>
                  <a:pt x="2898" y="1731"/>
                </a:lnTo>
                <a:lnTo>
                  <a:pt x="2910" y="1717"/>
                </a:lnTo>
                <a:lnTo>
                  <a:pt x="2921" y="1702"/>
                </a:lnTo>
                <a:lnTo>
                  <a:pt x="2942" y="1670"/>
                </a:lnTo>
                <a:lnTo>
                  <a:pt x="2959" y="1641"/>
                </a:lnTo>
                <a:lnTo>
                  <a:pt x="2974" y="1617"/>
                </a:lnTo>
                <a:lnTo>
                  <a:pt x="2986" y="1593"/>
                </a:lnTo>
                <a:lnTo>
                  <a:pt x="2988" y="1589"/>
                </a:lnTo>
                <a:lnTo>
                  <a:pt x="2991" y="1586"/>
                </a:lnTo>
                <a:lnTo>
                  <a:pt x="2995" y="1584"/>
                </a:lnTo>
                <a:lnTo>
                  <a:pt x="3000" y="1583"/>
                </a:lnTo>
                <a:lnTo>
                  <a:pt x="3008" y="1582"/>
                </a:lnTo>
                <a:lnTo>
                  <a:pt x="3017" y="1584"/>
                </a:lnTo>
                <a:lnTo>
                  <a:pt x="3026" y="1586"/>
                </a:lnTo>
                <a:lnTo>
                  <a:pt x="3034" y="1590"/>
                </a:lnTo>
                <a:lnTo>
                  <a:pt x="3040" y="1593"/>
                </a:lnTo>
                <a:lnTo>
                  <a:pt x="3101" y="1581"/>
                </a:lnTo>
                <a:lnTo>
                  <a:pt x="3111" y="1580"/>
                </a:lnTo>
                <a:lnTo>
                  <a:pt x="3119" y="1578"/>
                </a:lnTo>
                <a:lnTo>
                  <a:pt x="3125" y="1574"/>
                </a:lnTo>
                <a:lnTo>
                  <a:pt x="3131" y="1569"/>
                </a:lnTo>
                <a:lnTo>
                  <a:pt x="3134" y="1564"/>
                </a:lnTo>
                <a:lnTo>
                  <a:pt x="3137" y="1558"/>
                </a:lnTo>
                <a:lnTo>
                  <a:pt x="3139" y="1552"/>
                </a:lnTo>
                <a:lnTo>
                  <a:pt x="3140" y="1544"/>
                </a:lnTo>
                <a:lnTo>
                  <a:pt x="3140" y="1531"/>
                </a:lnTo>
                <a:lnTo>
                  <a:pt x="3139" y="1519"/>
                </a:lnTo>
                <a:lnTo>
                  <a:pt x="3138" y="1508"/>
                </a:lnTo>
                <a:lnTo>
                  <a:pt x="3135" y="1485"/>
                </a:lnTo>
                <a:lnTo>
                  <a:pt x="3133" y="1452"/>
                </a:lnTo>
                <a:lnTo>
                  <a:pt x="3126" y="1370"/>
                </a:lnTo>
                <a:lnTo>
                  <a:pt x="3120" y="1265"/>
                </a:lnTo>
                <a:lnTo>
                  <a:pt x="3119" y="1254"/>
                </a:lnTo>
                <a:lnTo>
                  <a:pt x="3120" y="1245"/>
                </a:lnTo>
                <a:lnTo>
                  <a:pt x="3123" y="1237"/>
                </a:lnTo>
                <a:lnTo>
                  <a:pt x="3126" y="1232"/>
                </a:lnTo>
                <a:lnTo>
                  <a:pt x="3131" y="1228"/>
                </a:lnTo>
                <a:lnTo>
                  <a:pt x="3134" y="1224"/>
                </a:lnTo>
                <a:lnTo>
                  <a:pt x="3138" y="1222"/>
                </a:lnTo>
                <a:lnTo>
                  <a:pt x="3148" y="1221"/>
                </a:lnTo>
                <a:lnTo>
                  <a:pt x="3157" y="1220"/>
                </a:lnTo>
                <a:lnTo>
                  <a:pt x="3166" y="1217"/>
                </a:lnTo>
                <a:lnTo>
                  <a:pt x="3174" y="1212"/>
                </a:lnTo>
                <a:lnTo>
                  <a:pt x="3182" y="1208"/>
                </a:lnTo>
                <a:lnTo>
                  <a:pt x="3188" y="1203"/>
                </a:lnTo>
                <a:lnTo>
                  <a:pt x="3200" y="1192"/>
                </a:lnTo>
                <a:lnTo>
                  <a:pt x="3210" y="1181"/>
                </a:lnTo>
                <a:lnTo>
                  <a:pt x="3218" y="1171"/>
                </a:lnTo>
                <a:lnTo>
                  <a:pt x="3223" y="1161"/>
                </a:lnTo>
                <a:lnTo>
                  <a:pt x="3229" y="1139"/>
                </a:lnTo>
                <a:lnTo>
                  <a:pt x="3234" y="1118"/>
                </a:lnTo>
                <a:lnTo>
                  <a:pt x="3240" y="1094"/>
                </a:lnTo>
                <a:lnTo>
                  <a:pt x="3244" y="1070"/>
                </a:lnTo>
                <a:lnTo>
                  <a:pt x="3252" y="1019"/>
                </a:lnTo>
                <a:lnTo>
                  <a:pt x="3257" y="968"/>
                </a:lnTo>
                <a:lnTo>
                  <a:pt x="3262" y="916"/>
                </a:lnTo>
                <a:lnTo>
                  <a:pt x="3265" y="865"/>
                </a:lnTo>
                <a:lnTo>
                  <a:pt x="3267" y="815"/>
                </a:lnTo>
                <a:lnTo>
                  <a:pt x="3268" y="770"/>
                </a:lnTo>
                <a:lnTo>
                  <a:pt x="3281" y="774"/>
                </a:lnTo>
                <a:lnTo>
                  <a:pt x="3293" y="776"/>
                </a:lnTo>
                <a:lnTo>
                  <a:pt x="3304" y="776"/>
                </a:lnTo>
                <a:lnTo>
                  <a:pt x="3313" y="773"/>
                </a:lnTo>
                <a:lnTo>
                  <a:pt x="3319" y="769"/>
                </a:lnTo>
                <a:lnTo>
                  <a:pt x="3326" y="763"/>
                </a:lnTo>
                <a:lnTo>
                  <a:pt x="3330" y="754"/>
                </a:lnTo>
                <a:lnTo>
                  <a:pt x="3333" y="746"/>
                </a:lnTo>
                <a:lnTo>
                  <a:pt x="3336" y="735"/>
                </a:lnTo>
                <a:lnTo>
                  <a:pt x="3337" y="723"/>
                </a:lnTo>
                <a:lnTo>
                  <a:pt x="3337" y="710"/>
                </a:lnTo>
                <a:lnTo>
                  <a:pt x="3336" y="696"/>
                </a:lnTo>
                <a:lnTo>
                  <a:pt x="3331" y="665"/>
                </a:lnTo>
                <a:lnTo>
                  <a:pt x="3325" y="632"/>
                </a:lnTo>
                <a:lnTo>
                  <a:pt x="3317" y="600"/>
                </a:lnTo>
                <a:lnTo>
                  <a:pt x="3307" y="567"/>
                </a:lnTo>
                <a:lnTo>
                  <a:pt x="3297" y="536"/>
                </a:lnTo>
                <a:lnTo>
                  <a:pt x="3288" y="508"/>
                </a:lnTo>
                <a:lnTo>
                  <a:pt x="3272" y="467"/>
                </a:lnTo>
                <a:lnTo>
                  <a:pt x="3266" y="450"/>
                </a:lnTo>
                <a:lnTo>
                  <a:pt x="3245" y="422"/>
                </a:lnTo>
                <a:lnTo>
                  <a:pt x="3224" y="396"/>
                </a:lnTo>
                <a:lnTo>
                  <a:pt x="3205" y="371"/>
                </a:lnTo>
                <a:lnTo>
                  <a:pt x="3184" y="345"/>
                </a:lnTo>
                <a:lnTo>
                  <a:pt x="3163" y="323"/>
                </a:lnTo>
                <a:lnTo>
                  <a:pt x="3144" y="301"/>
                </a:lnTo>
                <a:lnTo>
                  <a:pt x="3123" y="279"/>
                </a:lnTo>
                <a:lnTo>
                  <a:pt x="3102" y="258"/>
                </a:lnTo>
                <a:lnTo>
                  <a:pt x="3083" y="240"/>
                </a:lnTo>
                <a:lnTo>
                  <a:pt x="3062" y="221"/>
                </a:lnTo>
                <a:lnTo>
                  <a:pt x="3022" y="187"/>
                </a:lnTo>
                <a:lnTo>
                  <a:pt x="2981" y="157"/>
                </a:lnTo>
                <a:lnTo>
                  <a:pt x="2942" y="130"/>
                </a:lnTo>
                <a:lnTo>
                  <a:pt x="2903" y="106"/>
                </a:lnTo>
                <a:lnTo>
                  <a:pt x="2863" y="85"/>
                </a:lnTo>
                <a:lnTo>
                  <a:pt x="2826" y="66"/>
                </a:lnTo>
                <a:lnTo>
                  <a:pt x="2789" y="51"/>
                </a:lnTo>
                <a:lnTo>
                  <a:pt x="2753" y="38"/>
                </a:lnTo>
                <a:lnTo>
                  <a:pt x="2717" y="27"/>
                </a:lnTo>
                <a:lnTo>
                  <a:pt x="2684" y="18"/>
                </a:lnTo>
                <a:lnTo>
                  <a:pt x="2651" y="11"/>
                </a:lnTo>
                <a:lnTo>
                  <a:pt x="2619" y="6"/>
                </a:lnTo>
                <a:lnTo>
                  <a:pt x="2589" y="3"/>
                </a:lnTo>
                <a:lnTo>
                  <a:pt x="2559" y="1"/>
                </a:lnTo>
                <a:lnTo>
                  <a:pt x="2532" y="0"/>
                </a:lnTo>
                <a:lnTo>
                  <a:pt x="2507" y="0"/>
                </a:lnTo>
                <a:lnTo>
                  <a:pt x="2483" y="2"/>
                </a:lnTo>
                <a:lnTo>
                  <a:pt x="2460" y="3"/>
                </a:lnTo>
                <a:lnTo>
                  <a:pt x="2440" y="6"/>
                </a:lnTo>
                <a:lnTo>
                  <a:pt x="2405" y="12"/>
                </a:lnTo>
                <a:lnTo>
                  <a:pt x="2380" y="17"/>
                </a:lnTo>
                <a:lnTo>
                  <a:pt x="2365" y="23"/>
                </a:lnTo>
                <a:lnTo>
                  <a:pt x="2360" y="24"/>
                </a:lnTo>
                <a:lnTo>
                  <a:pt x="2339" y="27"/>
                </a:lnTo>
                <a:lnTo>
                  <a:pt x="2319" y="30"/>
                </a:lnTo>
                <a:lnTo>
                  <a:pt x="2300" y="36"/>
                </a:lnTo>
                <a:lnTo>
                  <a:pt x="2281" y="41"/>
                </a:lnTo>
                <a:lnTo>
                  <a:pt x="2263" y="47"/>
                </a:lnTo>
                <a:lnTo>
                  <a:pt x="2244" y="53"/>
                </a:lnTo>
                <a:lnTo>
                  <a:pt x="2227" y="61"/>
                </a:lnTo>
                <a:lnTo>
                  <a:pt x="2209" y="70"/>
                </a:lnTo>
                <a:lnTo>
                  <a:pt x="2193" y="78"/>
                </a:lnTo>
                <a:lnTo>
                  <a:pt x="2176" y="88"/>
                </a:lnTo>
                <a:lnTo>
                  <a:pt x="2160" y="98"/>
                </a:lnTo>
                <a:lnTo>
                  <a:pt x="2145" y="109"/>
                </a:lnTo>
                <a:lnTo>
                  <a:pt x="2129" y="120"/>
                </a:lnTo>
                <a:lnTo>
                  <a:pt x="2114" y="131"/>
                </a:lnTo>
                <a:lnTo>
                  <a:pt x="2086" y="156"/>
                </a:lnTo>
                <a:lnTo>
                  <a:pt x="2060" y="182"/>
                </a:lnTo>
                <a:lnTo>
                  <a:pt x="2034" y="210"/>
                </a:lnTo>
                <a:lnTo>
                  <a:pt x="2011" y="240"/>
                </a:lnTo>
                <a:lnTo>
                  <a:pt x="1988" y="270"/>
                </a:lnTo>
                <a:lnTo>
                  <a:pt x="1967" y="301"/>
                </a:lnTo>
                <a:lnTo>
                  <a:pt x="1947" y="333"/>
                </a:lnTo>
                <a:lnTo>
                  <a:pt x="1929" y="365"/>
                </a:lnTo>
                <a:lnTo>
                  <a:pt x="1912" y="398"/>
                </a:lnTo>
                <a:lnTo>
                  <a:pt x="1896" y="431"/>
                </a:lnTo>
                <a:lnTo>
                  <a:pt x="1882" y="463"/>
                </a:lnTo>
                <a:lnTo>
                  <a:pt x="1869" y="496"/>
                </a:lnTo>
                <a:lnTo>
                  <a:pt x="1857" y="528"/>
                </a:lnTo>
                <a:lnTo>
                  <a:pt x="1846" y="558"/>
                </a:lnTo>
                <a:lnTo>
                  <a:pt x="1836" y="589"/>
                </a:lnTo>
                <a:lnTo>
                  <a:pt x="1828" y="617"/>
                </a:lnTo>
                <a:lnTo>
                  <a:pt x="1821" y="645"/>
                </a:lnTo>
                <a:lnTo>
                  <a:pt x="1809" y="696"/>
                </a:lnTo>
                <a:lnTo>
                  <a:pt x="1800" y="737"/>
                </a:lnTo>
                <a:lnTo>
                  <a:pt x="1795" y="770"/>
                </a:lnTo>
                <a:lnTo>
                  <a:pt x="1794" y="790"/>
                </a:lnTo>
                <a:lnTo>
                  <a:pt x="1793" y="801"/>
                </a:lnTo>
                <a:lnTo>
                  <a:pt x="1790" y="815"/>
                </a:lnTo>
                <a:lnTo>
                  <a:pt x="1787" y="830"/>
                </a:lnTo>
                <a:lnTo>
                  <a:pt x="1783" y="846"/>
                </a:lnTo>
                <a:lnTo>
                  <a:pt x="1770" y="882"/>
                </a:lnTo>
                <a:lnTo>
                  <a:pt x="1754" y="921"/>
                </a:lnTo>
                <a:lnTo>
                  <a:pt x="1737" y="962"/>
                </a:lnTo>
                <a:lnTo>
                  <a:pt x="1718" y="1002"/>
                </a:lnTo>
                <a:lnTo>
                  <a:pt x="1683" y="1073"/>
                </a:lnTo>
                <a:lnTo>
                  <a:pt x="1651" y="1068"/>
                </a:lnTo>
                <a:lnTo>
                  <a:pt x="1620" y="1065"/>
                </a:lnTo>
                <a:lnTo>
                  <a:pt x="1590" y="1064"/>
                </a:lnTo>
                <a:lnTo>
                  <a:pt x="1562" y="1064"/>
                </a:lnTo>
                <a:lnTo>
                  <a:pt x="1534" y="1063"/>
                </a:lnTo>
                <a:lnTo>
                  <a:pt x="1502" y="1062"/>
                </a:lnTo>
                <a:lnTo>
                  <a:pt x="1464" y="1060"/>
                </a:lnTo>
                <a:lnTo>
                  <a:pt x="1423" y="1056"/>
                </a:lnTo>
                <a:lnTo>
                  <a:pt x="1380" y="1051"/>
                </a:lnTo>
                <a:lnTo>
                  <a:pt x="1360" y="1048"/>
                </a:lnTo>
                <a:lnTo>
                  <a:pt x="1341" y="1043"/>
                </a:lnTo>
                <a:lnTo>
                  <a:pt x="1322" y="1039"/>
                </a:lnTo>
                <a:lnTo>
                  <a:pt x="1307" y="1034"/>
                </a:lnTo>
                <a:lnTo>
                  <a:pt x="1291" y="1028"/>
                </a:lnTo>
                <a:lnTo>
                  <a:pt x="1273" y="1024"/>
                </a:lnTo>
                <a:lnTo>
                  <a:pt x="1254" y="1019"/>
                </a:lnTo>
                <a:lnTo>
                  <a:pt x="1232" y="1017"/>
                </a:lnTo>
                <a:lnTo>
                  <a:pt x="1209" y="1017"/>
                </a:lnTo>
                <a:lnTo>
                  <a:pt x="1183" y="1019"/>
                </a:lnTo>
                <a:lnTo>
                  <a:pt x="1170" y="1022"/>
                </a:lnTo>
                <a:lnTo>
                  <a:pt x="1156" y="1024"/>
                </a:lnTo>
                <a:lnTo>
                  <a:pt x="1141" y="1028"/>
                </a:lnTo>
                <a:lnTo>
                  <a:pt x="1127" y="1032"/>
                </a:lnTo>
                <a:lnTo>
                  <a:pt x="1112" y="1037"/>
                </a:lnTo>
                <a:lnTo>
                  <a:pt x="1096" y="1043"/>
                </a:lnTo>
                <a:lnTo>
                  <a:pt x="1080" y="1051"/>
                </a:lnTo>
                <a:lnTo>
                  <a:pt x="1064" y="1059"/>
                </a:lnTo>
                <a:lnTo>
                  <a:pt x="1047" y="1068"/>
                </a:lnTo>
                <a:lnTo>
                  <a:pt x="1029" y="1079"/>
                </a:lnTo>
                <a:lnTo>
                  <a:pt x="1012" y="1090"/>
                </a:lnTo>
                <a:lnTo>
                  <a:pt x="993" y="1103"/>
                </a:lnTo>
                <a:lnTo>
                  <a:pt x="975" y="1118"/>
                </a:lnTo>
                <a:lnTo>
                  <a:pt x="956" y="1134"/>
                </a:lnTo>
                <a:lnTo>
                  <a:pt x="936" y="1150"/>
                </a:lnTo>
                <a:lnTo>
                  <a:pt x="917" y="1169"/>
                </a:lnTo>
                <a:lnTo>
                  <a:pt x="896" y="1189"/>
                </a:lnTo>
                <a:lnTo>
                  <a:pt x="875" y="1210"/>
                </a:lnTo>
                <a:lnTo>
                  <a:pt x="855" y="1234"/>
                </a:lnTo>
                <a:lnTo>
                  <a:pt x="833" y="1258"/>
                </a:lnTo>
                <a:lnTo>
                  <a:pt x="809" y="1293"/>
                </a:lnTo>
                <a:lnTo>
                  <a:pt x="784" y="1330"/>
                </a:lnTo>
                <a:lnTo>
                  <a:pt x="753" y="1374"/>
                </a:lnTo>
                <a:lnTo>
                  <a:pt x="723" y="1422"/>
                </a:lnTo>
                <a:lnTo>
                  <a:pt x="694" y="1469"/>
                </a:lnTo>
                <a:lnTo>
                  <a:pt x="681" y="1490"/>
                </a:lnTo>
                <a:lnTo>
                  <a:pt x="671" y="1511"/>
                </a:lnTo>
                <a:lnTo>
                  <a:pt x="663" y="1530"/>
                </a:lnTo>
                <a:lnTo>
                  <a:pt x="656" y="1544"/>
                </a:lnTo>
                <a:lnTo>
                  <a:pt x="639" y="1602"/>
                </a:lnTo>
                <a:lnTo>
                  <a:pt x="614" y="1682"/>
                </a:lnTo>
                <a:lnTo>
                  <a:pt x="559" y="1862"/>
                </a:lnTo>
                <a:lnTo>
                  <a:pt x="536" y="1909"/>
                </a:lnTo>
                <a:lnTo>
                  <a:pt x="511" y="1960"/>
                </a:lnTo>
                <a:lnTo>
                  <a:pt x="484" y="2012"/>
                </a:lnTo>
                <a:lnTo>
                  <a:pt x="457" y="2063"/>
                </a:lnTo>
                <a:lnTo>
                  <a:pt x="429" y="2110"/>
                </a:lnTo>
                <a:lnTo>
                  <a:pt x="415" y="2132"/>
                </a:lnTo>
                <a:lnTo>
                  <a:pt x="403" y="2150"/>
                </a:lnTo>
                <a:lnTo>
                  <a:pt x="390" y="2168"/>
                </a:lnTo>
                <a:lnTo>
                  <a:pt x="379" y="2182"/>
                </a:lnTo>
                <a:lnTo>
                  <a:pt x="368" y="2193"/>
                </a:lnTo>
                <a:lnTo>
                  <a:pt x="358" y="2201"/>
                </a:lnTo>
                <a:lnTo>
                  <a:pt x="351" y="2208"/>
                </a:lnTo>
                <a:lnTo>
                  <a:pt x="342" y="2219"/>
                </a:lnTo>
                <a:lnTo>
                  <a:pt x="332" y="2234"/>
                </a:lnTo>
                <a:lnTo>
                  <a:pt x="322" y="2254"/>
                </a:lnTo>
                <a:lnTo>
                  <a:pt x="310" y="2277"/>
                </a:lnTo>
                <a:lnTo>
                  <a:pt x="298" y="2303"/>
                </a:lnTo>
                <a:lnTo>
                  <a:pt x="271" y="2365"/>
                </a:lnTo>
                <a:lnTo>
                  <a:pt x="243" y="2436"/>
                </a:lnTo>
                <a:lnTo>
                  <a:pt x="212" y="2517"/>
                </a:lnTo>
                <a:lnTo>
                  <a:pt x="182" y="2603"/>
                </a:lnTo>
                <a:lnTo>
                  <a:pt x="151" y="2692"/>
                </a:lnTo>
                <a:lnTo>
                  <a:pt x="122" y="2784"/>
                </a:lnTo>
                <a:lnTo>
                  <a:pt x="93" y="2875"/>
                </a:lnTo>
                <a:lnTo>
                  <a:pt x="68" y="2965"/>
                </a:lnTo>
                <a:lnTo>
                  <a:pt x="45" y="3050"/>
                </a:lnTo>
                <a:lnTo>
                  <a:pt x="27" y="3127"/>
                </a:lnTo>
                <a:lnTo>
                  <a:pt x="18" y="3163"/>
                </a:lnTo>
                <a:lnTo>
                  <a:pt x="12" y="3197"/>
                </a:lnTo>
                <a:lnTo>
                  <a:pt x="6" y="3229"/>
                </a:lnTo>
                <a:lnTo>
                  <a:pt x="3" y="3256"/>
                </a:lnTo>
                <a:lnTo>
                  <a:pt x="1" y="3281"/>
                </a:lnTo>
                <a:lnTo>
                  <a:pt x="0" y="3302"/>
                </a:lnTo>
                <a:lnTo>
                  <a:pt x="1" y="3354"/>
                </a:lnTo>
                <a:lnTo>
                  <a:pt x="6" y="3431"/>
                </a:lnTo>
                <a:lnTo>
                  <a:pt x="13" y="3528"/>
                </a:lnTo>
                <a:lnTo>
                  <a:pt x="23" y="3644"/>
                </a:lnTo>
                <a:lnTo>
                  <a:pt x="34" y="3774"/>
                </a:lnTo>
                <a:lnTo>
                  <a:pt x="49" y="3912"/>
                </a:lnTo>
                <a:lnTo>
                  <a:pt x="64" y="4058"/>
                </a:lnTo>
                <a:lnTo>
                  <a:pt x="81" y="4207"/>
                </a:lnTo>
                <a:lnTo>
                  <a:pt x="99" y="4355"/>
                </a:lnTo>
                <a:lnTo>
                  <a:pt x="117" y="4499"/>
                </a:lnTo>
                <a:lnTo>
                  <a:pt x="137" y="4635"/>
                </a:lnTo>
                <a:lnTo>
                  <a:pt x="156" y="4760"/>
                </a:lnTo>
                <a:lnTo>
                  <a:pt x="165" y="4816"/>
                </a:lnTo>
                <a:lnTo>
                  <a:pt x="175" y="4870"/>
                </a:lnTo>
                <a:lnTo>
                  <a:pt x="185" y="4918"/>
                </a:lnTo>
                <a:lnTo>
                  <a:pt x="195" y="4960"/>
                </a:lnTo>
                <a:lnTo>
                  <a:pt x="204" y="4997"/>
                </a:lnTo>
                <a:lnTo>
                  <a:pt x="213" y="5029"/>
                </a:lnTo>
                <a:lnTo>
                  <a:pt x="222" y="5054"/>
                </a:lnTo>
                <a:lnTo>
                  <a:pt x="226" y="5064"/>
                </a:lnTo>
                <a:lnTo>
                  <a:pt x="231" y="5071"/>
                </a:lnTo>
                <a:lnTo>
                  <a:pt x="240" y="5087"/>
                </a:lnTo>
                <a:lnTo>
                  <a:pt x="247" y="5105"/>
                </a:lnTo>
                <a:lnTo>
                  <a:pt x="255" y="5126"/>
                </a:lnTo>
                <a:lnTo>
                  <a:pt x="262" y="5149"/>
                </a:lnTo>
                <a:lnTo>
                  <a:pt x="270" y="5174"/>
                </a:lnTo>
                <a:lnTo>
                  <a:pt x="277" y="5200"/>
                </a:lnTo>
                <a:lnTo>
                  <a:pt x="290" y="5259"/>
                </a:lnTo>
                <a:lnTo>
                  <a:pt x="302" y="5323"/>
                </a:lnTo>
                <a:lnTo>
                  <a:pt x="313" y="5392"/>
                </a:lnTo>
                <a:lnTo>
                  <a:pt x="322" y="5464"/>
                </a:lnTo>
                <a:lnTo>
                  <a:pt x="332" y="5537"/>
                </a:lnTo>
                <a:lnTo>
                  <a:pt x="340" y="5611"/>
                </a:lnTo>
                <a:lnTo>
                  <a:pt x="346" y="5684"/>
                </a:lnTo>
                <a:lnTo>
                  <a:pt x="352" y="5755"/>
                </a:lnTo>
                <a:lnTo>
                  <a:pt x="356" y="5822"/>
                </a:lnTo>
                <a:lnTo>
                  <a:pt x="359" y="5884"/>
                </a:lnTo>
                <a:lnTo>
                  <a:pt x="363" y="5939"/>
                </a:lnTo>
                <a:lnTo>
                  <a:pt x="364" y="5987"/>
                </a:lnTo>
                <a:lnTo>
                  <a:pt x="365" y="6027"/>
                </a:lnTo>
                <a:lnTo>
                  <a:pt x="366" y="6335"/>
                </a:lnTo>
                <a:lnTo>
                  <a:pt x="371" y="6842"/>
                </a:lnTo>
                <a:lnTo>
                  <a:pt x="376" y="7104"/>
                </a:lnTo>
                <a:lnTo>
                  <a:pt x="380" y="7335"/>
                </a:lnTo>
                <a:lnTo>
                  <a:pt x="385" y="7507"/>
                </a:lnTo>
                <a:lnTo>
                  <a:pt x="387" y="7563"/>
                </a:lnTo>
                <a:lnTo>
                  <a:pt x="389" y="7596"/>
                </a:lnTo>
                <a:lnTo>
                  <a:pt x="390" y="7613"/>
                </a:lnTo>
                <a:lnTo>
                  <a:pt x="391" y="7630"/>
                </a:lnTo>
                <a:lnTo>
                  <a:pt x="390" y="7646"/>
                </a:lnTo>
                <a:lnTo>
                  <a:pt x="389" y="7660"/>
                </a:lnTo>
                <a:lnTo>
                  <a:pt x="386" y="7686"/>
                </a:lnTo>
                <a:lnTo>
                  <a:pt x="382" y="7708"/>
                </a:lnTo>
                <a:lnTo>
                  <a:pt x="381" y="7717"/>
                </a:lnTo>
                <a:lnTo>
                  <a:pt x="380" y="7724"/>
                </a:lnTo>
                <a:lnTo>
                  <a:pt x="381" y="7731"/>
                </a:lnTo>
                <a:lnTo>
                  <a:pt x="382" y="7738"/>
                </a:lnTo>
                <a:lnTo>
                  <a:pt x="386" y="7742"/>
                </a:lnTo>
                <a:lnTo>
                  <a:pt x="391" y="7745"/>
                </a:lnTo>
                <a:lnTo>
                  <a:pt x="398" y="7746"/>
                </a:lnTo>
                <a:lnTo>
                  <a:pt x="407" y="7747"/>
                </a:lnTo>
                <a:lnTo>
                  <a:pt x="506" y="7741"/>
                </a:lnTo>
                <a:lnTo>
                  <a:pt x="598" y="7735"/>
                </a:lnTo>
                <a:lnTo>
                  <a:pt x="692" y="7732"/>
                </a:lnTo>
                <a:lnTo>
                  <a:pt x="708" y="7800"/>
                </a:lnTo>
                <a:lnTo>
                  <a:pt x="725" y="7873"/>
                </a:lnTo>
                <a:lnTo>
                  <a:pt x="740" y="7947"/>
                </a:lnTo>
                <a:lnTo>
                  <a:pt x="753" y="8021"/>
                </a:lnTo>
                <a:lnTo>
                  <a:pt x="760" y="8057"/>
                </a:lnTo>
                <a:lnTo>
                  <a:pt x="764" y="8092"/>
                </a:lnTo>
                <a:lnTo>
                  <a:pt x="768" y="8126"/>
                </a:lnTo>
                <a:lnTo>
                  <a:pt x="771" y="8157"/>
                </a:lnTo>
                <a:lnTo>
                  <a:pt x="773" y="8186"/>
                </a:lnTo>
                <a:lnTo>
                  <a:pt x="773" y="8213"/>
                </a:lnTo>
                <a:lnTo>
                  <a:pt x="772" y="8236"/>
                </a:lnTo>
                <a:lnTo>
                  <a:pt x="770" y="8257"/>
                </a:lnTo>
                <a:lnTo>
                  <a:pt x="766" y="8271"/>
                </a:lnTo>
                <a:lnTo>
                  <a:pt x="764" y="8287"/>
                </a:lnTo>
                <a:lnTo>
                  <a:pt x="762" y="8324"/>
                </a:lnTo>
                <a:lnTo>
                  <a:pt x="761" y="8365"/>
                </a:lnTo>
                <a:lnTo>
                  <a:pt x="761" y="8409"/>
                </a:lnTo>
                <a:lnTo>
                  <a:pt x="763" y="8456"/>
                </a:lnTo>
                <a:lnTo>
                  <a:pt x="766" y="8505"/>
                </a:lnTo>
                <a:lnTo>
                  <a:pt x="770" y="8555"/>
                </a:lnTo>
                <a:lnTo>
                  <a:pt x="775" y="8607"/>
                </a:lnTo>
                <a:lnTo>
                  <a:pt x="786" y="8708"/>
                </a:lnTo>
                <a:lnTo>
                  <a:pt x="797" y="8802"/>
                </a:lnTo>
                <a:lnTo>
                  <a:pt x="816" y="8944"/>
                </a:lnTo>
                <a:lnTo>
                  <a:pt x="820" y="8973"/>
                </a:lnTo>
                <a:lnTo>
                  <a:pt x="822" y="9009"/>
                </a:lnTo>
                <a:lnTo>
                  <a:pt x="825" y="9052"/>
                </a:lnTo>
                <a:lnTo>
                  <a:pt x="826" y="9100"/>
                </a:lnTo>
                <a:lnTo>
                  <a:pt x="827" y="9152"/>
                </a:lnTo>
                <a:lnTo>
                  <a:pt x="828" y="9206"/>
                </a:lnTo>
                <a:lnTo>
                  <a:pt x="828" y="9263"/>
                </a:lnTo>
                <a:lnTo>
                  <a:pt x="827" y="9321"/>
                </a:lnTo>
                <a:lnTo>
                  <a:pt x="826" y="9378"/>
                </a:lnTo>
                <a:lnTo>
                  <a:pt x="824" y="9433"/>
                </a:lnTo>
                <a:lnTo>
                  <a:pt x="821" y="9487"/>
                </a:lnTo>
                <a:lnTo>
                  <a:pt x="816" y="9537"/>
                </a:lnTo>
                <a:lnTo>
                  <a:pt x="812" y="9581"/>
                </a:lnTo>
                <a:lnTo>
                  <a:pt x="807" y="9622"/>
                </a:lnTo>
                <a:lnTo>
                  <a:pt x="800" y="9655"/>
                </a:lnTo>
                <a:lnTo>
                  <a:pt x="797" y="9668"/>
                </a:lnTo>
                <a:lnTo>
                  <a:pt x="792" y="9679"/>
                </a:lnTo>
                <a:lnTo>
                  <a:pt x="789" y="9692"/>
                </a:lnTo>
                <a:lnTo>
                  <a:pt x="785" y="9708"/>
                </a:lnTo>
                <a:lnTo>
                  <a:pt x="780" y="9729"/>
                </a:lnTo>
                <a:lnTo>
                  <a:pt x="777" y="9754"/>
                </a:lnTo>
                <a:lnTo>
                  <a:pt x="770" y="9815"/>
                </a:lnTo>
                <a:lnTo>
                  <a:pt x="763" y="9890"/>
                </a:lnTo>
                <a:lnTo>
                  <a:pt x="758" y="9977"/>
                </a:lnTo>
                <a:lnTo>
                  <a:pt x="754" y="10074"/>
                </a:lnTo>
                <a:lnTo>
                  <a:pt x="752" y="10182"/>
                </a:lnTo>
                <a:lnTo>
                  <a:pt x="752" y="10297"/>
                </a:lnTo>
                <a:lnTo>
                  <a:pt x="754" y="10358"/>
                </a:lnTo>
                <a:lnTo>
                  <a:pt x="755" y="10419"/>
                </a:lnTo>
                <a:lnTo>
                  <a:pt x="759" y="10482"/>
                </a:lnTo>
                <a:lnTo>
                  <a:pt x="762" y="10547"/>
                </a:lnTo>
                <a:lnTo>
                  <a:pt x="766" y="10611"/>
                </a:lnTo>
                <a:lnTo>
                  <a:pt x="772" y="10676"/>
                </a:lnTo>
                <a:lnTo>
                  <a:pt x="777" y="10743"/>
                </a:lnTo>
                <a:lnTo>
                  <a:pt x="785" y="10809"/>
                </a:lnTo>
                <a:lnTo>
                  <a:pt x="792" y="10877"/>
                </a:lnTo>
                <a:lnTo>
                  <a:pt x="802" y="10943"/>
                </a:lnTo>
                <a:lnTo>
                  <a:pt x="812" y="11010"/>
                </a:lnTo>
                <a:lnTo>
                  <a:pt x="823" y="11076"/>
                </a:lnTo>
                <a:lnTo>
                  <a:pt x="836" y="11143"/>
                </a:lnTo>
                <a:lnTo>
                  <a:pt x="850" y="11207"/>
                </a:lnTo>
                <a:lnTo>
                  <a:pt x="864" y="11272"/>
                </a:lnTo>
                <a:lnTo>
                  <a:pt x="882" y="11335"/>
                </a:lnTo>
                <a:lnTo>
                  <a:pt x="894" y="11382"/>
                </a:lnTo>
                <a:lnTo>
                  <a:pt x="907" y="11432"/>
                </a:lnTo>
                <a:lnTo>
                  <a:pt x="921" y="11491"/>
                </a:lnTo>
                <a:lnTo>
                  <a:pt x="935" y="11554"/>
                </a:lnTo>
                <a:lnTo>
                  <a:pt x="941" y="11585"/>
                </a:lnTo>
                <a:lnTo>
                  <a:pt x="945" y="11615"/>
                </a:lnTo>
                <a:lnTo>
                  <a:pt x="948" y="11642"/>
                </a:lnTo>
                <a:lnTo>
                  <a:pt x="951" y="11667"/>
                </a:lnTo>
                <a:lnTo>
                  <a:pt x="951" y="11689"/>
                </a:lnTo>
                <a:lnTo>
                  <a:pt x="949" y="11698"/>
                </a:lnTo>
                <a:lnTo>
                  <a:pt x="948" y="11707"/>
                </a:lnTo>
                <a:lnTo>
                  <a:pt x="936" y="11754"/>
                </a:lnTo>
                <a:lnTo>
                  <a:pt x="919" y="11828"/>
                </a:lnTo>
                <a:lnTo>
                  <a:pt x="899" y="11920"/>
                </a:lnTo>
                <a:lnTo>
                  <a:pt x="890" y="11970"/>
                </a:lnTo>
                <a:lnTo>
                  <a:pt x="881" y="12020"/>
                </a:lnTo>
                <a:lnTo>
                  <a:pt x="873" y="12069"/>
                </a:lnTo>
                <a:lnTo>
                  <a:pt x="868" y="12116"/>
                </a:lnTo>
                <a:lnTo>
                  <a:pt x="864" y="12158"/>
                </a:lnTo>
                <a:lnTo>
                  <a:pt x="863" y="12179"/>
                </a:lnTo>
                <a:lnTo>
                  <a:pt x="863" y="12197"/>
                </a:lnTo>
                <a:lnTo>
                  <a:pt x="864" y="12214"/>
                </a:lnTo>
                <a:lnTo>
                  <a:pt x="867" y="12230"/>
                </a:lnTo>
                <a:lnTo>
                  <a:pt x="869" y="12243"/>
                </a:lnTo>
                <a:lnTo>
                  <a:pt x="873" y="12255"/>
                </a:lnTo>
                <a:lnTo>
                  <a:pt x="878" y="12264"/>
                </a:lnTo>
                <a:lnTo>
                  <a:pt x="884" y="12272"/>
                </a:lnTo>
                <a:lnTo>
                  <a:pt x="887" y="12274"/>
                </a:lnTo>
                <a:lnTo>
                  <a:pt x="891" y="12276"/>
                </a:lnTo>
                <a:lnTo>
                  <a:pt x="895" y="12277"/>
                </a:lnTo>
                <a:lnTo>
                  <a:pt x="899" y="12278"/>
                </a:lnTo>
                <a:lnTo>
                  <a:pt x="930" y="12285"/>
                </a:lnTo>
                <a:lnTo>
                  <a:pt x="964" y="12291"/>
                </a:lnTo>
                <a:lnTo>
                  <a:pt x="1009" y="12300"/>
                </a:lnTo>
                <a:lnTo>
                  <a:pt x="996" y="12341"/>
                </a:lnTo>
                <a:lnTo>
                  <a:pt x="990" y="12368"/>
                </a:lnTo>
                <a:lnTo>
                  <a:pt x="982" y="12396"/>
                </a:lnTo>
                <a:lnTo>
                  <a:pt x="976" y="12426"/>
                </a:lnTo>
                <a:lnTo>
                  <a:pt x="969" y="12460"/>
                </a:lnTo>
                <a:lnTo>
                  <a:pt x="964" y="12495"/>
                </a:lnTo>
                <a:lnTo>
                  <a:pt x="959" y="12532"/>
                </a:lnTo>
                <a:lnTo>
                  <a:pt x="957" y="12569"/>
                </a:lnTo>
                <a:lnTo>
                  <a:pt x="956" y="12609"/>
                </a:lnTo>
                <a:lnTo>
                  <a:pt x="958" y="12648"/>
                </a:lnTo>
                <a:lnTo>
                  <a:pt x="959" y="12667"/>
                </a:lnTo>
                <a:lnTo>
                  <a:pt x="961" y="12687"/>
                </a:lnTo>
                <a:lnTo>
                  <a:pt x="965" y="12707"/>
                </a:lnTo>
                <a:lnTo>
                  <a:pt x="968" y="12726"/>
                </a:lnTo>
                <a:lnTo>
                  <a:pt x="972" y="12746"/>
                </a:lnTo>
                <a:lnTo>
                  <a:pt x="978" y="12764"/>
                </a:lnTo>
                <a:lnTo>
                  <a:pt x="984" y="12784"/>
                </a:lnTo>
                <a:lnTo>
                  <a:pt x="991" y="12803"/>
                </a:lnTo>
                <a:lnTo>
                  <a:pt x="999" y="12821"/>
                </a:lnTo>
                <a:lnTo>
                  <a:pt x="1008" y="12839"/>
                </a:lnTo>
                <a:lnTo>
                  <a:pt x="1025" y="12841"/>
                </a:lnTo>
                <a:lnTo>
                  <a:pt x="1072" y="12846"/>
                </a:lnTo>
                <a:lnTo>
                  <a:pt x="1144" y="12852"/>
                </a:lnTo>
                <a:lnTo>
                  <a:pt x="1188" y="12854"/>
                </a:lnTo>
                <a:lnTo>
                  <a:pt x="1236" y="12856"/>
                </a:lnTo>
                <a:lnTo>
                  <a:pt x="1288" y="12858"/>
                </a:lnTo>
                <a:lnTo>
                  <a:pt x="1342" y="12858"/>
                </a:lnTo>
                <a:lnTo>
                  <a:pt x="1399" y="12858"/>
                </a:lnTo>
                <a:lnTo>
                  <a:pt x="1458" y="12857"/>
                </a:lnTo>
                <a:lnTo>
                  <a:pt x="1518" y="12854"/>
                </a:lnTo>
                <a:lnTo>
                  <a:pt x="1578" y="12848"/>
                </a:lnTo>
                <a:lnTo>
                  <a:pt x="1637" y="12842"/>
                </a:lnTo>
                <a:lnTo>
                  <a:pt x="1695" y="12833"/>
                </a:lnTo>
                <a:lnTo>
                  <a:pt x="1702" y="12831"/>
                </a:lnTo>
                <a:lnTo>
                  <a:pt x="1710" y="12829"/>
                </a:lnTo>
                <a:lnTo>
                  <a:pt x="1718" y="12823"/>
                </a:lnTo>
                <a:lnTo>
                  <a:pt x="1729" y="12815"/>
                </a:lnTo>
                <a:lnTo>
                  <a:pt x="1734" y="12809"/>
                </a:lnTo>
                <a:lnTo>
                  <a:pt x="1739" y="12803"/>
                </a:lnTo>
                <a:lnTo>
                  <a:pt x="1745" y="12794"/>
                </a:lnTo>
                <a:lnTo>
                  <a:pt x="1749" y="12784"/>
                </a:lnTo>
                <a:lnTo>
                  <a:pt x="1753" y="12774"/>
                </a:lnTo>
                <a:lnTo>
                  <a:pt x="1758" y="12761"/>
                </a:lnTo>
                <a:lnTo>
                  <a:pt x="1762" y="12748"/>
                </a:lnTo>
                <a:lnTo>
                  <a:pt x="1764" y="12732"/>
                </a:lnTo>
                <a:lnTo>
                  <a:pt x="1766" y="12714"/>
                </a:lnTo>
                <a:lnTo>
                  <a:pt x="1769" y="12696"/>
                </a:lnTo>
                <a:lnTo>
                  <a:pt x="1769" y="12674"/>
                </a:lnTo>
                <a:lnTo>
                  <a:pt x="1769" y="12651"/>
                </a:lnTo>
                <a:lnTo>
                  <a:pt x="1767" y="12625"/>
                </a:lnTo>
                <a:lnTo>
                  <a:pt x="1764" y="12598"/>
                </a:lnTo>
                <a:lnTo>
                  <a:pt x="1761" y="12567"/>
                </a:lnTo>
                <a:lnTo>
                  <a:pt x="1755" y="12534"/>
                </a:lnTo>
                <a:lnTo>
                  <a:pt x="1749" y="12499"/>
                </a:lnTo>
                <a:lnTo>
                  <a:pt x="1741" y="12461"/>
                </a:lnTo>
                <a:lnTo>
                  <a:pt x="1731" y="12420"/>
                </a:lnTo>
                <a:lnTo>
                  <a:pt x="1719" y="12376"/>
                </a:lnTo>
                <a:lnTo>
                  <a:pt x="1706" y="12330"/>
                </a:lnTo>
                <a:lnTo>
                  <a:pt x="1691" y="12280"/>
                </a:lnTo>
                <a:lnTo>
                  <a:pt x="1715" y="12267"/>
                </a:lnTo>
                <a:lnTo>
                  <a:pt x="1727" y="12260"/>
                </a:lnTo>
                <a:lnTo>
                  <a:pt x="1738" y="12252"/>
                </a:lnTo>
                <a:lnTo>
                  <a:pt x="1748" y="12244"/>
                </a:lnTo>
                <a:lnTo>
                  <a:pt x="1758" y="12236"/>
                </a:lnTo>
                <a:lnTo>
                  <a:pt x="1766" y="12227"/>
                </a:lnTo>
                <a:lnTo>
                  <a:pt x="1775" y="12217"/>
                </a:lnTo>
                <a:lnTo>
                  <a:pt x="1776" y="12149"/>
                </a:lnTo>
                <a:lnTo>
                  <a:pt x="1777" y="12076"/>
                </a:lnTo>
                <a:lnTo>
                  <a:pt x="1776" y="11988"/>
                </a:lnTo>
                <a:lnTo>
                  <a:pt x="1773" y="11893"/>
                </a:lnTo>
                <a:lnTo>
                  <a:pt x="1771" y="11845"/>
                </a:lnTo>
                <a:lnTo>
                  <a:pt x="1767" y="11798"/>
                </a:lnTo>
                <a:lnTo>
                  <a:pt x="1763" y="11755"/>
                </a:lnTo>
                <a:lnTo>
                  <a:pt x="1759" y="11713"/>
                </a:lnTo>
                <a:lnTo>
                  <a:pt x="1752" y="11677"/>
                </a:lnTo>
                <a:lnTo>
                  <a:pt x="1745" y="11646"/>
                </a:lnTo>
                <a:lnTo>
                  <a:pt x="1731" y="11592"/>
                </a:lnTo>
                <a:lnTo>
                  <a:pt x="1721" y="11546"/>
                </a:lnTo>
                <a:lnTo>
                  <a:pt x="1713" y="11505"/>
                </a:lnTo>
                <a:lnTo>
                  <a:pt x="1707" y="11470"/>
                </a:lnTo>
                <a:lnTo>
                  <a:pt x="1704" y="11437"/>
                </a:lnTo>
                <a:lnTo>
                  <a:pt x="1703" y="11409"/>
                </a:lnTo>
                <a:lnTo>
                  <a:pt x="1702" y="11353"/>
                </a:lnTo>
                <a:lnTo>
                  <a:pt x="1704" y="11335"/>
                </a:lnTo>
                <a:lnTo>
                  <a:pt x="1707" y="11309"/>
                </a:lnTo>
                <a:lnTo>
                  <a:pt x="1722" y="11233"/>
                </a:lnTo>
                <a:lnTo>
                  <a:pt x="1741" y="11135"/>
                </a:lnTo>
                <a:lnTo>
                  <a:pt x="1762" y="11022"/>
                </a:lnTo>
                <a:lnTo>
                  <a:pt x="1772" y="10962"/>
                </a:lnTo>
                <a:lnTo>
                  <a:pt x="1781" y="10901"/>
                </a:lnTo>
                <a:lnTo>
                  <a:pt x="1788" y="10840"/>
                </a:lnTo>
                <a:lnTo>
                  <a:pt x="1795" y="10779"/>
                </a:lnTo>
                <a:lnTo>
                  <a:pt x="1799" y="10720"/>
                </a:lnTo>
                <a:lnTo>
                  <a:pt x="1800" y="10692"/>
                </a:lnTo>
                <a:lnTo>
                  <a:pt x="1800" y="10663"/>
                </a:lnTo>
                <a:lnTo>
                  <a:pt x="1800" y="10637"/>
                </a:lnTo>
                <a:lnTo>
                  <a:pt x="1799" y="10611"/>
                </a:lnTo>
                <a:lnTo>
                  <a:pt x="1797" y="10587"/>
                </a:lnTo>
                <a:lnTo>
                  <a:pt x="1794" y="10563"/>
                </a:lnTo>
                <a:lnTo>
                  <a:pt x="1787" y="10515"/>
                </a:lnTo>
                <a:lnTo>
                  <a:pt x="1781" y="10460"/>
                </a:lnTo>
                <a:lnTo>
                  <a:pt x="1767" y="10343"/>
                </a:lnTo>
                <a:lnTo>
                  <a:pt x="1757" y="10215"/>
                </a:lnTo>
                <a:lnTo>
                  <a:pt x="1752" y="10151"/>
                </a:lnTo>
                <a:lnTo>
                  <a:pt x="1748" y="10087"/>
                </a:lnTo>
                <a:lnTo>
                  <a:pt x="1745" y="10026"/>
                </a:lnTo>
                <a:lnTo>
                  <a:pt x="1743" y="9969"/>
                </a:lnTo>
                <a:lnTo>
                  <a:pt x="1742" y="9914"/>
                </a:lnTo>
                <a:lnTo>
                  <a:pt x="1742" y="9864"/>
                </a:lnTo>
                <a:lnTo>
                  <a:pt x="1743" y="9820"/>
                </a:lnTo>
                <a:lnTo>
                  <a:pt x="1747" y="9784"/>
                </a:lnTo>
                <a:lnTo>
                  <a:pt x="1749" y="9769"/>
                </a:lnTo>
                <a:lnTo>
                  <a:pt x="1751" y="9756"/>
                </a:lnTo>
                <a:lnTo>
                  <a:pt x="1754" y="9744"/>
                </a:lnTo>
                <a:lnTo>
                  <a:pt x="1758" y="9736"/>
                </a:lnTo>
                <a:lnTo>
                  <a:pt x="1764" y="9721"/>
                </a:lnTo>
                <a:lnTo>
                  <a:pt x="1773" y="9706"/>
                </a:lnTo>
                <a:lnTo>
                  <a:pt x="1793" y="9675"/>
                </a:lnTo>
                <a:lnTo>
                  <a:pt x="1813" y="9645"/>
                </a:lnTo>
                <a:lnTo>
                  <a:pt x="1835" y="9614"/>
                </a:lnTo>
                <a:lnTo>
                  <a:pt x="1854" y="9585"/>
                </a:lnTo>
                <a:lnTo>
                  <a:pt x="1862" y="9572"/>
                </a:lnTo>
                <a:lnTo>
                  <a:pt x="1870" y="9557"/>
                </a:lnTo>
                <a:lnTo>
                  <a:pt x="1876" y="9546"/>
                </a:lnTo>
                <a:lnTo>
                  <a:pt x="1881" y="9534"/>
                </a:lnTo>
                <a:lnTo>
                  <a:pt x="1884" y="9522"/>
                </a:lnTo>
                <a:lnTo>
                  <a:pt x="1885" y="9511"/>
                </a:lnTo>
                <a:lnTo>
                  <a:pt x="1885" y="9501"/>
                </a:lnTo>
                <a:lnTo>
                  <a:pt x="1886" y="9489"/>
                </a:lnTo>
                <a:lnTo>
                  <a:pt x="1892" y="9466"/>
                </a:lnTo>
                <a:lnTo>
                  <a:pt x="1897" y="9441"/>
                </a:lnTo>
                <a:lnTo>
                  <a:pt x="1905" y="9416"/>
                </a:lnTo>
                <a:lnTo>
                  <a:pt x="1911" y="9391"/>
                </a:lnTo>
                <a:lnTo>
                  <a:pt x="1916" y="9364"/>
                </a:lnTo>
                <a:lnTo>
                  <a:pt x="1917" y="9352"/>
                </a:lnTo>
                <a:lnTo>
                  <a:pt x="1918" y="9339"/>
                </a:lnTo>
                <a:lnTo>
                  <a:pt x="1917" y="9327"/>
                </a:lnTo>
                <a:lnTo>
                  <a:pt x="1916" y="9317"/>
                </a:lnTo>
                <a:lnTo>
                  <a:pt x="1910" y="9291"/>
                </a:lnTo>
                <a:lnTo>
                  <a:pt x="1906" y="9262"/>
                </a:lnTo>
                <a:lnTo>
                  <a:pt x="1902" y="9230"/>
                </a:lnTo>
                <a:lnTo>
                  <a:pt x="1898" y="9197"/>
                </a:lnTo>
                <a:lnTo>
                  <a:pt x="1897" y="9164"/>
                </a:lnTo>
                <a:lnTo>
                  <a:pt x="1897" y="9146"/>
                </a:lnTo>
                <a:lnTo>
                  <a:pt x="1898" y="9131"/>
                </a:lnTo>
                <a:lnTo>
                  <a:pt x="1899" y="9115"/>
                </a:lnTo>
                <a:lnTo>
                  <a:pt x="1902" y="9101"/>
                </a:lnTo>
                <a:lnTo>
                  <a:pt x="1905" y="9086"/>
                </a:lnTo>
                <a:lnTo>
                  <a:pt x="1909" y="9073"/>
                </a:lnTo>
                <a:lnTo>
                  <a:pt x="1921" y="9041"/>
                </a:lnTo>
                <a:lnTo>
                  <a:pt x="1941" y="8994"/>
                </a:lnTo>
                <a:lnTo>
                  <a:pt x="1990" y="8873"/>
                </a:lnTo>
                <a:lnTo>
                  <a:pt x="2015" y="8807"/>
                </a:lnTo>
                <a:lnTo>
                  <a:pt x="2038" y="8745"/>
                </a:lnTo>
                <a:lnTo>
                  <a:pt x="2047" y="8717"/>
                </a:lnTo>
                <a:lnTo>
                  <a:pt x="2055" y="8691"/>
                </a:lnTo>
                <a:lnTo>
                  <a:pt x="2062" y="8667"/>
                </a:lnTo>
                <a:lnTo>
                  <a:pt x="2065" y="8647"/>
                </a:lnTo>
                <a:lnTo>
                  <a:pt x="2067" y="8647"/>
                </a:lnTo>
                <a:lnTo>
                  <a:pt x="2068" y="8760"/>
                </a:lnTo>
                <a:lnTo>
                  <a:pt x="2071" y="8844"/>
                </a:lnTo>
                <a:lnTo>
                  <a:pt x="2074" y="8939"/>
                </a:lnTo>
                <a:lnTo>
                  <a:pt x="2078" y="9040"/>
                </a:lnTo>
                <a:lnTo>
                  <a:pt x="2085" y="9141"/>
                </a:lnTo>
                <a:lnTo>
                  <a:pt x="2088" y="9190"/>
                </a:lnTo>
                <a:lnTo>
                  <a:pt x="2094" y="9237"/>
                </a:lnTo>
                <a:lnTo>
                  <a:pt x="2098" y="9282"/>
                </a:lnTo>
                <a:lnTo>
                  <a:pt x="2103" y="9322"/>
                </a:lnTo>
                <a:lnTo>
                  <a:pt x="2110" y="9364"/>
                </a:lnTo>
                <a:lnTo>
                  <a:pt x="2114" y="9403"/>
                </a:lnTo>
                <a:lnTo>
                  <a:pt x="2117" y="9436"/>
                </a:lnTo>
                <a:lnTo>
                  <a:pt x="2119" y="9467"/>
                </a:lnTo>
                <a:lnTo>
                  <a:pt x="2120" y="9493"/>
                </a:lnTo>
                <a:lnTo>
                  <a:pt x="2119" y="9517"/>
                </a:lnTo>
                <a:lnTo>
                  <a:pt x="2117" y="9538"/>
                </a:lnTo>
                <a:lnTo>
                  <a:pt x="2115" y="9556"/>
                </a:lnTo>
                <a:lnTo>
                  <a:pt x="2112" y="9573"/>
                </a:lnTo>
                <a:lnTo>
                  <a:pt x="2109" y="9587"/>
                </a:lnTo>
                <a:lnTo>
                  <a:pt x="2105" y="9599"/>
                </a:lnTo>
                <a:lnTo>
                  <a:pt x="2101" y="9610"/>
                </a:lnTo>
                <a:lnTo>
                  <a:pt x="2094" y="9628"/>
                </a:lnTo>
                <a:lnTo>
                  <a:pt x="2086" y="9645"/>
                </a:lnTo>
                <a:lnTo>
                  <a:pt x="2084" y="9651"/>
                </a:lnTo>
                <a:lnTo>
                  <a:pt x="2080" y="9663"/>
                </a:lnTo>
                <a:lnTo>
                  <a:pt x="2074" y="9704"/>
                </a:lnTo>
                <a:lnTo>
                  <a:pt x="2066" y="9762"/>
                </a:lnTo>
                <a:lnTo>
                  <a:pt x="2056" y="9840"/>
                </a:lnTo>
                <a:lnTo>
                  <a:pt x="2047" y="9933"/>
                </a:lnTo>
                <a:lnTo>
                  <a:pt x="2037" y="10039"/>
                </a:lnTo>
                <a:lnTo>
                  <a:pt x="2027" y="10158"/>
                </a:lnTo>
                <a:lnTo>
                  <a:pt x="2017" y="10288"/>
                </a:lnTo>
                <a:lnTo>
                  <a:pt x="2008" y="10428"/>
                </a:lnTo>
                <a:lnTo>
                  <a:pt x="2002" y="10574"/>
                </a:lnTo>
                <a:lnTo>
                  <a:pt x="1996" y="10726"/>
                </a:lnTo>
                <a:lnTo>
                  <a:pt x="1994" y="10804"/>
                </a:lnTo>
                <a:lnTo>
                  <a:pt x="1993" y="10882"/>
                </a:lnTo>
                <a:lnTo>
                  <a:pt x="1993" y="10961"/>
                </a:lnTo>
                <a:lnTo>
                  <a:pt x="1993" y="11040"/>
                </a:lnTo>
                <a:lnTo>
                  <a:pt x="1994" y="11120"/>
                </a:lnTo>
                <a:lnTo>
                  <a:pt x="1995" y="11200"/>
                </a:lnTo>
                <a:lnTo>
                  <a:pt x="1999" y="11278"/>
                </a:lnTo>
                <a:lnTo>
                  <a:pt x="2002" y="11357"/>
                </a:lnTo>
                <a:lnTo>
                  <a:pt x="2007" y="11435"/>
                </a:lnTo>
                <a:lnTo>
                  <a:pt x="2013" y="11512"/>
                </a:lnTo>
                <a:lnTo>
                  <a:pt x="2042" y="11694"/>
                </a:lnTo>
                <a:lnTo>
                  <a:pt x="2066" y="11833"/>
                </a:lnTo>
                <a:lnTo>
                  <a:pt x="2082" y="11927"/>
                </a:lnTo>
                <a:lnTo>
                  <a:pt x="2084" y="11940"/>
                </a:lnTo>
                <a:lnTo>
                  <a:pt x="2085" y="11955"/>
                </a:lnTo>
                <a:lnTo>
                  <a:pt x="2086" y="11988"/>
                </a:lnTo>
                <a:lnTo>
                  <a:pt x="2086" y="12026"/>
                </a:lnTo>
                <a:lnTo>
                  <a:pt x="2085" y="12066"/>
                </a:lnTo>
                <a:lnTo>
                  <a:pt x="2079" y="12147"/>
                </a:lnTo>
                <a:lnTo>
                  <a:pt x="2074" y="12224"/>
                </a:lnTo>
                <a:lnTo>
                  <a:pt x="2079" y="12227"/>
                </a:lnTo>
                <a:lnTo>
                  <a:pt x="2097" y="12235"/>
                </a:lnTo>
                <a:lnTo>
                  <a:pt x="2095" y="12279"/>
                </a:lnTo>
                <a:lnTo>
                  <a:pt x="2094" y="12338"/>
                </a:lnTo>
                <a:lnTo>
                  <a:pt x="2094" y="12407"/>
                </a:lnTo>
                <a:lnTo>
                  <a:pt x="2096" y="12480"/>
                </a:lnTo>
                <a:lnTo>
                  <a:pt x="2098" y="12517"/>
                </a:lnTo>
                <a:lnTo>
                  <a:pt x="2101" y="12553"/>
                </a:lnTo>
                <a:lnTo>
                  <a:pt x="2104" y="12588"/>
                </a:lnTo>
                <a:lnTo>
                  <a:pt x="2109" y="12621"/>
                </a:lnTo>
                <a:lnTo>
                  <a:pt x="2115" y="12651"/>
                </a:lnTo>
                <a:lnTo>
                  <a:pt x="2122" y="12678"/>
                </a:lnTo>
                <a:lnTo>
                  <a:pt x="2126" y="12691"/>
                </a:lnTo>
                <a:lnTo>
                  <a:pt x="2131" y="12702"/>
                </a:lnTo>
                <a:lnTo>
                  <a:pt x="2135" y="12712"/>
                </a:lnTo>
                <a:lnTo>
                  <a:pt x="2140" y="12722"/>
                </a:lnTo>
                <a:lnTo>
                  <a:pt x="2197" y="12727"/>
                </a:lnTo>
                <a:lnTo>
                  <a:pt x="2258" y="12732"/>
                </a:lnTo>
                <a:lnTo>
                  <a:pt x="2335" y="12737"/>
                </a:lnTo>
                <a:lnTo>
                  <a:pt x="2417" y="12740"/>
                </a:lnTo>
                <a:lnTo>
                  <a:pt x="2460" y="12742"/>
                </a:lnTo>
                <a:lnTo>
                  <a:pt x="2502" y="12743"/>
                </a:lnTo>
                <a:lnTo>
                  <a:pt x="2543" y="12742"/>
                </a:lnTo>
                <a:lnTo>
                  <a:pt x="2582" y="12740"/>
                </a:lnTo>
                <a:lnTo>
                  <a:pt x="2618" y="12737"/>
                </a:lnTo>
                <a:lnTo>
                  <a:pt x="2651" y="12734"/>
                </a:lnTo>
                <a:lnTo>
                  <a:pt x="2783" y="12715"/>
                </a:lnTo>
                <a:lnTo>
                  <a:pt x="2851" y="12707"/>
                </a:lnTo>
                <a:lnTo>
                  <a:pt x="2920" y="12699"/>
                </a:lnTo>
                <a:lnTo>
                  <a:pt x="2986" y="12694"/>
                </a:lnTo>
                <a:lnTo>
                  <a:pt x="3047" y="12689"/>
                </a:lnTo>
                <a:lnTo>
                  <a:pt x="3074" y="12689"/>
                </a:lnTo>
                <a:lnTo>
                  <a:pt x="3100" y="12689"/>
                </a:lnTo>
                <a:lnTo>
                  <a:pt x="3123" y="12689"/>
                </a:lnTo>
                <a:lnTo>
                  <a:pt x="3144" y="12691"/>
                </a:lnTo>
                <a:lnTo>
                  <a:pt x="3167" y="12694"/>
                </a:lnTo>
                <a:lnTo>
                  <a:pt x="3196" y="12695"/>
                </a:lnTo>
                <a:lnTo>
                  <a:pt x="3231" y="12696"/>
                </a:lnTo>
                <a:lnTo>
                  <a:pt x="3270" y="12697"/>
                </a:lnTo>
                <a:lnTo>
                  <a:pt x="3359" y="12696"/>
                </a:lnTo>
                <a:lnTo>
                  <a:pt x="3407" y="12695"/>
                </a:lnTo>
                <a:lnTo>
                  <a:pt x="3455" y="12693"/>
                </a:lnTo>
                <a:lnTo>
                  <a:pt x="3501" y="12689"/>
                </a:lnTo>
                <a:lnTo>
                  <a:pt x="3548" y="12685"/>
                </a:lnTo>
                <a:lnTo>
                  <a:pt x="3592" y="12681"/>
                </a:lnTo>
                <a:lnTo>
                  <a:pt x="3633" y="12675"/>
                </a:lnTo>
                <a:lnTo>
                  <a:pt x="3670" y="12669"/>
                </a:lnTo>
                <a:lnTo>
                  <a:pt x="3702" y="12661"/>
                </a:lnTo>
                <a:lnTo>
                  <a:pt x="3715" y="12657"/>
                </a:lnTo>
                <a:lnTo>
                  <a:pt x="3727" y="12652"/>
                </a:lnTo>
                <a:lnTo>
                  <a:pt x="3738" y="12648"/>
                </a:lnTo>
                <a:lnTo>
                  <a:pt x="3746" y="12642"/>
                </a:lnTo>
                <a:lnTo>
                  <a:pt x="3744" y="12630"/>
                </a:lnTo>
                <a:lnTo>
                  <a:pt x="3736" y="12598"/>
                </a:lnTo>
                <a:lnTo>
                  <a:pt x="3723" y="12552"/>
                </a:lnTo>
                <a:lnTo>
                  <a:pt x="3714" y="12525"/>
                </a:lnTo>
                <a:lnTo>
                  <a:pt x="3705" y="12497"/>
                </a:lnTo>
                <a:lnTo>
                  <a:pt x="3694" y="12470"/>
                </a:lnTo>
                <a:lnTo>
                  <a:pt x="3681" y="12443"/>
                </a:lnTo>
                <a:lnTo>
                  <a:pt x="3668" y="12418"/>
                </a:lnTo>
                <a:lnTo>
                  <a:pt x="3654" y="12394"/>
                </a:lnTo>
                <a:lnTo>
                  <a:pt x="3645" y="12383"/>
                </a:lnTo>
                <a:lnTo>
                  <a:pt x="3638" y="12373"/>
                </a:lnTo>
                <a:lnTo>
                  <a:pt x="3629" y="12364"/>
                </a:lnTo>
                <a:lnTo>
                  <a:pt x="3620" y="12357"/>
                </a:lnTo>
                <a:lnTo>
                  <a:pt x="3612" y="12350"/>
                </a:lnTo>
                <a:lnTo>
                  <a:pt x="3602" y="12345"/>
                </a:lnTo>
                <a:lnTo>
                  <a:pt x="3592" y="12341"/>
                </a:lnTo>
                <a:lnTo>
                  <a:pt x="3582" y="12338"/>
                </a:lnTo>
                <a:lnTo>
                  <a:pt x="3558" y="12330"/>
                </a:lnTo>
                <a:lnTo>
                  <a:pt x="3532" y="12322"/>
                </a:lnTo>
                <a:lnTo>
                  <a:pt x="3499" y="12311"/>
                </a:lnTo>
                <a:lnTo>
                  <a:pt x="3461" y="12301"/>
                </a:lnTo>
                <a:lnTo>
                  <a:pt x="3420" y="12292"/>
                </a:lnTo>
                <a:lnTo>
                  <a:pt x="3399" y="12289"/>
                </a:lnTo>
                <a:lnTo>
                  <a:pt x="3378" y="12286"/>
                </a:lnTo>
                <a:lnTo>
                  <a:pt x="3359" y="12285"/>
                </a:lnTo>
                <a:lnTo>
                  <a:pt x="3339" y="12284"/>
                </a:lnTo>
                <a:lnTo>
                  <a:pt x="3319" y="12284"/>
                </a:lnTo>
                <a:lnTo>
                  <a:pt x="3300" y="12281"/>
                </a:lnTo>
                <a:lnTo>
                  <a:pt x="3280" y="12279"/>
                </a:lnTo>
                <a:lnTo>
                  <a:pt x="3260" y="12275"/>
                </a:lnTo>
                <a:lnTo>
                  <a:pt x="3242" y="12271"/>
                </a:lnTo>
                <a:lnTo>
                  <a:pt x="3223" y="12265"/>
                </a:lnTo>
                <a:lnTo>
                  <a:pt x="3205" y="12259"/>
                </a:lnTo>
                <a:lnTo>
                  <a:pt x="3187" y="12251"/>
                </a:lnTo>
                <a:lnTo>
                  <a:pt x="3170" y="12242"/>
                </a:lnTo>
                <a:lnTo>
                  <a:pt x="3154" y="12232"/>
                </a:lnTo>
                <a:lnTo>
                  <a:pt x="3138" y="12223"/>
                </a:lnTo>
                <a:lnTo>
                  <a:pt x="3124" y="12212"/>
                </a:lnTo>
                <a:lnTo>
                  <a:pt x="3110" y="12201"/>
                </a:lnTo>
                <a:lnTo>
                  <a:pt x="3098" y="12189"/>
                </a:lnTo>
                <a:lnTo>
                  <a:pt x="3087" y="12176"/>
                </a:lnTo>
                <a:lnTo>
                  <a:pt x="3077" y="12163"/>
                </a:lnTo>
                <a:lnTo>
                  <a:pt x="3061" y="12136"/>
                </a:lnTo>
                <a:lnTo>
                  <a:pt x="3046" y="12111"/>
                </a:lnTo>
                <a:lnTo>
                  <a:pt x="3051" y="12096"/>
                </a:lnTo>
                <a:lnTo>
                  <a:pt x="3055" y="12076"/>
                </a:lnTo>
                <a:lnTo>
                  <a:pt x="3059" y="12050"/>
                </a:lnTo>
                <a:lnTo>
                  <a:pt x="3061" y="12020"/>
                </a:lnTo>
                <a:lnTo>
                  <a:pt x="3061" y="11982"/>
                </a:lnTo>
                <a:lnTo>
                  <a:pt x="3059" y="11937"/>
                </a:lnTo>
                <a:lnTo>
                  <a:pt x="3054" y="11883"/>
                </a:lnTo>
                <a:lnTo>
                  <a:pt x="3047" y="11821"/>
                </a:lnTo>
                <a:lnTo>
                  <a:pt x="3052" y="11757"/>
                </a:lnTo>
                <a:lnTo>
                  <a:pt x="3058" y="11687"/>
                </a:lnTo>
                <a:lnTo>
                  <a:pt x="3063" y="11602"/>
                </a:lnTo>
                <a:lnTo>
                  <a:pt x="3068" y="11508"/>
                </a:lnTo>
                <a:lnTo>
                  <a:pt x="3072" y="11413"/>
                </a:lnTo>
                <a:lnTo>
                  <a:pt x="3073" y="11369"/>
                </a:lnTo>
                <a:lnTo>
                  <a:pt x="3073" y="11325"/>
                </a:lnTo>
                <a:lnTo>
                  <a:pt x="3073" y="11286"/>
                </a:lnTo>
                <a:lnTo>
                  <a:pt x="3071" y="11250"/>
                </a:lnTo>
                <a:lnTo>
                  <a:pt x="3070" y="11217"/>
                </a:lnTo>
                <a:lnTo>
                  <a:pt x="3068" y="11184"/>
                </a:lnTo>
                <a:lnTo>
                  <a:pt x="3070" y="11153"/>
                </a:lnTo>
                <a:lnTo>
                  <a:pt x="3072" y="11121"/>
                </a:lnTo>
                <a:lnTo>
                  <a:pt x="3074" y="11091"/>
                </a:lnTo>
                <a:lnTo>
                  <a:pt x="3077" y="11061"/>
                </a:lnTo>
                <a:lnTo>
                  <a:pt x="3085" y="11003"/>
                </a:lnTo>
                <a:lnTo>
                  <a:pt x="3094" y="10951"/>
                </a:lnTo>
                <a:lnTo>
                  <a:pt x="3102" y="10904"/>
                </a:lnTo>
                <a:lnTo>
                  <a:pt x="3109" y="10864"/>
                </a:lnTo>
                <a:lnTo>
                  <a:pt x="3113" y="10830"/>
                </a:lnTo>
                <a:lnTo>
                  <a:pt x="3119" y="10767"/>
                </a:lnTo>
                <a:lnTo>
                  <a:pt x="3126" y="10646"/>
                </a:lnTo>
                <a:lnTo>
                  <a:pt x="3136" y="10488"/>
                </a:lnTo>
                <a:lnTo>
                  <a:pt x="3145" y="10311"/>
                </a:lnTo>
                <a:lnTo>
                  <a:pt x="3149" y="10220"/>
                </a:lnTo>
                <a:lnTo>
                  <a:pt x="3151" y="10133"/>
                </a:lnTo>
                <a:lnTo>
                  <a:pt x="3152" y="10050"/>
                </a:lnTo>
                <a:lnTo>
                  <a:pt x="3152" y="9975"/>
                </a:lnTo>
                <a:lnTo>
                  <a:pt x="3150" y="9910"/>
                </a:lnTo>
                <a:lnTo>
                  <a:pt x="3149" y="9880"/>
                </a:lnTo>
                <a:lnTo>
                  <a:pt x="3147" y="9855"/>
                </a:lnTo>
                <a:lnTo>
                  <a:pt x="3144" y="9832"/>
                </a:lnTo>
                <a:lnTo>
                  <a:pt x="3140" y="9815"/>
                </a:lnTo>
                <a:lnTo>
                  <a:pt x="3136" y="9801"/>
                </a:lnTo>
                <a:lnTo>
                  <a:pt x="3134" y="9795"/>
                </a:lnTo>
                <a:lnTo>
                  <a:pt x="3132" y="9791"/>
                </a:lnTo>
                <a:lnTo>
                  <a:pt x="3122" y="9776"/>
                </a:lnTo>
                <a:lnTo>
                  <a:pt x="3114" y="9762"/>
                </a:lnTo>
                <a:lnTo>
                  <a:pt x="3107" y="9748"/>
                </a:lnTo>
                <a:lnTo>
                  <a:pt x="3101" y="9735"/>
                </a:lnTo>
                <a:lnTo>
                  <a:pt x="3096" y="9722"/>
                </a:lnTo>
                <a:lnTo>
                  <a:pt x="3092" y="9710"/>
                </a:lnTo>
                <a:lnTo>
                  <a:pt x="3089" y="9697"/>
                </a:lnTo>
                <a:lnTo>
                  <a:pt x="3087" y="9685"/>
                </a:lnTo>
                <a:lnTo>
                  <a:pt x="3084" y="9660"/>
                </a:lnTo>
                <a:lnTo>
                  <a:pt x="3083" y="9636"/>
                </a:lnTo>
                <a:lnTo>
                  <a:pt x="3083" y="9584"/>
                </a:lnTo>
                <a:lnTo>
                  <a:pt x="3084" y="9569"/>
                </a:lnTo>
                <a:lnTo>
                  <a:pt x="3085" y="9555"/>
                </a:lnTo>
                <a:lnTo>
                  <a:pt x="3091" y="9524"/>
                </a:lnTo>
                <a:lnTo>
                  <a:pt x="3107" y="9458"/>
                </a:lnTo>
                <a:lnTo>
                  <a:pt x="3113" y="9427"/>
                </a:lnTo>
                <a:lnTo>
                  <a:pt x="3115" y="9411"/>
                </a:lnTo>
                <a:lnTo>
                  <a:pt x="3116" y="9396"/>
                </a:lnTo>
                <a:lnTo>
                  <a:pt x="3116" y="9383"/>
                </a:lnTo>
                <a:lnTo>
                  <a:pt x="3115" y="9370"/>
                </a:lnTo>
                <a:lnTo>
                  <a:pt x="3112" y="9358"/>
                </a:lnTo>
                <a:lnTo>
                  <a:pt x="3108" y="9347"/>
                </a:lnTo>
                <a:lnTo>
                  <a:pt x="3104" y="9342"/>
                </a:lnTo>
                <a:lnTo>
                  <a:pt x="3103" y="9336"/>
                </a:lnTo>
                <a:lnTo>
                  <a:pt x="3102" y="9331"/>
                </a:lnTo>
                <a:lnTo>
                  <a:pt x="3102" y="9325"/>
                </a:lnTo>
                <a:lnTo>
                  <a:pt x="3103" y="9320"/>
                </a:lnTo>
                <a:lnTo>
                  <a:pt x="3106" y="9314"/>
                </a:lnTo>
                <a:lnTo>
                  <a:pt x="3110" y="9302"/>
                </a:lnTo>
                <a:lnTo>
                  <a:pt x="3116" y="9291"/>
                </a:lnTo>
                <a:lnTo>
                  <a:pt x="3125" y="9279"/>
                </a:lnTo>
                <a:lnTo>
                  <a:pt x="3135" y="9267"/>
                </a:lnTo>
                <a:lnTo>
                  <a:pt x="3145" y="9257"/>
                </a:lnTo>
                <a:lnTo>
                  <a:pt x="3168" y="9234"/>
                </a:lnTo>
                <a:lnTo>
                  <a:pt x="3187" y="9211"/>
                </a:lnTo>
                <a:lnTo>
                  <a:pt x="3196" y="9200"/>
                </a:lnTo>
                <a:lnTo>
                  <a:pt x="3204" y="9190"/>
                </a:lnTo>
                <a:lnTo>
                  <a:pt x="3208" y="9180"/>
                </a:lnTo>
                <a:lnTo>
                  <a:pt x="3211" y="9170"/>
                </a:lnTo>
                <a:lnTo>
                  <a:pt x="3230" y="9043"/>
                </a:lnTo>
                <a:lnTo>
                  <a:pt x="3268" y="8797"/>
                </a:lnTo>
                <a:lnTo>
                  <a:pt x="3309" y="8525"/>
                </a:lnTo>
                <a:lnTo>
                  <a:pt x="3326" y="8408"/>
                </a:lnTo>
                <a:lnTo>
                  <a:pt x="3339" y="8319"/>
                </a:lnTo>
                <a:lnTo>
                  <a:pt x="3345" y="8263"/>
                </a:lnTo>
                <a:lnTo>
                  <a:pt x="3352" y="8202"/>
                </a:lnTo>
                <a:lnTo>
                  <a:pt x="3357" y="8137"/>
                </a:lnTo>
                <a:lnTo>
                  <a:pt x="3362" y="8069"/>
                </a:lnTo>
                <a:lnTo>
                  <a:pt x="3363" y="8034"/>
                </a:lnTo>
                <a:lnTo>
                  <a:pt x="3363" y="7999"/>
                </a:lnTo>
                <a:lnTo>
                  <a:pt x="3363" y="7965"/>
                </a:lnTo>
                <a:lnTo>
                  <a:pt x="3362" y="7931"/>
                </a:lnTo>
                <a:lnTo>
                  <a:pt x="3360" y="7896"/>
                </a:lnTo>
                <a:lnTo>
                  <a:pt x="3356" y="7863"/>
                </a:lnTo>
                <a:lnTo>
                  <a:pt x="3352" y="7829"/>
                </a:lnTo>
                <a:lnTo>
                  <a:pt x="3347" y="7796"/>
                </a:lnTo>
                <a:lnTo>
                  <a:pt x="3393" y="7793"/>
                </a:lnTo>
                <a:lnTo>
                  <a:pt x="3438" y="7788"/>
                </a:lnTo>
                <a:lnTo>
                  <a:pt x="3519" y="7778"/>
                </a:lnTo>
                <a:lnTo>
                  <a:pt x="3583" y="7768"/>
                </a:lnTo>
                <a:lnTo>
                  <a:pt x="3607" y="7764"/>
                </a:lnTo>
                <a:lnTo>
                  <a:pt x="3625" y="7759"/>
                </a:lnTo>
                <a:lnTo>
                  <a:pt x="3627" y="7756"/>
                </a:lnTo>
                <a:lnTo>
                  <a:pt x="3629" y="7753"/>
                </a:lnTo>
                <a:lnTo>
                  <a:pt x="3631" y="7745"/>
                </a:lnTo>
                <a:lnTo>
                  <a:pt x="3632" y="7736"/>
                </a:lnTo>
                <a:lnTo>
                  <a:pt x="3632" y="7723"/>
                </a:lnTo>
                <a:lnTo>
                  <a:pt x="3630" y="7707"/>
                </a:lnTo>
                <a:lnTo>
                  <a:pt x="3625" y="7686"/>
                </a:lnTo>
                <a:lnTo>
                  <a:pt x="3605" y="7529"/>
                </a:lnTo>
                <a:lnTo>
                  <a:pt x="3585" y="7364"/>
                </a:lnTo>
                <a:lnTo>
                  <a:pt x="3564" y="7169"/>
                </a:lnTo>
                <a:lnTo>
                  <a:pt x="3553" y="7068"/>
                </a:lnTo>
                <a:lnTo>
                  <a:pt x="3543" y="6968"/>
                </a:lnTo>
                <a:lnTo>
                  <a:pt x="3534" y="6870"/>
                </a:lnTo>
                <a:lnTo>
                  <a:pt x="3527" y="6778"/>
                </a:lnTo>
                <a:lnTo>
                  <a:pt x="3521" y="6695"/>
                </a:lnTo>
                <a:lnTo>
                  <a:pt x="3519" y="6624"/>
                </a:lnTo>
                <a:lnTo>
                  <a:pt x="3518" y="6593"/>
                </a:lnTo>
                <a:lnTo>
                  <a:pt x="3518" y="6566"/>
                </a:lnTo>
                <a:lnTo>
                  <a:pt x="3519" y="6544"/>
                </a:lnTo>
                <a:lnTo>
                  <a:pt x="3521" y="6525"/>
                </a:lnTo>
                <a:lnTo>
                  <a:pt x="3523" y="6506"/>
                </a:lnTo>
                <a:lnTo>
                  <a:pt x="3524" y="6484"/>
                </a:lnTo>
                <a:lnTo>
                  <a:pt x="3527" y="6425"/>
                </a:lnTo>
                <a:lnTo>
                  <a:pt x="3527" y="6351"/>
                </a:lnTo>
                <a:lnTo>
                  <a:pt x="3524" y="6264"/>
                </a:lnTo>
                <a:lnTo>
                  <a:pt x="3521" y="6168"/>
                </a:lnTo>
                <a:lnTo>
                  <a:pt x="3518" y="6066"/>
                </a:lnTo>
                <a:lnTo>
                  <a:pt x="3512" y="5959"/>
                </a:lnTo>
                <a:lnTo>
                  <a:pt x="3507" y="5851"/>
                </a:lnTo>
                <a:lnTo>
                  <a:pt x="3494" y="5642"/>
                </a:lnTo>
                <a:lnTo>
                  <a:pt x="3481" y="5460"/>
                </a:lnTo>
                <a:lnTo>
                  <a:pt x="3474" y="5384"/>
                </a:lnTo>
                <a:lnTo>
                  <a:pt x="3469" y="5324"/>
                </a:lnTo>
                <a:lnTo>
                  <a:pt x="3464" y="5282"/>
                </a:lnTo>
                <a:lnTo>
                  <a:pt x="3462" y="5269"/>
                </a:lnTo>
                <a:lnTo>
                  <a:pt x="3460" y="5260"/>
                </a:lnTo>
                <a:lnTo>
                  <a:pt x="3452" y="5230"/>
                </a:lnTo>
                <a:lnTo>
                  <a:pt x="3445" y="5188"/>
                </a:lnTo>
                <a:lnTo>
                  <a:pt x="3437" y="5137"/>
                </a:lnTo>
                <a:lnTo>
                  <a:pt x="3434" y="5109"/>
                </a:lnTo>
                <a:lnTo>
                  <a:pt x="3431" y="5079"/>
                </a:lnTo>
                <a:lnTo>
                  <a:pt x="3428" y="5050"/>
                </a:lnTo>
                <a:lnTo>
                  <a:pt x="3427" y="5019"/>
                </a:lnTo>
                <a:lnTo>
                  <a:pt x="3426" y="4989"/>
                </a:lnTo>
                <a:lnTo>
                  <a:pt x="3427" y="4959"/>
                </a:lnTo>
                <a:lnTo>
                  <a:pt x="3428" y="4930"/>
                </a:lnTo>
                <a:lnTo>
                  <a:pt x="3432" y="4902"/>
                </a:lnTo>
                <a:lnTo>
                  <a:pt x="3436" y="4876"/>
                </a:lnTo>
                <a:lnTo>
                  <a:pt x="3441" y="4852"/>
                </a:lnTo>
                <a:lnTo>
                  <a:pt x="3459" y="4791"/>
                </a:lnTo>
                <a:lnTo>
                  <a:pt x="3480" y="4705"/>
                </a:lnTo>
                <a:lnTo>
                  <a:pt x="3504" y="4603"/>
                </a:lnTo>
                <a:lnTo>
                  <a:pt x="3528" y="4494"/>
                </a:lnTo>
                <a:lnTo>
                  <a:pt x="3549" y="4389"/>
                </a:lnTo>
                <a:lnTo>
                  <a:pt x="3568" y="4297"/>
                </a:lnTo>
                <a:lnTo>
                  <a:pt x="3575" y="4258"/>
                </a:lnTo>
                <a:lnTo>
                  <a:pt x="3579" y="4227"/>
                </a:lnTo>
                <a:lnTo>
                  <a:pt x="3582" y="4203"/>
                </a:lnTo>
                <a:lnTo>
                  <a:pt x="3582" y="4189"/>
                </a:lnTo>
                <a:lnTo>
                  <a:pt x="3657" y="4217"/>
                </a:lnTo>
                <a:lnTo>
                  <a:pt x="3738" y="4245"/>
                </a:lnTo>
                <a:lnTo>
                  <a:pt x="3834" y="4278"/>
                </a:lnTo>
                <a:lnTo>
                  <a:pt x="3935" y="4310"/>
                </a:lnTo>
                <a:lnTo>
                  <a:pt x="4034" y="4341"/>
                </a:lnTo>
                <a:lnTo>
                  <a:pt x="4077" y="4354"/>
                </a:lnTo>
                <a:lnTo>
                  <a:pt x="4118" y="4365"/>
                </a:lnTo>
                <a:lnTo>
                  <a:pt x="4151" y="4374"/>
                </a:lnTo>
                <a:lnTo>
                  <a:pt x="4178" y="4378"/>
                </a:lnTo>
                <a:lnTo>
                  <a:pt x="4204" y="4383"/>
                </a:lnTo>
                <a:lnTo>
                  <a:pt x="4234" y="4390"/>
                </a:lnTo>
                <a:lnTo>
                  <a:pt x="4270" y="4400"/>
                </a:lnTo>
                <a:lnTo>
                  <a:pt x="4308" y="4411"/>
                </a:lnTo>
                <a:lnTo>
                  <a:pt x="4394" y="4437"/>
                </a:lnTo>
                <a:lnTo>
                  <a:pt x="4482" y="4465"/>
                </a:lnTo>
                <a:lnTo>
                  <a:pt x="4641" y="4516"/>
                </a:lnTo>
                <a:lnTo>
                  <a:pt x="4699" y="4535"/>
                </a:lnTo>
                <a:lnTo>
                  <a:pt x="4719" y="4539"/>
                </a:lnTo>
                <a:lnTo>
                  <a:pt x="4732" y="4543"/>
                </a:lnTo>
                <a:lnTo>
                  <a:pt x="4767" y="4548"/>
                </a:lnTo>
                <a:lnTo>
                  <a:pt x="4832" y="4560"/>
                </a:lnTo>
                <a:lnTo>
                  <a:pt x="4920" y="4574"/>
                </a:lnTo>
                <a:lnTo>
                  <a:pt x="5023" y="4591"/>
                </a:lnTo>
                <a:lnTo>
                  <a:pt x="5132" y="4606"/>
                </a:lnTo>
                <a:lnTo>
                  <a:pt x="5186" y="4613"/>
                </a:lnTo>
                <a:lnTo>
                  <a:pt x="5240" y="4619"/>
                </a:lnTo>
                <a:lnTo>
                  <a:pt x="5292" y="4623"/>
                </a:lnTo>
                <a:lnTo>
                  <a:pt x="5340" y="4627"/>
                </a:lnTo>
                <a:lnTo>
                  <a:pt x="5385" y="4629"/>
                </a:lnTo>
                <a:lnTo>
                  <a:pt x="5424" y="4629"/>
                </a:lnTo>
                <a:lnTo>
                  <a:pt x="5437" y="4628"/>
                </a:lnTo>
                <a:lnTo>
                  <a:pt x="5519" y="4623"/>
                </a:lnTo>
                <a:lnTo>
                  <a:pt x="5619" y="4621"/>
                </a:lnTo>
                <a:lnTo>
                  <a:pt x="5728" y="4618"/>
                </a:lnTo>
                <a:lnTo>
                  <a:pt x="5839" y="4613"/>
                </a:lnTo>
                <a:lnTo>
                  <a:pt x="5892" y="4611"/>
                </a:lnTo>
                <a:lnTo>
                  <a:pt x="5943" y="4608"/>
                </a:lnTo>
                <a:lnTo>
                  <a:pt x="5990" y="4605"/>
                </a:lnTo>
                <a:lnTo>
                  <a:pt x="6033" y="4600"/>
                </a:lnTo>
                <a:lnTo>
                  <a:pt x="6070" y="4595"/>
                </a:lnTo>
                <a:lnTo>
                  <a:pt x="6100" y="4588"/>
                </a:lnTo>
                <a:lnTo>
                  <a:pt x="6112" y="4585"/>
                </a:lnTo>
                <a:lnTo>
                  <a:pt x="6122" y="4582"/>
                </a:lnTo>
                <a:lnTo>
                  <a:pt x="6131" y="4577"/>
                </a:lnTo>
                <a:lnTo>
                  <a:pt x="6136" y="4573"/>
                </a:lnTo>
                <a:lnTo>
                  <a:pt x="6143" y="4560"/>
                </a:lnTo>
                <a:lnTo>
                  <a:pt x="6160" y="4523"/>
                </a:lnTo>
                <a:lnTo>
                  <a:pt x="6171" y="4498"/>
                </a:lnTo>
                <a:lnTo>
                  <a:pt x="6184" y="4467"/>
                </a:lnTo>
                <a:lnTo>
                  <a:pt x="6197" y="4434"/>
                </a:lnTo>
                <a:lnTo>
                  <a:pt x="6210" y="4398"/>
                </a:lnTo>
                <a:lnTo>
                  <a:pt x="6246" y="4403"/>
                </a:lnTo>
                <a:lnTo>
                  <a:pt x="6279" y="4406"/>
                </a:lnTo>
                <a:lnTo>
                  <a:pt x="6313" y="4408"/>
                </a:lnTo>
                <a:lnTo>
                  <a:pt x="6318" y="4412"/>
                </a:lnTo>
                <a:lnTo>
                  <a:pt x="6324" y="4415"/>
                </a:lnTo>
                <a:lnTo>
                  <a:pt x="6329" y="4419"/>
                </a:lnTo>
                <a:lnTo>
                  <a:pt x="6333" y="4424"/>
                </a:lnTo>
                <a:lnTo>
                  <a:pt x="6336" y="4428"/>
                </a:lnTo>
                <a:lnTo>
                  <a:pt x="6338" y="4434"/>
                </a:lnTo>
                <a:lnTo>
                  <a:pt x="6341" y="4443"/>
                </a:lnTo>
                <a:lnTo>
                  <a:pt x="6342" y="4453"/>
                </a:lnTo>
                <a:lnTo>
                  <a:pt x="6343" y="4462"/>
                </a:lnTo>
                <a:lnTo>
                  <a:pt x="6342" y="4470"/>
                </a:lnTo>
                <a:lnTo>
                  <a:pt x="6347" y="4476"/>
                </a:lnTo>
                <a:lnTo>
                  <a:pt x="6351" y="4480"/>
                </a:lnTo>
                <a:lnTo>
                  <a:pt x="6357" y="4485"/>
                </a:lnTo>
                <a:lnTo>
                  <a:pt x="6362" y="4488"/>
                </a:lnTo>
                <a:lnTo>
                  <a:pt x="6367" y="4490"/>
                </a:lnTo>
                <a:lnTo>
                  <a:pt x="6374" y="4491"/>
                </a:lnTo>
                <a:lnTo>
                  <a:pt x="6386" y="4492"/>
                </a:lnTo>
                <a:lnTo>
                  <a:pt x="6398" y="4491"/>
                </a:lnTo>
                <a:lnTo>
                  <a:pt x="6407" y="4490"/>
                </a:lnTo>
                <a:lnTo>
                  <a:pt x="6415" y="4488"/>
                </a:lnTo>
                <a:lnTo>
                  <a:pt x="6426" y="4483"/>
                </a:lnTo>
                <a:lnTo>
                  <a:pt x="6435" y="4475"/>
                </a:lnTo>
                <a:lnTo>
                  <a:pt x="6443" y="4466"/>
                </a:lnTo>
                <a:lnTo>
                  <a:pt x="6448" y="4456"/>
                </a:lnTo>
                <a:lnTo>
                  <a:pt x="6453" y="4446"/>
                </a:lnTo>
                <a:lnTo>
                  <a:pt x="6456" y="4435"/>
                </a:lnTo>
                <a:lnTo>
                  <a:pt x="6458" y="4424"/>
                </a:lnTo>
                <a:lnTo>
                  <a:pt x="6460" y="4412"/>
                </a:lnTo>
                <a:lnTo>
                  <a:pt x="6461" y="4390"/>
                </a:lnTo>
                <a:lnTo>
                  <a:pt x="6460" y="4371"/>
                </a:lnTo>
                <a:lnTo>
                  <a:pt x="6458" y="4354"/>
                </a:lnTo>
                <a:lnTo>
                  <a:pt x="6478" y="4354"/>
                </a:lnTo>
                <a:lnTo>
                  <a:pt x="6494" y="4353"/>
                </a:lnTo>
                <a:lnTo>
                  <a:pt x="6507" y="4351"/>
                </a:lnTo>
                <a:lnTo>
                  <a:pt x="6518" y="4348"/>
                </a:lnTo>
                <a:lnTo>
                  <a:pt x="6527" y="4345"/>
                </a:lnTo>
                <a:lnTo>
                  <a:pt x="6533" y="4342"/>
                </a:lnTo>
                <a:lnTo>
                  <a:pt x="6539" y="4339"/>
                </a:lnTo>
                <a:lnTo>
                  <a:pt x="6542" y="4335"/>
                </a:lnTo>
                <a:lnTo>
                  <a:pt x="6544" y="4332"/>
                </a:lnTo>
                <a:lnTo>
                  <a:pt x="6545" y="4329"/>
                </a:lnTo>
                <a:lnTo>
                  <a:pt x="6546" y="4326"/>
                </a:lnTo>
                <a:lnTo>
                  <a:pt x="6545" y="4323"/>
                </a:lnTo>
                <a:lnTo>
                  <a:pt x="6544" y="4319"/>
                </a:lnTo>
                <a:lnTo>
                  <a:pt x="6544" y="4318"/>
                </a:lnTo>
                <a:lnTo>
                  <a:pt x="6552" y="4317"/>
                </a:lnTo>
                <a:lnTo>
                  <a:pt x="6558" y="4316"/>
                </a:lnTo>
                <a:lnTo>
                  <a:pt x="6565" y="4314"/>
                </a:lnTo>
                <a:lnTo>
                  <a:pt x="6571" y="4310"/>
                </a:lnTo>
                <a:lnTo>
                  <a:pt x="6577" y="4306"/>
                </a:lnTo>
                <a:lnTo>
                  <a:pt x="6582" y="4302"/>
                </a:lnTo>
                <a:lnTo>
                  <a:pt x="6587" y="4296"/>
                </a:lnTo>
                <a:lnTo>
                  <a:pt x="6591" y="4290"/>
                </a:lnTo>
                <a:lnTo>
                  <a:pt x="6599" y="4277"/>
                </a:lnTo>
                <a:lnTo>
                  <a:pt x="6604" y="4261"/>
                </a:lnTo>
                <a:lnTo>
                  <a:pt x="6608" y="4246"/>
                </a:lnTo>
                <a:lnTo>
                  <a:pt x="6612" y="4230"/>
                </a:lnTo>
                <a:lnTo>
                  <a:pt x="6614" y="4213"/>
                </a:lnTo>
                <a:lnTo>
                  <a:pt x="6616" y="4197"/>
                </a:lnTo>
                <a:lnTo>
                  <a:pt x="6617" y="4169"/>
                </a:lnTo>
                <a:lnTo>
                  <a:pt x="6617" y="4149"/>
                </a:lnTo>
                <a:lnTo>
                  <a:pt x="6616" y="4141"/>
                </a:lnTo>
                <a:lnTo>
                  <a:pt x="6616" y="4128"/>
                </a:lnTo>
                <a:lnTo>
                  <a:pt x="6614" y="4115"/>
                </a:lnTo>
                <a:lnTo>
                  <a:pt x="6611" y="4101"/>
                </a:lnTo>
                <a:lnTo>
                  <a:pt x="6607" y="4087"/>
                </a:lnTo>
                <a:lnTo>
                  <a:pt x="6598" y="4060"/>
                </a:lnTo>
                <a:lnTo>
                  <a:pt x="6587" y="4034"/>
                </a:lnTo>
                <a:lnTo>
                  <a:pt x="6575" y="4012"/>
                </a:lnTo>
                <a:lnTo>
                  <a:pt x="6565" y="3993"/>
                </a:lnTo>
                <a:lnTo>
                  <a:pt x="6556" y="3977"/>
                </a:lnTo>
                <a:lnTo>
                  <a:pt x="6599" y="3977"/>
                </a:lnTo>
                <a:lnTo>
                  <a:pt x="6642" y="3976"/>
                </a:lnTo>
                <a:lnTo>
                  <a:pt x="6724" y="3971"/>
                </a:lnTo>
                <a:lnTo>
                  <a:pt x="6786" y="3967"/>
                </a:lnTo>
                <a:lnTo>
                  <a:pt x="6811" y="3965"/>
                </a:lnTo>
                <a:lnTo>
                  <a:pt x="6820" y="3965"/>
                </a:lnTo>
                <a:lnTo>
                  <a:pt x="6829" y="3964"/>
                </a:lnTo>
                <a:lnTo>
                  <a:pt x="6836" y="3961"/>
                </a:lnTo>
                <a:lnTo>
                  <a:pt x="6844" y="3959"/>
                </a:lnTo>
                <a:lnTo>
                  <a:pt x="6852" y="3956"/>
                </a:lnTo>
                <a:lnTo>
                  <a:pt x="6858" y="3953"/>
                </a:lnTo>
                <a:lnTo>
                  <a:pt x="6870" y="3944"/>
                </a:lnTo>
                <a:lnTo>
                  <a:pt x="6881" y="3934"/>
                </a:lnTo>
                <a:lnTo>
                  <a:pt x="6891" y="3922"/>
                </a:lnTo>
                <a:lnTo>
                  <a:pt x="6899" y="3910"/>
                </a:lnTo>
                <a:lnTo>
                  <a:pt x="6905" y="3898"/>
                </a:lnTo>
                <a:lnTo>
                  <a:pt x="6912" y="3885"/>
                </a:lnTo>
                <a:lnTo>
                  <a:pt x="6916" y="3873"/>
                </a:lnTo>
                <a:lnTo>
                  <a:pt x="6923" y="3852"/>
                </a:lnTo>
                <a:lnTo>
                  <a:pt x="6926" y="3837"/>
                </a:lnTo>
                <a:lnTo>
                  <a:pt x="6927" y="3831"/>
                </a:lnTo>
                <a:lnTo>
                  <a:pt x="6926" y="3828"/>
                </a:lnTo>
                <a:lnTo>
                  <a:pt x="6924" y="3826"/>
                </a:lnTo>
                <a:lnTo>
                  <a:pt x="6921" y="3824"/>
                </a:lnTo>
                <a:lnTo>
                  <a:pt x="6917" y="3822"/>
                </a:lnTo>
                <a:lnTo>
                  <a:pt x="6905" y="3820"/>
                </a:lnTo>
                <a:lnTo>
                  <a:pt x="6889" y="3817"/>
                </a:lnTo>
                <a:lnTo>
                  <a:pt x="6870" y="3816"/>
                </a:lnTo>
                <a:lnTo>
                  <a:pt x="6849" y="3815"/>
                </a:lnTo>
                <a:lnTo>
                  <a:pt x="6803" y="3816"/>
                </a:lnTo>
                <a:lnTo>
                  <a:pt x="6755" y="3819"/>
                </a:lnTo>
                <a:lnTo>
                  <a:pt x="6709" y="3822"/>
                </a:lnTo>
                <a:lnTo>
                  <a:pt x="6672" y="3824"/>
                </a:lnTo>
                <a:lnTo>
                  <a:pt x="6647" y="3825"/>
                </a:lnTo>
                <a:close/>
              </a:path>
            </a:pathLst>
          </a:custGeom>
          <a:solidFill>
            <a:schemeClr val="accent3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solidFill>
                <a:schemeClr val="lt1"/>
              </a:solidFill>
              <a:latin typeface="+mn-lt"/>
              <a:ea typeface="+mn-ea"/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标注 33"/>
          <p:cNvSpPr/>
          <p:nvPr/>
        </p:nvSpPr>
        <p:spPr>
          <a:xfrm flipH="1">
            <a:off x="7678420" y="5352415"/>
            <a:ext cx="3806825" cy="782955"/>
          </a:xfrm>
          <a:prstGeom prst="wedgeRectCallout">
            <a:avLst>
              <a:gd name="adj1" fmla="val 52318"/>
              <a:gd name="adj2" fmla="val -10141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标注 1"/>
          <p:cNvSpPr/>
          <p:nvPr/>
        </p:nvSpPr>
        <p:spPr>
          <a:xfrm>
            <a:off x="488315" y="2367915"/>
            <a:ext cx="3806825" cy="782955"/>
          </a:xfrm>
          <a:prstGeom prst="wedgeRectCallout">
            <a:avLst>
              <a:gd name="adj1" fmla="val 59174"/>
              <a:gd name="adj2" fmla="val -3475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38" name="TextBox 25"/>
          <p:cNvSpPr txBox="1"/>
          <p:nvPr/>
        </p:nvSpPr>
        <p:spPr>
          <a:xfrm>
            <a:off x="127000" y="95250"/>
            <a:ext cx="655383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 fontAlgn="base"/>
            <a:r>
              <a:rPr lang="en-US" altLang="zh-CN" sz="2400" strike="noStrike" noProof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-</a:t>
            </a:r>
            <a:r>
              <a:rPr lang="zh-CN" altLang="en-US" sz="2400" strike="noStrike" noProof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团队合作能力</a:t>
            </a:r>
            <a:r>
              <a:rPr lang="en-US" altLang="zh-CN" sz="2400" strike="noStrike" noProof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/Teamwork</a:t>
            </a:r>
          </a:p>
        </p:txBody>
      </p:sp>
      <p:sp>
        <p:nvSpPr>
          <p:cNvPr id="2050" name="团队"/>
          <p:cNvSpPr/>
          <p:nvPr/>
        </p:nvSpPr>
        <p:spPr bwMode="auto">
          <a:xfrm>
            <a:off x="4464685" y="1908175"/>
            <a:ext cx="3262630" cy="3552190"/>
          </a:xfrm>
          <a:custGeom>
            <a:avLst/>
            <a:gdLst>
              <a:gd name="T0" fmla="*/ 1052180 w 1822450"/>
              <a:gd name="T1" fmla="*/ 1891814 h 1912938"/>
              <a:gd name="T2" fmla="*/ 834486 w 1822450"/>
              <a:gd name="T3" fmla="*/ 1843067 h 1912938"/>
              <a:gd name="T4" fmla="*/ 702457 w 1822450"/>
              <a:gd name="T5" fmla="*/ 1904601 h 1912938"/>
              <a:gd name="T6" fmla="*/ 1654740 w 1822450"/>
              <a:gd name="T7" fmla="*/ 1644404 h 1912938"/>
              <a:gd name="T8" fmla="*/ 1553494 w 1822450"/>
              <a:gd name="T9" fmla="*/ 1640423 h 1912938"/>
              <a:gd name="T10" fmla="*/ 1385313 w 1822450"/>
              <a:gd name="T11" fmla="*/ 1639229 h 1912938"/>
              <a:gd name="T12" fmla="*/ 1338497 w 1822450"/>
              <a:gd name="T13" fmla="*/ 1607788 h 1912938"/>
              <a:gd name="T14" fmla="*/ 436229 w 1822450"/>
              <a:gd name="T15" fmla="*/ 1649976 h 1912938"/>
              <a:gd name="T16" fmla="*/ 265376 w 1822450"/>
              <a:gd name="T17" fmla="*/ 1639229 h 1912938"/>
              <a:gd name="T18" fmla="*/ 148309 w 1822450"/>
              <a:gd name="T19" fmla="*/ 1649577 h 1912938"/>
              <a:gd name="T20" fmla="*/ 624432 w 1822450"/>
              <a:gd name="T21" fmla="*/ 1289910 h 1912938"/>
              <a:gd name="T22" fmla="*/ 583933 w 1822450"/>
              <a:gd name="T23" fmla="*/ 1302672 h 1912938"/>
              <a:gd name="T24" fmla="*/ 1245239 w 1822450"/>
              <a:gd name="T25" fmla="*/ 1301091 h 1912938"/>
              <a:gd name="T26" fmla="*/ 1203152 w 1822450"/>
              <a:gd name="T27" fmla="*/ 1281551 h 1912938"/>
              <a:gd name="T28" fmla="*/ 110393 w 1822450"/>
              <a:gd name="T29" fmla="*/ 1147347 h 1912938"/>
              <a:gd name="T30" fmla="*/ 86508 w 1822450"/>
              <a:gd name="T31" fmla="*/ 1182918 h 1912938"/>
              <a:gd name="T32" fmla="*/ 1760008 w 1822450"/>
              <a:gd name="T33" fmla="*/ 1169884 h 1912938"/>
              <a:gd name="T34" fmla="*/ 1709636 w 1822450"/>
              <a:gd name="T35" fmla="*/ 1166651 h 1912938"/>
              <a:gd name="T36" fmla="*/ 366123 w 1822450"/>
              <a:gd name="T37" fmla="*/ 583339 h 1912938"/>
              <a:gd name="T38" fmla="*/ 468306 w 1822450"/>
              <a:gd name="T39" fmla="*/ 1328065 h 1912938"/>
              <a:gd name="T40" fmla="*/ 96264 w 1822450"/>
              <a:gd name="T41" fmla="*/ 768237 h 1912938"/>
              <a:gd name="T42" fmla="*/ 1183 w 1822450"/>
              <a:gd name="T43" fmla="*/ 654059 h 1912938"/>
              <a:gd name="T44" fmla="*/ 1654601 w 1822450"/>
              <a:gd name="T45" fmla="*/ 539486 h 1912938"/>
              <a:gd name="T46" fmla="*/ 1777799 w 1822450"/>
              <a:gd name="T47" fmla="*/ 1076207 h 1912938"/>
              <a:gd name="T48" fmla="*/ 1669211 w 1822450"/>
              <a:gd name="T49" fmla="*/ 1082926 h 1912938"/>
              <a:gd name="T50" fmla="*/ 1379381 w 1822450"/>
              <a:gd name="T51" fmla="*/ 1258406 h 1912938"/>
              <a:gd name="T52" fmla="*/ 1596951 w 1822450"/>
              <a:gd name="T53" fmla="*/ 534744 h 1912938"/>
              <a:gd name="T54" fmla="*/ 1341509 w 1822450"/>
              <a:gd name="T55" fmla="*/ 631970 h 1912938"/>
              <a:gd name="T56" fmla="*/ 1211058 w 1822450"/>
              <a:gd name="T57" fmla="*/ 878592 h 1912938"/>
              <a:gd name="T58" fmla="*/ 913390 w 1822450"/>
              <a:gd name="T59" fmla="*/ 1388436 h 1912938"/>
              <a:gd name="T60" fmla="*/ 620862 w 1822450"/>
              <a:gd name="T61" fmla="*/ 1012575 h 1912938"/>
              <a:gd name="T62" fmla="*/ 490410 w 1822450"/>
              <a:gd name="T63" fmla="*/ 658450 h 1912938"/>
              <a:gd name="T64" fmla="*/ 791239 w 1822450"/>
              <a:gd name="T65" fmla="*/ 477436 h 1912938"/>
              <a:gd name="T66" fmla="*/ 930565 w 1822450"/>
              <a:gd name="T67" fmla="*/ 340686 h 1912938"/>
              <a:gd name="T68" fmla="*/ 1525019 w 1822450"/>
              <a:gd name="T69" fmla="*/ 348987 h 1912938"/>
              <a:gd name="T70" fmla="*/ 1543211 w 1822450"/>
              <a:gd name="T71" fmla="*/ 320925 h 1912938"/>
              <a:gd name="T72" fmla="*/ 361253 w 1822450"/>
              <a:gd name="T73" fmla="*/ 309859 h 1912938"/>
              <a:gd name="T74" fmla="*/ 388900 w 1822450"/>
              <a:gd name="T75" fmla="*/ 340686 h 1912938"/>
              <a:gd name="T76" fmla="*/ 1589483 w 1822450"/>
              <a:gd name="T77" fmla="*/ 183386 h 1912938"/>
              <a:gd name="T78" fmla="*/ 1537279 w 1822450"/>
              <a:gd name="T79" fmla="*/ 257688 h 1912938"/>
              <a:gd name="T80" fmla="*/ 1630219 w 1822450"/>
              <a:gd name="T81" fmla="*/ 376257 h 1912938"/>
              <a:gd name="T82" fmla="*/ 1556658 w 1822450"/>
              <a:gd name="T83" fmla="*/ 503916 h 1912938"/>
              <a:gd name="T84" fmla="*/ 1370381 w 1822450"/>
              <a:gd name="T85" fmla="*/ 446213 h 1912938"/>
              <a:gd name="T86" fmla="*/ 1339928 w 1822450"/>
              <a:gd name="T87" fmla="*/ 311439 h 1912938"/>
              <a:gd name="T88" fmla="*/ 1371963 w 1822450"/>
              <a:gd name="T89" fmla="*/ 194056 h 1912938"/>
              <a:gd name="T90" fmla="*/ 478954 w 1822450"/>
              <a:gd name="T91" fmla="*/ 223304 h 1912938"/>
              <a:gd name="T92" fmla="*/ 457626 w 1822450"/>
              <a:gd name="T93" fmla="*/ 275474 h 1912938"/>
              <a:gd name="T94" fmla="*/ 476585 w 1822450"/>
              <a:gd name="T95" fmla="*/ 405900 h 1912938"/>
              <a:gd name="T96" fmla="*/ 374682 w 1822450"/>
              <a:gd name="T97" fmla="*/ 531187 h 1912938"/>
              <a:gd name="T98" fmla="*/ 206423 w 1822450"/>
              <a:gd name="T99" fmla="*/ 401156 h 1912938"/>
              <a:gd name="T100" fmla="*/ 203659 w 1822450"/>
              <a:gd name="T101" fmla="*/ 280612 h 1912938"/>
              <a:gd name="T102" fmla="*/ 318991 w 1822450"/>
              <a:gd name="T103" fmla="*/ 160462 h 1912938"/>
              <a:gd name="T104" fmla="*/ 951483 w 1822450"/>
              <a:gd name="T105" fmla="*/ 193267 h 1912938"/>
              <a:gd name="T106" fmla="*/ 978320 w 1822450"/>
              <a:gd name="T107" fmla="*/ 240299 h 1912938"/>
              <a:gd name="T108" fmla="*/ 1028839 w 1822450"/>
              <a:gd name="T109" fmla="*/ 19762 h 1912938"/>
              <a:gd name="T110" fmla="*/ 985031 w 1822450"/>
              <a:gd name="T111" fmla="*/ 122916 h 1912938"/>
              <a:gd name="T112" fmla="*/ 1097906 w 1822450"/>
              <a:gd name="T113" fmla="*/ 194847 h 1912938"/>
              <a:gd name="T114" fmla="*/ 1067122 w 1822450"/>
              <a:gd name="T115" fmla="*/ 354520 h 1912938"/>
              <a:gd name="T116" fmla="*/ 893862 w 1822450"/>
              <a:gd name="T117" fmla="*/ 476646 h 1912938"/>
              <a:gd name="T118" fmla="*/ 745465 w 1822450"/>
              <a:gd name="T119" fmla="*/ 315392 h 1912938"/>
              <a:gd name="T120" fmla="*/ 746649 w 1822450"/>
              <a:gd name="T121" fmla="*/ 154929 h 1912938"/>
              <a:gd name="T122" fmla="*/ 892678 w 1822450"/>
              <a:gd name="T123" fmla="*/ 3162 h 19129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822450" h="1912938">
                <a:moveTo>
                  <a:pt x="987425" y="1839913"/>
                </a:moveTo>
                <a:lnTo>
                  <a:pt x="1085699" y="1839913"/>
                </a:lnTo>
                <a:lnTo>
                  <a:pt x="1094850" y="1845932"/>
                </a:lnTo>
                <a:lnTo>
                  <a:pt x="1104399" y="1852753"/>
                </a:lnTo>
                <a:lnTo>
                  <a:pt x="1115141" y="1860778"/>
                </a:lnTo>
                <a:lnTo>
                  <a:pt x="1126282" y="1870407"/>
                </a:lnTo>
                <a:lnTo>
                  <a:pt x="1131454" y="1874821"/>
                </a:lnTo>
                <a:lnTo>
                  <a:pt x="1135831" y="1879636"/>
                </a:lnTo>
                <a:lnTo>
                  <a:pt x="1139809" y="1884450"/>
                </a:lnTo>
                <a:lnTo>
                  <a:pt x="1142594" y="1888864"/>
                </a:lnTo>
                <a:lnTo>
                  <a:pt x="1144982" y="1893679"/>
                </a:lnTo>
                <a:lnTo>
                  <a:pt x="1145777" y="1895685"/>
                </a:lnTo>
                <a:lnTo>
                  <a:pt x="1146175" y="1897691"/>
                </a:lnTo>
                <a:lnTo>
                  <a:pt x="1145777" y="1900500"/>
                </a:lnTo>
                <a:lnTo>
                  <a:pt x="1144982" y="1902907"/>
                </a:lnTo>
                <a:lnTo>
                  <a:pt x="1142992" y="1905315"/>
                </a:lnTo>
                <a:lnTo>
                  <a:pt x="1140605" y="1907321"/>
                </a:lnTo>
                <a:lnTo>
                  <a:pt x="1137422" y="1908926"/>
                </a:lnTo>
                <a:lnTo>
                  <a:pt x="1133046" y="1910531"/>
                </a:lnTo>
                <a:lnTo>
                  <a:pt x="1127475" y="1911735"/>
                </a:lnTo>
                <a:lnTo>
                  <a:pt x="1120712" y="1912537"/>
                </a:lnTo>
                <a:lnTo>
                  <a:pt x="1112754" y="1912938"/>
                </a:lnTo>
                <a:lnTo>
                  <a:pt x="1105195" y="1912938"/>
                </a:lnTo>
                <a:lnTo>
                  <a:pt x="1098033" y="1912537"/>
                </a:lnTo>
                <a:lnTo>
                  <a:pt x="1091269" y="1911735"/>
                </a:lnTo>
                <a:lnTo>
                  <a:pt x="1084903" y="1910130"/>
                </a:lnTo>
                <a:lnTo>
                  <a:pt x="1078537" y="1908525"/>
                </a:lnTo>
                <a:lnTo>
                  <a:pt x="1072569" y="1906920"/>
                </a:lnTo>
                <a:lnTo>
                  <a:pt x="1066601" y="1904914"/>
                </a:lnTo>
                <a:lnTo>
                  <a:pt x="1061031" y="1902105"/>
                </a:lnTo>
                <a:lnTo>
                  <a:pt x="1055859" y="1899697"/>
                </a:lnTo>
                <a:lnTo>
                  <a:pt x="1045514" y="1893679"/>
                </a:lnTo>
                <a:lnTo>
                  <a:pt x="1035965" y="1887259"/>
                </a:lnTo>
                <a:lnTo>
                  <a:pt x="1026416" y="1880438"/>
                </a:lnTo>
                <a:lnTo>
                  <a:pt x="1022438" y="1878031"/>
                </a:lnTo>
                <a:lnTo>
                  <a:pt x="1019255" y="1876827"/>
                </a:lnTo>
                <a:lnTo>
                  <a:pt x="1018459" y="1876827"/>
                </a:lnTo>
                <a:lnTo>
                  <a:pt x="1017663" y="1876827"/>
                </a:lnTo>
                <a:lnTo>
                  <a:pt x="1016470" y="1877629"/>
                </a:lnTo>
                <a:lnTo>
                  <a:pt x="1015674" y="1878833"/>
                </a:lnTo>
                <a:lnTo>
                  <a:pt x="1015276" y="1880037"/>
                </a:lnTo>
                <a:lnTo>
                  <a:pt x="1014083" y="1880839"/>
                </a:lnTo>
                <a:lnTo>
                  <a:pt x="1013685" y="1881241"/>
                </a:lnTo>
                <a:lnTo>
                  <a:pt x="1012889" y="1881241"/>
                </a:lnTo>
                <a:lnTo>
                  <a:pt x="1002146" y="1880839"/>
                </a:lnTo>
                <a:lnTo>
                  <a:pt x="995781" y="1880438"/>
                </a:lnTo>
                <a:lnTo>
                  <a:pt x="993393" y="1880037"/>
                </a:lnTo>
                <a:lnTo>
                  <a:pt x="991802" y="1879234"/>
                </a:lnTo>
                <a:lnTo>
                  <a:pt x="989812" y="1870006"/>
                </a:lnTo>
                <a:lnTo>
                  <a:pt x="988619" y="1861580"/>
                </a:lnTo>
                <a:lnTo>
                  <a:pt x="988221" y="1855160"/>
                </a:lnTo>
                <a:lnTo>
                  <a:pt x="988221" y="1850747"/>
                </a:lnTo>
                <a:lnTo>
                  <a:pt x="988221" y="1847136"/>
                </a:lnTo>
                <a:lnTo>
                  <a:pt x="988619" y="1844728"/>
                </a:lnTo>
                <a:lnTo>
                  <a:pt x="989017" y="1843123"/>
                </a:lnTo>
                <a:lnTo>
                  <a:pt x="987425" y="1839913"/>
                </a:lnTo>
                <a:close/>
                <a:moveTo>
                  <a:pt x="739926" y="1839913"/>
                </a:moveTo>
                <a:lnTo>
                  <a:pt x="838200" y="1839913"/>
                </a:lnTo>
                <a:lnTo>
                  <a:pt x="836608" y="1843123"/>
                </a:lnTo>
                <a:lnTo>
                  <a:pt x="837006" y="1844728"/>
                </a:lnTo>
                <a:lnTo>
                  <a:pt x="837404" y="1847136"/>
                </a:lnTo>
                <a:lnTo>
                  <a:pt x="837404" y="1850747"/>
                </a:lnTo>
                <a:lnTo>
                  <a:pt x="837404" y="1855160"/>
                </a:lnTo>
                <a:lnTo>
                  <a:pt x="837006" y="1861580"/>
                </a:lnTo>
                <a:lnTo>
                  <a:pt x="835813" y="1870006"/>
                </a:lnTo>
                <a:lnTo>
                  <a:pt x="833823" y="1879234"/>
                </a:lnTo>
                <a:lnTo>
                  <a:pt x="831834" y="1880037"/>
                </a:lnTo>
                <a:lnTo>
                  <a:pt x="829447" y="1880438"/>
                </a:lnTo>
                <a:lnTo>
                  <a:pt x="823479" y="1880839"/>
                </a:lnTo>
                <a:lnTo>
                  <a:pt x="812338" y="1881241"/>
                </a:lnTo>
                <a:lnTo>
                  <a:pt x="811542" y="1881241"/>
                </a:lnTo>
                <a:lnTo>
                  <a:pt x="810747" y="1880839"/>
                </a:lnTo>
                <a:lnTo>
                  <a:pt x="810349" y="1880037"/>
                </a:lnTo>
                <a:lnTo>
                  <a:pt x="809553" y="1878833"/>
                </a:lnTo>
                <a:lnTo>
                  <a:pt x="809155" y="1877629"/>
                </a:lnTo>
                <a:lnTo>
                  <a:pt x="807962" y="1876827"/>
                </a:lnTo>
                <a:lnTo>
                  <a:pt x="807166" y="1876827"/>
                </a:lnTo>
                <a:lnTo>
                  <a:pt x="806370" y="1876827"/>
                </a:lnTo>
                <a:lnTo>
                  <a:pt x="803187" y="1878031"/>
                </a:lnTo>
                <a:lnTo>
                  <a:pt x="799209" y="1880438"/>
                </a:lnTo>
                <a:lnTo>
                  <a:pt x="789660" y="1887259"/>
                </a:lnTo>
                <a:lnTo>
                  <a:pt x="780111" y="1893679"/>
                </a:lnTo>
                <a:lnTo>
                  <a:pt x="769368" y="1899697"/>
                </a:lnTo>
                <a:lnTo>
                  <a:pt x="764594" y="1902105"/>
                </a:lnTo>
                <a:lnTo>
                  <a:pt x="758626" y="1904914"/>
                </a:lnTo>
                <a:lnTo>
                  <a:pt x="753056" y="1906920"/>
                </a:lnTo>
                <a:lnTo>
                  <a:pt x="747088" y="1908525"/>
                </a:lnTo>
                <a:lnTo>
                  <a:pt x="740722" y="1910130"/>
                </a:lnTo>
                <a:lnTo>
                  <a:pt x="733958" y="1911735"/>
                </a:lnTo>
                <a:lnTo>
                  <a:pt x="727194" y="1912537"/>
                </a:lnTo>
                <a:lnTo>
                  <a:pt x="720032" y="1912938"/>
                </a:lnTo>
                <a:lnTo>
                  <a:pt x="712473" y="1912938"/>
                </a:lnTo>
                <a:lnTo>
                  <a:pt x="704913" y="1912537"/>
                </a:lnTo>
                <a:lnTo>
                  <a:pt x="700139" y="1912136"/>
                </a:lnTo>
                <a:lnTo>
                  <a:pt x="695365" y="1911333"/>
                </a:lnTo>
                <a:lnTo>
                  <a:pt x="691386" y="1909728"/>
                </a:lnTo>
                <a:lnTo>
                  <a:pt x="687805" y="1908926"/>
                </a:lnTo>
                <a:lnTo>
                  <a:pt x="685020" y="1907321"/>
                </a:lnTo>
                <a:lnTo>
                  <a:pt x="683031" y="1905716"/>
                </a:lnTo>
                <a:lnTo>
                  <a:pt x="681041" y="1903710"/>
                </a:lnTo>
                <a:lnTo>
                  <a:pt x="680245" y="1902105"/>
                </a:lnTo>
                <a:lnTo>
                  <a:pt x="679450" y="1900099"/>
                </a:lnTo>
                <a:lnTo>
                  <a:pt x="679450" y="1898093"/>
                </a:lnTo>
                <a:lnTo>
                  <a:pt x="679848" y="1895685"/>
                </a:lnTo>
                <a:lnTo>
                  <a:pt x="680245" y="1893679"/>
                </a:lnTo>
                <a:lnTo>
                  <a:pt x="681439" y="1891673"/>
                </a:lnTo>
                <a:lnTo>
                  <a:pt x="684224" y="1886457"/>
                </a:lnTo>
                <a:lnTo>
                  <a:pt x="687805" y="1881642"/>
                </a:lnTo>
                <a:lnTo>
                  <a:pt x="692182" y="1876827"/>
                </a:lnTo>
                <a:lnTo>
                  <a:pt x="697354" y="1872012"/>
                </a:lnTo>
                <a:lnTo>
                  <a:pt x="702526" y="1866796"/>
                </a:lnTo>
                <a:lnTo>
                  <a:pt x="708494" y="1861981"/>
                </a:lnTo>
                <a:lnTo>
                  <a:pt x="720032" y="1853555"/>
                </a:lnTo>
                <a:lnTo>
                  <a:pt x="729581" y="1846333"/>
                </a:lnTo>
                <a:lnTo>
                  <a:pt x="739926" y="1839913"/>
                </a:lnTo>
                <a:close/>
                <a:moveTo>
                  <a:pt x="1538288" y="1614488"/>
                </a:moveTo>
                <a:lnTo>
                  <a:pt x="1616076" y="1614488"/>
                </a:lnTo>
                <a:lnTo>
                  <a:pt x="1619648" y="1616486"/>
                </a:lnTo>
                <a:lnTo>
                  <a:pt x="1628379" y="1622880"/>
                </a:lnTo>
                <a:lnTo>
                  <a:pt x="1640286" y="1631273"/>
                </a:lnTo>
                <a:lnTo>
                  <a:pt x="1646239" y="1636069"/>
                </a:lnTo>
                <a:lnTo>
                  <a:pt x="1651795" y="1641264"/>
                </a:lnTo>
                <a:lnTo>
                  <a:pt x="1656557" y="1646060"/>
                </a:lnTo>
                <a:lnTo>
                  <a:pt x="1660526" y="1651256"/>
                </a:lnTo>
                <a:lnTo>
                  <a:pt x="1661717" y="1653653"/>
                </a:lnTo>
                <a:lnTo>
                  <a:pt x="1662907" y="1656451"/>
                </a:lnTo>
                <a:lnTo>
                  <a:pt x="1663701" y="1658449"/>
                </a:lnTo>
                <a:lnTo>
                  <a:pt x="1663701" y="1660448"/>
                </a:lnTo>
                <a:lnTo>
                  <a:pt x="1663304" y="1662845"/>
                </a:lnTo>
                <a:lnTo>
                  <a:pt x="1662511" y="1664444"/>
                </a:lnTo>
                <a:lnTo>
                  <a:pt x="1661320" y="1666043"/>
                </a:lnTo>
                <a:lnTo>
                  <a:pt x="1659336" y="1668041"/>
                </a:lnTo>
                <a:lnTo>
                  <a:pt x="1656161" y="1669240"/>
                </a:lnTo>
                <a:lnTo>
                  <a:pt x="1652986" y="1670039"/>
                </a:lnTo>
                <a:lnTo>
                  <a:pt x="1648620" y="1670838"/>
                </a:lnTo>
                <a:lnTo>
                  <a:pt x="1643461" y="1671238"/>
                </a:lnTo>
                <a:lnTo>
                  <a:pt x="1637904" y="1671638"/>
                </a:lnTo>
                <a:lnTo>
                  <a:pt x="1631951" y="1671638"/>
                </a:lnTo>
                <a:lnTo>
                  <a:pt x="1625998" y="1671238"/>
                </a:lnTo>
                <a:lnTo>
                  <a:pt x="1620442" y="1670838"/>
                </a:lnTo>
                <a:lnTo>
                  <a:pt x="1615282" y="1669640"/>
                </a:lnTo>
                <a:lnTo>
                  <a:pt x="1610520" y="1668441"/>
                </a:lnTo>
                <a:lnTo>
                  <a:pt x="1605757" y="1666842"/>
                </a:lnTo>
                <a:lnTo>
                  <a:pt x="1600995" y="1665243"/>
                </a:lnTo>
                <a:lnTo>
                  <a:pt x="1592660" y="1661646"/>
                </a:lnTo>
                <a:lnTo>
                  <a:pt x="1584723" y="1656851"/>
                </a:lnTo>
                <a:lnTo>
                  <a:pt x="1576785" y="1651655"/>
                </a:lnTo>
                <a:lnTo>
                  <a:pt x="1569245" y="1646060"/>
                </a:lnTo>
                <a:lnTo>
                  <a:pt x="1566070" y="1644062"/>
                </a:lnTo>
                <a:lnTo>
                  <a:pt x="1564085" y="1643263"/>
                </a:lnTo>
                <a:lnTo>
                  <a:pt x="1562101" y="1643263"/>
                </a:lnTo>
                <a:lnTo>
                  <a:pt x="1561307" y="1643662"/>
                </a:lnTo>
                <a:lnTo>
                  <a:pt x="1560513" y="1645660"/>
                </a:lnTo>
                <a:lnTo>
                  <a:pt x="1559720" y="1646460"/>
                </a:lnTo>
                <a:lnTo>
                  <a:pt x="1558926" y="1647259"/>
                </a:lnTo>
                <a:lnTo>
                  <a:pt x="1550195" y="1646460"/>
                </a:lnTo>
                <a:lnTo>
                  <a:pt x="1545035" y="1646060"/>
                </a:lnTo>
                <a:lnTo>
                  <a:pt x="1543448" y="1645660"/>
                </a:lnTo>
                <a:lnTo>
                  <a:pt x="1541860" y="1645261"/>
                </a:lnTo>
                <a:lnTo>
                  <a:pt x="1540273" y="1637667"/>
                </a:lnTo>
                <a:lnTo>
                  <a:pt x="1539479" y="1631273"/>
                </a:lnTo>
                <a:lnTo>
                  <a:pt x="1539082" y="1626877"/>
                </a:lnTo>
                <a:lnTo>
                  <a:pt x="1539082" y="1622880"/>
                </a:lnTo>
                <a:lnTo>
                  <a:pt x="1539082" y="1618085"/>
                </a:lnTo>
                <a:lnTo>
                  <a:pt x="1539479" y="1616486"/>
                </a:lnTo>
                <a:lnTo>
                  <a:pt x="1538288" y="1614488"/>
                </a:lnTo>
                <a:close/>
                <a:moveTo>
                  <a:pt x="1343177" y="1614488"/>
                </a:moveTo>
                <a:lnTo>
                  <a:pt x="1420813" y="1614488"/>
                </a:lnTo>
                <a:lnTo>
                  <a:pt x="1419619" y="1616486"/>
                </a:lnTo>
                <a:lnTo>
                  <a:pt x="1420017" y="1618085"/>
                </a:lnTo>
                <a:lnTo>
                  <a:pt x="1420415" y="1622880"/>
                </a:lnTo>
                <a:lnTo>
                  <a:pt x="1420415" y="1626877"/>
                </a:lnTo>
                <a:lnTo>
                  <a:pt x="1420017" y="1631273"/>
                </a:lnTo>
                <a:lnTo>
                  <a:pt x="1419221" y="1637667"/>
                </a:lnTo>
                <a:lnTo>
                  <a:pt x="1417628" y="1645261"/>
                </a:lnTo>
                <a:lnTo>
                  <a:pt x="1416434" y="1645660"/>
                </a:lnTo>
                <a:lnTo>
                  <a:pt x="1414045" y="1646060"/>
                </a:lnTo>
                <a:lnTo>
                  <a:pt x="1409665" y="1646460"/>
                </a:lnTo>
                <a:lnTo>
                  <a:pt x="1400508" y="1647259"/>
                </a:lnTo>
                <a:lnTo>
                  <a:pt x="1399712" y="1646460"/>
                </a:lnTo>
                <a:lnTo>
                  <a:pt x="1398916" y="1645660"/>
                </a:lnTo>
                <a:lnTo>
                  <a:pt x="1398119" y="1643662"/>
                </a:lnTo>
                <a:lnTo>
                  <a:pt x="1397323" y="1643263"/>
                </a:lnTo>
                <a:lnTo>
                  <a:pt x="1395731" y="1643263"/>
                </a:lnTo>
                <a:lnTo>
                  <a:pt x="1393342" y="1644062"/>
                </a:lnTo>
                <a:lnTo>
                  <a:pt x="1390157" y="1646060"/>
                </a:lnTo>
                <a:lnTo>
                  <a:pt x="1382592" y="1651655"/>
                </a:lnTo>
                <a:lnTo>
                  <a:pt x="1375028" y="1656851"/>
                </a:lnTo>
                <a:lnTo>
                  <a:pt x="1366667" y="1661646"/>
                </a:lnTo>
                <a:lnTo>
                  <a:pt x="1357908" y="1665243"/>
                </a:lnTo>
                <a:lnTo>
                  <a:pt x="1353528" y="1666842"/>
                </a:lnTo>
                <a:lnTo>
                  <a:pt x="1348751" y="1668441"/>
                </a:lnTo>
                <a:lnTo>
                  <a:pt x="1343973" y="1669640"/>
                </a:lnTo>
                <a:lnTo>
                  <a:pt x="1338399" y="1670838"/>
                </a:lnTo>
                <a:lnTo>
                  <a:pt x="1333223" y="1671238"/>
                </a:lnTo>
                <a:lnTo>
                  <a:pt x="1327649" y="1671638"/>
                </a:lnTo>
                <a:lnTo>
                  <a:pt x="1321677" y="1671638"/>
                </a:lnTo>
                <a:lnTo>
                  <a:pt x="1315307" y="1671238"/>
                </a:lnTo>
                <a:lnTo>
                  <a:pt x="1310131" y="1670838"/>
                </a:lnTo>
                <a:lnTo>
                  <a:pt x="1306548" y="1670039"/>
                </a:lnTo>
                <a:lnTo>
                  <a:pt x="1302567" y="1669240"/>
                </a:lnTo>
                <a:lnTo>
                  <a:pt x="1300178" y="1668041"/>
                </a:lnTo>
                <a:lnTo>
                  <a:pt x="1297789" y="1666043"/>
                </a:lnTo>
                <a:lnTo>
                  <a:pt x="1296595" y="1664444"/>
                </a:lnTo>
                <a:lnTo>
                  <a:pt x="1295798" y="1662845"/>
                </a:lnTo>
                <a:lnTo>
                  <a:pt x="1295400" y="1660448"/>
                </a:lnTo>
                <a:lnTo>
                  <a:pt x="1295400" y="1658449"/>
                </a:lnTo>
                <a:lnTo>
                  <a:pt x="1296197" y="1656451"/>
                </a:lnTo>
                <a:lnTo>
                  <a:pt x="1296993" y="1653653"/>
                </a:lnTo>
                <a:lnTo>
                  <a:pt x="1298585" y="1651256"/>
                </a:lnTo>
                <a:lnTo>
                  <a:pt x="1302567" y="1646060"/>
                </a:lnTo>
                <a:lnTo>
                  <a:pt x="1307742" y="1641264"/>
                </a:lnTo>
                <a:lnTo>
                  <a:pt x="1312918" y="1636069"/>
                </a:lnTo>
                <a:lnTo>
                  <a:pt x="1318890" y="1631273"/>
                </a:lnTo>
                <a:lnTo>
                  <a:pt x="1330436" y="1622880"/>
                </a:lnTo>
                <a:lnTo>
                  <a:pt x="1339195" y="1616486"/>
                </a:lnTo>
                <a:lnTo>
                  <a:pt x="1343177" y="1614488"/>
                </a:lnTo>
                <a:close/>
                <a:moveTo>
                  <a:pt x="392113" y="1614488"/>
                </a:moveTo>
                <a:lnTo>
                  <a:pt x="469901" y="1614488"/>
                </a:lnTo>
                <a:lnTo>
                  <a:pt x="473472" y="1616486"/>
                </a:lnTo>
                <a:lnTo>
                  <a:pt x="482204" y="1622880"/>
                </a:lnTo>
                <a:lnTo>
                  <a:pt x="493713" y="1631273"/>
                </a:lnTo>
                <a:lnTo>
                  <a:pt x="499269" y="1636069"/>
                </a:lnTo>
                <a:lnTo>
                  <a:pt x="505223" y="1641264"/>
                </a:lnTo>
                <a:lnTo>
                  <a:pt x="509985" y="1646060"/>
                </a:lnTo>
                <a:lnTo>
                  <a:pt x="514351" y="1651256"/>
                </a:lnTo>
                <a:lnTo>
                  <a:pt x="515541" y="1653653"/>
                </a:lnTo>
                <a:lnTo>
                  <a:pt x="516732" y="1656451"/>
                </a:lnTo>
                <a:lnTo>
                  <a:pt x="517129" y="1658449"/>
                </a:lnTo>
                <a:lnTo>
                  <a:pt x="517526" y="1660448"/>
                </a:lnTo>
                <a:lnTo>
                  <a:pt x="517129" y="1662845"/>
                </a:lnTo>
                <a:lnTo>
                  <a:pt x="516335" y="1664444"/>
                </a:lnTo>
                <a:lnTo>
                  <a:pt x="515144" y="1666043"/>
                </a:lnTo>
                <a:lnTo>
                  <a:pt x="512763" y="1668041"/>
                </a:lnTo>
                <a:lnTo>
                  <a:pt x="509985" y="1669240"/>
                </a:lnTo>
                <a:lnTo>
                  <a:pt x="506413" y="1670039"/>
                </a:lnTo>
                <a:lnTo>
                  <a:pt x="502444" y="1670838"/>
                </a:lnTo>
                <a:lnTo>
                  <a:pt x="497285" y="1671238"/>
                </a:lnTo>
                <a:lnTo>
                  <a:pt x="490935" y="1671638"/>
                </a:lnTo>
                <a:lnTo>
                  <a:pt x="484982" y="1671638"/>
                </a:lnTo>
                <a:lnTo>
                  <a:pt x="479426" y="1671238"/>
                </a:lnTo>
                <a:lnTo>
                  <a:pt x="474266" y="1670838"/>
                </a:lnTo>
                <a:lnTo>
                  <a:pt x="469107" y="1669640"/>
                </a:lnTo>
                <a:lnTo>
                  <a:pt x="463947" y="1668441"/>
                </a:lnTo>
                <a:lnTo>
                  <a:pt x="459582" y="1666842"/>
                </a:lnTo>
                <a:lnTo>
                  <a:pt x="454819" y="1665243"/>
                </a:lnTo>
                <a:lnTo>
                  <a:pt x="446088" y="1661646"/>
                </a:lnTo>
                <a:lnTo>
                  <a:pt x="437754" y="1656851"/>
                </a:lnTo>
                <a:lnTo>
                  <a:pt x="430213" y="1651655"/>
                </a:lnTo>
                <a:lnTo>
                  <a:pt x="422672" y="1646060"/>
                </a:lnTo>
                <a:lnTo>
                  <a:pt x="419497" y="1644062"/>
                </a:lnTo>
                <a:lnTo>
                  <a:pt x="417116" y="1643263"/>
                </a:lnTo>
                <a:lnTo>
                  <a:pt x="415925" y="1643263"/>
                </a:lnTo>
                <a:lnTo>
                  <a:pt x="415132" y="1643662"/>
                </a:lnTo>
                <a:lnTo>
                  <a:pt x="413941" y="1645660"/>
                </a:lnTo>
                <a:lnTo>
                  <a:pt x="413544" y="1646460"/>
                </a:lnTo>
                <a:lnTo>
                  <a:pt x="412750" y="1647259"/>
                </a:lnTo>
                <a:lnTo>
                  <a:pt x="403622" y="1646460"/>
                </a:lnTo>
                <a:lnTo>
                  <a:pt x="398860" y="1646060"/>
                </a:lnTo>
                <a:lnTo>
                  <a:pt x="396875" y="1645660"/>
                </a:lnTo>
                <a:lnTo>
                  <a:pt x="395685" y="1645261"/>
                </a:lnTo>
                <a:lnTo>
                  <a:pt x="394097" y="1637667"/>
                </a:lnTo>
                <a:lnTo>
                  <a:pt x="393303" y="1631273"/>
                </a:lnTo>
                <a:lnTo>
                  <a:pt x="392510" y="1626877"/>
                </a:lnTo>
                <a:lnTo>
                  <a:pt x="392510" y="1622880"/>
                </a:lnTo>
                <a:lnTo>
                  <a:pt x="392907" y="1618085"/>
                </a:lnTo>
                <a:lnTo>
                  <a:pt x="393303" y="1616486"/>
                </a:lnTo>
                <a:lnTo>
                  <a:pt x="392113" y="1614488"/>
                </a:lnTo>
                <a:close/>
                <a:moveTo>
                  <a:pt x="195660" y="1614488"/>
                </a:moveTo>
                <a:lnTo>
                  <a:pt x="273051" y="1614488"/>
                </a:lnTo>
                <a:lnTo>
                  <a:pt x="271860" y="1616486"/>
                </a:lnTo>
                <a:lnTo>
                  <a:pt x="272257" y="1618085"/>
                </a:lnTo>
                <a:lnTo>
                  <a:pt x="272654" y="1622880"/>
                </a:lnTo>
                <a:lnTo>
                  <a:pt x="272654" y="1626877"/>
                </a:lnTo>
                <a:lnTo>
                  <a:pt x="271860" y="1631273"/>
                </a:lnTo>
                <a:lnTo>
                  <a:pt x="271066" y="1637667"/>
                </a:lnTo>
                <a:lnTo>
                  <a:pt x="269479" y="1645261"/>
                </a:lnTo>
                <a:lnTo>
                  <a:pt x="267891" y="1645660"/>
                </a:lnTo>
                <a:lnTo>
                  <a:pt x="266304" y="1646060"/>
                </a:lnTo>
                <a:lnTo>
                  <a:pt x="261541" y="1646460"/>
                </a:lnTo>
                <a:lnTo>
                  <a:pt x="252810" y="1647259"/>
                </a:lnTo>
                <a:lnTo>
                  <a:pt x="251619" y="1646460"/>
                </a:lnTo>
                <a:lnTo>
                  <a:pt x="251223" y="1645660"/>
                </a:lnTo>
                <a:lnTo>
                  <a:pt x="250032" y="1643662"/>
                </a:lnTo>
                <a:lnTo>
                  <a:pt x="249238" y="1643263"/>
                </a:lnTo>
                <a:lnTo>
                  <a:pt x="247651" y="1643263"/>
                </a:lnTo>
                <a:lnTo>
                  <a:pt x="245666" y="1644062"/>
                </a:lnTo>
                <a:lnTo>
                  <a:pt x="242491" y="1646060"/>
                </a:lnTo>
                <a:lnTo>
                  <a:pt x="234554" y="1651655"/>
                </a:lnTo>
                <a:lnTo>
                  <a:pt x="227013" y="1656851"/>
                </a:lnTo>
                <a:lnTo>
                  <a:pt x="219076" y="1661646"/>
                </a:lnTo>
                <a:lnTo>
                  <a:pt x="210344" y="1665243"/>
                </a:lnTo>
                <a:lnTo>
                  <a:pt x="205582" y="1666842"/>
                </a:lnTo>
                <a:lnTo>
                  <a:pt x="200819" y="1668441"/>
                </a:lnTo>
                <a:lnTo>
                  <a:pt x="196057" y="1669640"/>
                </a:lnTo>
                <a:lnTo>
                  <a:pt x="190897" y="1670838"/>
                </a:lnTo>
                <a:lnTo>
                  <a:pt x="185341" y="1671238"/>
                </a:lnTo>
                <a:lnTo>
                  <a:pt x="179785" y="1671638"/>
                </a:lnTo>
                <a:lnTo>
                  <a:pt x="173832" y="1671638"/>
                </a:lnTo>
                <a:lnTo>
                  <a:pt x="167482" y="1671238"/>
                </a:lnTo>
                <a:lnTo>
                  <a:pt x="162719" y="1670838"/>
                </a:lnTo>
                <a:lnTo>
                  <a:pt x="158353" y="1670039"/>
                </a:lnTo>
                <a:lnTo>
                  <a:pt x="155178" y="1669240"/>
                </a:lnTo>
                <a:lnTo>
                  <a:pt x="152003" y="1668041"/>
                </a:lnTo>
                <a:lnTo>
                  <a:pt x="150416" y="1666043"/>
                </a:lnTo>
                <a:lnTo>
                  <a:pt x="148828" y="1664444"/>
                </a:lnTo>
                <a:lnTo>
                  <a:pt x="148035" y="1662845"/>
                </a:lnTo>
                <a:lnTo>
                  <a:pt x="147638" y="1660448"/>
                </a:lnTo>
                <a:lnTo>
                  <a:pt x="148035" y="1658449"/>
                </a:lnTo>
                <a:lnTo>
                  <a:pt x="148828" y="1656451"/>
                </a:lnTo>
                <a:lnTo>
                  <a:pt x="149622" y="1653653"/>
                </a:lnTo>
                <a:lnTo>
                  <a:pt x="151210" y="1651256"/>
                </a:lnTo>
                <a:lnTo>
                  <a:pt x="155178" y="1646060"/>
                </a:lnTo>
                <a:lnTo>
                  <a:pt x="159544" y="1641264"/>
                </a:lnTo>
                <a:lnTo>
                  <a:pt x="165497" y="1636069"/>
                </a:lnTo>
                <a:lnTo>
                  <a:pt x="171450" y="1631273"/>
                </a:lnTo>
                <a:lnTo>
                  <a:pt x="182960" y="1622880"/>
                </a:lnTo>
                <a:lnTo>
                  <a:pt x="191691" y="1616486"/>
                </a:lnTo>
                <a:lnTo>
                  <a:pt x="195660" y="1614488"/>
                </a:lnTo>
                <a:close/>
                <a:moveTo>
                  <a:pt x="538163" y="1219200"/>
                </a:moveTo>
                <a:lnTo>
                  <a:pt x="618247" y="1234417"/>
                </a:lnTo>
                <a:lnTo>
                  <a:pt x="620638" y="1235218"/>
                </a:lnTo>
                <a:lnTo>
                  <a:pt x="623427" y="1236419"/>
                </a:lnTo>
                <a:lnTo>
                  <a:pt x="625419" y="1238421"/>
                </a:lnTo>
                <a:lnTo>
                  <a:pt x="627013" y="1241225"/>
                </a:lnTo>
                <a:lnTo>
                  <a:pt x="629404" y="1244428"/>
                </a:lnTo>
                <a:lnTo>
                  <a:pt x="630599" y="1248032"/>
                </a:lnTo>
                <a:lnTo>
                  <a:pt x="632193" y="1252037"/>
                </a:lnTo>
                <a:lnTo>
                  <a:pt x="633388" y="1256442"/>
                </a:lnTo>
                <a:lnTo>
                  <a:pt x="635380" y="1266052"/>
                </a:lnTo>
                <a:lnTo>
                  <a:pt x="637372" y="1276464"/>
                </a:lnTo>
                <a:lnTo>
                  <a:pt x="639364" y="1296487"/>
                </a:lnTo>
                <a:lnTo>
                  <a:pt x="639763" y="1300491"/>
                </a:lnTo>
                <a:lnTo>
                  <a:pt x="639364" y="1303294"/>
                </a:lnTo>
                <a:lnTo>
                  <a:pt x="638567" y="1304896"/>
                </a:lnTo>
                <a:lnTo>
                  <a:pt x="637771" y="1305697"/>
                </a:lnTo>
                <a:lnTo>
                  <a:pt x="636177" y="1305697"/>
                </a:lnTo>
                <a:lnTo>
                  <a:pt x="634185" y="1304496"/>
                </a:lnTo>
                <a:lnTo>
                  <a:pt x="632591" y="1302894"/>
                </a:lnTo>
                <a:lnTo>
                  <a:pt x="630599" y="1300491"/>
                </a:lnTo>
                <a:lnTo>
                  <a:pt x="626615" y="1295285"/>
                </a:lnTo>
                <a:lnTo>
                  <a:pt x="623029" y="1288878"/>
                </a:lnTo>
                <a:lnTo>
                  <a:pt x="620240" y="1282471"/>
                </a:lnTo>
                <a:lnTo>
                  <a:pt x="619841" y="1279668"/>
                </a:lnTo>
                <a:lnTo>
                  <a:pt x="619443" y="1277265"/>
                </a:lnTo>
                <a:lnTo>
                  <a:pt x="619443" y="1275263"/>
                </a:lnTo>
                <a:lnTo>
                  <a:pt x="619044" y="1273261"/>
                </a:lnTo>
                <a:lnTo>
                  <a:pt x="618646" y="1271659"/>
                </a:lnTo>
                <a:lnTo>
                  <a:pt x="617849" y="1270457"/>
                </a:lnTo>
                <a:lnTo>
                  <a:pt x="617052" y="1269657"/>
                </a:lnTo>
                <a:lnTo>
                  <a:pt x="616255" y="1268856"/>
                </a:lnTo>
                <a:lnTo>
                  <a:pt x="615060" y="1268455"/>
                </a:lnTo>
                <a:lnTo>
                  <a:pt x="613865" y="1268455"/>
                </a:lnTo>
                <a:lnTo>
                  <a:pt x="613068" y="1268856"/>
                </a:lnTo>
                <a:lnTo>
                  <a:pt x="612271" y="1269256"/>
                </a:lnTo>
                <a:lnTo>
                  <a:pt x="611076" y="1270457"/>
                </a:lnTo>
                <a:lnTo>
                  <a:pt x="610677" y="1271659"/>
                </a:lnTo>
                <a:lnTo>
                  <a:pt x="609880" y="1273661"/>
                </a:lnTo>
                <a:lnTo>
                  <a:pt x="609482" y="1276064"/>
                </a:lnTo>
                <a:lnTo>
                  <a:pt x="609084" y="1278466"/>
                </a:lnTo>
                <a:lnTo>
                  <a:pt x="609084" y="1281670"/>
                </a:lnTo>
                <a:lnTo>
                  <a:pt x="608287" y="1285675"/>
                </a:lnTo>
                <a:lnTo>
                  <a:pt x="607888" y="1289279"/>
                </a:lnTo>
                <a:lnTo>
                  <a:pt x="607091" y="1292482"/>
                </a:lnTo>
                <a:lnTo>
                  <a:pt x="606295" y="1295686"/>
                </a:lnTo>
                <a:lnTo>
                  <a:pt x="604701" y="1298489"/>
                </a:lnTo>
                <a:lnTo>
                  <a:pt x="603107" y="1300892"/>
                </a:lnTo>
                <a:lnTo>
                  <a:pt x="600716" y="1302894"/>
                </a:lnTo>
                <a:lnTo>
                  <a:pt x="598724" y="1304896"/>
                </a:lnTo>
                <a:lnTo>
                  <a:pt x="594740" y="1306498"/>
                </a:lnTo>
                <a:lnTo>
                  <a:pt x="591154" y="1307699"/>
                </a:lnTo>
                <a:lnTo>
                  <a:pt x="585975" y="1308100"/>
                </a:lnTo>
                <a:lnTo>
                  <a:pt x="580396" y="1308100"/>
                </a:lnTo>
                <a:lnTo>
                  <a:pt x="578404" y="1307699"/>
                </a:lnTo>
                <a:lnTo>
                  <a:pt x="576014" y="1307299"/>
                </a:lnTo>
                <a:lnTo>
                  <a:pt x="571631" y="1305697"/>
                </a:lnTo>
                <a:lnTo>
                  <a:pt x="568045" y="1303294"/>
                </a:lnTo>
                <a:lnTo>
                  <a:pt x="564459" y="1299690"/>
                </a:lnTo>
                <a:lnTo>
                  <a:pt x="560475" y="1295285"/>
                </a:lnTo>
                <a:lnTo>
                  <a:pt x="557287" y="1290079"/>
                </a:lnTo>
                <a:lnTo>
                  <a:pt x="554498" y="1284073"/>
                </a:lnTo>
                <a:lnTo>
                  <a:pt x="551311" y="1277666"/>
                </a:lnTo>
                <a:lnTo>
                  <a:pt x="548920" y="1271258"/>
                </a:lnTo>
                <a:lnTo>
                  <a:pt x="546530" y="1264451"/>
                </a:lnTo>
                <a:lnTo>
                  <a:pt x="543342" y="1251236"/>
                </a:lnTo>
                <a:lnTo>
                  <a:pt x="540952" y="1238822"/>
                </a:lnTo>
                <a:lnTo>
                  <a:pt x="539358" y="1228811"/>
                </a:lnTo>
                <a:lnTo>
                  <a:pt x="538163" y="1219200"/>
                </a:lnTo>
                <a:close/>
                <a:moveTo>
                  <a:pt x="1292225" y="1217613"/>
                </a:moveTo>
                <a:lnTo>
                  <a:pt x="1290632" y="1227624"/>
                </a:lnTo>
                <a:lnTo>
                  <a:pt x="1289436" y="1237635"/>
                </a:lnTo>
                <a:lnTo>
                  <a:pt x="1287046" y="1250049"/>
                </a:lnTo>
                <a:lnTo>
                  <a:pt x="1283061" y="1263665"/>
                </a:lnTo>
                <a:lnTo>
                  <a:pt x="1281069" y="1270472"/>
                </a:lnTo>
                <a:lnTo>
                  <a:pt x="1278679" y="1276879"/>
                </a:lnTo>
                <a:lnTo>
                  <a:pt x="1275491" y="1283287"/>
                </a:lnTo>
                <a:lnTo>
                  <a:pt x="1272702" y="1289293"/>
                </a:lnTo>
                <a:lnTo>
                  <a:pt x="1269116" y="1294099"/>
                </a:lnTo>
                <a:lnTo>
                  <a:pt x="1265530" y="1298504"/>
                </a:lnTo>
                <a:lnTo>
                  <a:pt x="1261546" y="1302108"/>
                </a:lnTo>
                <a:lnTo>
                  <a:pt x="1258359" y="1304110"/>
                </a:lnTo>
                <a:lnTo>
                  <a:pt x="1253976" y="1305712"/>
                </a:lnTo>
                <a:lnTo>
                  <a:pt x="1249593" y="1306513"/>
                </a:lnTo>
                <a:lnTo>
                  <a:pt x="1244015" y="1306513"/>
                </a:lnTo>
                <a:lnTo>
                  <a:pt x="1239632" y="1306112"/>
                </a:lnTo>
                <a:lnTo>
                  <a:pt x="1235250" y="1304911"/>
                </a:lnTo>
                <a:lnTo>
                  <a:pt x="1232062" y="1303309"/>
                </a:lnTo>
                <a:lnTo>
                  <a:pt x="1229273" y="1301707"/>
                </a:lnTo>
                <a:lnTo>
                  <a:pt x="1227281" y="1299305"/>
                </a:lnTo>
                <a:lnTo>
                  <a:pt x="1225687" y="1296902"/>
                </a:lnTo>
                <a:lnTo>
                  <a:pt x="1223695" y="1294099"/>
                </a:lnTo>
                <a:lnTo>
                  <a:pt x="1222898" y="1291296"/>
                </a:lnTo>
                <a:lnTo>
                  <a:pt x="1222101" y="1288092"/>
                </a:lnTo>
                <a:lnTo>
                  <a:pt x="1221703" y="1284088"/>
                </a:lnTo>
                <a:lnTo>
                  <a:pt x="1221304" y="1280083"/>
                </a:lnTo>
                <a:lnTo>
                  <a:pt x="1221304" y="1276879"/>
                </a:lnTo>
                <a:lnTo>
                  <a:pt x="1220906" y="1274477"/>
                </a:lnTo>
                <a:lnTo>
                  <a:pt x="1220508" y="1272074"/>
                </a:lnTo>
                <a:lnTo>
                  <a:pt x="1219711" y="1270072"/>
                </a:lnTo>
                <a:lnTo>
                  <a:pt x="1219312" y="1268870"/>
                </a:lnTo>
                <a:lnTo>
                  <a:pt x="1218117" y="1267669"/>
                </a:lnTo>
                <a:lnTo>
                  <a:pt x="1216922" y="1266868"/>
                </a:lnTo>
                <a:lnTo>
                  <a:pt x="1216125" y="1266468"/>
                </a:lnTo>
                <a:lnTo>
                  <a:pt x="1214930" y="1266468"/>
                </a:lnTo>
                <a:lnTo>
                  <a:pt x="1214133" y="1266868"/>
                </a:lnTo>
                <a:lnTo>
                  <a:pt x="1213336" y="1268070"/>
                </a:lnTo>
                <a:lnTo>
                  <a:pt x="1212539" y="1268870"/>
                </a:lnTo>
                <a:lnTo>
                  <a:pt x="1211742" y="1270072"/>
                </a:lnTo>
                <a:lnTo>
                  <a:pt x="1211344" y="1271674"/>
                </a:lnTo>
                <a:lnTo>
                  <a:pt x="1210945" y="1273275"/>
                </a:lnTo>
                <a:lnTo>
                  <a:pt x="1210945" y="1275678"/>
                </a:lnTo>
                <a:lnTo>
                  <a:pt x="1210945" y="1278081"/>
                </a:lnTo>
                <a:lnTo>
                  <a:pt x="1209750" y="1280483"/>
                </a:lnTo>
                <a:lnTo>
                  <a:pt x="1207359" y="1286891"/>
                </a:lnTo>
                <a:lnTo>
                  <a:pt x="1203773" y="1293298"/>
                </a:lnTo>
                <a:lnTo>
                  <a:pt x="1199789" y="1298904"/>
                </a:lnTo>
                <a:lnTo>
                  <a:pt x="1197797" y="1300906"/>
                </a:lnTo>
                <a:lnTo>
                  <a:pt x="1195805" y="1302909"/>
                </a:lnTo>
                <a:lnTo>
                  <a:pt x="1194211" y="1304110"/>
                </a:lnTo>
                <a:lnTo>
                  <a:pt x="1192617" y="1304110"/>
                </a:lnTo>
                <a:lnTo>
                  <a:pt x="1191821" y="1303710"/>
                </a:lnTo>
                <a:lnTo>
                  <a:pt x="1191024" y="1302108"/>
                </a:lnTo>
                <a:lnTo>
                  <a:pt x="1190625" y="1298904"/>
                </a:lnTo>
                <a:lnTo>
                  <a:pt x="1191024" y="1294900"/>
                </a:lnTo>
                <a:lnTo>
                  <a:pt x="1193016" y="1274877"/>
                </a:lnTo>
                <a:lnTo>
                  <a:pt x="1194610" y="1264465"/>
                </a:lnTo>
                <a:lnTo>
                  <a:pt x="1197000" y="1254855"/>
                </a:lnTo>
                <a:lnTo>
                  <a:pt x="1198195" y="1250450"/>
                </a:lnTo>
                <a:lnTo>
                  <a:pt x="1199789" y="1246045"/>
                </a:lnTo>
                <a:lnTo>
                  <a:pt x="1200984" y="1242841"/>
                </a:lnTo>
                <a:lnTo>
                  <a:pt x="1202977" y="1239237"/>
                </a:lnTo>
                <a:lnTo>
                  <a:pt x="1204969" y="1236834"/>
                </a:lnTo>
                <a:lnTo>
                  <a:pt x="1206961" y="1234832"/>
                </a:lnTo>
                <a:lnTo>
                  <a:pt x="1209352" y="1233631"/>
                </a:lnTo>
                <a:lnTo>
                  <a:pt x="1212141" y="1232429"/>
                </a:lnTo>
                <a:lnTo>
                  <a:pt x="1292225" y="1217613"/>
                </a:lnTo>
                <a:close/>
                <a:moveTo>
                  <a:pt x="36513" y="1122363"/>
                </a:moveTo>
                <a:lnTo>
                  <a:pt x="98598" y="1134269"/>
                </a:lnTo>
                <a:lnTo>
                  <a:pt x="100956" y="1135063"/>
                </a:lnTo>
                <a:lnTo>
                  <a:pt x="102921" y="1135857"/>
                </a:lnTo>
                <a:lnTo>
                  <a:pt x="104492" y="1137444"/>
                </a:lnTo>
                <a:lnTo>
                  <a:pt x="105671" y="1139825"/>
                </a:lnTo>
                <a:lnTo>
                  <a:pt x="107636" y="1142207"/>
                </a:lnTo>
                <a:lnTo>
                  <a:pt x="108815" y="1145382"/>
                </a:lnTo>
                <a:lnTo>
                  <a:pt x="110779" y="1152128"/>
                </a:lnTo>
                <a:lnTo>
                  <a:pt x="112351" y="1159272"/>
                </a:lnTo>
                <a:lnTo>
                  <a:pt x="113923" y="1167210"/>
                </a:lnTo>
                <a:lnTo>
                  <a:pt x="115495" y="1183085"/>
                </a:lnTo>
                <a:lnTo>
                  <a:pt x="115888" y="1186260"/>
                </a:lnTo>
                <a:lnTo>
                  <a:pt x="115495" y="1188641"/>
                </a:lnTo>
                <a:lnTo>
                  <a:pt x="115102" y="1189832"/>
                </a:lnTo>
                <a:lnTo>
                  <a:pt x="114316" y="1190228"/>
                </a:lnTo>
                <a:lnTo>
                  <a:pt x="112744" y="1190228"/>
                </a:lnTo>
                <a:lnTo>
                  <a:pt x="111565" y="1189435"/>
                </a:lnTo>
                <a:lnTo>
                  <a:pt x="109994" y="1188244"/>
                </a:lnTo>
                <a:lnTo>
                  <a:pt x="108422" y="1186657"/>
                </a:lnTo>
                <a:lnTo>
                  <a:pt x="105278" y="1181894"/>
                </a:lnTo>
                <a:lnTo>
                  <a:pt x="102528" y="1177132"/>
                </a:lnTo>
                <a:lnTo>
                  <a:pt x="100563" y="1172369"/>
                </a:lnTo>
                <a:lnTo>
                  <a:pt x="100170" y="1169988"/>
                </a:lnTo>
                <a:lnTo>
                  <a:pt x="100170" y="1168003"/>
                </a:lnTo>
                <a:lnTo>
                  <a:pt x="99384" y="1164828"/>
                </a:lnTo>
                <a:lnTo>
                  <a:pt x="98598" y="1162447"/>
                </a:lnTo>
                <a:lnTo>
                  <a:pt x="97026" y="1161257"/>
                </a:lnTo>
                <a:lnTo>
                  <a:pt x="96633" y="1161257"/>
                </a:lnTo>
                <a:lnTo>
                  <a:pt x="95848" y="1161257"/>
                </a:lnTo>
                <a:lnTo>
                  <a:pt x="95062" y="1161257"/>
                </a:lnTo>
                <a:lnTo>
                  <a:pt x="94276" y="1161653"/>
                </a:lnTo>
                <a:lnTo>
                  <a:pt x="92704" y="1163638"/>
                </a:lnTo>
                <a:lnTo>
                  <a:pt x="91525" y="1167210"/>
                </a:lnTo>
                <a:lnTo>
                  <a:pt x="91525" y="1171178"/>
                </a:lnTo>
                <a:lnTo>
                  <a:pt x="91132" y="1176338"/>
                </a:lnTo>
                <a:lnTo>
                  <a:pt x="90346" y="1181100"/>
                </a:lnTo>
                <a:lnTo>
                  <a:pt x="89167" y="1184275"/>
                </a:lnTo>
                <a:lnTo>
                  <a:pt x="87989" y="1186260"/>
                </a:lnTo>
                <a:lnTo>
                  <a:pt x="86810" y="1187847"/>
                </a:lnTo>
                <a:lnTo>
                  <a:pt x="85238" y="1189038"/>
                </a:lnTo>
                <a:lnTo>
                  <a:pt x="83666" y="1189832"/>
                </a:lnTo>
                <a:lnTo>
                  <a:pt x="82094" y="1191022"/>
                </a:lnTo>
                <a:lnTo>
                  <a:pt x="80130" y="1191419"/>
                </a:lnTo>
                <a:lnTo>
                  <a:pt x="75414" y="1192213"/>
                </a:lnTo>
                <a:lnTo>
                  <a:pt x="69520" y="1192213"/>
                </a:lnTo>
                <a:lnTo>
                  <a:pt x="67163" y="1191816"/>
                </a:lnTo>
                <a:lnTo>
                  <a:pt x="64412" y="1191022"/>
                </a:lnTo>
                <a:lnTo>
                  <a:pt x="62447" y="1190228"/>
                </a:lnTo>
                <a:lnTo>
                  <a:pt x="60482" y="1188641"/>
                </a:lnTo>
                <a:lnTo>
                  <a:pt x="58125" y="1187053"/>
                </a:lnTo>
                <a:lnTo>
                  <a:pt x="56160" y="1185069"/>
                </a:lnTo>
                <a:lnTo>
                  <a:pt x="53016" y="1180703"/>
                </a:lnTo>
                <a:lnTo>
                  <a:pt x="49873" y="1175147"/>
                </a:lnTo>
                <a:lnTo>
                  <a:pt x="47122" y="1169194"/>
                </a:lnTo>
                <a:lnTo>
                  <a:pt x="44765" y="1162844"/>
                </a:lnTo>
                <a:lnTo>
                  <a:pt x="42800" y="1156494"/>
                </a:lnTo>
                <a:lnTo>
                  <a:pt x="41228" y="1150144"/>
                </a:lnTo>
                <a:lnTo>
                  <a:pt x="40049" y="1143794"/>
                </a:lnTo>
                <a:lnTo>
                  <a:pt x="37692" y="1133475"/>
                </a:lnTo>
                <a:lnTo>
                  <a:pt x="36513" y="1125538"/>
                </a:lnTo>
                <a:lnTo>
                  <a:pt x="36513" y="1122363"/>
                </a:lnTo>
                <a:close/>
                <a:moveTo>
                  <a:pt x="1779588" y="1120775"/>
                </a:moveTo>
                <a:lnTo>
                  <a:pt x="1779588" y="1123616"/>
                </a:lnTo>
                <a:lnTo>
                  <a:pt x="1778404" y="1131734"/>
                </a:lnTo>
                <a:lnTo>
                  <a:pt x="1776824" y="1142693"/>
                </a:lnTo>
                <a:lnTo>
                  <a:pt x="1775244" y="1149188"/>
                </a:lnTo>
                <a:lnTo>
                  <a:pt x="1773665" y="1155682"/>
                </a:lnTo>
                <a:lnTo>
                  <a:pt x="1771690" y="1162176"/>
                </a:lnTo>
                <a:lnTo>
                  <a:pt x="1769321" y="1168671"/>
                </a:lnTo>
                <a:lnTo>
                  <a:pt x="1766162" y="1174759"/>
                </a:lnTo>
                <a:lnTo>
                  <a:pt x="1763397" y="1180442"/>
                </a:lnTo>
                <a:lnTo>
                  <a:pt x="1760238" y="1184907"/>
                </a:lnTo>
                <a:lnTo>
                  <a:pt x="1757869" y="1186530"/>
                </a:lnTo>
                <a:lnTo>
                  <a:pt x="1755894" y="1188560"/>
                </a:lnTo>
                <a:lnTo>
                  <a:pt x="1753920" y="1189777"/>
                </a:lnTo>
                <a:lnTo>
                  <a:pt x="1751550" y="1190995"/>
                </a:lnTo>
                <a:lnTo>
                  <a:pt x="1749181" y="1191807"/>
                </a:lnTo>
                <a:lnTo>
                  <a:pt x="1746812" y="1192213"/>
                </a:lnTo>
                <a:lnTo>
                  <a:pt x="1740888" y="1192213"/>
                </a:lnTo>
                <a:lnTo>
                  <a:pt x="1736149" y="1191401"/>
                </a:lnTo>
                <a:lnTo>
                  <a:pt x="1734175" y="1190589"/>
                </a:lnTo>
                <a:lnTo>
                  <a:pt x="1732200" y="1189777"/>
                </a:lnTo>
                <a:lnTo>
                  <a:pt x="1730621" y="1188966"/>
                </a:lnTo>
                <a:lnTo>
                  <a:pt x="1729436" y="1187748"/>
                </a:lnTo>
                <a:lnTo>
                  <a:pt x="1728251" y="1185718"/>
                </a:lnTo>
                <a:lnTo>
                  <a:pt x="1727461" y="1184095"/>
                </a:lnTo>
                <a:lnTo>
                  <a:pt x="1725487" y="1180442"/>
                </a:lnTo>
                <a:lnTo>
                  <a:pt x="1724697" y="1175977"/>
                </a:lnTo>
                <a:lnTo>
                  <a:pt x="1724697" y="1170700"/>
                </a:lnTo>
                <a:lnTo>
                  <a:pt x="1724302" y="1166235"/>
                </a:lnTo>
                <a:lnTo>
                  <a:pt x="1723117" y="1162988"/>
                </a:lnTo>
                <a:lnTo>
                  <a:pt x="1721933" y="1160959"/>
                </a:lnTo>
                <a:lnTo>
                  <a:pt x="1721143" y="1160553"/>
                </a:lnTo>
                <a:lnTo>
                  <a:pt x="1720748" y="1160147"/>
                </a:lnTo>
                <a:lnTo>
                  <a:pt x="1719958" y="1160553"/>
                </a:lnTo>
                <a:lnTo>
                  <a:pt x="1718774" y="1160553"/>
                </a:lnTo>
                <a:lnTo>
                  <a:pt x="1717589" y="1161770"/>
                </a:lnTo>
                <a:lnTo>
                  <a:pt x="1716404" y="1164206"/>
                </a:lnTo>
                <a:lnTo>
                  <a:pt x="1716009" y="1167453"/>
                </a:lnTo>
                <a:lnTo>
                  <a:pt x="1716009" y="1169482"/>
                </a:lnTo>
                <a:lnTo>
                  <a:pt x="1715614" y="1171512"/>
                </a:lnTo>
                <a:lnTo>
                  <a:pt x="1713640" y="1176383"/>
                </a:lnTo>
                <a:lnTo>
                  <a:pt x="1710481" y="1181659"/>
                </a:lnTo>
                <a:lnTo>
                  <a:pt x="1707716" y="1186124"/>
                </a:lnTo>
                <a:lnTo>
                  <a:pt x="1706137" y="1188154"/>
                </a:lnTo>
                <a:lnTo>
                  <a:pt x="1704557" y="1189371"/>
                </a:lnTo>
                <a:lnTo>
                  <a:pt x="1702978" y="1190183"/>
                </a:lnTo>
                <a:lnTo>
                  <a:pt x="1702188" y="1190183"/>
                </a:lnTo>
                <a:lnTo>
                  <a:pt x="1701003" y="1189777"/>
                </a:lnTo>
                <a:lnTo>
                  <a:pt x="1700608" y="1188560"/>
                </a:lnTo>
                <a:lnTo>
                  <a:pt x="1700213" y="1185718"/>
                </a:lnTo>
                <a:lnTo>
                  <a:pt x="1700608" y="1182877"/>
                </a:lnTo>
                <a:lnTo>
                  <a:pt x="1702188" y="1166641"/>
                </a:lnTo>
                <a:lnTo>
                  <a:pt x="1703767" y="1158117"/>
                </a:lnTo>
                <a:lnTo>
                  <a:pt x="1704952" y="1150811"/>
                </a:lnTo>
                <a:lnTo>
                  <a:pt x="1707716" y="1143911"/>
                </a:lnTo>
                <a:lnTo>
                  <a:pt x="1708901" y="1141070"/>
                </a:lnTo>
                <a:lnTo>
                  <a:pt x="1710086" y="1138634"/>
                </a:lnTo>
                <a:lnTo>
                  <a:pt x="1711665" y="1136199"/>
                </a:lnTo>
                <a:lnTo>
                  <a:pt x="1713640" y="1134575"/>
                </a:lnTo>
                <a:lnTo>
                  <a:pt x="1715219" y="1133763"/>
                </a:lnTo>
                <a:lnTo>
                  <a:pt x="1717194" y="1132952"/>
                </a:lnTo>
                <a:lnTo>
                  <a:pt x="1779588" y="1120775"/>
                </a:lnTo>
                <a:close/>
                <a:moveTo>
                  <a:pt x="233586" y="538163"/>
                </a:moveTo>
                <a:lnTo>
                  <a:pt x="238336" y="538163"/>
                </a:lnTo>
                <a:lnTo>
                  <a:pt x="300494" y="768264"/>
                </a:lnTo>
                <a:lnTo>
                  <a:pt x="301682" y="758743"/>
                </a:lnTo>
                <a:lnTo>
                  <a:pt x="323061" y="601242"/>
                </a:lnTo>
                <a:lnTo>
                  <a:pt x="317122" y="585770"/>
                </a:lnTo>
                <a:lnTo>
                  <a:pt x="328999" y="565140"/>
                </a:lnTo>
                <a:lnTo>
                  <a:pt x="355921" y="565140"/>
                </a:lnTo>
                <a:lnTo>
                  <a:pt x="367403" y="585770"/>
                </a:lnTo>
                <a:lnTo>
                  <a:pt x="362256" y="604416"/>
                </a:lnTo>
                <a:lnTo>
                  <a:pt x="381259" y="770645"/>
                </a:lnTo>
                <a:lnTo>
                  <a:pt x="394720" y="710739"/>
                </a:lnTo>
                <a:lnTo>
                  <a:pt x="395908" y="741287"/>
                </a:lnTo>
                <a:lnTo>
                  <a:pt x="397096" y="773818"/>
                </a:lnTo>
                <a:lnTo>
                  <a:pt x="401055" y="844039"/>
                </a:lnTo>
                <a:lnTo>
                  <a:pt x="405806" y="918227"/>
                </a:lnTo>
                <a:lnTo>
                  <a:pt x="410952" y="992018"/>
                </a:lnTo>
                <a:lnTo>
                  <a:pt x="416891" y="1061048"/>
                </a:lnTo>
                <a:lnTo>
                  <a:pt x="423226" y="1122541"/>
                </a:lnTo>
                <a:lnTo>
                  <a:pt x="426393" y="1148725"/>
                </a:lnTo>
                <a:lnTo>
                  <a:pt x="428768" y="1171338"/>
                </a:lnTo>
                <a:lnTo>
                  <a:pt x="431936" y="1190381"/>
                </a:lnTo>
                <a:lnTo>
                  <a:pt x="434311" y="1204663"/>
                </a:lnTo>
                <a:lnTo>
                  <a:pt x="435499" y="1210218"/>
                </a:lnTo>
                <a:lnTo>
                  <a:pt x="436687" y="1215375"/>
                </a:lnTo>
                <a:lnTo>
                  <a:pt x="439062" y="1220532"/>
                </a:lnTo>
                <a:lnTo>
                  <a:pt x="440646" y="1225293"/>
                </a:lnTo>
                <a:lnTo>
                  <a:pt x="440646" y="1228467"/>
                </a:lnTo>
                <a:lnTo>
                  <a:pt x="441833" y="1238385"/>
                </a:lnTo>
                <a:lnTo>
                  <a:pt x="443021" y="1248700"/>
                </a:lnTo>
                <a:lnTo>
                  <a:pt x="444605" y="1258221"/>
                </a:lnTo>
                <a:lnTo>
                  <a:pt x="446584" y="1268140"/>
                </a:lnTo>
                <a:lnTo>
                  <a:pt x="448564" y="1277264"/>
                </a:lnTo>
                <a:lnTo>
                  <a:pt x="450939" y="1285992"/>
                </a:lnTo>
                <a:lnTo>
                  <a:pt x="453711" y="1295117"/>
                </a:lnTo>
                <a:lnTo>
                  <a:pt x="456086" y="1303448"/>
                </a:lnTo>
                <a:lnTo>
                  <a:pt x="459649" y="1311383"/>
                </a:lnTo>
                <a:lnTo>
                  <a:pt x="462816" y="1318921"/>
                </a:lnTo>
                <a:lnTo>
                  <a:pt x="466380" y="1326458"/>
                </a:lnTo>
                <a:lnTo>
                  <a:pt x="469943" y="1333599"/>
                </a:lnTo>
                <a:lnTo>
                  <a:pt x="473902" y="1340344"/>
                </a:lnTo>
                <a:lnTo>
                  <a:pt x="477861" y="1346691"/>
                </a:lnTo>
                <a:lnTo>
                  <a:pt x="482612" y="1353039"/>
                </a:lnTo>
                <a:lnTo>
                  <a:pt x="487363" y="1358990"/>
                </a:lnTo>
                <a:lnTo>
                  <a:pt x="469151" y="1598613"/>
                </a:lnTo>
                <a:lnTo>
                  <a:pt x="383239" y="1598613"/>
                </a:lnTo>
                <a:lnTo>
                  <a:pt x="340481" y="1260999"/>
                </a:lnTo>
                <a:lnTo>
                  <a:pt x="334938" y="1261395"/>
                </a:lnTo>
                <a:lnTo>
                  <a:pt x="329395" y="1261792"/>
                </a:lnTo>
                <a:lnTo>
                  <a:pt x="326228" y="1261792"/>
                </a:lnTo>
                <a:lnTo>
                  <a:pt x="322269" y="1261395"/>
                </a:lnTo>
                <a:lnTo>
                  <a:pt x="282282" y="1597423"/>
                </a:lnTo>
                <a:lnTo>
                  <a:pt x="193203" y="1598613"/>
                </a:lnTo>
                <a:lnTo>
                  <a:pt x="160738" y="1168165"/>
                </a:lnTo>
                <a:lnTo>
                  <a:pt x="154800" y="1158246"/>
                </a:lnTo>
                <a:lnTo>
                  <a:pt x="149257" y="1148725"/>
                </a:lnTo>
                <a:lnTo>
                  <a:pt x="144110" y="1139203"/>
                </a:lnTo>
                <a:lnTo>
                  <a:pt x="140151" y="1128889"/>
                </a:lnTo>
                <a:lnTo>
                  <a:pt x="139755" y="1124921"/>
                </a:lnTo>
                <a:lnTo>
                  <a:pt x="134609" y="1066999"/>
                </a:lnTo>
                <a:lnTo>
                  <a:pt x="128670" y="1003920"/>
                </a:lnTo>
                <a:lnTo>
                  <a:pt x="122335" y="924971"/>
                </a:lnTo>
                <a:lnTo>
                  <a:pt x="108875" y="730972"/>
                </a:lnTo>
                <a:lnTo>
                  <a:pt x="103728" y="726608"/>
                </a:lnTo>
                <a:lnTo>
                  <a:pt x="98185" y="721054"/>
                </a:lnTo>
                <a:lnTo>
                  <a:pt x="97789" y="721450"/>
                </a:lnTo>
                <a:lnTo>
                  <a:pt x="96997" y="723434"/>
                </a:lnTo>
                <a:lnTo>
                  <a:pt x="96601" y="727798"/>
                </a:lnTo>
                <a:lnTo>
                  <a:pt x="96601" y="733352"/>
                </a:lnTo>
                <a:lnTo>
                  <a:pt x="96205" y="749618"/>
                </a:lnTo>
                <a:lnTo>
                  <a:pt x="96601" y="771438"/>
                </a:lnTo>
                <a:lnTo>
                  <a:pt x="97789" y="826980"/>
                </a:lnTo>
                <a:lnTo>
                  <a:pt x="100165" y="893630"/>
                </a:lnTo>
                <a:lnTo>
                  <a:pt x="103332" y="962660"/>
                </a:lnTo>
                <a:lnTo>
                  <a:pt x="106499" y="1027327"/>
                </a:lnTo>
                <a:lnTo>
                  <a:pt x="109666" y="1079694"/>
                </a:lnTo>
                <a:lnTo>
                  <a:pt x="112042" y="1112226"/>
                </a:lnTo>
                <a:lnTo>
                  <a:pt x="97393" y="1112623"/>
                </a:lnTo>
                <a:lnTo>
                  <a:pt x="87891" y="1112623"/>
                </a:lnTo>
                <a:lnTo>
                  <a:pt x="76806" y="1111433"/>
                </a:lnTo>
                <a:lnTo>
                  <a:pt x="65325" y="1109449"/>
                </a:lnTo>
                <a:lnTo>
                  <a:pt x="59386" y="1108259"/>
                </a:lnTo>
                <a:lnTo>
                  <a:pt x="53843" y="1107069"/>
                </a:lnTo>
                <a:lnTo>
                  <a:pt x="47905" y="1104688"/>
                </a:lnTo>
                <a:lnTo>
                  <a:pt x="41966" y="1102308"/>
                </a:lnTo>
                <a:lnTo>
                  <a:pt x="36027" y="1099928"/>
                </a:lnTo>
                <a:lnTo>
                  <a:pt x="30485" y="1096357"/>
                </a:lnTo>
                <a:lnTo>
                  <a:pt x="27713" y="1079298"/>
                </a:lnTo>
                <a:lnTo>
                  <a:pt x="24546" y="1056684"/>
                </a:lnTo>
                <a:lnTo>
                  <a:pt x="21775" y="1030104"/>
                </a:lnTo>
                <a:lnTo>
                  <a:pt x="18607" y="1000349"/>
                </a:lnTo>
                <a:lnTo>
                  <a:pt x="15836" y="967024"/>
                </a:lnTo>
                <a:lnTo>
                  <a:pt x="13065" y="932509"/>
                </a:lnTo>
                <a:lnTo>
                  <a:pt x="7918" y="860305"/>
                </a:lnTo>
                <a:lnTo>
                  <a:pt x="3563" y="790084"/>
                </a:lnTo>
                <a:lnTo>
                  <a:pt x="2375" y="757949"/>
                </a:lnTo>
                <a:lnTo>
                  <a:pt x="1187" y="728591"/>
                </a:lnTo>
                <a:lnTo>
                  <a:pt x="396" y="702804"/>
                </a:lnTo>
                <a:lnTo>
                  <a:pt x="0" y="681778"/>
                </a:lnTo>
                <a:lnTo>
                  <a:pt x="396" y="666305"/>
                </a:lnTo>
                <a:lnTo>
                  <a:pt x="792" y="660751"/>
                </a:lnTo>
                <a:lnTo>
                  <a:pt x="1187" y="656784"/>
                </a:lnTo>
                <a:lnTo>
                  <a:pt x="1979" y="650436"/>
                </a:lnTo>
                <a:lnTo>
                  <a:pt x="3167" y="644089"/>
                </a:lnTo>
                <a:lnTo>
                  <a:pt x="5147" y="638535"/>
                </a:lnTo>
                <a:lnTo>
                  <a:pt x="7918" y="632584"/>
                </a:lnTo>
                <a:lnTo>
                  <a:pt x="11085" y="626633"/>
                </a:lnTo>
                <a:lnTo>
                  <a:pt x="15044" y="621475"/>
                </a:lnTo>
                <a:lnTo>
                  <a:pt x="19003" y="615921"/>
                </a:lnTo>
                <a:lnTo>
                  <a:pt x="24150" y="610764"/>
                </a:lnTo>
                <a:lnTo>
                  <a:pt x="29693" y="606003"/>
                </a:lnTo>
                <a:lnTo>
                  <a:pt x="35631" y="601242"/>
                </a:lnTo>
                <a:lnTo>
                  <a:pt x="41966" y="596482"/>
                </a:lnTo>
                <a:lnTo>
                  <a:pt x="48696" y="592514"/>
                </a:lnTo>
                <a:lnTo>
                  <a:pt x="55427" y="588150"/>
                </a:lnTo>
                <a:lnTo>
                  <a:pt x="62949" y="584580"/>
                </a:lnTo>
                <a:lnTo>
                  <a:pt x="70867" y="580612"/>
                </a:lnTo>
                <a:lnTo>
                  <a:pt x="78785" y="576645"/>
                </a:lnTo>
                <a:lnTo>
                  <a:pt x="96205" y="569504"/>
                </a:lnTo>
                <a:lnTo>
                  <a:pt x="114417" y="563950"/>
                </a:lnTo>
                <a:lnTo>
                  <a:pt x="132629" y="557999"/>
                </a:lnTo>
                <a:lnTo>
                  <a:pt x="152029" y="552842"/>
                </a:lnTo>
                <a:lnTo>
                  <a:pt x="171428" y="548478"/>
                </a:lnTo>
                <a:lnTo>
                  <a:pt x="190828" y="544510"/>
                </a:lnTo>
                <a:lnTo>
                  <a:pt x="210227" y="540940"/>
                </a:lnTo>
                <a:lnTo>
                  <a:pt x="229627" y="538559"/>
                </a:lnTo>
                <a:lnTo>
                  <a:pt x="233586" y="538163"/>
                </a:lnTo>
                <a:close/>
                <a:moveTo>
                  <a:pt x="1612045" y="536575"/>
                </a:moveTo>
                <a:lnTo>
                  <a:pt x="1621555" y="536972"/>
                </a:lnTo>
                <a:lnTo>
                  <a:pt x="1631461" y="537369"/>
                </a:lnTo>
                <a:lnTo>
                  <a:pt x="1640970" y="538559"/>
                </a:lnTo>
                <a:lnTo>
                  <a:pt x="1650480" y="540147"/>
                </a:lnTo>
                <a:lnTo>
                  <a:pt x="1660386" y="541734"/>
                </a:lnTo>
                <a:lnTo>
                  <a:pt x="1669896" y="544512"/>
                </a:lnTo>
                <a:lnTo>
                  <a:pt x="1679406" y="546894"/>
                </a:lnTo>
                <a:lnTo>
                  <a:pt x="1688916" y="550465"/>
                </a:lnTo>
                <a:lnTo>
                  <a:pt x="1698030" y="553640"/>
                </a:lnTo>
                <a:lnTo>
                  <a:pt x="1707539" y="557212"/>
                </a:lnTo>
                <a:lnTo>
                  <a:pt x="1716257" y="560784"/>
                </a:lnTo>
                <a:lnTo>
                  <a:pt x="1724974" y="565150"/>
                </a:lnTo>
                <a:lnTo>
                  <a:pt x="1742409" y="573484"/>
                </a:lnTo>
                <a:lnTo>
                  <a:pt x="1758259" y="582215"/>
                </a:lnTo>
                <a:lnTo>
                  <a:pt x="1772523" y="591344"/>
                </a:lnTo>
                <a:lnTo>
                  <a:pt x="1785600" y="600472"/>
                </a:lnTo>
                <a:lnTo>
                  <a:pt x="1797091" y="608806"/>
                </a:lnTo>
                <a:lnTo>
                  <a:pt x="1806997" y="616744"/>
                </a:lnTo>
                <a:lnTo>
                  <a:pt x="1814129" y="623887"/>
                </a:lnTo>
                <a:lnTo>
                  <a:pt x="1816903" y="627062"/>
                </a:lnTo>
                <a:lnTo>
                  <a:pt x="1818884" y="629840"/>
                </a:lnTo>
                <a:lnTo>
                  <a:pt x="1820865" y="632619"/>
                </a:lnTo>
                <a:lnTo>
                  <a:pt x="1821658" y="634603"/>
                </a:lnTo>
                <a:lnTo>
                  <a:pt x="1822054" y="638572"/>
                </a:lnTo>
                <a:lnTo>
                  <a:pt x="1822450" y="644128"/>
                </a:lnTo>
                <a:lnTo>
                  <a:pt x="1822450" y="660797"/>
                </a:lnTo>
                <a:lnTo>
                  <a:pt x="1821658" y="682625"/>
                </a:lnTo>
                <a:lnTo>
                  <a:pt x="1819677" y="710009"/>
                </a:lnTo>
                <a:lnTo>
                  <a:pt x="1818092" y="741362"/>
                </a:lnTo>
                <a:lnTo>
                  <a:pt x="1815714" y="775494"/>
                </a:lnTo>
                <a:lnTo>
                  <a:pt x="1809374" y="850106"/>
                </a:lnTo>
                <a:lnTo>
                  <a:pt x="1802242" y="926306"/>
                </a:lnTo>
                <a:lnTo>
                  <a:pt x="1794713" y="998141"/>
                </a:lnTo>
                <a:lnTo>
                  <a:pt x="1790751" y="1029494"/>
                </a:lnTo>
                <a:lnTo>
                  <a:pt x="1787581" y="1057672"/>
                </a:lnTo>
                <a:lnTo>
                  <a:pt x="1784015" y="1080691"/>
                </a:lnTo>
                <a:lnTo>
                  <a:pt x="1781241" y="1097756"/>
                </a:lnTo>
                <a:lnTo>
                  <a:pt x="1770146" y="1102122"/>
                </a:lnTo>
                <a:lnTo>
                  <a:pt x="1759844" y="1106091"/>
                </a:lnTo>
                <a:lnTo>
                  <a:pt x="1749938" y="1108472"/>
                </a:lnTo>
                <a:lnTo>
                  <a:pt x="1740824" y="1110456"/>
                </a:lnTo>
                <a:lnTo>
                  <a:pt x="1731710" y="1112044"/>
                </a:lnTo>
                <a:lnTo>
                  <a:pt x="1724182" y="1112441"/>
                </a:lnTo>
                <a:lnTo>
                  <a:pt x="1720616" y="1112044"/>
                </a:lnTo>
                <a:lnTo>
                  <a:pt x="1717446" y="1111250"/>
                </a:lnTo>
                <a:lnTo>
                  <a:pt x="1714276" y="1110853"/>
                </a:lnTo>
                <a:lnTo>
                  <a:pt x="1711502" y="1110059"/>
                </a:lnTo>
                <a:lnTo>
                  <a:pt x="1712691" y="1096566"/>
                </a:lnTo>
                <a:lnTo>
                  <a:pt x="1713879" y="1077119"/>
                </a:lnTo>
                <a:lnTo>
                  <a:pt x="1715464" y="1025128"/>
                </a:lnTo>
                <a:lnTo>
                  <a:pt x="1717049" y="960041"/>
                </a:lnTo>
                <a:lnTo>
                  <a:pt x="1718238" y="890587"/>
                </a:lnTo>
                <a:lnTo>
                  <a:pt x="1719031" y="823912"/>
                </a:lnTo>
                <a:lnTo>
                  <a:pt x="1718238" y="794544"/>
                </a:lnTo>
                <a:lnTo>
                  <a:pt x="1717842" y="768747"/>
                </a:lnTo>
                <a:lnTo>
                  <a:pt x="1717446" y="747315"/>
                </a:lnTo>
                <a:lnTo>
                  <a:pt x="1716257" y="731440"/>
                </a:lnTo>
                <a:lnTo>
                  <a:pt x="1715464" y="726281"/>
                </a:lnTo>
                <a:lnTo>
                  <a:pt x="1715068" y="722312"/>
                </a:lnTo>
                <a:lnTo>
                  <a:pt x="1713879" y="720725"/>
                </a:lnTo>
                <a:lnTo>
                  <a:pt x="1713483" y="720328"/>
                </a:lnTo>
                <a:lnTo>
                  <a:pt x="1713087" y="720725"/>
                </a:lnTo>
                <a:lnTo>
                  <a:pt x="1707539" y="727869"/>
                </a:lnTo>
                <a:lnTo>
                  <a:pt x="1702388" y="735409"/>
                </a:lnTo>
                <a:lnTo>
                  <a:pt x="1701200" y="737394"/>
                </a:lnTo>
                <a:lnTo>
                  <a:pt x="1683765" y="992584"/>
                </a:lnTo>
                <a:lnTo>
                  <a:pt x="1675047" y="1087438"/>
                </a:lnTo>
                <a:lnTo>
                  <a:pt x="1671877" y="1124744"/>
                </a:lnTo>
                <a:lnTo>
                  <a:pt x="1671085" y="1128316"/>
                </a:lnTo>
                <a:lnTo>
                  <a:pt x="1669104" y="1134269"/>
                </a:lnTo>
                <a:lnTo>
                  <a:pt x="1667123" y="1140222"/>
                </a:lnTo>
                <a:lnTo>
                  <a:pt x="1664349" y="1145778"/>
                </a:lnTo>
                <a:lnTo>
                  <a:pt x="1661971" y="1151334"/>
                </a:lnTo>
                <a:lnTo>
                  <a:pt x="1655631" y="1162447"/>
                </a:lnTo>
                <a:lnTo>
                  <a:pt x="1648499" y="1173956"/>
                </a:lnTo>
                <a:lnTo>
                  <a:pt x="1616403" y="1598613"/>
                </a:lnTo>
                <a:lnTo>
                  <a:pt x="1531211" y="1598613"/>
                </a:lnTo>
                <a:lnTo>
                  <a:pt x="1488020" y="1260872"/>
                </a:lnTo>
                <a:lnTo>
                  <a:pt x="1482869" y="1261269"/>
                </a:lnTo>
                <a:lnTo>
                  <a:pt x="1477322" y="1261666"/>
                </a:lnTo>
                <a:lnTo>
                  <a:pt x="1473359" y="1261666"/>
                </a:lnTo>
                <a:lnTo>
                  <a:pt x="1470189" y="1261269"/>
                </a:lnTo>
                <a:lnTo>
                  <a:pt x="1429772" y="1597422"/>
                </a:lnTo>
                <a:lnTo>
                  <a:pt x="1340617" y="1598613"/>
                </a:lnTo>
                <a:lnTo>
                  <a:pt x="1323975" y="1376760"/>
                </a:lnTo>
                <a:lnTo>
                  <a:pt x="1330315" y="1370806"/>
                </a:lnTo>
                <a:lnTo>
                  <a:pt x="1336655" y="1364456"/>
                </a:lnTo>
                <a:lnTo>
                  <a:pt x="1342995" y="1357710"/>
                </a:lnTo>
                <a:lnTo>
                  <a:pt x="1348542" y="1350566"/>
                </a:lnTo>
                <a:lnTo>
                  <a:pt x="1354090" y="1342628"/>
                </a:lnTo>
                <a:lnTo>
                  <a:pt x="1358845" y="1334294"/>
                </a:lnTo>
                <a:lnTo>
                  <a:pt x="1363600" y="1325563"/>
                </a:lnTo>
                <a:lnTo>
                  <a:pt x="1368355" y="1316435"/>
                </a:lnTo>
                <a:lnTo>
                  <a:pt x="1371921" y="1306513"/>
                </a:lnTo>
                <a:lnTo>
                  <a:pt x="1375883" y="1296591"/>
                </a:lnTo>
                <a:lnTo>
                  <a:pt x="1379053" y="1285875"/>
                </a:lnTo>
                <a:lnTo>
                  <a:pt x="1381827" y="1275160"/>
                </a:lnTo>
                <a:lnTo>
                  <a:pt x="1384204" y="1263650"/>
                </a:lnTo>
                <a:lnTo>
                  <a:pt x="1386186" y="1251347"/>
                </a:lnTo>
                <a:lnTo>
                  <a:pt x="1388563" y="1239044"/>
                </a:lnTo>
                <a:lnTo>
                  <a:pt x="1389752" y="1226344"/>
                </a:lnTo>
                <a:lnTo>
                  <a:pt x="1389752" y="1222375"/>
                </a:lnTo>
                <a:lnTo>
                  <a:pt x="1389752" y="1218009"/>
                </a:lnTo>
                <a:lnTo>
                  <a:pt x="1389356" y="1209675"/>
                </a:lnTo>
                <a:lnTo>
                  <a:pt x="1390148" y="1207294"/>
                </a:lnTo>
                <a:lnTo>
                  <a:pt x="1392129" y="1194594"/>
                </a:lnTo>
                <a:lnTo>
                  <a:pt x="1394903" y="1177925"/>
                </a:lnTo>
                <a:lnTo>
                  <a:pt x="1400450" y="1134269"/>
                </a:lnTo>
                <a:lnTo>
                  <a:pt x="1407186" y="1078309"/>
                </a:lnTo>
                <a:lnTo>
                  <a:pt x="1413923" y="1013619"/>
                </a:lnTo>
                <a:lnTo>
                  <a:pt x="1421055" y="943769"/>
                </a:lnTo>
                <a:lnTo>
                  <a:pt x="1427791" y="871537"/>
                </a:lnTo>
                <a:lnTo>
                  <a:pt x="1433735" y="800894"/>
                </a:lnTo>
                <a:lnTo>
                  <a:pt x="1438886" y="734219"/>
                </a:lnTo>
                <a:lnTo>
                  <a:pt x="1447603" y="767953"/>
                </a:lnTo>
                <a:lnTo>
                  <a:pt x="1449188" y="758428"/>
                </a:lnTo>
                <a:lnTo>
                  <a:pt x="1470586" y="600869"/>
                </a:lnTo>
                <a:lnTo>
                  <a:pt x="1464642" y="585390"/>
                </a:lnTo>
                <a:lnTo>
                  <a:pt x="1476529" y="564753"/>
                </a:lnTo>
                <a:lnTo>
                  <a:pt x="1503870" y="564753"/>
                </a:lnTo>
                <a:lnTo>
                  <a:pt x="1514569" y="585390"/>
                </a:lnTo>
                <a:lnTo>
                  <a:pt x="1509814" y="604044"/>
                </a:lnTo>
                <a:lnTo>
                  <a:pt x="1528833" y="770334"/>
                </a:lnTo>
                <a:lnTo>
                  <a:pt x="1579949" y="545306"/>
                </a:lnTo>
                <a:lnTo>
                  <a:pt x="1585893" y="542131"/>
                </a:lnTo>
                <a:lnTo>
                  <a:pt x="1589855" y="540147"/>
                </a:lnTo>
                <a:lnTo>
                  <a:pt x="1592629" y="538559"/>
                </a:lnTo>
                <a:lnTo>
                  <a:pt x="1593025" y="538162"/>
                </a:lnTo>
                <a:lnTo>
                  <a:pt x="1602535" y="536972"/>
                </a:lnTo>
                <a:lnTo>
                  <a:pt x="1612045" y="536575"/>
                </a:lnTo>
                <a:close/>
                <a:moveTo>
                  <a:pt x="1080417" y="477838"/>
                </a:moveTo>
                <a:lnTo>
                  <a:pt x="1092318" y="478235"/>
                </a:lnTo>
                <a:lnTo>
                  <a:pt x="1104616" y="478632"/>
                </a:lnTo>
                <a:lnTo>
                  <a:pt x="1116913" y="480219"/>
                </a:lnTo>
                <a:lnTo>
                  <a:pt x="1128814" y="482600"/>
                </a:lnTo>
                <a:lnTo>
                  <a:pt x="1141111" y="484982"/>
                </a:lnTo>
                <a:lnTo>
                  <a:pt x="1153409" y="487760"/>
                </a:lnTo>
                <a:lnTo>
                  <a:pt x="1165706" y="491332"/>
                </a:lnTo>
                <a:lnTo>
                  <a:pt x="1178003" y="494903"/>
                </a:lnTo>
                <a:lnTo>
                  <a:pt x="1189507" y="499269"/>
                </a:lnTo>
                <a:lnTo>
                  <a:pt x="1201011" y="504032"/>
                </a:lnTo>
                <a:lnTo>
                  <a:pt x="1212515" y="508397"/>
                </a:lnTo>
                <a:lnTo>
                  <a:pt x="1223623" y="513557"/>
                </a:lnTo>
                <a:lnTo>
                  <a:pt x="1234730" y="519113"/>
                </a:lnTo>
                <a:lnTo>
                  <a:pt x="1245441" y="524669"/>
                </a:lnTo>
                <a:lnTo>
                  <a:pt x="1255358" y="530225"/>
                </a:lnTo>
                <a:lnTo>
                  <a:pt x="1265672" y="536178"/>
                </a:lnTo>
                <a:lnTo>
                  <a:pt x="1283920" y="547291"/>
                </a:lnTo>
                <a:lnTo>
                  <a:pt x="1300581" y="558403"/>
                </a:lnTo>
                <a:lnTo>
                  <a:pt x="1314862" y="569119"/>
                </a:lnTo>
                <a:lnTo>
                  <a:pt x="1327159" y="579438"/>
                </a:lnTo>
                <a:lnTo>
                  <a:pt x="1331919" y="584200"/>
                </a:lnTo>
                <a:lnTo>
                  <a:pt x="1336283" y="588169"/>
                </a:lnTo>
                <a:lnTo>
                  <a:pt x="1339456" y="592535"/>
                </a:lnTo>
                <a:lnTo>
                  <a:pt x="1342630" y="595710"/>
                </a:lnTo>
                <a:lnTo>
                  <a:pt x="1344217" y="599282"/>
                </a:lnTo>
                <a:lnTo>
                  <a:pt x="1345407" y="601663"/>
                </a:lnTo>
                <a:lnTo>
                  <a:pt x="1346200" y="606822"/>
                </a:lnTo>
                <a:lnTo>
                  <a:pt x="1346200" y="613966"/>
                </a:lnTo>
                <a:lnTo>
                  <a:pt x="1346200" y="634603"/>
                </a:lnTo>
                <a:lnTo>
                  <a:pt x="1345407" y="662782"/>
                </a:lnTo>
                <a:lnTo>
                  <a:pt x="1343820" y="696913"/>
                </a:lnTo>
                <a:lnTo>
                  <a:pt x="1341043" y="736600"/>
                </a:lnTo>
                <a:lnTo>
                  <a:pt x="1337870" y="779860"/>
                </a:lnTo>
                <a:lnTo>
                  <a:pt x="1334299" y="825897"/>
                </a:lnTo>
                <a:lnTo>
                  <a:pt x="1330333" y="873919"/>
                </a:lnTo>
                <a:lnTo>
                  <a:pt x="1325572" y="922735"/>
                </a:lnTo>
                <a:lnTo>
                  <a:pt x="1321209" y="970757"/>
                </a:lnTo>
                <a:lnTo>
                  <a:pt x="1316448" y="1017588"/>
                </a:lnTo>
                <a:lnTo>
                  <a:pt x="1311291" y="1061244"/>
                </a:lnTo>
                <a:lnTo>
                  <a:pt x="1306928" y="1101328"/>
                </a:lnTo>
                <a:lnTo>
                  <a:pt x="1302564" y="1136253"/>
                </a:lnTo>
                <a:lnTo>
                  <a:pt x="1298201" y="1166019"/>
                </a:lnTo>
                <a:lnTo>
                  <a:pt x="1294630" y="1187847"/>
                </a:lnTo>
                <a:lnTo>
                  <a:pt x="1280746" y="1193403"/>
                </a:lnTo>
                <a:lnTo>
                  <a:pt x="1267655" y="1197372"/>
                </a:lnTo>
                <a:lnTo>
                  <a:pt x="1254961" y="1201341"/>
                </a:lnTo>
                <a:lnTo>
                  <a:pt x="1243061" y="1203722"/>
                </a:lnTo>
                <a:lnTo>
                  <a:pt x="1232350" y="1205310"/>
                </a:lnTo>
                <a:lnTo>
                  <a:pt x="1227193" y="1205310"/>
                </a:lnTo>
                <a:lnTo>
                  <a:pt x="1222433" y="1205707"/>
                </a:lnTo>
                <a:lnTo>
                  <a:pt x="1217672" y="1205310"/>
                </a:lnTo>
                <a:lnTo>
                  <a:pt x="1213706" y="1204913"/>
                </a:lnTo>
                <a:lnTo>
                  <a:pt x="1209739" y="1204119"/>
                </a:lnTo>
                <a:lnTo>
                  <a:pt x="1206565" y="1202928"/>
                </a:lnTo>
                <a:lnTo>
                  <a:pt x="1207755" y="1186260"/>
                </a:lnTo>
                <a:lnTo>
                  <a:pt x="1208945" y="1161653"/>
                </a:lnTo>
                <a:lnTo>
                  <a:pt x="1211722" y="1094978"/>
                </a:lnTo>
                <a:lnTo>
                  <a:pt x="1213706" y="1013222"/>
                </a:lnTo>
                <a:lnTo>
                  <a:pt x="1214896" y="925116"/>
                </a:lnTo>
                <a:lnTo>
                  <a:pt x="1215292" y="882253"/>
                </a:lnTo>
                <a:lnTo>
                  <a:pt x="1215292" y="841375"/>
                </a:lnTo>
                <a:lnTo>
                  <a:pt x="1215292" y="804069"/>
                </a:lnTo>
                <a:lnTo>
                  <a:pt x="1214499" y="771128"/>
                </a:lnTo>
                <a:lnTo>
                  <a:pt x="1213706" y="744141"/>
                </a:lnTo>
                <a:lnTo>
                  <a:pt x="1212515" y="724297"/>
                </a:lnTo>
                <a:lnTo>
                  <a:pt x="1211722" y="717153"/>
                </a:lnTo>
                <a:lnTo>
                  <a:pt x="1210532" y="712788"/>
                </a:lnTo>
                <a:lnTo>
                  <a:pt x="1209739" y="711200"/>
                </a:lnTo>
                <a:lnTo>
                  <a:pt x="1209342" y="710407"/>
                </a:lnTo>
                <a:lnTo>
                  <a:pt x="1208945" y="710010"/>
                </a:lnTo>
                <a:lnTo>
                  <a:pt x="1208152" y="710407"/>
                </a:lnTo>
                <a:lnTo>
                  <a:pt x="1201408" y="719932"/>
                </a:lnTo>
                <a:lnTo>
                  <a:pt x="1194664" y="729457"/>
                </a:lnTo>
                <a:lnTo>
                  <a:pt x="1193078" y="731838"/>
                </a:lnTo>
                <a:lnTo>
                  <a:pt x="1171260" y="1054497"/>
                </a:lnTo>
                <a:lnTo>
                  <a:pt x="1165309" y="1121966"/>
                </a:lnTo>
                <a:lnTo>
                  <a:pt x="1160549" y="1174750"/>
                </a:lnTo>
                <a:lnTo>
                  <a:pt x="1155789" y="1221582"/>
                </a:lnTo>
                <a:lnTo>
                  <a:pt x="1155392" y="1225947"/>
                </a:lnTo>
                <a:lnTo>
                  <a:pt x="1153012" y="1233488"/>
                </a:lnTo>
                <a:lnTo>
                  <a:pt x="1149838" y="1241028"/>
                </a:lnTo>
                <a:lnTo>
                  <a:pt x="1147062" y="1248172"/>
                </a:lnTo>
                <a:lnTo>
                  <a:pt x="1143888" y="1255316"/>
                </a:lnTo>
                <a:lnTo>
                  <a:pt x="1139921" y="1262460"/>
                </a:lnTo>
                <a:lnTo>
                  <a:pt x="1135557" y="1269603"/>
                </a:lnTo>
                <a:lnTo>
                  <a:pt x="1131591" y="1276350"/>
                </a:lnTo>
                <a:lnTo>
                  <a:pt x="1126830" y="1283494"/>
                </a:lnTo>
                <a:lnTo>
                  <a:pt x="1086368" y="1820863"/>
                </a:lnTo>
                <a:lnTo>
                  <a:pt x="977674" y="1820863"/>
                </a:lnTo>
                <a:lnTo>
                  <a:pt x="923328" y="1393428"/>
                </a:lnTo>
                <a:lnTo>
                  <a:pt x="916584" y="1394222"/>
                </a:lnTo>
                <a:lnTo>
                  <a:pt x="909840" y="1394619"/>
                </a:lnTo>
                <a:lnTo>
                  <a:pt x="905080" y="1394222"/>
                </a:lnTo>
                <a:lnTo>
                  <a:pt x="900716" y="1393825"/>
                </a:lnTo>
                <a:lnTo>
                  <a:pt x="849543" y="1819275"/>
                </a:lnTo>
                <a:lnTo>
                  <a:pt x="736486" y="1820863"/>
                </a:lnTo>
                <a:lnTo>
                  <a:pt x="695627" y="1276350"/>
                </a:lnTo>
                <a:lnTo>
                  <a:pt x="687693" y="1264047"/>
                </a:lnTo>
                <a:lnTo>
                  <a:pt x="680553" y="1251744"/>
                </a:lnTo>
                <a:lnTo>
                  <a:pt x="677776" y="1245394"/>
                </a:lnTo>
                <a:lnTo>
                  <a:pt x="674602" y="1239044"/>
                </a:lnTo>
                <a:lnTo>
                  <a:pt x="671826" y="1232694"/>
                </a:lnTo>
                <a:lnTo>
                  <a:pt x="669842" y="1226741"/>
                </a:lnTo>
                <a:lnTo>
                  <a:pt x="669049" y="1221582"/>
                </a:lnTo>
                <a:lnTo>
                  <a:pt x="661908" y="1148160"/>
                </a:lnTo>
                <a:lnTo>
                  <a:pt x="654768" y="1068388"/>
                </a:lnTo>
                <a:lnTo>
                  <a:pt x="646437" y="968375"/>
                </a:lnTo>
                <a:lnTo>
                  <a:pt x="630173" y="723503"/>
                </a:lnTo>
                <a:lnTo>
                  <a:pt x="626603" y="720725"/>
                </a:lnTo>
                <a:lnTo>
                  <a:pt x="623826" y="717550"/>
                </a:lnTo>
                <a:lnTo>
                  <a:pt x="616686" y="710407"/>
                </a:lnTo>
                <a:lnTo>
                  <a:pt x="616289" y="710407"/>
                </a:lnTo>
                <a:lnTo>
                  <a:pt x="615892" y="710803"/>
                </a:lnTo>
                <a:lnTo>
                  <a:pt x="614702" y="713978"/>
                </a:lnTo>
                <a:lnTo>
                  <a:pt x="614305" y="719138"/>
                </a:lnTo>
                <a:lnTo>
                  <a:pt x="613909" y="726678"/>
                </a:lnTo>
                <a:lnTo>
                  <a:pt x="613909" y="746919"/>
                </a:lnTo>
                <a:lnTo>
                  <a:pt x="613909" y="774303"/>
                </a:lnTo>
                <a:lnTo>
                  <a:pt x="614702" y="807641"/>
                </a:lnTo>
                <a:lnTo>
                  <a:pt x="615892" y="844947"/>
                </a:lnTo>
                <a:lnTo>
                  <a:pt x="619066" y="929085"/>
                </a:lnTo>
                <a:lnTo>
                  <a:pt x="623033" y="1016794"/>
                </a:lnTo>
                <a:lnTo>
                  <a:pt x="627000" y="1098550"/>
                </a:lnTo>
                <a:lnTo>
                  <a:pt x="630966" y="1164035"/>
                </a:lnTo>
                <a:lnTo>
                  <a:pt x="632553" y="1188641"/>
                </a:lnTo>
                <a:lnTo>
                  <a:pt x="634140" y="1205310"/>
                </a:lnTo>
                <a:lnTo>
                  <a:pt x="625810" y="1205310"/>
                </a:lnTo>
                <a:lnTo>
                  <a:pt x="615099" y="1205707"/>
                </a:lnTo>
                <a:lnTo>
                  <a:pt x="603198" y="1205310"/>
                </a:lnTo>
                <a:lnTo>
                  <a:pt x="589711" y="1204516"/>
                </a:lnTo>
                <a:lnTo>
                  <a:pt x="582570" y="1203325"/>
                </a:lnTo>
                <a:lnTo>
                  <a:pt x="575033" y="1202135"/>
                </a:lnTo>
                <a:lnTo>
                  <a:pt x="567496" y="1200944"/>
                </a:lnTo>
                <a:lnTo>
                  <a:pt x="559959" y="1198563"/>
                </a:lnTo>
                <a:lnTo>
                  <a:pt x="552422" y="1196182"/>
                </a:lnTo>
                <a:lnTo>
                  <a:pt x="544885" y="1193403"/>
                </a:lnTo>
                <a:lnTo>
                  <a:pt x="537744" y="1189435"/>
                </a:lnTo>
                <a:lnTo>
                  <a:pt x="530604" y="1185466"/>
                </a:lnTo>
                <a:lnTo>
                  <a:pt x="528620" y="1175544"/>
                </a:lnTo>
                <a:lnTo>
                  <a:pt x="526637" y="1163638"/>
                </a:lnTo>
                <a:lnTo>
                  <a:pt x="523067" y="1135460"/>
                </a:lnTo>
                <a:lnTo>
                  <a:pt x="519100" y="1101725"/>
                </a:lnTo>
                <a:lnTo>
                  <a:pt x="515530" y="1064022"/>
                </a:lnTo>
                <a:lnTo>
                  <a:pt x="511959" y="1021953"/>
                </a:lnTo>
                <a:lnTo>
                  <a:pt x="508389" y="978297"/>
                </a:lnTo>
                <a:lnTo>
                  <a:pt x="504819" y="932657"/>
                </a:lnTo>
                <a:lnTo>
                  <a:pt x="502042" y="886619"/>
                </a:lnTo>
                <a:lnTo>
                  <a:pt x="498868" y="841772"/>
                </a:lnTo>
                <a:lnTo>
                  <a:pt x="496885" y="798116"/>
                </a:lnTo>
                <a:lnTo>
                  <a:pt x="494902" y="757238"/>
                </a:lnTo>
                <a:lnTo>
                  <a:pt x="492918" y="720328"/>
                </a:lnTo>
                <a:lnTo>
                  <a:pt x="492125" y="687785"/>
                </a:lnTo>
                <a:lnTo>
                  <a:pt x="492125" y="661194"/>
                </a:lnTo>
                <a:lnTo>
                  <a:pt x="492125" y="641350"/>
                </a:lnTo>
                <a:lnTo>
                  <a:pt x="492521" y="634603"/>
                </a:lnTo>
                <a:lnTo>
                  <a:pt x="493315" y="629444"/>
                </a:lnTo>
                <a:lnTo>
                  <a:pt x="494505" y="621507"/>
                </a:lnTo>
                <a:lnTo>
                  <a:pt x="496092" y="613569"/>
                </a:lnTo>
                <a:lnTo>
                  <a:pt x="498472" y="606028"/>
                </a:lnTo>
                <a:lnTo>
                  <a:pt x="502042" y="598885"/>
                </a:lnTo>
                <a:lnTo>
                  <a:pt x="506009" y="591741"/>
                </a:lnTo>
                <a:lnTo>
                  <a:pt x="510769" y="584597"/>
                </a:lnTo>
                <a:lnTo>
                  <a:pt x="516323" y="578247"/>
                </a:lnTo>
                <a:lnTo>
                  <a:pt x="522670" y="571500"/>
                </a:lnTo>
                <a:lnTo>
                  <a:pt x="529414" y="565547"/>
                </a:lnTo>
                <a:lnTo>
                  <a:pt x="536951" y="559594"/>
                </a:lnTo>
                <a:lnTo>
                  <a:pt x="544885" y="553641"/>
                </a:lnTo>
                <a:lnTo>
                  <a:pt x="553215" y="548085"/>
                </a:lnTo>
                <a:lnTo>
                  <a:pt x="562339" y="542925"/>
                </a:lnTo>
                <a:lnTo>
                  <a:pt x="571860" y="537766"/>
                </a:lnTo>
                <a:lnTo>
                  <a:pt x="581777" y="533003"/>
                </a:lnTo>
                <a:lnTo>
                  <a:pt x="592091" y="528241"/>
                </a:lnTo>
                <a:lnTo>
                  <a:pt x="602801" y="523875"/>
                </a:lnTo>
                <a:lnTo>
                  <a:pt x="613512" y="519510"/>
                </a:lnTo>
                <a:lnTo>
                  <a:pt x="625016" y="515144"/>
                </a:lnTo>
                <a:lnTo>
                  <a:pt x="636520" y="511572"/>
                </a:lnTo>
                <a:lnTo>
                  <a:pt x="659925" y="504428"/>
                </a:lnTo>
                <a:lnTo>
                  <a:pt x="684520" y="498078"/>
                </a:lnTo>
                <a:lnTo>
                  <a:pt x="709115" y="492522"/>
                </a:lnTo>
                <a:lnTo>
                  <a:pt x="733709" y="487363"/>
                </a:lnTo>
                <a:lnTo>
                  <a:pt x="758701" y="483394"/>
                </a:lnTo>
                <a:lnTo>
                  <a:pt x="782502" y="479425"/>
                </a:lnTo>
                <a:lnTo>
                  <a:pt x="788056" y="479028"/>
                </a:lnTo>
                <a:lnTo>
                  <a:pt x="794006" y="479425"/>
                </a:lnTo>
                <a:lnTo>
                  <a:pt x="872948" y="770335"/>
                </a:lnTo>
                <a:lnTo>
                  <a:pt x="874138" y="758428"/>
                </a:lnTo>
                <a:lnTo>
                  <a:pt x="901510" y="559197"/>
                </a:lnTo>
                <a:lnTo>
                  <a:pt x="893576" y="539353"/>
                </a:lnTo>
                <a:lnTo>
                  <a:pt x="908650" y="513557"/>
                </a:lnTo>
                <a:lnTo>
                  <a:pt x="943162" y="513160"/>
                </a:lnTo>
                <a:lnTo>
                  <a:pt x="957443" y="539353"/>
                </a:lnTo>
                <a:lnTo>
                  <a:pt x="950699" y="563166"/>
                </a:lnTo>
                <a:lnTo>
                  <a:pt x="975294" y="773510"/>
                </a:lnTo>
                <a:lnTo>
                  <a:pt x="1039558" y="488950"/>
                </a:lnTo>
                <a:lnTo>
                  <a:pt x="1046699" y="485378"/>
                </a:lnTo>
                <a:lnTo>
                  <a:pt x="1052252" y="482600"/>
                </a:lnTo>
                <a:lnTo>
                  <a:pt x="1055823" y="480219"/>
                </a:lnTo>
                <a:lnTo>
                  <a:pt x="1056616" y="479822"/>
                </a:lnTo>
                <a:lnTo>
                  <a:pt x="1056616" y="479425"/>
                </a:lnTo>
                <a:lnTo>
                  <a:pt x="1068120" y="478235"/>
                </a:lnTo>
                <a:lnTo>
                  <a:pt x="1080417" y="477838"/>
                </a:lnTo>
                <a:close/>
                <a:moveTo>
                  <a:pt x="1485107" y="451247"/>
                </a:moveTo>
                <a:lnTo>
                  <a:pt x="1485107" y="475853"/>
                </a:lnTo>
                <a:lnTo>
                  <a:pt x="1508523" y="475853"/>
                </a:lnTo>
                <a:lnTo>
                  <a:pt x="1508523" y="451247"/>
                </a:lnTo>
                <a:lnTo>
                  <a:pt x="1485107" y="451247"/>
                </a:lnTo>
                <a:close/>
                <a:moveTo>
                  <a:pt x="328429" y="426244"/>
                </a:moveTo>
                <a:lnTo>
                  <a:pt x="328429" y="449263"/>
                </a:lnTo>
                <a:lnTo>
                  <a:pt x="350229" y="449263"/>
                </a:lnTo>
                <a:lnTo>
                  <a:pt x="350229" y="426244"/>
                </a:lnTo>
                <a:lnTo>
                  <a:pt x="328429" y="426244"/>
                </a:lnTo>
                <a:close/>
                <a:moveTo>
                  <a:pt x="904908" y="342106"/>
                </a:moveTo>
                <a:lnTo>
                  <a:pt x="904908" y="371872"/>
                </a:lnTo>
                <a:lnTo>
                  <a:pt x="933819" y="371872"/>
                </a:lnTo>
                <a:lnTo>
                  <a:pt x="933819" y="342106"/>
                </a:lnTo>
                <a:lnTo>
                  <a:pt x="904908" y="342106"/>
                </a:lnTo>
                <a:close/>
                <a:moveTo>
                  <a:pt x="1494632" y="300037"/>
                </a:moveTo>
                <a:lnTo>
                  <a:pt x="1489473" y="300434"/>
                </a:lnTo>
                <a:lnTo>
                  <a:pt x="1483123" y="301228"/>
                </a:lnTo>
                <a:lnTo>
                  <a:pt x="1477169" y="302419"/>
                </a:lnTo>
                <a:lnTo>
                  <a:pt x="1465660" y="304800"/>
                </a:lnTo>
                <a:lnTo>
                  <a:pt x="1460501" y="306784"/>
                </a:lnTo>
                <a:lnTo>
                  <a:pt x="1456532" y="307975"/>
                </a:lnTo>
                <a:lnTo>
                  <a:pt x="1456532" y="331391"/>
                </a:lnTo>
                <a:lnTo>
                  <a:pt x="1457723" y="331391"/>
                </a:lnTo>
                <a:lnTo>
                  <a:pt x="1460898" y="329406"/>
                </a:lnTo>
                <a:lnTo>
                  <a:pt x="1465263" y="327819"/>
                </a:lnTo>
                <a:lnTo>
                  <a:pt x="1475582" y="323453"/>
                </a:lnTo>
                <a:lnTo>
                  <a:pt x="1480741" y="321866"/>
                </a:lnTo>
                <a:lnTo>
                  <a:pt x="1486694" y="320675"/>
                </a:lnTo>
                <a:lnTo>
                  <a:pt x="1492648" y="319484"/>
                </a:lnTo>
                <a:lnTo>
                  <a:pt x="1498998" y="319484"/>
                </a:lnTo>
                <a:lnTo>
                  <a:pt x="1505744" y="320278"/>
                </a:lnTo>
                <a:lnTo>
                  <a:pt x="1511698" y="321469"/>
                </a:lnTo>
                <a:lnTo>
                  <a:pt x="1517254" y="323056"/>
                </a:lnTo>
                <a:lnTo>
                  <a:pt x="1519635" y="324644"/>
                </a:lnTo>
                <a:lnTo>
                  <a:pt x="1521619" y="325834"/>
                </a:lnTo>
                <a:lnTo>
                  <a:pt x="1524001" y="327819"/>
                </a:lnTo>
                <a:lnTo>
                  <a:pt x="1525588" y="329803"/>
                </a:lnTo>
                <a:lnTo>
                  <a:pt x="1527176" y="331787"/>
                </a:lnTo>
                <a:lnTo>
                  <a:pt x="1528366" y="334169"/>
                </a:lnTo>
                <a:lnTo>
                  <a:pt x="1529160" y="336550"/>
                </a:lnTo>
                <a:lnTo>
                  <a:pt x="1530351" y="339328"/>
                </a:lnTo>
                <a:lnTo>
                  <a:pt x="1530748" y="342503"/>
                </a:lnTo>
                <a:lnTo>
                  <a:pt x="1530748" y="345281"/>
                </a:lnTo>
                <a:lnTo>
                  <a:pt x="1530351" y="350441"/>
                </a:lnTo>
                <a:lnTo>
                  <a:pt x="1529954" y="354806"/>
                </a:lnTo>
                <a:lnTo>
                  <a:pt x="1528366" y="358378"/>
                </a:lnTo>
                <a:lnTo>
                  <a:pt x="1526779" y="361950"/>
                </a:lnTo>
                <a:lnTo>
                  <a:pt x="1524794" y="365125"/>
                </a:lnTo>
                <a:lnTo>
                  <a:pt x="1522413" y="368300"/>
                </a:lnTo>
                <a:lnTo>
                  <a:pt x="1519635" y="371475"/>
                </a:lnTo>
                <a:lnTo>
                  <a:pt x="1516857" y="374650"/>
                </a:lnTo>
                <a:lnTo>
                  <a:pt x="1513285" y="377031"/>
                </a:lnTo>
                <a:lnTo>
                  <a:pt x="1510110" y="379413"/>
                </a:lnTo>
                <a:lnTo>
                  <a:pt x="1502569" y="384572"/>
                </a:lnTo>
                <a:lnTo>
                  <a:pt x="1485901" y="393700"/>
                </a:lnTo>
                <a:lnTo>
                  <a:pt x="1485901" y="429419"/>
                </a:lnTo>
                <a:lnTo>
                  <a:pt x="1506538" y="429419"/>
                </a:lnTo>
                <a:lnTo>
                  <a:pt x="1506538" y="403225"/>
                </a:lnTo>
                <a:lnTo>
                  <a:pt x="1515666" y="397669"/>
                </a:lnTo>
                <a:lnTo>
                  <a:pt x="1524794" y="392113"/>
                </a:lnTo>
                <a:lnTo>
                  <a:pt x="1532732" y="386159"/>
                </a:lnTo>
                <a:lnTo>
                  <a:pt x="1539479" y="379413"/>
                </a:lnTo>
                <a:lnTo>
                  <a:pt x="1542654" y="376238"/>
                </a:lnTo>
                <a:lnTo>
                  <a:pt x="1545432" y="372269"/>
                </a:lnTo>
                <a:lnTo>
                  <a:pt x="1547813" y="368300"/>
                </a:lnTo>
                <a:lnTo>
                  <a:pt x="1550194" y="363934"/>
                </a:lnTo>
                <a:lnTo>
                  <a:pt x="1552179" y="359172"/>
                </a:lnTo>
                <a:lnTo>
                  <a:pt x="1553369" y="354806"/>
                </a:lnTo>
                <a:lnTo>
                  <a:pt x="1553766" y="349250"/>
                </a:lnTo>
                <a:lnTo>
                  <a:pt x="1554163" y="343694"/>
                </a:lnTo>
                <a:lnTo>
                  <a:pt x="1553766" y="338931"/>
                </a:lnTo>
                <a:lnTo>
                  <a:pt x="1553369" y="334566"/>
                </a:lnTo>
                <a:lnTo>
                  <a:pt x="1552179" y="330200"/>
                </a:lnTo>
                <a:lnTo>
                  <a:pt x="1550591" y="325834"/>
                </a:lnTo>
                <a:lnTo>
                  <a:pt x="1548607" y="322262"/>
                </a:lnTo>
                <a:lnTo>
                  <a:pt x="1546226" y="318294"/>
                </a:lnTo>
                <a:lnTo>
                  <a:pt x="1543448" y="315119"/>
                </a:lnTo>
                <a:lnTo>
                  <a:pt x="1539876" y="311944"/>
                </a:lnTo>
                <a:lnTo>
                  <a:pt x="1535907" y="309166"/>
                </a:lnTo>
                <a:lnTo>
                  <a:pt x="1531938" y="306784"/>
                </a:lnTo>
                <a:lnTo>
                  <a:pt x="1527573" y="304403"/>
                </a:lnTo>
                <a:lnTo>
                  <a:pt x="1522413" y="302816"/>
                </a:lnTo>
                <a:lnTo>
                  <a:pt x="1517651" y="301625"/>
                </a:lnTo>
                <a:lnTo>
                  <a:pt x="1512491" y="300831"/>
                </a:lnTo>
                <a:lnTo>
                  <a:pt x="1506538" y="300037"/>
                </a:lnTo>
                <a:lnTo>
                  <a:pt x="1500585" y="300037"/>
                </a:lnTo>
                <a:lnTo>
                  <a:pt x="1494632" y="300037"/>
                </a:lnTo>
                <a:close/>
                <a:moveTo>
                  <a:pt x="342698" y="286941"/>
                </a:moveTo>
                <a:lnTo>
                  <a:pt x="337545" y="287337"/>
                </a:lnTo>
                <a:lnTo>
                  <a:pt x="332393" y="287734"/>
                </a:lnTo>
                <a:lnTo>
                  <a:pt x="321295" y="289322"/>
                </a:lnTo>
                <a:lnTo>
                  <a:pt x="310593" y="291703"/>
                </a:lnTo>
                <a:lnTo>
                  <a:pt x="302270" y="294481"/>
                </a:lnTo>
                <a:lnTo>
                  <a:pt x="302270" y="316309"/>
                </a:lnTo>
                <a:lnTo>
                  <a:pt x="303063" y="316309"/>
                </a:lnTo>
                <a:lnTo>
                  <a:pt x="306630" y="314325"/>
                </a:lnTo>
                <a:lnTo>
                  <a:pt x="310197" y="312341"/>
                </a:lnTo>
                <a:lnTo>
                  <a:pt x="319709" y="308769"/>
                </a:lnTo>
                <a:lnTo>
                  <a:pt x="324862" y="307181"/>
                </a:lnTo>
                <a:lnTo>
                  <a:pt x="330015" y="305991"/>
                </a:lnTo>
                <a:lnTo>
                  <a:pt x="335564" y="305197"/>
                </a:lnTo>
                <a:lnTo>
                  <a:pt x="341509" y="305197"/>
                </a:lnTo>
                <a:lnTo>
                  <a:pt x="347454" y="305197"/>
                </a:lnTo>
                <a:lnTo>
                  <a:pt x="353003" y="306784"/>
                </a:lnTo>
                <a:lnTo>
                  <a:pt x="357759" y="308372"/>
                </a:lnTo>
                <a:lnTo>
                  <a:pt x="362516" y="311150"/>
                </a:lnTo>
                <a:lnTo>
                  <a:pt x="364101" y="312341"/>
                </a:lnTo>
                <a:lnTo>
                  <a:pt x="366083" y="314722"/>
                </a:lnTo>
                <a:lnTo>
                  <a:pt x="367272" y="316309"/>
                </a:lnTo>
                <a:lnTo>
                  <a:pt x="368461" y="318294"/>
                </a:lnTo>
                <a:lnTo>
                  <a:pt x="369254" y="321072"/>
                </a:lnTo>
                <a:lnTo>
                  <a:pt x="370046" y="323453"/>
                </a:lnTo>
                <a:lnTo>
                  <a:pt x="370443" y="325834"/>
                </a:lnTo>
                <a:lnTo>
                  <a:pt x="370443" y="329009"/>
                </a:lnTo>
                <a:lnTo>
                  <a:pt x="370046" y="333772"/>
                </a:lnTo>
                <a:lnTo>
                  <a:pt x="369650" y="337344"/>
                </a:lnTo>
                <a:lnTo>
                  <a:pt x="368461" y="341312"/>
                </a:lnTo>
                <a:lnTo>
                  <a:pt x="367272" y="344091"/>
                </a:lnTo>
                <a:lnTo>
                  <a:pt x="365290" y="347266"/>
                </a:lnTo>
                <a:lnTo>
                  <a:pt x="362912" y="350044"/>
                </a:lnTo>
                <a:lnTo>
                  <a:pt x="360534" y="352822"/>
                </a:lnTo>
                <a:lnTo>
                  <a:pt x="357363" y="355600"/>
                </a:lnTo>
                <a:lnTo>
                  <a:pt x="351814" y="360759"/>
                </a:lnTo>
                <a:lnTo>
                  <a:pt x="344283" y="365125"/>
                </a:lnTo>
                <a:lnTo>
                  <a:pt x="329222" y="373459"/>
                </a:lnTo>
                <a:lnTo>
                  <a:pt x="329222" y="406400"/>
                </a:lnTo>
                <a:lnTo>
                  <a:pt x="348643" y="406400"/>
                </a:lnTo>
                <a:lnTo>
                  <a:pt x="348643" y="382588"/>
                </a:lnTo>
                <a:lnTo>
                  <a:pt x="356967" y="377428"/>
                </a:lnTo>
                <a:lnTo>
                  <a:pt x="365290" y="371872"/>
                </a:lnTo>
                <a:lnTo>
                  <a:pt x="372424" y="366316"/>
                </a:lnTo>
                <a:lnTo>
                  <a:pt x="378370" y="360759"/>
                </a:lnTo>
                <a:lnTo>
                  <a:pt x="381541" y="357188"/>
                </a:lnTo>
                <a:lnTo>
                  <a:pt x="384315" y="354013"/>
                </a:lnTo>
                <a:lnTo>
                  <a:pt x="386693" y="350044"/>
                </a:lnTo>
                <a:lnTo>
                  <a:pt x="388675" y="346075"/>
                </a:lnTo>
                <a:lnTo>
                  <a:pt x="390260" y="342106"/>
                </a:lnTo>
                <a:lnTo>
                  <a:pt x="391053" y="337344"/>
                </a:lnTo>
                <a:lnTo>
                  <a:pt x="391846" y="332581"/>
                </a:lnTo>
                <a:lnTo>
                  <a:pt x="392638" y="327819"/>
                </a:lnTo>
                <a:lnTo>
                  <a:pt x="391846" y="323056"/>
                </a:lnTo>
                <a:lnTo>
                  <a:pt x="391449" y="318691"/>
                </a:lnTo>
                <a:lnTo>
                  <a:pt x="390260" y="314722"/>
                </a:lnTo>
                <a:lnTo>
                  <a:pt x="389071" y="310753"/>
                </a:lnTo>
                <a:lnTo>
                  <a:pt x="387089" y="307578"/>
                </a:lnTo>
                <a:lnTo>
                  <a:pt x="384711" y="304006"/>
                </a:lnTo>
                <a:lnTo>
                  <a:pt x="381937" y="301228"/>
                </a:lnTo>
                <a:lnTo>
                  <a:pt x="379162" y="298053"/>
                </a:lnTo>
                <a:lnTo>
                  <a:pt x="375595" y="295672"/>
                </a:lnTo>
                <a:lnTo>
                  <a:pt x="372028" y="293291"/>
                </a:lnTo>
                <a:lnTo>
                  <a:pt x="367668" y="291306"/>
                </a:lnTo>
                <a:lnTo>
                  <a:pt x="363308" y="289719"/>
                </a:lnTo>
                <a:lnTo>
                  <a:pt x="358948" y="288528"/>
                </a:lnTo>
                <a:lnTo>
                  <a:pt x="353796" y="287734"/>
                </a:lnTo>
                <a:lnTo>
                  <a:pt x="348247" y="287337"/>
                </a:lnTo>
                <a:lnTo>
                  <a:pt x="342698" y="286941"/>
                </a:lnTo>
                <a:close/>
                <a:moveTo>
                  <a:pt x="1500585" y="158750"/>
                </a:moveTo>
                <a:lnTo>
                  <a:pt x="1511301" y="159147"/>
                </a:lnTo>
                <a:lnTo>
                  <a:pt x="1521223" y="159940"/>
                </a:lnTo>
                <a:lnTo>
                  <a:pt x="1531541" y="161528"/>
                </a:lnTo>
                <a:lnTo>
                  <a:pt x="1540669" y="163115"/>
                </a:lnTo>
                <a:lnTo>
                  <a:pt x="1550194" y="165894"/>
                </a:lnTo>
                <a:lnTo>
                  <a:pt x="1558529" y="168275"/>
                </a:lnTo>
                <a:lnTo>
                  <a:pt x="1566863" y="171450"/>
                </a:lnTo>
                <a:lnTo>
                  <a:pt x="1574404" y="174228"/>
                </a:lnTo>
                <a:lnTo>
                  <a:pt x="1581548" y="177403"/>
                </a:lnTo>
                <a:lnTo>
                  <a:pt x="1588294" y="180975"/>
                </a:lnTo>
                <a:lnTo>
                  <a:pt x="1595041" y="184150"/>
                </a:lnTo>
                <a:lnTo>
                  <a:pt x="1606154" y="191690"/>
                </a:lnTo>
                <a:lnTo>
                  <a:pt x="1615679" y="198437"/>
                </a:lnTo>
                <a:lnTo>
                  <a:pt x="1622823" y="203994"/>
                </a:lnTo>
                <a:lnTo>
                  <a:pt x="1628379" y="208756"/>
                </a:lnTo>
                <a:lnTo>
                  <a:pt x="1632744" y="213122"/>
                </a:lnTo>
                <a:lnTo>
                  <a:pt x="1631554" y="216297"/>
                </a:lnTo>
                <a:lnTo>
                  <a:pt x="1629173" y="219869"/>
                </a:lnTo>
                <a:lnTo>
                  <a:pt x="1626791" y="224234"/>
                </a:lnTo>
                <a:lnTo>
                  <a:pt x="1623219" y="229394"/>
                </a:lnTo>
                <a:lnTo>
                  <a:pt x="1619251" y="234950"/>
                </a:lnTo>
                <a:lnTo>
                  <a:pt x="1614091" y="240903"/>
                </a:lnTo>
                <a:lnTo>
                  <a:pt x="1607741" y="246459"/>
                </a:lnTo>
                <a:lnTo>
                  <a:pt x="1604566" y="248840"/>
                </a:lnTo>
                <a:lnTo>
                  <a:pt x="1600994" y="251222"/>
                </a:lnTo>
                <a:lnTo>
                  <a:pt x="1597423" y="253603"/>
                </a:lnTo>
                <a:lnTo>
                  <a:pt x="1593057" y="255587"/>
                </a:lnTo>
                <a:lnTo>
                  <a:pt x="1588691" y="257175"/>
                </a:lnTo>
                <a:lnTo>
                  <a:pt x="1584723" y="258762"/>
                </a:lnTo>
                <a:lnTo>
                  <a:pt x="1579563" y="259953"/>
                </a:lnTo>
                <a:lnTo>
                  <a:pt x="1574801" y="260747"/>
                </a:lnTo>
                <a:lnTo>
                  <a:pt x="1569244" y="261144"/>
                </a:lnTo>
                <a:lnTo>
                  <a:pt x="1564085" y="261144"/>
                </a:lnTo>
                <a:lnTo>
                  <a:pt x="1558529" y="260747"/>
                </a:lnTo>
                <a:lnTo>
                  <a:pt x="1552179" y="259953"/>
                </a:lnTo>
                <a:lnTo>
                  <a:pt x="1545829" y="257969"/>
                </a:lnTo>
                <a:lnTo>
                  <a:pt x="1539479" y="255984"/>
                </a:lnTo>
                <a:lnTo>
                  <a:pt x="1532732" y="253603"/>
                </a:lnTo>
                <a:lnTo>
                  <a:pt x="1525588" y="250031"/>
                </a:lnTo>
                <a:lnTo>
                  <a:pt x="1517651" y="246062"/>
                </a:lnTo>
                <a:lnTo>
                  <a:pt x="1509316" y="242490"/>
                </a:lnTo>
                <a:lnTo>
                  <a:pt x="1542654" y="258762"/>
                </a:lnTo>
                <a:lnTo>
                  <a:pt x="1558926" y="266303"/>
                </a:lnTo>
                <a:lnTo>
                  <a:pt x="1566069" y="269081"/>
                </a:lnTo>
                <a:lnTo>
                  <a:pt x="1573610" y="271462"/>
                </a:lnTo>
                <a:lnTo>
                  <a:pt x="1580754" y="273844"/>
                </a:lnTo>
                <a:lnTo>
                  <a:pt x="1587501" y="275431"/>
                </a:lnTo>
                <a:lnTo>
                  <a:pt x="1593851" y="276622"/>
                </a:lnTo>
                <a:lnTo>
                  <a:pt x="1599804" y="277019"/>
                </a:lnTo>
                <a:lnTo>
                  <a:pt x="1605757" y="276622"/>
                </a:lnTo>
                <a:lnTo>
                  <a:pt x="1611313" y="275431"/>
                </a:lnTo>
                <a:lnTo>
                  <a:pt x="1615679" y="273844"/>
                </a:lnTo>
                <a:lnTo>
                  <a:pt x="1618457" y="271859"/>
                </a:lnTo>
                <a:lnTo>
                  <a:pt x="1620441" y="270669"/>
                </a:lnTo>
                <a:lnTo>
                  <a:pt x="1621632" y="282178"/>
                </a:lnTo>
                <a:lnTo>
                  <a:pt x="1622029" y="292497"/>
                </a:lnTo>
                <a:lnTo>
                  <a:pt x="1621632" y="302419"/>
                </a:lnTo>
                <a:lnTo>
                  <a:pt x="1621235" y="311944"/>
                </a:lnTo>
                <a:lnTo>
                  <a:pt x="1622823" y="310356"/>
                </a:lnTo>
                <a:lnTo>
                  <a:pt x="1623616" y="309959"/>
                </a:lnTo>
                <a:lnTo>
                  <a:pt x="1625204" y="309562"/>
                </a:lnTo>
                <a:lnTo>
                  <a:pt x="1626394" y="309959"/>
                </a:lnTo>
                <a:lnTo>
                  <a:pt x="1627188" y="310753"/>
                </a:lnTo>
                <a:lnTo>
                  <a:pt x="1628379" y="311944"/>
                </a:lnTo>
                <a:lnTo>
                  <a:pt x="1629569" y="313928"/>
                </a:lnTo>
                <a:lnTo>
                  <a:pt x="1631951" y="317897"/>
                </a:lnTo>
                <a:lnTo>
                  <a:pt x="1633538" y="323850"/>
                </a:lnTo>
                <a:lnTo>
                  <a:pt x="1634729" y="331391"/>
                </a:lnTo>
                <a:lnTo>
                  <a:pt x="1635919" y="339328"/>
                </a:lnTo>
                <a:lnTo>
                  <a:pt x="1636316" y="348853"/>
                </a:lnTo>
                <a:lnTo>
                  <a:pt x="1636713" y="358775"/>
                </a:lnTo>
                <a:lnTo>
                  <a:pt x="1636316" y="368697"/>
                </a:lnTo>
                <a:lnTo>
                  <a:pt x="1635919" y="377825"/>
                </a:lnTo>
                <a:lnTo>
                  <a:pt x="1634729" y="385763"/>
                </a:lnTo>
                <a:lnTo>
                  <a:pt x="1633538" y="393303"/>
                </a:lnTo>
                <a:lnTo>
                  <a:pt x="1631951" y="399256"/>
                </a:lnTo>
                <a:lnTo>
                  <a:pt x="1629569" y="404019"/>
                </a:lnTo>
                <a:lnTo>
                  <a:pt x="1628379" y="405209"/>
                </a:lnTo>
                <a:lnTo>
                  <a:pt x="1627188" y="406400"/>
                </a:lnTo>
                <a:lnTo>
                  <a:pt x="1626394" y="407194"/>
                </a:lnTo>
                <a:lnTo>
                  <a:pt x="1625204" y="407591"/>
                </a:lnTo>
                <a:lnTo>
                  <a:pt x="1623616" y="407194"/>
                </a:lnTo>
                <a:lnTo>
                  <a:pt x="1622426" y="406400"/>
                </a:lnTo>
                <a:lnTo>
                  <a:pt x="1621235" y="405209"/>
                </a:lnTo>
                <a:lnTo>
                  <a:pt x="1620044" y="403622"/>
                </a:lnTo>
                <a:lnTo>
                  <a:pt x="1618060" y="398463"/>
                </a:lnTo>
                <a:lnTo>
                  <a:pt x="1616076" y="392113"/>
                </a:lnTo>
                <a:lnTo>
                  <a:pt x="1614885" y="400447"/>
                </a:lnTo>
                <a:lnTo>
                  <a:pt x="1613694" y="409178"/>
                </a:lnTo>
                <a:lnTo>
                  <a:pt x="1612107" y="417116"/>
                </a:lnTo>
                <a:lnTo>
                  <a:pt x="1609726" y="425053"/>
                </a:lnTo>
                <a:lnTo>
                  <a:pt x="1607344" y="432594"/>
                </a:lnTo>
                <a:lnTo>
                  <a:pt x="1604963" y="440135"/>
                </a:lnTo>
                <a:lnTo>
                  <a:pt x="1601788" y="447278"/>
                </a:lnTo>
                <a:lnTo>
                  <a:pt x="1599010" y="454025"/>
                </a:lnTo>
                <a:lnTo>
                  <a:pt x="1595438" y="460772"/>
                </a:lnTo>
                <a:lnTo>
                  <a:pt x="1592263" y="467519"/>
                </a:lnTo>
                <a:lnTo>
                  <a:pt x="1588294" y="473869"/>
                </a:lnTo>
                <a:lnTo>
                  <a:pt x="1584326" y="479822"/>
                </a:lnTo>
                <a:lnTo>
                  <a:pt x="1579960" y="485775"/>
                </a:lnTo>
                <a:lnTo>
                  <a:pt x="1575594" y="491331"/>
                </a:lnTo>
                <a:lnTo>
                  <a:pt x="1571626" y="496491"/>
                </a:lnTo>
                <a:lnTo>
                  <a:pt x="1566863" y="501253"/>
                </a:lnTo>
                <a:lnTo>
                  <a:pt x="1562101" y="506016"/>
                </a:lnTo>
                <a:lnTo>
                  <a:pt x="1557735" y="510778"/>
                </a:lnTo>
                <a:lnTo>
                  <a:pt x="1552576" y="514747"/>
                </a:lnTo>
                <a:lnTo>
                  <a:pt x="1547416" y="518716"/>
                </a:lnTo>
                <a:lnTo>
                  <a:pt x="1542257" y="521891"/>
                </a:lnTo>
                <a:lnTo>
                  <a:pt x="1537494" y="525463"/>
                </a:lnTo>
                <a:lnTo>
                  <a:pt x="1532335" y="528241"/>
                </a:lnTo>
                <a:lnTo>
                  <a:pt x="1527176" y="531416"/>
                </a:lnTo>
                <a:lnTo>
                  <a:pt x="1522016" y="533400"/>
                </a:lnTo>
                <a:lnTo>
                  <a:pt x="1517254" y="535385"/>
                </a:lnTo>
                <a:lnTo>
                  <a:pt x="1512094" y="537766"/>
                </a:lnTo>
                <a:lnTo>
                  <a:pt x="1506935" y="538957"/>
                </a:lnTo>
                <a:lnTo>
                  <a:pt x="1502569" y="540147"/>
                </a:lnTo>
                <a:lnTo>
                  <a:pt x="1497410" y="540941"/>
                </a:lnTo>
                <a:lnTo>
                  <a:pt x="1492648" y="541338"/>
                </a:lnTo>
                <a:lnTo>
                  <a:pt x="1487488" y="541338"/>
                </a:lnTo>
                <a:lnTo>
                  <a:pt x="1483916" y="541338"/>
                </a:lnTo>
                <a:lnTo>
                  <a:pt x="1479948" y="540941"/>
                </a:lnTo>
                <a:lnTo>
                  <a:pt x="1475979" y="540147"/>
                </a:lnTo>
                <a:lnTo>
                  <a:pt x="1471613" y="538957"/>
                </a:lnTo>
                <a:lnTo>
                  <a:pt x="1466851" y="537369"/>
                </a:lnTo>
                <a:lnTo>
                  <a:pt x="1462485" y="535385"/>
                </a:lnTo>
                <a:lnTo>
                  <a:pt x="1452960" y="531019"/>
                </a:lnTo>
                <a:lnTo>
                  <a:pt x="1443435" y="525066"/>
                </a:lnTo>
                <a:lnTo>
                  <a:pt x="1433513" y="517922"/>
                </a:lnTo>
                <a:lnTo>
                  <a:pt x="1423988" y="509985"/>
                </a:lnTo>
                <a:lnTo>
                  <a:pt x="1414066" y="500460"/>
                </a:lnTo>
                <a:lnTo>
                  <a:pt x="1404938" y="490538"/>
                </a:lnTo>
                <a:lnTo>
                  <a:pt x="1395810" y="479425"/>
                </a:lnTo>
                <a:lnTo>
                  <a:pt x="1386682" y="467519"/>
                </a:lnTo>
                <a:lnTo>
                  <a:pt x="1378744" y="454819"/>
                </a:lnTo>
                <a:lnTo>
                  <a:pt x="1375173" y="448072"/>
                </a:lnTo>
                <a:lnTo>
                  <a:pt x="1371601" y="441325"/>
                </a:lnTo>
                <a:lnTo>
                  <a:pt x="1368426" y="434578"/>
                </a:lnTo>
                <a:lnTo>
                  <a:pt x="1364854" y="427434"/>
                </a:lnTo>
                <a:lnTo>
                  <a:pt x="1362076" y="420291"/>
                </a:lnTo>
                <a:lnTo>
                  <a:pt x="1359298" y="412750"/>
                </a:lnTo>
                <a:lnTo>
                  <a:pt x="1356916" y="405209"/>
                </a:lnTo>
                <a:lnTo>
                  <a:pt x="1354932" y="397669"/>
                </a:lnTo>
                <a:lnTo>
                  <a:pt x="1352948" y="402828"/>
                </a:lnTo>
                <a:lnTo>
                  <a:pt x="1350963" y="406400"/>
                </a:lnTo>
                <a:lnTo>
                  <a:pt x="1350169" y="408384"/>
                </a:lnTo>
                <a:lnTo>
                  <a:pt x="1349376" y="409178"/>
                </a:lnTo>
                <a:lnTo>
                  <a:pt x="1348185" y="409972"/>
                </a:lnTo>
                <a:lnTo>
                  <a:pt x="1346994" y="409972"/>
                </a:lnTo>
                <a:lnTo>
                  <a:pt x="1345407" y="409972"/>
                </a:lnTo>
                <a:lnTo>
                  <a:pt x="1344613" y="409178"/>
                </a:lnTo>
                <a:lnTo>
                  <a:pt x="1343423" y="407591"/>
                </a:lnTo>
                <a:lnTo>
                  <a:pt x="1342232" y="406003"/>
                </a:lnTo>
                <a:lnTo>
                  <a:pt x="1340248" y="401638"/>
                </a:lnTo>
                <a:lnTo>
                  <a:pt x="1338263" y="395684"/>
                </a:lnTo>
                <a:lnTo>
                  <a:pt x="1337073" y="388541"/>
                </a:lnTo>
                <a:lnTo>
                  <a:pt x="1335882" y="379809"/>
                </a:lnTo>
                <a:lnTo>
                  <a:pt x="1335088" y="371078"/>
                </a:lnTo>
                <a:lnTo>
                  <a:pt x="1335088" y="361156"/>
                </a:lnTo>
                <a:lnTo>
                  <a:pt x="1335088" y="351234"/>
                </a:lnTo>
                <a:lnTo>
                  <a:pt x="1335882" y="342106"/>
                </a:lnTo>
                <a:lnTo>
                  <a:pt x="1337073" y="333772"/>
                </a:lnTo>
                <a:lnTo>
                  <a:pt x="1338263" y="326231"/>
                </a:lnTo>
                <a:lnTo>
                  <a:pt x="1340248" y="320675"/>
                </a:lnTo>
                <a:lnTo>
                  <a:pt x="1342232" y="315912"/>
                </a:lnTo>
                <a:lnTo>
                  <a:pt x="1343423" y="314325"/>
                </a:lnTo>
                <a:lnTo>
                  <a:pt x="1344613" y="312737"/>
                </a:lnTo>
                <a:lnTo>
                  <a:pt x="1345407" y="312341"/>
                </a:lnTo>
                <a:lnTo>
                  <a:pt x="1346994" y="311944"/>
                </a:lnTo>
                <a:lnTo>
                  <a:pt x="1347788" y="311944"/>
                </a:lnTo>
                <a:lnTo>
                  <a:pt x="1348582" y="312341"/>
                </a:lnTo>
                <a:lnTo>
                  <a:pt x="1348979" y="300037"/>
                </a:lnTo>
                <a:lnTo>
                  <a:pt x="1349773" y="294084"/>
                </a:lnTo>
                <a:lnTo>
                  <a:pt x="1350566" y="288528"/>
                </a:lnTo>
                <a:lnTo>
                  <a:pt x="1350169" y="281781"/>
                </a:lnTo>
                <a:lnTo>
                  <a:pt x="1349773" y="275431"/>
                </a:lnTo>
                <a:lnTo>
                  <a:pt x="1349773" y="269081"/>
                </a:lnTo>
                <a:lnTo>
                  <a:pt x="1350169" y="263525"/>
                </a:lnTo>
                <a:lnTo>
                  <a:pt x="1350566" y="257969"/>
                </a:lnTo>
                <a:lnTo>
                  <a:pt x="1351360" y="253206"/>
                </a:lnTo>
                <a:lnTo>
                  <a:pt x="1352154" y="248444"/>
                </a:lnTo>
                <a:lnTo>
                  <a:pt x="1353741" y="243681"/>
                </a:lnTo>
                <a:lnTo>
                  <a:pt x="1355329" y="240109"/>
                </a:lnTo>
                <a:lnTo>
                  <a:pt x="1356916" y="236140"/>
                </a:lnTo>
                <a:lnTo>
                  <a:pt x="1358901" y="232569"/>
                </a:lnTo>
                <a:lnTo>
                  <a:pt x="1361282" y="229394"/>
                </a:lnTo>
                <a:lnTo>
                  <a:pt x="1363663" y="226615"/>
                </a:lnTo>
                <a:lnTo>
                  <a:pt x="1366044" y="223837"/>
                </a:lnTo>
                <a:lnTo>
                  <a:pt x="1369219" y="221456"/>
                </a:lnTo>
                <a:lnTo>
                  <a:pt x="1371998" y="219472"/>
                </a:lnTo>
                <a:lnTo>
                  <a:pt x="1358504" y="219869"/>
                </a:lnTo>
                <a:lnTo>
                  <a:pt x="1348582" y="219869"/>
                </a:lnTo>
                <a:lnTo>
                  <a:pt x="1339454" y="220662"/>
                </a:lnTo>
                <a:lnTo>
                  <a:pt x="1345407" y="217090"/>
                </a:lnTo>
                <a:lnTo>
                  <a:pt x="1351757" y="213122"/>
                </a:lnTo>
                <a:lnTo>
                  <a:pt x="1358107" y="208756"/>
                </a:lnTo>
                <a:lnTo>
                  <a:pt x="1364457" y="203597"/>
                </a:lnTo>
                <a:lnTo>
                  <a:pt x="1376760" y="194865"/>
                </a:lnTo>
                <a:lnTo>
                  <a:pt x="1382316" y="190897"/>
                </a:lnTo>
                <a:lnTo>
                  <a:pt x="1387476" y="187722"/>
                </a:lnTo>
                <a:lnTo>
                  <a:pt x="1401763" y="180975"/>
                </a:lnTo>
                <a:lnTo>
                  <a:pt x="1415257" y="175022"/>
                </a:lnTo>
                <a:lnTo>
                  <a:pt x="1428751" y="170259"/>
                </a:lnTo>
                <a:lnTo>
                  <a:pt x="1441054" y="166687"/>
                </a:lnTo>
                <a:lnTo>
                  <a:pt x="1453754" y="163115"/>
                </a:lnTo>
                <a:lnTo>
                  <a:pt x="1466057" y="161131"/>
                </a:lnTo>
                <a:lnTo>
                  <a:pt x="1477963" y="159544"/>
                </a:lnTo>
                <a:lnTo>
                  <a:pt x="1489473" y="159147"/>
                </a:lnTo>
                <a:lnTo>
                  <a:pt x="1500585" y="158750"/>
                </a:lnTo>
                <a:close/>
                <a:moveTo>
                  <a:pt x="354192" y="158750"/>
                </a:moveTo>
                <a:lnTo>
                  <a:pt x="365290" y="159147"/>
                </a:lnTo>
                <a:lnTo>
                  <a:pt x="375199" y="159940"/>
                </a:lnTo>
                <a:lnTo>
                  <a:pt x="385108" y="161528"/>
                </a:lnTo>
                <a:lnTo>
                  <a:pt x="394620" y="163115"/>
                </a:lnTo>
                <a:lnTo>
                  <a:pt x="403340" y="165894"/>
                </a:lnTo>
                <a:lnTo>
                  <a:pt x="412060" y="168275"/>
                </a:lnTo>
                <a:lnTo>
                  <a:pt x="420383" y="171450"/>
                </a:lnTo>
                <a:lnTo>
                  <a:pt x="428310" y="174228"/>
                </a:lnTo>
                <a:lnTo>
                  <a:pt x="435445" y="177403"/>
                </a:lnTo>
                <a:lnTo>
                  <a:pt x="442183" y="180975"/>
                </a:lnTo>
                <a:lnTo>
                  <a:pt x="448524" y="184150"/>
                </a:lnTo>
                <a:lnTo>
                  <a:pt x="460019" y="191690"/>
                </a:lnTo>
                <a:lnTo>
                  <a:pt x="469135" y="198437"/>
                </a:lnTo>
                <a:lnTo>
                  <a:pt x="476665" y="203994"/>
                </a:lnTo>
                <a:lnTo>
                  <a:pt x="482214" y="208756"/>
                </a:lnTo>
                <a:lnTo>
                  <a:pt x="486178" y="213122"/>
                </a:lnTo>
                <a:lnTo>
                  <a:pt x="484592" y="216297"/>
                </a:lnTo>
                <a:lnTo>
                  <a:pt x="483007" y="219869"/>
                </a:lnTo>
                <a:lnTo>
                  <a:pt x="480629" y="224234"/>
                </a:lnTo>
                <a:lnTo>
                  <a:pt x="477062" y="229394"/>
                </a:lnTo>
                <a:lnTo>
                  <a:pt x="472306" y="234950"/>
                </a:lnTo>
                <a:lnTo>
                  <a:pt x="467549" y="240903"/>
                </a:lnTo>
                <a:lnTo>
                  <a:pt x="461604" y="246459"/>
                </a:lnTo>
                <a:lnTo>
                  <a:pt x="458037" y="248840"/>
                </a:lnTo>
                <a:lnTo>
                  <a:pt x="454866" y="251222"/>
                </a:lnTo>
                <a:lnTo>
                  <a:pt x="450902" y="253603"/>
                </a:lnTo>
                <a:lnTo>
                  <a:pt x="446939" y="255587"/>
                </a:lnTo>
                <a:lnTo>
                  <a:pt x="442579" y="257175"/>
                </a:lnTo>
                <a:lnTo>
                  <a:pt x="437823" y="258762"/>
                </a:lnTo>
                <a:lnTo>
                  <a:pt x="433463" y="259953"/>
                </a:lnTo>
                <a:lnTo>
                  <a:pt x="428310" y="260747"/>
                </a:lnTo>
                <a:lnTo>
                  <a:pt x="423158" y="261144"/>
                </a:lnTo>
                <a:lnTo>
                  <a:pt x="417609" y="261144"/>
                </a:lnTo>
                <a:lnTo>
                  <a:pt x="411663" y="260747"/>
                </a:lnTo>
                <a:lnTo>
                  <a:pt x="406114" y="259953"/>
                </a:lnTo>
                <a:lnTo>
                  <a:pt x="399773" y="257969"/>
                </a:lnTo>
                <a:lnTo>
                  <a:pt x="393431" y="255984"/>
                </a:lnTo>
                <a:lnTo>
                  <a:pt x="386693" y="253603"/>
                </a:lnTo>
                <a:lnTo>
                  <a:pt x="379559" y="250031"/>
                </a:lnTo>
                <a:lnTo>
                  <a:pt x="371235" y="246062"/>
                </a:lnTo>
                <a:lnTo>
                  <a:pt x="362912" y="242490"/>
                </a:lnTo>
                <a:lnTo>
                  <a:pt x="396602" y="258762"/>
                </a:lnTo>
                <a:lnTo>
                  <a:pt x="412060" y="266303"/>
                </a:lnTo>
                <a:lnTo>
                  <a:pt x="419987" y="269081"/>
                </a:lnTo>
                <a:lnTo>
                  <a:pt x="427518" y="271462"/>
                </a:lnTo>
                <a:lnTo>
                  <a:pt x="434256" y="273844"/>
                </a:lnTo>
                <a:lnTo>
                  <a:pt x="440994" y="275431"/>
                </a:lnTo>
                <a:lnTo>
                  <a:pt x="447732" y="276622"/>
                </a:lnTo>
                <a:lnTo>
                  <a:pt x="453677" y="277019"/>
                </a:lnTo>
                <a:lnTo>
                  <a:pt x="459226" y="276622"/>
                </a:lnTo>
                <a:lnTo>
                  <a:pt x="464378" y="275431"/>
                </a:lnTo>
                <a:lnTo>
                  <a:pt x="469531" y="273844"/>
                </a:lnTo>
                <a:lnTo>
                  <a:pt x="471513" y="271859"/>
                </a:lnTo>
                <a:lnTo>
                  <a:pt x="473891" y="270669"/>
                </a:lnTo>
                <a:lnTo>
                  <a:pt x="475080" y="282178"/>
                </a:lnTo>
                <a:lnTo>
                  <a:pt x="475476" y="292497"/>
                </a:lnTo>
                <a:lnTo>
                  <a:pt x="475476" y="302419"/>
                </a:lnTo>
                <a:lnTo>
                  <a:pt x="475080" y="311944"/>
                </a:lnTo>
                <a:lnTo>
                  <a:pt x="476665" y="310356"/>
                </a:lnTo>
                <a:lnTo>
                  <a:pt x="477458" y="309959"/>
                </a:lnTo>
                <a:lnTo>
                  <a:pt x="478251" y="309562"/>
                </a:lnTo>
                <a:lnTo>
                  <a:pt x="479440" y="309959"/>
                </a:lnTo>
                <a:lnTo>
                  <a:pt x="481025" y="310753"/>
                </a:lnTo>
                <a:lnTo>
                  <a:pt x="482214" y="311944"/>
                </a:lnTo>
                <a:lnTo>
                  <a:pt x="483007" y="313928"/>
                </a:lnTo>
                <a:lnTo>
                  <a:pt x="484989" y="317897"/>
                </a:lnTo>
                <a:lnTo>
                  <a:pt x="486574" y="323850"/>
                </a:lnTo>
                <a:lnTo>
                  <a:pt x="488556" y="331391"/>
                </a:lnTo>
                <a:lnTo>
                  <a:pt x="489349" y="339328"/>
                </a:lnTo>
                <a:lnTo>
                  <a:pt x="490141" y="348853"/>
                </a:lnTo>
                <a:lnTo>
                  <a:pt x="490538" y="358775"/>
                </a:lnTo>
                <a:lnTo>
                  <a:pt x="490141" y="368697"/>
                </a:lnTo>
                <a:lnTo>
                  <a:pt x="489349" y="377825"/>
                </a:lnTo>
                <a:lnTo>
                  <a:pt x="488556" y="385763"/>
                </a:lnTo>
                <a:lnTo>
                  <a:pt x="486574" y="393303"/>
                </a:lnTo>
                <a:lnTo>
                  <a:pt x="484989" y="399256"/>
                </a:lnTo>
                <a:lnTo>
                  <a:pt x="483007" y="404019"/>
                </a:lnTo>
                <a:lnTo>
                  <a:pt x="482214" y="405209"/>
                </a:lnTo>
                <a:lnTo>
                  <a:pt x="481025" y="406400"/>
                </a:lnTo>
                <a:lnTo>
                  <a:pt x="479440" y="407194"/>
                </a:lnTo>
                <a:lnTo>
                  <a:pt x="478251" y="407591"/>
                </a:lnTo>
                <a:lnTo>
                  <a:pt x="477062" y="407194"/>
                </a:lnTo>
                <a:lnTo>
                  <a:pt x="475873" y="406400"/>
                </a:lnTo>
                <a:lnTo>
                  <a:pt x="475080" y="405209"/>
                </a:lnTo>
                <a:lnTo>
                  <a:pt x="473891" y="403622"/>
                </a:lnTo>
                <a:lnTo>
                  <a:pt x="471513" y="398463"/>
                </a:lnTo>
                <a:lnTo>
                  <a:pt x="469927" y="392113"/>
                </a:lnTo>
                <a:lnTo>
                  <a:pt x="468738" y="400447"/>
                </a:lnTo>
                <a:lnTo>
                  <a:pt x="467549" y="409178"/>
                </a:lnTo>
                <a:lnTo>
                  <a:pt x="465171" y="417116"/>
                </a:lnTo>
                <a:lnTo>
                  <a:pt x="463586" y="425053"/>
                </a:lnTo>
                <a:lnTo>
                  <a:pt x="461208" y="432594"/>
                </a:lnTo>
                <a:lnTo>
                  <a:pt x="458433" y="440135"/>
                </a:lnTo>
                <a:lnTo>
                  <a:pt x="455659" y="447278"/>
                </a:lnTo>
                <a:lnTo>
                  <a:pt x="452488" y="454025"/>
                </a:lnTo>
                <a:lnTo>
                  <a:pt x="449317" y="460772"/>
                </a:lnTo>
                <a:lnTo>
                  <a:pt x="445353" y="467519"/>
                </a:lnTo>
                <a:lnTo>
                  <a:pt x="441786" y="473869"/>
                </a:lnTo>
                <a:lnTo>
                  <a:pt x="437823" y="479822"/>
                </a:lnTo>
                <a:lnTo>
                  <a:pt x="433859" y="485775"/>
                </a:lnTo>
                <a:lnTo>
                  <a:pt x="429499" y="491331"/>
                </a:lnTo>
                <a:lnTo>
                  <a:pt x="424743" y="496491"/>
                </a:lnTo>
                <a:lnTo>
                  <a:pt x="420780" y="501253"/>
                </a:lnTo>
                <a:lnTo>
                  <a:pt x="416023" y="506016"/>
                </a:lnTo>
                <a:lnTo>
                  <a:pt x="410871" y="510778"/>
                </a:lnTo>
                <a:lnTo>
                  <a:pt x="406511" y="514747"/>
                </a:lnTo>
                <a:lnTo>
                  <a:pt x="401358" y="518716"/>
                </a:lnTo>
                <a:lnTo>
                  <a:pt x="396206" y="521891"/>
                </a:lnTo>
                <a:lnTo>
                  <a:pt x="391053" y="525463"/>
                </a:lnTo>
                <a:lnTo>
                  <a:pt x="386297" y="528241"/>
                </a:lnTo>
                <a:lnTo>
                  <a:pt x="381144" y="531416"/>
                </a:lnTo>
                <a:lnTo>
                  <a:pt x="375992" y="533400"/>
                </a:lnTo>
                <a:lnTo>
                  <a:pt x="370839" y="535385"/>
                </a:lnTo>
                <a:lnTo>
                  <a:pt x="366083" y="537766"/>
                </a:lnTo>
                <a:lnTo>
                  <a:pt x="360930" y="538957"/>
                </a:lnTo>
                <a:lnTo>
                  <a:pt x="355778" y="540147"/>
                </a:lnTo>
                <a:lnTo>
                  <a:pt x="351021" y="540941"/>
                </a:lnTo>
                <a:lnTo>
                  <a:pt x="346265" y="541338"/>
                </a:lnTo>
                <a:lnTo>
                  <a:pt x="341509" y="541338"/>
                </a:lnTo>
                <a:lnTo>
                  <a:pt x="337545" y="541338"/>
                </a:lnTo>
                <a:lnTo>
                  <a:pt x="333582" y="540941"/>
                </a:lnTo>
                <a:lnTo>
                  <a:pt x="329222" y="540147"/>
                </a:lnTo>
                <a:lnTo>
                  <a:pt x="325258" y="538957"/>
                </a:lnTo>
                <a:lnTo>
                  <a:pt x="320898" y="537369"/>
                </a:lnTo>
                <a:lnTo>
                  <a:pt x="316142" y="535385"/>
                </a:lnTo>
                <a:lnTo>
                  <a:pt x="307026" y="531019"/>
                </a:lnTo>
                <a:lnTo>
                  <a:pt x="297117" y="525066"/>
                </a:lnTo>
                <a:lnTo>
                  <a:pt x="287605" y="517922"/>
                </a:lnTo>
                <a:lnTo>
                  <a:pt x="278092" y="509985"/>
                </a:lnTo>
                <a:lnTo>
                  <a:pt x="268183" y="500460"/>
                </a:lnTo>
                <a:lnTo>
                  <a:pt x="258671" y="490538"/>
                </a:lnTo>
                <a:lnTo>
                  <a:pt x="249555" y="479425"/>
                </a:lnTo>
                <a:lnTo>
                  <a:pt x="240835" y="467519"/>
                </a:lnTo>
                <a:lnTo>
                  <a:pt x="232908" y="454819"/>
                </a:lnTo>
                <a:lnTo>
                  <a:pt x="228944" y="448072"/>
                </a:lnTo>
                <a:lnTo>
                  <a:pt x="225377" y="441325"/>
                </a:lnTo>
                <a:lnTo>
                  <a:pt x="221810" y="434578"/>
                </a:lnTo>
                <a:lnTo>
                  <a:pt x="219036" y="427434"/>
                </a:lnTo>
                <a:lnTo>
                  <a:pt x="215865" y="420291"/>
                </a:lnTo>
                <a:lnTo>
                  <a:pt x="213090" y="412750"/>
                </a:lnTo>
                <a:lnTo>
                  <a:pt x="211109" y="405209"/>
                </a:lnTo>
                <a:lnTo>
                  <a:pt x="208730" y="397669"/>
                </a:lnTo>
                <a:lnTo>
                  <a:pt x="207145" y="402828"/>
                </a:lnTo>
                <a:lnTo>
                  <a:pt x="205163" y="406400"/>
                </a:lnTo>
                <a:lnTo>
                  <a:pt x="204371" y="408384"/>
                </a:lnTo>
                <a:lnTo>
                  <a:pt x="203181" y="409178"/>
                </a:lnTo>
                <a:lnTo>
                  <a:pt x="201992" y="409972"/>
                </a:lnTo>
                <a:lnTo>
                  <a:pt x="200803" y="409972"/>
                </a:lnTo>
                <a:lnTo>
                  <a:pt x="199614" y="409972"/>
                </a:lnTo>
                <a:lnTo>
                  <a:pt x="198425" y="409178"/>
                </a:lnTo>
                <a:lnTo>
                  <a:pt x="197236" y="407591"/>
                </a:lnTo>
                <a:lnTo>
                  <a:pt x="196443" y="406003"/>
                </a:lnTo>
                <a:lnTo>
                  <a:pt x="194065" y="401638"/>
                </a:lnTo>
                <a:lnTo>
                  <a:pt x="192480" y="395684"/>
                </a:lnTo>
                <a:lnTo>
                  <a:pt x="190895" y="388541"/>
                </a:lnTo>
                <a:lnTo>
                  <a:pt x="190102" y="379809"/>
                </a:lnTo>
                <a:lnTo>
                  <a:pt x="188913" y="371078"/>
                </a:lnTo>
                <a:lnTo>
                  <a:pt x="188913" y="361156"/>
                </a:lnTo>
                <a:lnTo>
                  <a:pt x="188913" y="351234"/>
                </a:lnTo>
                <a:lnTo>
                  <a:pt x="190102" y="342106"/>
                </a:lnTo>
                <a:lnTo>
                  <a:pt x="190895" y="333772"/>
                </a:lnTo>
                <a:lnTo>
                  <a:pt x="192480" y="326231"/>
                </a:lnTo>
                <a:lnTo>
                  <a:pt x="194065" y="320675"/>
                </a:lnTo>
                <a:lnTo>
                  <a:pt x="196443" y="315912"/>
                </a:lnTo>
                <a:lnTo>
                  <a:pt x="197236" y="314325"/>
                </a:lnTo>
                <a:lnTo>
                  <a:pt x="198425" y="312737"/>
                </a:lnTo>
                <a:lnTo>
                  <a:pt x="199614" y="312341"/>
                </a:lnTo>
                <a:lnTo>
                  <a:pt x="200803" y="311944"/>
                </a:lnTo>
                <a:lnTo>
                  <a:pt x="201596" y="311944"/>
                </a:lnTo>
                <a:lnTo>
                  <a:pt x="201992" y="312341"/>
                </a:lnTo>
                <a:lnTo>
                  <a:pt x="203181" y="300037"/>
                </a:lnTo>
                <a:lnTo>
                  <a:pt x="203974" y="294084"/>
                </a:lnTo>
                <a:lnTo>
                  <a:pt x="204767" y="288528"/>
                </a:lnTo>
                <a:lnTo>
                  <a:pt x="204371" y="281781"/>
                </a:lnTo>
                <a:lnTo>
                  <a:pt x="203974" y="275431"/>
                </a:lnTo>
                <a:lnTo>
                  <a:pt x="203974" y="269081"/>
                </a:lnTo>
                <a:lnTo>
                  <a:pt x="203974" y="263525"/>
                </a:lnTo>
                <a:lnTo>
                  <a:pt x="204767" y="257969"/>
                </a:lnTo>
                <a:lnTo>
                  <a:pt x="205560" y="253206"/>
                </a:lnTo>
                <a:lnTo>
                  <a:pt x="206352" y="248444"/>
                </a:lnTo>
                <a:lnTo>
                  <a:pt x="207541" y="243681"/>
                </a:lnTo>
                <a:lnTo>
                  <a:pt x="209127" y="240109"/>
                </a:lnTo>
                <a:lnTo>
                  <a:pt x="211109" y="236140"/>
                </a:lnTo>
                <a:lnTo>
                  <a:pt x="213090" y="232569"/>
                </a:lnTo>
                <a:lnTo>
                  <a:pt x="215072" y="229394"/>
                </a:lnTo>
                <a:lnTo>
                  <a:pt x="217847" y="226615"/>
                </a:lnTo>
                <a:lnTo>
                  <a:pt x="220225" y="223837"/>
                </a:lnTo>
                <a:lnTo>
                  <a:pt x="222603" y="221456"/>
                </a:lnTo>
                <a:lnTo>
                  <a:pt x="225774" y="219472"/>
                </a:lnTo>
                <a:lnTo>
                  <a:pt x="212694" y="219869"/>
                </a:lnTo>
                <a:lnTo>
                  <a:pt x="201992" y="219869"/>
                </a:lnTo>
                <a:lnTo>
                  <a:pt x="193273" y="220662"/>
                </a:lnTo>
                <a:lnTo>
                  <a:pt x="199614" y="217090"/>
                </a:lnTo>
                <a:lnTo>
                  <a:pt x="205956" y="213122"/>
                </a:lnTo>
                <a:lnTo>
                  <a:pt x="212298" y="208756"/>
                </a:lnTo>
                <a:lnTo>
                  <a:pt x="218639" y="203597"/>
                </a:lnTo>
                <a:lnTo>
                  <a:pt x="230926" y="194865"/>
                </a:lnTo>
                <a:lnTo>
                  <a:pt x="236079" y="190897"/>
                </a:lnTo>
                <a:lnTo>
                  <a:pt x="241231" y="187722"/>
                </a:lnTo>
                <a:lnTo>
                  <a:pt x="255104" y="180975"/>
                </a:lnTo>
                <a:lnTo>
                  <a:pt x="268976" y="175022"/>
                </a:lnTo>
                <a:lnTo>
                  <a:pt x="282056" y="170259"/>
                </a:lnTo>
                <a:lnTo>
                  <a:pt x="295135" y="166687"/>
                </a:lnTo>
                <a:lnTo>
                  <a:pt x="307819" y="163115"/>
                </a:lnTo>
                <a:lnTo>
                  <a:pt x="320106" y="161131"/>
                </a:lnTo>
                <a:lnTo>
                  <a:pt x="331996" y="159544"/>
                </a:lnTo>
                <a:lnTo>
                  <a:pt x="343094" y="159147"/>
                </a:lnTo>
                <a:lnTo>
                  <a:pt x="354192" y="158750"/>
                </a:lnTo>
                <a:close/>
                <a:moveTo>
                  <a:pt x="923918" y="157956"/>
                </a:moveTo>
                <a:lnTo>
                  <a:pt x="917185" y="158353"/>
                </a:lnTo>
                <a:lnTo>
                  <a:pt x="910056" y="158750"/>
                </a:lnTo>
                <a:lnTo>
                  <a:pt x="902928" y="159544"/>
                </a:lnTo>
                <a:lnTo>
                  <a:pt x="895403" y="161131"/>
                </a:lnTo>
                <a:lnTo>
                  <a:pt x="881937" y="164306"/>
                </a:lnTo>
                <a:lnTo>
                  <a:pt x="875996" y="165894"/>
                </a:lnTo>
                <a:lnTo>
                  <a:pt x="870451" y="167878"/>
                </a:lnTo>
                <a:lnTo>
                  <a:pt x="870451" y="196453"/>
                </a:lnTo>
                <a:lnTo>
                  <a:pt x="871640" y="196453"/>
                </a:lnTo>
                <a:lnTo>
                  <a:pt x="876392" y="194072"/>
                </a:lnTo>
                <a:lnTo>
                  <a:pt x="881145" y="191691"/>
                </a:lnTo>
                <a:lnTo>
                  <a:pt x="887086" y="189309"/>
                </a:lnTo>
                <a:lnTo>
                  <a:pt x="893422" y="186928"/>
                </a:lnTo>
                <a:lnTo>
                  <a:pt x="900551" y="184944"/>
                </a:lnTo>
                <a:lnTo>
                  <a:pt x="907680" y="182959"/>
                </a:lnTo>
                <a:lnTo>
                  <a:pt x="914809" y="182166"/>
                </a:lnTo>
                <a:lnTo>
                  <a:pt x="922334" y="182166"/>
                </a:lnTo>
                <a:lnTo>
                  <a:pt x="926294" y="182166"/>
                </a:lnTo>
                <a:lnTo>
                  <a:pt x="930255" y="182562"/>
                </a:lnTo>
                <a:lnTo>
                  <a:pt x="934215" y="182959"/>
                </a:lnTo>
                <a:lnTo>
                  <a:pt x="937384" y="183753"/>
                </a:lnTo>
                <a:lnTo>
                  <a:pt x="940948" y="185341"/>
                </a:lnTo>
                <a:lnTo>
                  <a:pt x="944117" y="186531"/>
                </a:lnTo>
                <a:lnTo>
                  <a:pt x="947285" y="188119"/>
                </a:lnTo>
                <a:lnTo>
                  <a:pt x="950057" y="189706"/>
                </a:lnTo>
                <a:lnTo>
                  <a:pt x="952434" y="192087"/>
                </a:lnTo>
                <a:lnTo>
                  <a:pt x="954810" y="194072"/>
                </a:lnTo>
                <a:lnTo>
                  <a:pt x="956394" y="196850"/>
                </a:lnTo>
                <a:lnTo>
                  <a:pt x="957978" y="199628"/>
                </a:lnTo>
                <a:lnTo>
                  <a:pt x="959167" y="202803"/>
                </a:lnTo>
                <a:lnTo>
                  <a:pt x="959959" y="206375"/>
                </a:lnTo>
                <a:lnTo>
                  <a:pt x="960751" y="209550"/>
                </a:lnTo>
                <a:lnTo>
                  <a:pt x="960751" y="213519"/>
                </a:lnTo>
                <a:lnTo>
                  <a:pt x="959959" y="219472"/>
                </a:lnTo>
                <a:lnTo>
                  <a:pt x="959167" y="224234"/>
                </a:lnTo>
                <a:lnTo>
                  <a:pt x="957978" y="229394"/>
                </a:lnTo>
                <a:lnTo>
                  <a:pt x="955998" y="233759"/>
                </a:lnTo>
                <a:lnTo>
                  <a:pt x="954018" y="237331"/>
                </a:lnTo>
                <a:lnTo>
                  <a:pt x="950850" y="241300"/>
                </a:lnTo>
                <a:lnTo>
                  <a:pt x="947681" y="245269"/>
                </a:lnTo>
                <a:lnTo>
                  <a:pt x="943325" y="248444"/>
                </a:lnTo>
                <a:lnTo>
                  <a:pt x="939760" y="252016"/>
                </a:lnTo>
                <a:lnTo>
                  <a:pt x="935800" y="254794"/>
                </a:lnTo>
                <a:lnTo>
                  <a:pt x="931047" y="257969"/>
                </a:lnTo>
                <a:lnTo>
                  <a:pt x="925898" y="261144"/>
                </a:lnTo>
                <a:lnTo>
                  <a:pt x="906096" y="272653"/>
                </a:lnTo>
                <a:lnTo>
                  <a:pt x="906096" y="315516"/>
                </a:lnTo>
                <a:lnTo>
                  <a:pt x="931443" y="315516"/>
                </a:lnTo>
                <a:lnTo>
                  <a:pt x="931443" y="283766"/>
                </a:lnTo>
                <a:lnTo>
                  <a:pt x="942929" y="277019"/>
                </a:lnTo>
                <a:lnTo>
                  <a:pt x="953226" y="270272"/>
                </a:lnTo>
                <a:lnTo>
                  <a:pt x="958374" y="266700"/>
                </a:lnTo>
                <a:lnTo>
                  <a:pt x="963127" y="262731"/>
                </a:lnTo>
                <a:lnTo>
                  <a:pt x="967484" y="259159"/>
                </a:lnTo>
                <a:lnTo>
                  <a:pt x="971444" y="255191"/>
                </a:lnTo>
                <a:lnTo>
                  <a:pt x="975405" y="250825"/>
                </a:lnTo>
                <a:lnTo>
                  <a:pt x="978573" y="246459"/>
                </a:lnTo>
                <a:lnTo>
                  <a:pt x="981741" y="241300"/>
                </a:lnTo>
                <a:lnTo>
                  <a:pt x="984514" y="236141"/>
                </a:lnTo>
                <a:lnTo>
                  <a:pt x="986494" y="230187"/>
                </a:lnTo>
                <a:lnTo>
                  <a:pt x="988079" y="224234"/>
                </a:lnTo>
                <a:lnTo>
                  <a:pt x="989267" y="218281"/>
                </a:lnTo>
                <a:lnTo>
                  <a:pt x="989267" y="211534"/>
                </a:lnTo>
                <a:lnTo>
                  <a:pt x="989267" y="205581"/>
                </a:lnTo>
                <a:lnTo>
                  <a:pt x="988475" y="200025"/>
                </a:lnTo>
                <a:lnTo>
                  <a:pt x="986494" y="194866"/>
                </a:lnTo>
                <a:lnTo>
                  <a:pt x="984910" y="189706"/>
                </a:lnTo>
                <a:lnTo>
                  <a:pt x="982534" y="185341"/>
                </a:lnTo>
                <a:lnTo>
                  <a:pt x="979365" y="180578"/>
                </a:lnTo>
                <a:lnTo>
                  <a:pt x="975801" y="176212"/>
                </a:lnTo>
                <a:lnTo>
                  <a:pt x="971840" y="172641"/>
                </a:lnTo>
                <a:lnTo>
                  <a:pt x="967484" y="169069"/>
                </a:lnTo>
                <a:lnTo>
                  <a:pt x="962335" y="166291"/>
                </a:lnTo>
                <a:lnTo>
                  <a:pt x="956790" y="163512"/>
                </a:lnTo>
                <a:lnTo>
                  <a:pt x="951246" y="161528"/>
                </a:lnTo>
                <a:lnTo>
                  <a:pt x="944909" y="159941"/>
                </a:lnTo>
                <a:lnTo>
                  <a:pt x="938176" y="159147"/>
                </a:lnTo>
                <a:lnTo>
                  <a:pt x="931443" y="158353"/>
                </a:lnTo>
                <a:lnTo>
                  <a:pt x="923918" y="157956"/>
                </a:lnTo>
                <a:close/>
                <a:moveTo>
                  <a:pt x="925106" y="0"/>
                </a:moveTo>
                <a:lnTo>
                  <a:pt x="938968" y="0"/>
                </a:lnTo>
                <a:lnTo>
                  <a:pt x="952434" y="397"/>
                </a:lnTo>
                <a:lnTo>
                  <a:pt x="965503" y="1984"/>
                </a:lnTo>
                <a:lnTo>
                  <a:pt x="978177" y="3572"/>
                </a:lnTo>
                <a:lnTo>
                  <a:pt x="990059" y="5953"/>
                </a:lnTo>
                <a:lnTo>
                  <a:pt x="1001544" y="9128"/>
                </a:lnTo>
                <a:lnTo>
                  <a:pt x="1012238" y="12303"/>
                </a:lnTo>
                <a:lnTo>
                  <a:pt x="1022931" y="15875"/>
                </a:lnTo>
                <a:lnTo>
                  <a:pt x="1032436" y="19844"/>
                </a:lnTo>
                <a:lnTo>
                  <a:pt x="1041942" y="24209"/>
                </a:lnTo>
                <a:lnTo>
                  <a:pt x="1050259" y="28178"/>
                </a:lnTo>
                <a:lnTo>
                  <a:pt x="1058180" y="32544"/>
                </a:lnTo>
                <a:lnTo>
                  <a:pt x="1065704" y="37306"/>
                </a:lnTo>
                <a:lnTo>
                  <a:pt x="1072437" y="41275"/>
                </a:lnTo>
                <a:lnTo>
                  <a:pt x="1084715" y="50006"/>
                </a:lnTo>
                <a:lnTo>
                  <a:pt x="1093824" y="57547"/>
                </a:lnTo>
                <a:lnTo>
                  <a:pt x="1100557" y="63500"/>
                </a:lnTo>
                <a:lnTo>
                  <a:pt x="1106102" y="68659"/>
                </a:lnTo>
                <a:lnTo>
                  <a:pt x="1104121" y="73025"/>
                </a:lnTo>
                <a:lnTo>
                  <a:pt x="1101745" y="77390"/>
                </a:lnTo>
                <a:lnTo>
                  <a:pt x="1098577" y="83344"/>
                </a:lnTo>
                <a:lnTo>
                  <a:pt x="1094220" y="89694"/>
                </a:lnTo>
                <a:lnTo>
                  <a:pt x="1089071" y="96837"/>
                </a:lnTo>
                <a:lnTo>
                  <a:pt x="1082339" y="103981"/>
                </a:lnTo>
                <a:lnTo>
                  <a:pt x="1078774" y="107156"/>
                </a:lnTo>
                <a:lnTo>
                  <a:pt x="1074418" y="111125"/>
                </a:lnTo>
                <a:lnTo>
                  <a:pt x="1070457" y="113903"/>
                </a:lnTo>
                <a:lnTo>
                  <a:pt x="1066101" y="117475"/>
                </a:lnTo>
                <a:lnTo>
                  <a:pt x="1060952" y="119856"/>
                </a:lnTo>
                <a:lnTo>
                  <a:pt x="1056199" y="122237"/>
                </a:lnTo>
                <a:lnTo>
                  <a:pt x="1050655" y="125016"/>
                </a:lnTo>
                <a:lnTo>
                  <a:pt x="1045110" y="126603"/>
                </a:lnTo>
                <a:lnTo>
                  <a:pt x="1039169" y="128191"/>
                </a:lnTo>
                <a:lnTo>
                  <a:pt x="1032832" y="128984"/>
                </a:lnTo>
                <a:lnTo>
                  <a:pt x="1026100" y="129381"/>
                </a:lnTo>
                <a:lnTo>
                  <a:pt x="1018971" y="129381"/>
                </a:lnTo>
                <a:lnTo>
                  <a:pt x="1011842" y="128984"/>
                </a:lnTo>
                <a:lnTo>
                  <a:pt x="1004317" y="127794"/>
                </a:lnTo>
                <a:lnTo>
                  <a:pt x="996792" y="125809"/>
                </a:lnTo>
                <a:lnTo>
                  <a:pt x="988475" y="123428"/>
                </a:lnTo>
                <a:lnTo>
                  <a:pt x="979761" y="119856"/>
                </a:lnTo>
                <a:lnTo>
                  <a:pt x="971048" y="115490"/>
                </a:lnTo>
                <a:lnTo>
                  <a:pt x="960751" y="110728"/>
                </a:lnTo>
                <a:lnTo>
                  <a:pt x="950057" y="105965"/>
                </a:lnTo>
                <a:lnTo>
                  <a:pt x="992435" y="126603"/>
                </a:lnTo>
                <a:lnTo>
                  <a:pt x="1012634" y="135334"/>
                </a:lnTo>
                <a:lnTo>
                  <a:pt x="1022139" y="139700"/>
                </a:lnTo>
                <a:lnTo>
                  <a:pt x="1031248" y="142875"/>
                </a:lnTo>
                <a:lnTo>
                  <a:pt x="1039961" y="145653"/>
                </a:lnTo>
                <a:lnTo>
                  <a:pt x="1049070" y="147637"/>
                </a:lnTo>
                <a:lnTo>
                  <a:pt x="1056991" y="149225"/>
                </a:lnTo>
                <a:lnTo>
                  <a:pt x="1064516" y="149622"/>
                </a:lnTo>
                <a:lnTo>
                  <a:pt x="1068081" y="149622"/>
                </a:lnTo>
                <a:lnTo>
                  <a:pt x="1071645" y="149225"/>
                </a:lnTo>
                <a:lnTo>
                  <a:pt x="1075606" y="148431"/>
                </a:lnTo>
                <a:lnTo>
                  <a:pt x="1078378" y="147637"/>
                </a:lnTo>
                <a:lnTo>
                  <a:pt x="1081546" y="146844"/>
                </a:lnTo>
                <a:lnTo>
                  <a:pt x="1084715" y="145256"/>
                </a:lnTo>
                <a:lnTo>
                  <a:pt x="1087487" y="143272"/>
                </a:lnTo>
                <a:lnTo>
                  <a:pt x="1090260" y="141287"/>
                </a:lnTo>
                <a:lnTo>
                  <a:pt x="1091844" y="155972"/>
                </a:lnTo>
                <a:lnTo>
                  <a:pt x="1092240" y="169069"/>
                </a:lnTo>
                <a:lnTo>
                  <a:pt x="1092240" y="181769"/>
                </a:lnTo>
                <a:lnTo>
                  <a:pt x="1091448" y="194072"/>
                </a:lnTo>
                <a:lnTo>
                  <a:pt x="1093824" y="192087"/>
                </a:lnTo>
                <a:lnTo>
                  <a:pt x="1094616" y="191294"/>
                </a:lnTo>
                <a:lnTo>
                  <a:pt x="1096200" y="191294"/>
                </a:lnTo>
                <a:lnTo>
                  <a:pt x="1097785" y="191691"/>
                </a:lnTo>
                <a:lnTo>
                  <a:pt x="1098973" y="192484"/>
                </a:lnTo>
                <a:lnTo>
                  <a:pt x="1100557" y="194072"/>
                </a:lnTo>
                <a:lnTo>
                  <a:pt x="1101745" y="195659"/>
                </a:lnTo>
                <a:lnTo>
                  <a:pt x="1103329" y="198834"/>
                </a:lnTo>
                <a:lnTo>
                  <a:pt x="1104517" y="201612"/>
                </a:lnTo>
                <a:lnTo>
                  <a:pt x="1106894" y="209153"/>
                </a:lnTo>
                <a:lnTo>
                  <a:pt x="1108478" y="218678"/>
                </a:lnTo>
                <a:lnTo>
                  <a:pt x="1110062" y="228997"/>
                </a:lnTo>
                <a:lnTo>
                  <a:pt x="1110854" y="240506"/>
                </a:lnTo>
                <a:lnTo>
                  <a:pt x="1111250" y="253206"/>
                </a:lnTo>
                <a:lnTo>
                  <a:pt x="1110854" y="265113"/>
                </a:lnTo>
                <a:lnTo>
                  <a:pt x="1110062" y="277019"/>
                </a:lnTo>
                <a:lnTo>
                  <a:pt x="1108478" y="287734"/>
                </a:lnTo>
                <a:lnTo>
                  <a:pt x="1106894" y="296466"/>
                </a:lnTo>
                <a:lnTo>
                  <a:pt x="1104517" y="304006"/>
                </a:lnTo>
                <a:lnTo>
                  <a:pt x="1103329" y="307578"/>
                </a:lnTo>
                <a:lnTo>
                  <a:pt x="1101745" y="309959"/>
                </a:lnTo>
                <a:lnTo>
                  <a:pt x="1100557" y="311944"/>
                </a:lnTo>
                <a:lnTo>
                  <a:pt x="1098973" y="313531"/>
                </a:lnTo>
                <a:lnTo>
                  <a:pt x="1097785" y="314722"/>
                </a:lnTo>
                <a:lnTo>
                  <a:pt x="1096200" y="314722"/>
                </a:lnTo>
                <a:lnTo>
                  <a:pt x="1094220" y="314722"/>
                </a:lnTo>
                <a:lnTo>
                  <a:pt x="1093032" y="313531"/>
                </a:lnTo>
                <a:lnTo>
                  <a:pt x="1091448" y="311547"/>
                </a:lnTo>
                <a:lnTo>
                  <a:pt x="1090260" y="309563"/>
                </a:lnTo>
                <a:lnTo>
                  <a:pt x="1088279" y="306784"/>
                </a:lnTo>
                <a:lnTo>
                  <a:pt x="1087091" y="303213"/>
                </a:lnTo>
                <a:lnTo>
                  <a:pt x="1085111" y="295275"/>
                </a:lnTo>
                <a:lnTo>
                  <a:pt x="1083923" y="305594"/>
                </a:lnTo>
                <a:lnTo>
                  <a:pt x="1081546" y="316309"/>
                </a:lnTo>
                <a:lnTo>
                  <a:pt x="1079566" y="327025"/>
                </a:lnTo>
                <a:lnTo>
                  <a:pt x="1077190" y="336550"/>
                </a:lnTo>
                <a:lnTo>
                  <a:pt x="1074022" y="346075"/>
                </a:lnTo>
                <a:lnTo>
                  <a:pt x="1070853" y="355997"/>
                </a:lnTo>
                <a:lnTo>
                  <a:pt x="1067289" y="364728"/>
                </a:lnTo>
                <a:lnTo>
                  <a:pt x="1063328" y="373460"/>
                </a:lnTo>
                <a:lnTo>
                  <a:pt x="1058972" y="382588"/>
                </a:lnTo>
                <a:lnTo>
                  <a:pt x="1054219" y="390525"/>
                </a:lnTo>
                <a:lnTo>
                  <a:pt x="1049863" y="398463"/>
                </a:lnTo>
                <a:lnTo>
                  <a:pt x="1044714" y="406003"/>
                </a:lnTo>
                <a:lnTo>
                  <a:pt x="1039565" y="413147"/>
                </a:lnTo>
                <a:lnTo>
                  <a:pt x="1034021" y="420291"/>
                </a:lnTo>
                <a:lnTo>
                  <a:pt x="1028872" y="427038"/>
                </a:lnTo>
                <a:lnTo>
                  <a:pt x="1022931" y="433388"/>
                </a:lnTo>
                <a:lnTo>
                  <a:pt x="1016990" y="439341"/>
                </a:lnTo>
                <a:lnTo>
                  <a:pt x="1011050" y="444897"/>
                </a:lnTo>
                <a:lnTo>
                  <a:pt x="1004713" y="450453"/>
                </a:lnTo>
                <a:lnTo>
                  <a:pt x="998376" y="455216"/>
                </a:lnTo>
                <a:lnTo>
                  <a:pt x="992039" y="459581"/>
                </a:lnTo>
                <a:lnTo>
                  <a:pt x="985702" y="463947"/>
                </a:lnTo>
                <a:lnTo>
                  <a:pt x="979365" y="467519"/>
                </a:lnTo>
                <a:lnTo>
                  <a:pt x="973028" y="471091"/>
                </a:lnTo>
                <a:lnTo>
                  <a:pt x="966692" y="473869"/>
                </a:lnTo>
                <a:lnTo>
                  <a:pt x="959959" y="477044"/>
                </a:lnTo>
                <a:lnTo>
                  <a:pt x="954018" y="479028"/>
                </a:lnTo>
                <a:lnTo>
                  <a:pt x="947681" y="480616"/>
                </a:lnTo>
                <a:lnTo>
                  <a:pt x="941344" y="482600"/>
                </a:lnTo>
                <a:lnTo>
                  <a:pt x="935404" y="483394"/>
                </a:lnTo>
                <a:lnTo>
                  <a:pt x="929067" y="484188"/>
                </a:lnTo>
                <a:lnTo>
                  <a:pt x="923126" y="484188"/>
                </a:lnTo>
                <a:lnTo>
                  <a:pt x="917977" y="484188"/>
                </a:lnTo>
                <a:lnTo>
                  <a:pt x="912829" y="483394"/>
                </a:lnTo>
                <a:lnTo>
                  <a:pt x="908076" y="482203"/>
                </a:lnTo>
                <a:lnTo>
                  <a:pt x="902531" y="480616"/>
                </a:lnTo>
                <a:lnTo>
                  <a:pt x="896987" y="478632"/>
                </a:lnTo>
                <a:lnTo>
                  <a:pt x="891046" y="476647"/>
                </a:lnTo>
                <a:lnTo>
                  <a:pt x="885105" y="473472"/>
                </a:lnTo>
                <a:lnTo>
                  <a:pt x="879561" y="470694"/>
                </a:lnTo>
                <a:lnTo>
                  <a:pt x="873620" y="466725"/>
                </a:lnTo>
                <a:lnTo>
                  <a:pt x="867283" y="463153"/>
                </a:lnTo>
                <a:lnTo>
                  <a:pt x="861342" y="458788"/>
                </a:lnTo>
                <a:lnTo>
                  <a:pt x="855005" y="454025"/>
                </a:lnTo>
                <a:lnTo>
                  <a:pt x="848669" y="449263"/>
                </a:lnTo>
                <a:lnTo>
                  <a:pt x="842728" y="444103"/>
                </a:lnTo>
                <a:lnTo>
                  <a:pt x="836391" y="438150"/>
                </a:lnTo>
                <a:lnTo>
                  <a:pt x="830450" y="432197"/>
                </a:lnTo>
                <a:lnTo>
                  <a:pt x="824114" y="425847"/>
                </a:lnTo>
                <a:lnTo>
                  <a:pt x="818173" y="419497"/>
                </a:lnTo>
                <a:lnTo>
                  <a:pt x="812628" y="412750"/>
                </a:lnTo>
                <a:lnTo>
                  <a:pt x="807083" y="405606"/>
                </a:lnTo>
                <a:lnTo>
                  <a:pt x="801539" y="398463"/>
                </a:lnTo>
                <a:lnTo>
                  <a:pt x="795994" y="390525"/>
                </a:lnTo>
                <a:lnTo>
                  <a:pt x="790845" y="382985"/>
                </a:lnTo>
                <a:lnTo>
                  <a:pt x="786093" y="374650"/>
                </a:lnTo>
                <a:lnTo>
                  <a:pt x="780944" y="366316"/>
                </a:lnTo>
                <a:lnTo>
                  <a:pt x="776588" y="357585"/>
                </a:lnTo>
                <a:lnTo>
                  <a:pt x="772231" y="349250"/>
                </a:lnTo>
                <a:lnTo>
                  <a:pt x="768271" y="340122"/>
                </a:lnTo>
                <a:lnTo>
                  <a:pt x="764706" y="330597"/>
                </a:lnTo>
                <a:lnTo>
                  <a:pt x="761142" y="321469"/>
                </a:lnTo>
                <a:lnTo>
                  <a:pt x="758369" y="311944"/>
                </a:lnTo>
                <a:lnTo>
                  <a:pt x="755201" y="302419"/>
                </a:lnTo>
                <a:lnTo>
                  <a:pt x="753221" y="308769"/>
                </a:lnTo>
                <a:lnTo>
                  <a:pt x="750448" y="313531"/>
                </a:lnTo>
                <a:lnTo>
                  <a:pt x="749260" y="315516"/>
                </a:lnTo>
                <a:lnTo>
                  <a:pt x="748072" y="316706"/>
                </a:lnTo>
                <a:lnTo>
                  <a:pt x="746884" y="317500"/>
                </a:lnTo>
                <a:lnTo>
                  <a:pt x="745696" y="317500"/>
                </a:lnTo>
                <a:lnTo>
                  <a:pt x="743715" y="317500"/>
                </a:lnTo>
                <a:lnTo>
                  <a:pt x="742131" y="316309"/>
                </a:lnTo>
                <a:lnTo>
                  <a:pt x="740943" y="315119"/>
                </a:lnTo>
                <a:lnTo>
                  <a:pt x="739755" y="313134"/>
                </a:lnTo>
                <a:lnTo>
                  <a:pt x="738567" y="310356"/>
                </a:lnTo>
                <a:lnTo>
                  <a:pt x="736983" y="307181"/>
                </a:lnTo>
                <a:lnTo>
                  <a:pt x="734606" y="299641"/>
                </a:lnTo>
                <a:lnTo>
                  <a:pt x="733022" y="290513"/>
                </a:lnTo>
                <a:lnTo>
                  <a:pt x="731834" y="280194"/>
                </a:lnTo>
                <a:lnTo>
                  <a:pt x="730250" y="268288"/>
                </a:lnTo>
                <a:lnTo>
                  <a:pt x="730250" y="255984"/>
                </a:lnTo>
                <a:lnTo>
                  <a:pt x="730250" y="243284"/>
                </a:lnTo>
                <a:lnTo>
                  <a:pt x="731834" y="231775"/>
                </a:lnTo>
                <a:lnTo>
                  <a:pt x="733022" y="221456"/>
                </a:lnTo>
                <a:lnTo>
                  <a:pt x="734606" y="212328"/>
                </a:lnTo>
                <a:lnTo>
                  <a:pt x="736983" y="204787"/>
                </a:lnTo>
                <a:lnTo>
                  <a:pt x="738567" y="201612"/>
                </a:lnTo>
                <a:lnTo>
                  <a:pt x="739755" y="198834"/>
                </a:lnTo>
                <a:lnTo>
                  <a:pt x="740943" y="196453"/>
                </a:lnTo>
                <a:lnTo>
                  <a:pt x="742131" y="195262"/>
                </a:lnTo>
                <a:lnTo>
                  <a:pt x="743715" y="194469"/>
                </a:lnTo>
                <a:lnTo>
                  <a:pt x="745696" y="194072"/>
                </a:lnTo>
                <a:lnTo>
                  <a:pt x="746488" y="194072"/>
                </a:lnTo>
                <a:lnTo>
                  <a:pt x="747280" y="194866"/>
                </a:lnTo>
                <a:lnTo>
                  <a:pt x="747676" y="186531"/>
                </a:lnTo>
                <a:lnTo>
                  <a:pt x="748072" y="178594"/>
                </a:lnTo>
                <a:lnTo>
                  <a:pt x="748864" y="171450"/>
                </a:lnTo>
                <a:lnTo>
                  <a:pt x="750052" y="164306"/>
                </a:lnTo>
                <a:lnTo>
                  <a:pt x="749260" y="155575"/>
                </a:lnTo>
                <a:lnTo>
                  <a:pt x="748864" y="147637"/>
                </a:lnTo>
                <a:lnTo>
                  <a:pt x="748864" y="139700"/>
                </a:lnTo>
                <a:lnTo>
                  <a:pt x="749260" y="132556"/>
                </a:lnTo>
                <a:lnTo>
                  <a:pt x="750052" y="125809"/>
                </a:lnTo>
                <a:lnTo>
                  <a:pt x="751240" y="119459"/>
                </a:lnTo>
                <a:lnTo>
                  <a:pt x="752429" y="113506"/>
                </a:lnTo>
                <a:lnTo>
                  <a:pt x="754013" y="107553"/>
                </a:lnTo>
                <a:lnTo>
                  <a:pt x="755993" y="102394"/>
                </a:lnTo>
                <a:lnTo>
                  <a:pt x="758369" y="98028"/>
                </a:lnTo>
                <a:lnTo>
                  <a:pt x="760746" y="93265"/>
                </a:lnTo>
                <a:lnTo>
                  <a:pt x="763122" y="89694"/>
                </a:lnTo>
                <a:lnTo>
                  <a:pt x="766686" y="85725"/>
                </a:lnTo>
                <a:lnTo>
                  <a:pt x="769459" y="82153"/>
                </a:lnTo>
                <a:lnTo>
                  <a:pt x="773419" y="79375"/>
                </a:lnTo>
                <a:lnTo>
                  <a:pt x="776984" y="76994"/>
                </a:lnTo>
                <a:lnTo>
                  <a:pt x="760350" y="76994"/>
                </a:lnTo>
                <a:lnTo>
                  <a:pt x="747280" y="77390"/>
                </a:lnTo>
                <a:lnTo>
                  <a:pt x="735794" y="78184"/>
                </a:lnTo>
                <a:lnTo>
                  <a:pt x="743715" y="73819"/>
                </a:lnTo>
                <a:lnTo>
                  <a:pt x="752032" y="68659"/>
                </a:lnTo>
                <a:lnTo>
                  <a:pt x="759953" y="63500"/>
                </a:lnTo>
                <a:lnTo>
                  <a:pt x="767874" y="57150"/>
                </a:lnTo>
                <a:lnTo>
                  <a:pt x="782924" y="45640"/>
                </a:lnTo>
                <a:lnTo>
                  <a:pt x="790053" y="40878"/>
                </a:lnTo>
                <a:lnTo>
                  <a:pt x="796390" y="36909"/>
                </a:lnTo>
                <a:lnTo>
                  <a:pt x="814212" y="28178"/>
                </a:lnTo>
                <a:lnTo>
                  <a:pt x="831242" y="21034"/>
                </a:lnTo>
                <a:lnTo>
                  <a:pt x="848273" y="15081"/>
                </a:lnTo>
                <a:lnTo>
                  <a:pt x="864511" y="9922"/>
                </a:lnTo>
                <a:lnTo>
                  <a:pt x="880749" y="5953"/>
                </a:lnTo>
                <a:lnTo>
                  <a:pt x="895799" y="3175"/>
                </a:lnTo>
                <a:lnTo>
                  <a:pt x="910849" y="1587"/>
                </a:lnTo>
                <a:lnTo>
                  <a:pt x="925106" y="0"/>
                </a:lnTo>
                <a:close/>
              </a:path>
            </a:pathLst>
          </a:custGeom>
          <a:solidFill>
            <a:schemeClr val="accent3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solidFill>
                <a:schemeClr val="lt1"/>
              </a:solidFill>
              <a:latin typeface="+mn-lt"/>
              <a:ea typeface="+mn-ea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 flipH="1">
            <a:off x="7735570" y="5477510"/>
            <a:ext cx="3749675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27" name="文本框 26"/>
          <p:cNvSpPr txBox="1"/>
          <p:nvPr/>
        </p:nvSpPr>
        <p:spPr>
          <a:xfrm flipH="1">
            <a:off x="8263890" y="3916680"/>
            <a:ext cx="3749675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28" name="文本框 27"/>
          <p:cNvSpPr txBox="1"/>
          <p:nvPr/>
        </p:nvSpPr>
        <p:spPr>
          <a:xfrm flipH="1">
            <a:off x="7898765" y="2491105"/>
            <a:ext cx="3749675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29" name="文本框 28"/>
          <p:cNvSpPr txBox="1"/>
          <p:nvPr/>
        </p:nvSpPr>
        <p:spPr>
          <a:xfrm flipH="1">
            <a:off x="715645" y="5477510"/>
            <a:ext cx="3749675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30" name="文本框 29"/>
          <p:cNvSpPr txBox="1"/>
          <p:nvPr/>
        </p:nvSpPr>
        <p:spPr>
          <a:xfrm flipH="1">
            <a:off x="138430" y="3916680"/>
            <a:ext cx="3749675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32" name="文本框 31"/>
          <p:cNvSpPr txBox="1"/>
          <p:nvPr/>
        </p:nvSpPr>
        <p:spPr>
          <a:xfrm flipH="1">
            <a:off x="541020" y="2491105"/>
            <a:ext cx="3749675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3" name="矩形标注 2"/>
          <p:cNvSpPr/>
          <p:nvPr/>
        </p:nvSpPr>
        <p:spPr>
          <a:xfrm>
            <a:off x="138430" y="3801745"/>
            <a:ext cx="3806825" cy="782955"/>
          </a:xfrm>
          <a:prstGeom prst="wedgeRectCallout">
            <a:avLst>
              <a:gd name="adj1" fmla="val 59174"/>
              <a:gd name="adj2" fmla="val -3475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标注 32"/>
          <p:cNvSpPr/>
          <p:nvPr/>
        </p:nvSpPr>
        <p:spPr>
          <a:xfrm>
            <a:off x="658495" y="5352415"/>
            <a:ext cx="3806825" cy="782955"/>
          </a:xfrm>
          <a:prstGeom prst="wedgeRectCallout">
            <a:avLst>
              <a:gd name="adj1" fmla="val 52318"/>
              <a:gd name="adj2" fmla="val -10141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标注 34"/>
          <p:cNvSpPr/>
          <p:nvPr/>
        </p:nvSpPr>
        <p:spPr>
          <a:xfrm flipH="1">
            <a:off x="8206740" y="3801745"/>
            <a:ext cx="3806825" cy="782955"/>
          </a:xfrm>
          <a:prstGeom prst="wedgeRectCallout">
            <a:avLst>
              <a:gd name="adj1" fmla="val 59174"/>
              <a:gd name="adj2" fmla="val -3475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标注 35"/>
          <p:cNvSpPr/>
          <p:nvPr/>
        </p:nvSpPr>
        <p:spPr>
          <a:xfrm flipH="1">
            <a:off x="7841615" y="2367915"/>
            <a:ext cx="3806825" cy="782955"/>
          </a:xfrm>
          <a:prstGeom prst="wedgeRectCallout">
            <a:avLst>
              <a:gd name="adj1" fmla="val 59174"/>
              <a:gd name="adj2" fmla="val -3475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" name="TextBox 25"/>
          <p:cNvSpPr txBox="1"/>
          <p:nvPr/>
        </p:nvSpPr>
        <p:spPr>
          <a:xfrm>
            <a:off x="127000" y="95250"/>
            <a:ext cx="655383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 fontAlgn="base"/>
            <a:r>
              <a:rPr lang="en-US" altLang="zh-CN" sz="2400" strike="noStrike" noProof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-</a:t>
            </a:r>
            <a:r>
              <a:rPr lang="zh-CN" altLang="en-US" sz="2400" strike="noStrike" noProof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我的专业能力</a:t>
            </a:r>
            <a:r>
              <a:rPr lang="en-US" altLang="zh-CN" sz="2400" strike="noStrike" noProof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/My professional ability</a:t>
            </a:r>
          </a:p>
        </p:txBody>
      </p:sp>
      <p:sp>
        <p:nvSpPr>
          <p:cNvPr id="2" name="正五边形 1"/>
          <p:cNvSpPr/>
          <p:nvPr/>
        </p:nvSpPr>
        <p:spPr>
          <a:xfrm>
            <a:off x="5392420" y="1299210"/>
            <a:ext cx="1286510" cy="1224915"/>
          </a:xfrm>
          <a:prstGeom prst="pent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正五边形 2"/>
          <p:cNvSpPr/>
          <p:nvPr/>
        </p:nvSpPr>
        <p:spPr>
          <a:xfrm rot="2160000">
            <a:off x="4356735" y="1647825"/>
            <a:ext cx="1286510" cy="1224915"/>
          </a:xfrm>
          <a:prstGeom prst="pentagon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正五边形 3"/>
          <p:cNvSpPr/>
          <p:nvPr/>
        </p:nvSpPr>
        <p:spPr>
          <a:xfrm rot="4320000">
            <a:off x="3729355" y="2589530"/>
            <a:ext cx="1286510" cy="1224915"/>
          </a:xfrm>
          <a:prstGeom prst="pent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正五边形 4"/>
          <p:cNvSpPr/>
          <p:nvPr/>
        </p:nvSpPr>
        <p:spPr>
          <a:xfrm rot="17280000" flipV="1">
            <a:off x="3740150" y="3733800"/>
            <a:ext cx="1286510" cy="1224915"/>
          </a:xfrm>
          <a:prstGeom prst="pentagon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正五边形 5"/>
          <p:cNvSpPr/>
          <p:nvPr/>
        </p:nvSpPr>
        <p:spPr>
          <a:xfrm rot="4320000">
            <a:off x="4397375" y="4594225"/>
            <a:ext cx="1286510" cy="1224915"/>
          </a:xfrm>
          <a:prstGeom prst="pent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正五边形 7"/>
          <p:cNvSpPr/>
          <p:nvPr/>
        </p:nvSpPr>
        <p:spPr>
          <a:xfrm rot="2160000">
            <a:off x="5431790" y="4917440"/>
            <a:ext cx="1286510" cy="1224915"/>
          </a:xfrm>
          <a:prstGeom prst="pentagon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正五边形 8"/>
          <p:cNvSpPr/>
          <p:nvPr/>
        </p:nvSpPr>
        <p:spPr>
          <a:xfrm rot="2160000">
            <a:off x="6497955" y="1647825"/>
            <a:ext cx="1286510" cy="1224915"/>
          </a:xfrm>
          <a:prstGeom prst="pentagon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正五边形 9"/>
          <p:cNvSpPr/>
          <p:nvPr/>
        </p:nvSpPr>
        <p:spPr>
          <a:xfrm rot="4320000">
            <a:off x="7176770" y="2589530"/>
            <a:ext cx="1286510" cy="1224915"/>
          </a:xfrm>
          <a:prstGeom prst="pent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正五边形 10"/>
          <p:cNvSpPr/>
          <p:nvPr/>
        </p:nvSpPr>
        <p:spPr>
          <a:xfrm rot="17280000" flipV="1">
            <a:off x="7176770" y="3744595"/>
            <a:ext cx="1286510" cy="1224915"/>
          </a:xfrm>
          <a:prstGeom prst="pentagon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正五边形 11"/>
          <p:cNvSpPr/>
          <p:nvPr/>
        </p:nvSpPr>
        <p:spPr>
          <a:xfrm rot="4320000">
            <a:off x="6527800" y="4605655"/>
            <a:ext cx="1286510" cy="1224915"/>
          </a:xfrm>
          <a:prstGeom prst="pent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文本框 22"/>
          <p:cNvSpPr txBox="1"/>
          <p:nvPr/>
        </p:nvSpPr>
        <p:spPr>
          <a:xfrm flipH="1">
            <a:off x="6989445" y="809625"/>
            <a:ext cx="391541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5" name="文本框 22"/>
          <p:cNvSpPr txBox="1"/>
          <p:nvPr/>
        </p:nvSpPr>
        <p:spPr>
          <a:xfrm flipH="1">
            <a:off x="8359140" y="1701165"/>
            <a:ext cx="351536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6" name="文本框 22"/>
          <p:cNvSpPr txBox="1"/>
          <p:nvPr/>
        </p:nvSpPr>
        <p:spPr>
          <a:xfrm flipH="1">
            <a:off x="8944610" y="2840355"/>
            <a:ext cx="2929255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7" name="文本框 22"/>
          <p:cNvSpPr txBox="1"/>
          <p:nvPr/>
        </p:nvSpPr>
        <p:spPr>
          <a:xfrm flipH="1">
            <a:off x="8944610" y="4059555"/>
            <a:ext cx="292989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8" name="文本框 22"/>
          <p:cNvSpPr txBox="1"/>
          <p:nvPr/>
        </p:nvSpPr>
        <p:spPr>
          <a:xfrm flipH="1">
            <a:off x="8457565" y="5226050"/>
            <a:ext cx="3416935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26" name="文本框 22"/>
          <p:cNvSpPr txBox="1"/>
          <p:nvPr/>
        </p:nvSpPr>
        <p:spPr>
          <a:xfrm flipH="1">
            <a:off x="1725295" y="6050915"/>
            <a:ext cx="391541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28" name="文本框 22"/>
          <p:cNvSpPr txBox="1"/>
          <p:nvPr/>
        </p:nvSpPr>
        <p:spPr>
          <a:xfrm flipH="1">
            <a:off x="1021715" y="1633220"/>
            <a:ext cx="350647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29" name="文本框 22"/>
          <p:cNvSpPr txBox="1"/>
          <p:nvPr/>
        </p:nvSpPr>
        <p:spPr>
          <a:xfrm flipH="1">
            <a:off x="807085" y="2772410"/>
            <a:ext cx="2971165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30" name="文本框 22"/>
          <p:cNvSpPr txBox="1"/>
          <p:nvPr/>
        </p:nvSpPr>
        <p:spPr>
          <a:xfrm flipH="1">
            <a:off x="807085" y="3991610"/>
            <a:ext cx="2971165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31" name="文本框 22"/>
          <p:cNvSpPr txBox="1"/>
          <p:nvPr/>
        </p:nvSpPr>
        <p:spPr>
          <a:xfrm flipH="1">
            <a:off x="1120140" y="5158105"/>
            <a:ext cx="350647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4390" name="微信 1209"/>
          <p:cNvSpPr/>
          <p:nvPr/>
        </p:nvSpPr>
        <p:spPr>
          <a:xfrm>
            <a:off x="5811520" y="1684655"/>
            <a:ext cx="450215" cy="504825"/>
          </a:xfrm>
          <a:custGeom>
            <a:avLst/>
            <a:gdLst/>
            <a:ahLst/>
            <a:cxnLst/>
            <a:rect l="0" t="0" r="0" b="0"/>
            <a:pathLst>
              <a:path w="969654" h="903534">
                <a:moveTo>
                  <a:pt x="813088" y="487443"/>
                </a:moveTo>
                <a:cubicBezTo>
                  <a:pt x="793206" y="487443"/>
                  <a:pt x="777088" y="503561"/>
                  <a:pt x="777088" y="523443"/>
                </a:cubicBezTo>
                <a:cubicBezTo>
                  <a:pt x="777088" y="543325"/>
                  <a:pt x="793206" y="559443"/>
                  <a:pt x="813088" y="559443"/>
                </a:cubicBezTo>
                <a:cubicBezTo>
                  <a:pt x="832970" y="559443"/>
                  <a:pt x="849088" y="543325"/>
                  <a:pt x="849088" y="523443"/>
                </a:cubicBezTo>
                <a:cubicBezTo>
                  <a:pt x="849088" y="503561"/>
                  <a:pt x="832970" y="487443"/>
                  <a:pt x="813088" y="487443"/>
                </a:cubicBezTo>
                <a:close/>
                <a:moveTo>
                  <a:pt x="606961" y="487443"/>
                </a:moveTo>
                <a:cubicBezTo>
                  <a:pt x="587079" y="487443"/>
                  <a:pt x="570961" y="503561"/>
                  <a:pt x="570961" y="523443"/>
                </a:cubicBezTo>
                <a:cubicBezTo>
                  <a:pt x="570961" y="543325"/>
                  <a:pt x="587079" y="559443"/>
                  <a:pt x="606961" y="559443"/>
                </a:cubicBezTo>
                <a:cubicBezTo>
                  <a:pt x="626843" y="559443"/>
                  <a:pt x="642961" y="543325"/>
                  <a:pt x="642961" y="523443"/>
                </a:cubicBezTo>
                <a:cubicBezTo>
                  <a:pt x="642961" y="503561"/>
                  <a:pt x="626843" y="487443"/>
                  <a:pt x="606961" y="487443"/>
                </a:cubicBezTo>
                <a:close/>
                <a:moveTo>
                  <a:pt x="691345" y="336511"/>
                </a:moveTo>
                <a:cubicBezTo>
                  <a:pt x="769490" y="335080"/>
                  <a:pt x="847112" y="364668"/>
                  <a:pt x="901758" y="422110"/>
                </a:cubicBezTo>
                <a:cubicBezTo>
                  <a:pt x="999759" y="525126"/>
                  <a:pt x="990612" y="681640"/>
                  <a:pt x="881173" y="774306"/>
                </a:cubicBezTo>
                <a:lnTo>
                  <a:pt x="905846" y="903534"/>
                </a:lnTo>
                <a:lnTo>
                  <a:pt x="792422" y="824563"/>
                </a:lnTo>
                <a:cubicBezTo>
                  <a:pt x="666952" y="867914"/>
                  <a:pt x="525982" y="820668"/>
                  <a:pt x="459770" y="713074"/>
                </a:cubicBezTo>
                <a:cubicBezTo>
                  <a:pt x="386891" y="594648"/>
                  <a:pt x="429055" y="444146"/>
                  <a:pt x="554971" y="373268"/>
                </a:cubicBezTo>
                <a:cubicBezTo>
                  <a:pt x="597384" y="349394"/>
                  <a:pt x="644458" y="337369"/>
                  <a:pt x="691345" y="336511"/>
                </a:cubicBezTo>
                <a:close/>
                <a:moveTo>
                  <a:pt x="547874" y="187267"/>
                </a:moveTo>
                <a:cubicBezTo>
                  <a:pt x="518051" y="187267"/>
                  <a:pt x="493874" y="211444"/>
                  <a:pt x="493874" y="241267"/>
                </a:cubicBezTo>
                <a:cubicBezTo>
                  <a:pt x="493874" y="271090"/>
                  <a:pt x="518051" y="295267"/>
                  <a:pt x="547874" y="295267"/>
                </a:cubicBezTo>
                <a:cubicBezTo>
                  <a:pt x="577697" y="295267"/>
                  <a:pt x="601874" y="271090"/>
                  <a:pt x="601874" y="241267"/>
                </a:cubicBezTo>
                <a:cubicBezTo>
                  <a:pt x="601874" y="211444"/>
                  <a:pt x="577697" y="187267"/>
                  <a:pt x="547874" y="187267"/>
                </a:cubicBezTo>
                <a:close/>
                <a:moveTo>
                  <a:pt x="294449" y="187267"/>
                </a:moveTo>
                <a:cubicBezTo>
                  <a:pt x="264626" y="187267"/>
                  <a:pt x="240449" y="211444"/>
                  <a:pt x="240449" y="241267"/>
                </a:cubicBezTo>
                <a:cubicBezTo>
                  <a:pt x="240449" y="271090"/>
                  <a:pt x="264626" y="295267"/>
                  <a:pt x="294449" y="295267"/>
                </a:cubicBezTo>
                <a:cubicBezTo>
                  <a:pt x="324272" y="295267"/>
                  <a:pt x="348449" y="271090"/>
                  <a:pt x="348449" y="241267"/>
                </a:cubicBezTo>
                <a:cubicBezTo>
                  <a:pt x="348449" y="211444"/>
                  <a:pt x="324272" y="187267"/>
                  <a:pt x="294449" y="187267"/>
                </a:cubicBezTo>
                <a:close/>
                <a:moveTo>
                  <a:pt x="408549" y="168"/>
                </a:moveTo>
                <a:cubicBezTo>
                  <a:pt x="456533" y="-1113"/>
                  <a:pt x="505397" y="4870"/>
                  <a:pt x="553141" y="18800"/>
                </a:cubicBezTo>
                <a:cubicBezTo>
                  <a:pt x="730896" y="70663"/>
                  <a:pt x="843952" y="217556"/>
                  <a:pt x="840274" y="375462"/>
                </a:cubicBezTo>
                <a:cubicBezTo>
                  <a:pt x="754752" y="310337"/>
                  <a:pt x="632797" y="302687"/>
                  <a:pt x="535419" y="357502"/>
                </a:cubicBezTo>
                <a:cubicBezTo>
                  <a:pt x="409503" y="428380"/>
                  <a:pt x="367339" y="578882"/>
                  <a:pt x="440218" y="697308"/>
                </a:cubicBezTo>
                <a:cubicBezTo>
                  <a:pt x="450352" y="713775"/>
                  <a:pt x="462237" y="728829"/>
                  <a:pt x="478397" y="739559"/>
                </a:cubicBezTo>
                <a:cubicBezTo>
                  <a:pt x="442192" y="745523"/>
                  <a:pt x="404623" y="745773"/>
                  <a:pt x="366675" y="741395"/>
                </a:cubicBezTo>
                <a:lnTo>
                  <a:pt x="245711" y="837584"/>
                </a:lnTo>
                <a:lnTo>
                  <a:pt x="214226" y="696474"/>
                </a:lnTo>
                <a:cubicBezTo>
                  <a:pt x="11680" y="595442"/>
                  <a:pt x="-59861" y="368389"/>
                  <a:pt x="54436" y="189343"/>
                </a:cubicBezTo>
                <a:cubicBezTo>
                  <a:pt x="128564" y="73222"/>
                  <a:pt x="264598" y="4010"/>
                  <a:pt x="408549" y="16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419" name="拉包 818"/>
          <p:cNvSpPr/>
          <p:nvPr/>
        </p:nvSpPr>
        <p:spPr>
          <a:xfrm>
            <a:off x="4626610" y="2045335"/>
            <a:ext cx="610870" cy="60706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282" h="235">
                <a:moveTo>
                  <a:pt x="28" y="131"/>
                </a:moveTo>
                <a:cubicBezTo>
                  <a:pt x="28" y="53"/>
                  <a:pt x="28" y="53"/>
                  <a:pt x="28" y="53"/>
                </a:cubicBezTo>
                <a:cubicBezTo>
                  <a:pt x="28" y="44"/>
                  <a:pt x="36" y="36"/>
                  <a:pt x="46" y="36"/>
                </a:cubicBezTo>
                <a:cubicBezTo>
                  <a:pt x="62" y="36"/>
                  <a:pt x="62" y="36"/>
                  <a:pt x="62" y="36"/>
                </a:cubicBezTo>
                <a:cubicBezTo>
                  <a:pt x="62" y="148"/>
                  <a:pt x="62" y="148"/>
                  <a:pt x="62" y="148"/>
                </a:cubicBezTo>
                <a:cubicBezTo>
                  <a:pt x="46" y="148"/>
                  <a:pt x="46" y="148"/>
                  <a:pt x="46" y="148"/>
                </a:cubicBezTo>
                <a:cubicBezTo>
                  <a:pt x="36" y="148"/>
                  <a:pt x="28" y="140"/>
                  <a:pt x="28" y="131"/>
                </a:cubicBezTo>
                <a:close/>
                <a:moveTo>
                  <a:pt x="214" y="131"/>
                </a:moveTo>
                <a:cubicBezTo>
                  <a:pt x="214" y="53"/>
                  <a:pt x="214" y="53"/>
                  <a:pt x="214" y="53"/>
                </a:cubicBezTo>
                <a:cubicBezTo>
                  <a:pt x="214" y="44"/>
                  <a:pt x="207" y="36"/>
                  <a:pt x="197" y="36"/>
                </a:cubicBezTo>
                <a:cubicBezTo>
                  <a:pt x="180" y="36"/>
                  <a:pt x="180" y="36"/>
                  <a:pt x="180" y="36"/>
                </a:cubicBezTo>
                <a:cubicBezTo>
                  <a:pt x="180" y="148"/>
                  <a:pt x="180" y="148"/>
                  <a:pt x="180" y="148"/>
                </a:cubicBezTo>
                <a:cubicBezTo>
                  <a:pt x="197" y="148"/>
                  <a:pt x="197" y="148"/>
                  <a:pt x="197" y="148"/>
                </a:cubicBezTo>
                <a:cubicBezTo>
                  <a:pt x="207" y="148"/>
                  <a:pt x="214" y="140"/>
                  <a:pt x="214" y="131"/>
                </a:cubicBezTo>
                <a:close/>
                <a:moveTo>
                  <a:pt x="154" y="36"/>
                </a:moveTo>
                <a:cubicBezTo>
                  <a:pt x="152" y="21"/>
                  <a:pt x="143" y="13"/>
                  <a:pt x="131" y="13"/>
                </a:cubicBezTo>
                <a:cubicBezTo>
                  <a:pt x="112" y="13"/>
                  <a:pt x="112" y="13"/>
                  <a:pt x="112" y="13"/>
                </a:cubicBezTo>
                <a:cubicBezTo>
                  <a:pt x="100" y="13"/>
                  <a:pt x="91" y="21"/>
                  <a:pt x="89" y="36"/>
                </a:cubicBezTo>
                <a:cubicBezTo>
                  <a:pt x="77" y="36"/>
                  <a:pt x="77" y="36"/>
                  <a:pt x="77" y="36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166" y="148"/>
                  <a:pt x="166" y="148"/>
                  <a:pt x="166" y="148"/>
                </a:cubicBezTo>
                <a:cubicBezTo>
                  <a:pt x="166" y="36"/>
                  <a:pt x="166" y="36"/>
                  <a:pt x="166" y="36"/>
                </a:cubicBezTo>
                <a:lnTo>
                  <a:pt x="154" y="36"/>
                </a:lnTo>
                <a:close/>
                <a:moveTo>
                  <a:pt x="101" y="36"/>
                </a:moveTo>
                <a:cubicBezTo>
                  <a:pt x="102" y="23"/>
                  <a:pt x="110" y="23"/>
                  <a:pt x="112" y="23"/>
                </a:cubicBezTo>
                <a:cubicBezTo>
                  <a:pt x="131" y="23"/>
                  <a:pt x="131" y="23"/>
                  <a:pt x="131" y="23"/>
                </a:cubicBezTo>
                <a:cubicBezTo>
                  <a:pt x="137" y="23"/>
                  <a:pt x="141" y="27"/>
                  <a:pt x="142" y="36"/>
                </a:cubicBezTo>
                <a:lnTo>
                  <a:pt x="101" y="36"/>
                </a:lnTo>
                <a:close/>
                <a:moveTo>
                  <a:pt x="42" y="187"/>
                </a:moveTo>
                <a:cubicBezTo>
                  <a:pt x="28" y="187"/>
                  <a:pt x="17" y="198"/>
                  <a:pt x="17" y="211"/>
                </a:cubicBezTo>
                <a:cubicBezTo>
                  <a:pt x="17" y="224"/>
                  <a:pt x="28" y="235"/>
                  <a:pt x="42" y="235"/>
                </a:cubicBezTo>
                <a:cubicBezTo>
                  <a:pt x="55" y="235"/>
                  <a:pt x="66" y="224"/>
                  <a:pt x="66" y="211"/>
                </a:cubicBezTo>
                <a:cubicBezTo>
                  <a:pt x="66" y="198"/>
                  <a:pt x="55" y="187"/>
                  <a:pt x="42" y="187"/>
                </a:cubicBezTo>
                <a:close/>
                <a:moveTo>
                  <a:pt x="42" y="224"/>
                </a:moveTo>
                <a:cubicBezTo>
                  <a:pt x="34" y="224"/>
                  <a:pt x="29" y="218"/>
                  <a:pt x="29" y="211"/>
                </a:cubicBezTo>
                <a:cubicBezTo>
                  <a:pt x="29" y="204"/>
                  <a:pt x="34" y="198"/>
                  <a:pt x="42" y="198"/>
                </a:cubicBezTo>
                <a:cubicBezTo>
                  <a:pt x="49" y="198"/>
                  <a:pt x="54" y="204"/>
                  <a:pt x="54" y="211"/>
                </a:cubicBezTo>
                <a:cubicBezTo>
                  <a:pt x="54" y="218"/>
                  <a:pt x="49" y="224"/>
                  <a:pt x="42" y="224"/>
                </a:cubicBezTo>
                <a:close/>
                <a:moveTo>
                  <a:pt x="202" y="187"/>
                </a:moveTo>
                <a:cubicBezTo>
                  <a:pt x="188" y="187"/>
                  <a:pt x="177" y="198"/>
                  <a:pt x="177" y="211"/>
                </a:cubicBezTo>
                <a:cubicBezTo>
                  <a:pt x="177" y="224"/>
                  <a:pt x="188" y="235"/>
                  <a:pt x="202" y="235"/>
                </a:cubicBezTo>
                <a:cubicBezTo>
                  <a:pt x="215" y="235"/>
                  <a:pt x="226" y="224"/>
                  <a:pt x="226" y="211"/>
                </a:cubicBezTo>
                <a:cubicBezTo>
                  <a:pt x="226" y="198"/>
                  <a:pt x="215" y="187"/>
                  <a:pt x="202" y="187"/>
                </a:cubicBezTo>
                <a:close/>
                <a:moveTo>
                  <a:pt x="202" y="224"/>
                </a:moveTo>
                <a:cubicBezTo>
                  <a:pt x="194" y="224"/>
                  <a:pt x="189" y="218"/>
                  <a:pt x="189" y="211"/>
                </a:cubicBezTo>
                <a:cubicBezTo>
                  <a:pt x="189" y="204"/>
                  <a:pt x="194" y="198"/>
                  <a:pt x="202" y="198"/>
                </a:cubicBezTo>
                <a:cubicBezTo>
                  <a:pt x="209" y="198"/>
                  <a:pt x="214" y="204"/>
                  <a:pt x="214" y="211"/>
                </a:cubicBezTo>
                <a:cubicBezTo>
                  <a:pt x="214" y="218"/>
                  <a:pt x="209" y="224"/>
                  <a:pt x="202" y="224"/>
                </a:cubicBezTo>
                <a:close/>
                <a:moveTo>
                  <a:pt x="275" y="20"/>
                </a:moveTo>
                <a:cubicBezTo>
                  <a:pt x="246" y="36"/>
                  <a:pt x="246" y="36"/>
                  <a:pt x="246" y="36"/>
                </a:cubicBezTo>
                <a:cubicBezTo>
                  <a:pt x="246" y="179"/>
                  <a:pt x="246" y="179"/>
                  <a:pt x="246" y="179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40"/>
                  <a:pt x="0" y="140"/>
                  <a:pt x="0" y="140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9" y="160"/>
                  <a:pt x="19" y="160"/>
                  <a:pt x="19" y="160"/>
                </a:cubicBezTo>
                <a:cubicBezTo>
                  <a:pt x="226" y="160"/>
                  <a:pt x="226" y="160"/>
                  <a:pt x="226" y="160"/>
                </a:cubicBezTo>
                <a:cubicBezTo>
                  <a:pt x="226" y="31"/>
                  <a:pt x="226" y="31"/>
                  <a:pt x="226" y="31"/>
                </a:cubicBezTo>
                <a:cubicBezTo>
                  <a:pt x="226" y="31"/>
                  <a:pt x="226" y="30"/>
                  <a:pt x="226" y="29"/>
                </a:cubicBezTo>
                <a:cubicBezTo>
                  <a:pt x="227" y="26"/>
                  <a:pt x="228" y="23"/>
                  <a:pt x="231" y="22"/>
                </a:cubicBezTo>
                <a:cubicBezTo>
                  <a:pt x="266" y="3"/>
                  <a:pt x="266" y="3"/>
                  <a:pt x="266" y="3"/>
                </a:cubicBezTo>
                <a:cubicBezTo>
                  <a:pt x="271" y="0"/>
                  <a:pt x="277" y="2"/>
                  <a:pt x="279" y="7"/>
                </a:cubicBezTo>
                <a:cubicBezTo>
                  <a:pt x="282" y="12"/>
                  <a:pt x="280" y="17"/>
                  <a:pt x="275" y="2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420" name="咖啡 819"/>
          <p:cNvSpPr/>
          <p:nvPr/>
        </p:nvSpPr>
        <p:spPr>
          <a:xfrm>
            <a:off x="4119245" y="2826385"/>
            <a:ext cx="507365" cy="729615"/>
          </a:xfrm>
          <a:custGeom>
            <a:avLst/>
            <a:gdLst/>
            <a:ahLst/>
            <a:cxnLst>
              <a:cxn ang="0">
                <a:pos x="371445" y="4170766"/>
              </a:cxn>
              <a:cxn ang="0">
                <a:pos x="1792630" y="4800430"/>
              </a:cxn>
              <a:cxn ang="0">
                <a:pos x="3197663" y="4203058"/>
              </a:cxn>
              <a:cxn ang="0">
                <a:pos x="3407611" y="4299927"/>
              </a:cxn>
              <a:cxn ang="0">
                <a:pos x="1792630" y="5042605"/>
              </a:cxn>
              <a:cxn ang="0">
                <a:pos x="145346" y="4267639"/>
              </a:cxn>
              <a:cxn ang="0">
                <a:pos x="371445" y="4170766"/>
              </a:cxn>
              <a:cxn ang="0">
                <a:pos x="3746756" y="2669270"/>
              </a:cxn>
              <a:cxn ang="0">
                <a:pos x="4166650" y="3185913"/>
              </a:cxn>
              <a:cxn ang="0">
                <a:pos x="3633706" y="3718701"/>
              </a:cxn>
              <a:cxn ang="0">
                <a:pos x="3439911" y="3686415"/>
              </a:cxn>
              <a:cxn ang="0">
                <a:pos x="3569109" y="3476526"/>
              </a:cxn>
              <a:cxn ang="0">
                <a:pos x="3633706" y="3492671"/>
              </a:cxn>
              <a:cxn ang="0">
                <a:pos x="3924402" y="3185913"/>
              </a:cxn>
              <a:cxn ang="0">
                <a:pos x="3730608" y="2911445"/>
              </a:cxn>
              <a:cxn ang="0">
                <a:pos x="3746756" y="2669270"/>
              </a:cxn>
              <a:cxn ang="0">
                <a:pos x="3536810" y="2314074"/>
              </a:cxn>
              <a:cxn ang="0">
                <a:pos x="3569109" y="2636978"/>
              </a:cxn>
              <a:cxn ang="0">
                <a:pos x="1792630" y="4412946"/>
              </a:cxn>
              <a:cxn ang="0">
                <a:pos x="0" y="2636978"/>
              </a:cxn>
              <a:cxn ang="0">
                <a:pos x="32302" y="2346365"/>
              </a:cxn>
              <a:cxn ang="0">
                <a:pos x="1792630" y="3266639"/>
              </a:cxn>
              <a:cxn ang="0">
                <a:pos x="3536810" y="2346365"/>
              </a:cxn>
              <a:cxn ang="0">
                <a:pos x="3536810" y="2314074"/>
              </a:cxn>
              <a:cxn ang="0">
                <a:pos x="1792630" y="1603686"/>
              </a:cxn>
              <a:cxn ang="0">
                <a:pos x="3343009" y="2346365"/>
              </a:cxn>
              <a:cxn ang="0">
                <a:pos x="3326861" y="2459381"/>
              </a:cxn>
              <a:cxn ang="0">
                <a:pos x="1792630" y="1942738"/>
              </a:cxn>
              <a:cxn ang="0">
                <a:pos x="242248" y="2459381"/>
              </a:cxn>
              <a:cxn ang="0">
                <a:pos x="226095" y="2346365"/>
              </a:cxn>
              <a:cxn ang="0">
                <a:pos x="1792630" y="1603686"/>
              </a:cxn>
              <a:cxn ang="0">
                <a:pos x="2340261" y="267425"/>
              </a:cxn>
              <a:cxn ang="0">
                <a:pos x="2384732" y="1604557"/>
              </a:cxn>
              <a:cxn ang="0">
                <a:pos x="2340261" y="267425"/>
              </a:cxn>
              <a:cxn ang="0">
                <a:pos x="1183916" y="178285"/>
              </a:cxn>
              <a:cxn ang="0">
                <a:pos x="1228390" y="1515418"/>
              </a:cxn>
              <a:cxn ang="0">
                <a:pos x="1183916" y="178285"/>
              </a:cxn>
              <a:cxn ang="0">
                <a:pos x="1762085" y="0"/>
              </a:cxn>
              <a:cxn ang="0">
                <a:pos x="1806562" y="1337130"/>
              </a:cxn>
              <a:cxn ang="0">
                <a:pos x="1762085" y="0"/>
              </a:cxn>
            </a:cxnLst>
            <a:rect l="0" t="0" r="0" b="0"/>
            <a:pathLst>
              <a:path w="968375" h="1170887">
                <a:moveTo>
                  <a:pt x="86328" y="968447"/>
                </a:moveTo>
                <a:cubicBezTo>
                  <a:pt x="120108" y="1054672"/>
                  <a:pt x="258984" y="1114654"/>
                  <a:pt x="416627" y="1114654"/>
                </a:cubicBezTo>
                <a:cubicBezTo>
                  <a:pt x="566762" y="1114654"/>
                  <a:pt x="701884" y="1058421"/>
                  <a:pt x="743172" y="975945"/>
                </a:cubicBezTo>
                <a:cubicBezTo>
                  <a:pt x="791966" y="998438"/>
                  <a:pt x="791966" y="998438"/>
                  <a:pt x="791966" y="998438"/>
                </a:cubicBezTo>
                <a:cubicBezTo>
                  <a:pt x="743172" y="1103407"/>
                  <a:pt x="589283" y="1170887"/>
                  <a:pt x="416627" y="1170887"/>
                </a:cubicBezTo>
                <a:cubicBezTo>
                  <a:pt x="236464" y="1170887"/>
                  <a:pt x="78821" y="1095909"/>
                  <a:pt x="33780" y="990941"/>
                </a:cubicBezTo>
                <a:cubicBezTo>
                  <a:pt x="86328" y="968447"/>
                  <a:pt x="86328" y="968447"/>
                  <a:pt x="86328" y="968447"/>
                </a:cubicBezTo>
                <a:close/>
                <a:moveTo>
                  <a:pt x="870787" y="619801"/>
                </a:moveTo>
                <a:cubicBezTo>
                  <a:pt x="927088" y="634796"/>
                  <a:pt x="968375" y="683532"/>
                  <a:pt x="968375" y="739765"/>
                </a:cubicBezTo>
                <a:cubicBezTo>
                  <a:pt x="968375" y="810994"/>
                  <a:pt x="912074" y="863478"/>
                  <a:pt x="844513" y="863478"/>
                </a:cubicBezTo>
                <a:cubicBezTo>
                  <a:pt x="829500" y="863478"/>
                  <a:pt x="814486" y="863478"/>
                  <a:pt x="799473" y="855981"/>
                </a:cubicBezTo>
                <a:cubicBezTo>
                  <a:pt x="810733" y="840985"/>
                  <a:pt x="821993" y="822241"/>
                  <a:pt x="829500" y="807245"/>
                </a:cubicBezTo>
                <a:cubicBezTo>
                  <a:pt x="833253" y="807245"/>
                  <a:pt x="840760" y="810994"/>
                  <a:pt x="844513" y="810994"/>
                </a:cubicBezTo>
                <a:cubicBezTo>
                  <a:pt x="882047" y="810994"/>
                  <a:pt x="912074" y="777254"/>
                  <a:pt x="912074" y="739765"/>
                </a:cubicBezTo>
                <a:cubicBezTo>
                  <a:pt x="912074" y="713523"/>
                  <a:pt x="893307" y="687281"/>
                  <a:pt x="867034" y="676034"/>
                </a:cubicBezTo>
                <a:cubicBezTo>
                  <a:pt x="870787" y="661038"/>
                  <a:pt x="870787" y="642294"/>
                  <a:pt x="870787" y="619801"/>
                </a:cubicBezTo>
                <a:close/>
                <a:moveTo>
                  <a:pt x="821993" y="537325"/>
                </a:moveTo>
                <a:cubicBezTo>
                  <a:pt x="825746" y="556070"/>
                  <a:pt x="829500" y="582312"/>
                  <a:pt x="829500" y="612303"/>
                </a:cubicBezTo>
                <a:cubicBezTo>
                  <a:pt x="829500" y="840985"/>
                  <a:pt x="645584" y="1024681"/>
                  <a:pt x="416627" y="1024681"/>
                </a:cubicBezTo>
                <a:cubicBezTo>
                  <a:pt x="187669" y="1024681"/>
                  <a:pt x="0" y="840985"/>
                  <a:pt x="0" y="612303"/>
                </a:cubicBezTo>
                <a:cubicBezTo>
                  <a:pt x="0" y="586061"/>
                  <a:pt x="3753" y="563567"/>
                  <a:pt x="7507" y="544823"/>
                </a:cubicBezTo>
                <a:cubicBezTo>
                  <a:pt x="7507" y="664787"/>
                  <a:pt x="187669" y="758510"/>
                  <a:pt x="416627" y="758510"/>
                </a:cubicBezTo>
                <a:cubicBezTo>
                  <a:pt x="641830" y="758510"/>
                  <a:pt x="821993" y="664787"/>
                  <a:pt x="821993" y="544823"/>
                </a:cubicBezTo>
                <a:cubicBezTo>
                  <a:pt x="821993" y="541074"/>
                  <a:pt x="821993" y="541074"/>
                  <a:pt x="821993" y="537325"/>
                </a:cubicBezTo>
                <a:close/>
                <a:moveTo>
                  <a:pt x="416627" y="372374"/>
                </a:moveTo>
                <a:cubicBezTo>
                  <a:pt x="611803" y="372374"/>
                  <a:pt x="776952" y="451101"/>
                  <a:pt x="776952" y="544823"/>
                </a:cubicBezTo>
                <a:cubicBezTo>
                  <a:pt x="776952" y="556070"/>
                  <a:pt x="776952" y="563567"/>
                  <a:pt x="773199" y="571065"/>
                </a:cubicBezTo>
                <a:cubicBezTo>
                  <a:pt x="716898" y="499836"/>
                  <a:pt x="578023" y="451101"/>
                  <a:pt x="416627" y="451101"/>
                </a:cubicBezTo>
                <a:cubicBezTo>
                  <a:pt x="251477" y="451101"/>
                  <a:pt x="112601" y="499836"/>
                  <a:pt x="56301" y="571065"/>
                </a:cubicBezTo>
                <a:cubicBezTo>
                  <a:pt x="52547" y="563567"/>
                  <a:pt x="52547" y="556070"/>
                  <a:pt x="52547" y="544823"/>
                </a:cubicBezTo>
                <a:cubicBezTo>
                  <a:pt x="52547" y="451101"/>
                  <a:pt x="217696" y="372374"/>
                  <a:pt x="416627" y="372374"/>
                </a:cubicBezTo>
                <a:close/>
                <a:moveTo>
                  <a:pt x="543902" y="62096"/>
                </a:moveTo>
                <a:cubicBezTo>
                  <a:pt x="636930" y="186288"/>
                  <a:pt x="492220" y="196637"/>
                  <a:pt x="554238" y="372576"/>
                </a:cubicBezTo>
                <a:cubicBezTo>
                  <a:pt x="409528" y="155240"/>
                  <a:pt x="585248" y="196637"/>
                  <a:pt x="543902" y="62096"/>
                </a:cubicBezTo>
                <a:close/>
                <a:moveTo>
                  <a:pt x="275155" y="41398"/>
                </a:moveTo>
                <a:cubicBezTo>
                  <a:pt x="368183" y="175939"/>
                  <a:pt x="223472" y="175939"/>
                  <a:pt x="285491" y="351878"/>
                </a:cubicBezTo>
                <a:cubicBezTo>
                  <a:pt x="140780" y="144891"/>
                  <a:pt x="316500" y="186288"/>
                  <a:pt x="275155" y="41398"/>
                </a:cubicBezTo>
                <a:close/>
                <a:moveTo>
                  <a:pt x="409528" y="0"/>
                </a:moveTo>
                <a:cubicBezTo>
                  <a:pt x="502556" y="124192"/>
                  <a:pt x="357846" y="134542"/>
                  <a:pt x="419865" y="310480"/>
                </a:cubicBezTo>
                <a:cubicBezTo>
                  <a:pt x="275155" y="103493"/>
                  <a:pt x="450874" y="144891"/>
                  <a:pt x="409528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451" name="图钉 868"/>
          <p:cNvSpPr/>
          <p:nvPr/>
        </p:nvSpPr>
        <p:spPr>
          <a:xfrm>
            <a:off x="4058285" y="3991610"/>
            <a:ext cx="568325" cy="644525"/>
          </a:xfrm>
          <a:custGeom>
            <a:avLst/>
            <a:gdLst/>
            <a:ahLst/>
            <a:cxnLst/>
            <a:rect l="0" t="0" r="0" b="0"/>
            <a:pathLst>
              <a:path w="1059063" h="1007997">
                <a:moveTo>
                  <a:pt x="703357" y="0"/>
                </a:moveTo>
                <a:lnTo>
                  <a:pt x="1059063" y="345377"/>
                </a:lnTo>
                <a:cubicBezTo>
                  <a:pt x="1011759" y="390684"/>
                  <a:pt x="950318" y="412745"/>
                  <a:pt x="888735" y="411717"/>
                </a:cubicBezTo>
                <a:lnTo>
                  <a:pt x="615617" y="668531"/>
                </a:lnTo>
                <a:cubicBezTo>
                  <a:pt x="643882" y="763675"/>
                  <a:pt x="628025" y="864389"/>
                  <a:pt x="564718" y="936620"/>
                </a:cubicBezTo>
                <a:lnTo>
                  <a:pt x="370217" y="747767"/>
                </a:lnTo>
                <a:cubicBezTo>
                  <a:pt x="247618" y="834750"/>
                  <a:pt x="146199" y="930329"/>
                  <a:pt x="0" y="1007997"/>
                </a:cubicBezTo>
                <a:cubicBezTo>
                  <a:pt x="95002" y="875886"/>
                  <a:pt x="190003" y="777809"/>
                  <a:pt x="284746" y="664777"/>
                </a:cubicBezTo>
                <a:lnTo>
                  <a:pt x="96361" y="481861"/>
                </a:lnTo>
                <a:cubicBezTo>
                  <a:pt x="152055" y="429106"/>
                  <a:pt x="226831" y="406169"/>
                  <a:pt x="303394" y="411783"/>
                </a:cubicBezTo>
                <a:cubicBezTo>
                  <a:pt x="325459" y="413401"/>
                  <a:pt x="347673" y="417390"/>
                  <a:pt x="369433" y="424372"/>
                </a:cubicBezTo>
                <a:lnTo>
                  <a:pt x="642990" y="154959"/>
                </a:lnTo>
                <a:cubicBezTo>
                  <a:pt x="643358" y="99193"/>
                  <a:pt x="663662" y="44083"/>
                  <a:pt x="7033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6661" name="稻壳儿小白白(http://dwz.cn/Wu2UP)"/>
          <p:cNvSpPr>
            <a:spLocks noEditPoints="1"/>
          </p:cNvSpPr>
          <p:nvPr/>
        </p:nvSpPr>
        <p:spPr>
          <a:xfrm>
            <a:off x="4719955" y="4925695"/>
            <a:ext cx="517525" cy="605790"/>
          </a:xfrm>
          <a:custGeom>
            <a:avLst/>
            <a:gdLst/>
            <a:ahLst/>
            <a:cxnLst>
              <a:cxn ang="0">
                <a:pos x="313077" y="111159"/>
              </a:cxn>
              <a:cxn ang="0">
                <a:pos x="293510" y="137315"/>
              </a:cxn>
              <a:cxn ang="0">
                <a:pos x="293510" y="202702"/>
              </a:cxn>
              <a:cxn ang="0">
                <a:pos x="273942" y="228858"/>
              </a:cxn>
              <a:cxn ang="0">
                <a:pos x="130449" y="156931"/>
              </a:cxn>
              <a:cxn ang="0">
                <a:pos x="117404" y="202702"/>
              </a:cxn>
              <a:cxn ang="0">
                <a:pos x="136971" y="255013"/>
              </a:cxn>
              <a:cxn ang="0">
                <a:pos x="65224" y="261551"/>
              </a:cxn>
              <a:cxn ang="0">
                <a:pos x="52180" y="156931"/>
              </a:cxn>
              <a:cxn ang="0">
                <a:pos x="32612" y="156931"/>
              </a:cxn>
              <a:cxn ang="0">
                <a:pos x="0" y="130776"/>
              </a:cxn>
              <a:cxn ang="0">
                <a:pos x="0" y="98082"/>
              </a:cxn>
              <a:cxn ang="0">
                <a:pos x="32612" y="71927"/>
              </a:cxn>
              <a:cxn ang="0">
                <a:pos x="110881" y="71927"/>
              </a:cxn>
              <a:cxn ang="0">
                <a:pos x="273942" y="0"/>
              </a:cxn>
              <a:cxn ang="0">
                <a:pos x="293510" y="26155"/>
              </a:cxn>
              <a:cxn ang="0">
                <a:pos x="293510" y="91543"/>
              </a:cxn>
              <a:cxn ang="0">
                <a:pos x="313077" y="111159"/>
              </a:cxn>
              <a:cxn ang="0">
                <a:pos x="273942" y="32694"/>
              </a:cxn>
              <a:cxn ang="0">
                <a:pos x="136971" y="91543"/>
              </a:cxn>
              <a:cxn ang="0">
                <a:pos x="136971" y="137315"/>
              </a:cxn>
              <a:cxn ang="0">
                <a:pos x="273942" y="196164"/>
              </a:cxn>
              <a:cxn ang="0">
                <a:pos x="273942" y="32694"/>
              </a:cxn>
            </a:cxnLst>
            <a:rect l="0" t="0" r="0" b="0"/>
            <a:pathLst>
              <a:path w="48" h="42">
                <a:moveTo>
                  <a:pt x="48" y="17"/>
                </a:moveTo>
                <a:cubicBezTo>
                  <a:pt x="48" y="19"/>
                  <a:pt x="47" y="21"/>
                  <a:pt x="45" y="21"/>
                </a:cubicBezTo>
                <a:cubicBezTo>
                  <a:pt x="45" y="31"/>
                  <a:pt x="45" y="31"/>
                  <a:pt x="45" y="31"/>
                </a:cubicBezTo>
                <a:cubicBezTo>
                  <a:pt x="45" y="33"/>
                  <a:pt x="43" y="35"/>
                  <a:pt x="42" y="35"/>
                </a:cubicBezTo>
                <a:cubicBezTo>
                  <a:pt x="37" y="31"/>
                  <a:pt x="29" y="25"/>
                  <a:pt x="20" y="24"/>
                </a:cubicBezTo>
                <a:cubicBezTo>
                  <a:pt x="17" y="25"/>
                  <a:pt x="15" y="29"/>
                  <a:pt x="18" y="31"/>
                </a:cubicBezTo>
                <a:cubicBezTo>
                  <a:pt x="16" y="34"/>
                  <a:pt x="18" y="37"/>
                  <a:pt x="21" y="39"/>
                </a:cubicBezTo>
                <a:cubicBezTo>
                  <a:pt x="19" y="42"/>
                  <a:pt x="12" y="42"/>
                  <a:pt x="10" y="40"/>
                </a:cubicBezTo>
                <a:cubicBezTo>
                  <a:pt x="8" y="35"/>
                  <a:pt x="6" y="30"/>
                  <a:pt x="8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2" y="24"/>
                  <a:pt x="0" y="22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5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28" y="11"/>
                  <a:pt x="36" y="5"/>
                  <a:pt x="42" y="0"/>
                </a:cubicBezTo>
                <a:cubicBezTo>
                  <a:pt x="43" y="0"/>
                  <a:pt x="45" y="2"/>
                  <a:pt x="45" y="4"/>
                </a:cubicBezTo>
                <a:cubicBezTo>
                  <a:pt x="45" y="14"/>
                  <a:pt x="45" y="14"/>
                  <a:pt x="45" y="14"/>
                </a:cubicBezTo>
                <a:cubicBezTo>
                  <a:pt x="47" y="14"/>
                  <a:pt x="48" y="16"/>
                  <a:pt x="48" y="17"/>
                </a:cubicBezTo>
                <a:close/>
                <a:moveTo>
                  <a:pt x="42" y="5"/>
                </a:moveTo>
                <a:cubicBezTo>
                  <a:pt x="35" y="10"/>
                  <a:pt x="28" y="13"/>
                  <a:pt x="21" y="14"/>
                </a:cubicBezTo>
                <a:cubicBezTo>
                  <a:pt x="21" y="21"/>
                  <a:pt x="21" y="21"/>
                  <a:pt x="21" y="21"/>
                </a:cubicBezTo>
                <a:cubicBezTo>
                  <a:pt x="28" y="22"/>
                  <a:pt x="35" y="25"/>
                  <a:pt x="42" y="30"/>
                </a:cubicBezTo>
                <a:lnTo>
                  <a:pt x="42" y="5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6732" name="稻壳儿小白白(http://dwz.cn/Wu2UP)"/>
          <p:cNvSpPr>
            <a:spLocks noEditPoints="1"/>
          </p:cNvSpPr>
          <p:nvPr/>
        </p:nvSpPr>
        <p:spPr>
          <a:xfrm>
            <a:off x="5830570" y="5341620"/>
            <a:ext cx="560070" cy="424180"/>
          </a:xfrm>
          <a:custGeom>
            <a:avLst/>
            <a:gdLst/>
            <a:ahLst/>
            <a:cxnLst>
              <a:cxn ang="0">
                <a:pos x="265732" y="110575"/>
              </a:cxn>
              <a:cxn ang="0">
                <a:pos x="116663" y="110575"/>
              </a:cxn>
              <a:cxn ang="0">
                <a:pos x="58331" y="136592"/>
              </a:cxn>
              <a:cxn ang="0">
                <a:pos x="0" y="208141"/>
              </a:cxn>
              <a:cxn ang="0">
                <a:pos x="0" y="208141"/>
              </a:cxn>
              <a:cxn ang="0">
                <a:pos x="0" y="208141"/>
              </a:cxn>
              <a:cxn ang="0">
                <a:pos x="0" y="39026"/>
              </a:cxn>
              <a:cxn ang="0">
                <a:pos x="38888" y="0"/>
              </a:cxn>
              <a:cxn ang="0">
                <a:pos x="90738" y="0"/>
              </a:cxn>
              <a:cxn ang="0">
                <a:pos x="129625" y="39026"/>
              </a:cxn>
              <a:cxn ang="0">
                <a:pos x="129625" y="45531"/>
              </a:cxn>
              <a:cxn ang="0">
                <a:pos x="226844" y="45531"/>
              </a:cxn>
              <a:cxn ang="0">
                <a:pos x="265732" y="84557"/>
              </a:cxn>
              <a:cxn ang="0">
                <a:pos x="265732" y="110575"/>
              </a:cxn>
              <a:cxn ang="0">
                <a:pos x="317582" y="156105"/>
              </a:cxn>
              <a:cxn ang="0">
                <a:pos x="259250" y="221149"/>
              </a:cxn>
              <a:cxn ang="0">
                <a:pos x="213882" y="247167"/>
              </a:cxn>
              <a:cxn ang="0">
                <a:pos x="25925" y="247167"/>
              </a:cxn>
              <a:cxn ang="0">
                <a:pos x="12963" y="234158"/>
              </a:cxn>
              <a:cxn ang="0">
                <a:pos x="12963" y="221149"/>
              </a:cxn>
              <a:cxn ang="0">
                <a:pos x="71294" y="156105"/>
              </a:cxn>
              <a:cxn ang="0">
                <a:pos x="116663" y="130088"/>
              </a:cxn>
              <a:cxn ang="0">
                <a:pos x="311100" y="130088"/>
              </a:cxn>
              <a:cxn ang="0">
                <a:pos x="324063" y="143097"/>
              </a:cxn>
              <a:cxn ang="0">
                <a:pos x="317582" y="156105"/>
              </a:cxn>
            </a:cxnLst>
            <a:rect l="0" t="0" r="0" b="0"/>
            <a:pathLst>
              <a:path w="50" h="38">
                <a:moveTo>
                  <a:pt x="41" y="17"/>
                </a:moveTo>
                <a:cubicBezTo>
                  <a:pt x="18" y="17"/>
                  <a:pt x="18" y="17"/>
                  <a:pt x="18" y="17"/>
                </a:cubicBezTo>
                <a:cubicBezTo>
                  <a:pt x="15" y="17"/>
                  <a:pt x="11" y="19"/>
                  <a:pt x="9" y="21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2" y="0"/>
                  <a:pt x="6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7" y="0"/>
                  <a:pt x="20" y="3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35" y="7"/>
                  <a:pt x="35" y="7"/>
                  <a:pt x="35" y="7"/>
                </a:cubicBezTo>
                <a:cubicBezTo>
                  <a:pt x="38" y="7"/>
                  <a:pt x="41" y="9"/>
                  <a:pt x="41" y="13"/>
                </a:cubicBezTo>
                <a:lnTo>
                  <a:pt x="41" y="17"/>
                </a:lnTo>
                <a:close/>
                <a:moveTo>
                  <a:pt x="49" y="24"/>
                </a:moveTo>
                <a:cubicBezTo>
                  <a:pt x="40" y="34"/>
                  <a:pt x="40" y="34"/>
                  <a:pt x="40" y="34"/>
                </a:cubicBezTo>
                <a:cubicBezTo>
                  <a:pt x="39" y="36"/>
                  <a:pt x="35" y="38"/>
                  <a:pt x="33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3" y="38"/>
                  <a:pt x="2" y="37"/>
                  <a:pt x="2" y="36"/>
                </a:cubicBezTo>
                <a:cubicBezTo>
                  <a:pt x="2" y="35"/>
                  <a:pt x="2" y="35"/>
                  <a:pt x="2" y="34"/>
                </a:cubicBezTo>
                <a:cubicBezTo>
                  <a:pt x="11" y="24"/>
                  <a:pt x="11" y="24"/>
                  <a:pt x="11" y="24"/>
                </a:cubicBezTo>
                <a:cubicBezTo>
                  <a:pt x="13" y="22"/>
                  <a:pt x="16" y="20"/>
                  <a:pt x="18" y="20"/>
                </a:cubicBezTo>
                <a:cubicBezTo>
                  <a:pt x="48" y="20"/>
                  <a:pt x="48" y="20"/>
                  <a:pt x="48" y="20"/>
                </a:cubicBezTo>
                <a:cubicBezTo>
                  <a:pt x="49" y="20"/>
                  <a:pt x="50" y="21"/>
                  <a:pt x="50" y="22"/>
                </a:cubicBezTo>
                <a:cubicBezTo>
                  <a:pt x="50" y="23"/>
                  <a:pt x="49" y="23"/>
                  <a:pt x="49" y="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6664" name="稻壳儿小白白(http://dwz.cn/Wu2UP)"/>
          <p:cNvSpPr>
            <a:spLocks noEditPoints="1"/>
          </p:cNvSpPr>
          <p:nvPr/>
        </p:nvSpPr>
        <p:spPr>
          <a:xfrm>
            <a:off x="7614920" y="2981960"/>
            <a:ext cx="407035" cy="583565"/>
          </a:xfrm>
          <a:custGeom>
            <a:avLst/>
            <a:gdLst/>
            <a:ahLst/>
            <a:cxnLst>
              <a:cxn ang="0">
                <a:pos x="265231" y="310332"/>
              </a:cxn>
              <a:cxn ang="0">
                <a:pos x="0" y="284471"/>
              </a:cxn>
              <a:cxn ang="0">
                <a:pos x="19407" y="45257"/>
              </a:cxn>
              <a:cxn ang="0">
                <a:pos x="45283" y="25861"/>
              </a:cxn>
              <a:cxn ang="0">
                <a:pos x="84098" y="0"/>
              </a:cxn>
              <a:cxn ang="0">
                <a:pos x="109974" y="45257"/>
              </a:cxn>
              <a:cxn ang="0">
                <a:pos x="174664" y="25861"/>
              </a:cxn>
              <a:cxn ang="0">
                <a:pos x="213478" y="0"/>
              </a:cxn>
              <a:cxn ang="0">
                <a:pos x="245824" y="45257"/>
              </a:cxn>
              <a:cxn ang="0">
                <a:pos x="291107" y="64653"/>
              </a:cxn>
              <a:cxn ang="0">
                <a:pos x="71159" y="161631"/>
              </a:cxn>
              <a:cxn ang="0">
                <a:pos x="19407" y="109909"/>
              </a:cxn>
              <a:cxn ang="0">
                <a:pos x="71159" y="161631"/>
              </a:cxn>
              <a:cxn ang="0">
                <a:pos x="71159" y="168097"/>
              </a:cxn>
              <a:cxn ang="0">
                <a:pos x="19407" y="226284"/>
              </a:cxn>
              <a:cxn ang="0">
                <a:pos x="71159" y="284471"/>
              </a:cxn>
              <a:cxn ang="0">
                <a:pos x="19407" y="239214"/>
              </a:cxn>
              <a:cxn ang="0">
                <a:pos x="71159" y="284471"/>
              </a:cxn>
              <a:cxn ang="0">
                <a:pos x="84098" y="19396"/>
              </a:cxn>
              <a:cxn ang="0">
                <a:pos x="64690" y="25861"/>
              </a:cxn>
              <a:cxn ang="0">
                <a:pos x="71159" y="84048"/>
              </a:cxn>
              <a:cxn ang="0">
                <a:pos x="90567" y="77583"/>
              </a:cxn>
              <a:cxn ang="0">
                <a:pos x="135850" y="161631"/>
              </a:cxn>
              <a:cxn ang="0">
                <a:pos x="84098" y="109909"/>
              </a:cxn>
              <a:cxn ang="0">
                <a:pos x="135850" y="161631"/>
              </a:cxn>
              <a:cxn ang="0">
                <a:pos x="135850" y="168097"/>
              </a:cxn>
              <a:cxn ang="0">
                <a:pos x="84098" y="226284"/>
              </a:cxn>
              <a:cxn ang="0">
                <a:pos x="135850" y="284471"/>
              </a:cxn>
              <a:cxn ang="0">
                <a:pos x="84098" y="239214"/>
              </a:cxn>
              <a:cxn ang="0">
                <a:pos x="135850" y="284471"/>
              </a:cxn>
              <a:cxn ang="0">
                <a:pos x="207009" y="109909"/>
              </a:cxn>
              <a:cxn ang="0">
                <a:pos x="148788" y="161631"/>
              </a:cxn>
              <a:cxn ang="0">
                <a:pos x="207009" y="226284"/>
              </a:cxn>
              <a:cxn ang="0">
                <a:pos x="148788" y="168097"/>
              </a:cxn>
              <a:cxn ang="0">
                <a:pos x="207009" y="226284"/>
              </a:cxn>
              <a:cxn ang="0">
                <a:pos x="207009" y="239214"/>
              </a:cxn>
              <a:cxn ang="0">
                <a:pos x="148788" y="284471"/>
              </a:cxn>
              <a:cxn ang="0">
                <a:pos x="219948" y="25861"/>
              </a:cxn>
              <a:cxn ang="0">
                <a:pos x="207009" y="19396"/>
              </a:cxn>
              <a:cxn ang="0">
                <a:pos x="200540" y="77583"/>
              </a:cxn>
              <a:cxn ang="0">
                <a:pos x="213478" y="84048"/>
              </a:cxn>
              <a:cxn ang="0">
                <a:pos x="219948" y="25861"/>
              </a:cxn>
              <a:cxn ang="0">
                <a:pos x="265231" y="109909"/>
              </a:cxn>
              <a:cxn ang="0">
                <a:pos x="213478" y="161631"/>
              </a:cxn>
              <a:cxn ang="0">
                <a:pos x="265231" y="226284"/>
              </a:cxn>
              <a:cxn ang="0">
                <a:pos x="213478" y="168097"/>
              </a:cxn>
              <a:cxn ang="0">
                <a:pos x="265231" y="226284"/>
              </a:cxn>
              <a:cxn ang="0">
                <a:pos x="265231" y="239214"/>
              </a:cxn>
              <a:cxn ang="0">
                <a:pos x="213478" y="284471"/>
              </a:cxn>
            </a:cxnLst>
            <a:rect l="0" t="0" r="0" b="0"/>
            <a:pathLst>
              <a:path w="45" h="48">
                <a:moveTo>
                  <a:pt x="45" y="44"/>
                </a:moveTo>
                <a:cubicBezTo>
                  <a:pt x="45" y="46"/>
                  <a:pt x="43" y="48"/>
                  <a:pt x="41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8"/>
                  <a:pt x="2" y="7"/>
                  <a:pt x="3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9" y="0"/>
                  <a:pt x="1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5" y="0"/>
                  <a:pt x="17" y="2"/>
                  <a:pt x="17" y="4"/>
                </a:cubicBezTo>
                <a:cubicBezTo>
                  <a:pt x="17" y="7"/>
                  <a:pt x="17" y="7"/>
                  <a:pt x="17" y="7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2"/>
                  <a:pt x="29" y="0"/>
                  <a:pt x="3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6" y="0"/>
                  <a:pt x="38" y="2"/>
                  <a:pt x="38" y="4"/>
                </a:cubicBezTo>
                <a:cubicBezTo>
                  <a:pt x="38" y="7"/>
                  <a:pt x="38" y="7"/>
                  <a:pt x="38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3" y="7"/>
                  <a:pt x="45" y="8"/>
                  <a:pt x="45" y="10"/>
                </a:cubicBezTo>
                <a:lnTo>
                  <a:pt x="45" y="44"/>
                </a:lnTo>
                <a:close/>
                <a:moveTo>
                  <a:pt x="11" y="25"/>
                </a:moveTo>
                <a:cubicBezTo>
                  <a:pt x="11" y="17"/>
                  <a:pt x="11" y="17"/>
                  <a:pt x="11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25"/>
                  <a:pt x="3" y="25"/>
                  <a:pt x="3" y="25"/>
                </a:cubicBezTo>
                <a:lnTo>
                  <a:pt x="11" y="25"/>
                </a:lnTo>
                <a:close/>
                <a:moveTo>
                  <a:pt x="11" y="35"/>
                </a:moveTo>
                <a:cubicBezTo>
                  <a:pt x="11" y="26"/>
                  <a:pt x="11" y="26"/>
                  <a:pt x="11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35"/>
                  <a:pt x="3" y="35"/>
                  <a:pt x="3" y="35"/>
                </a:cubicBezTo>
                <a:lnTo>
                  <a:pt x="11" y="35"/>
                </a:lnTo>
                <a:close/>
                <a:moveTo>
                  <a:pt x="11" y="44"/>
                </a:moveTo>
                <a:cubicBezTo>
                  <a:pt x="11" y="37"/>
                  <a:pt x="11" y="37"/>
                  <a:pt x="11" y="37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44"/>
                  <a:pt x="3" y="44"/>
                  <a:pt x="3" y="44"/>
                </a:cubicBezTo>
                <a:lnTo>
                  <a:pt x="11" y="44"/>
                </a:lnTo>
                <a:close/>
                <a:moveTo>
                  <a:pt x="14" y="4"/>
                </a:moveTo>
                <a:cubicBezTo>
                  <a:pt x="14" y="3"/>
                  <a:pt x="13" y="3"/>
                  <a:pt x="13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0" y="3"/>
                  <a:pt x="10" y="4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1" y="13"/>
                  <a:pt x="11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4" y="12"/>
                  <a:pt x="14" y="12"/>
                </a:cubicBezTo>
                <a:lnTo>
                  <a:pt x="14" y="4"/>
                </a:lnTo>
                <a:close/>
                <a:moveTo>
                  <a:pt x="21" y="25"/>
                </a:moveTo>
                <a:cubicBezTo>
                  <a:pt x="21" y="17"/>
                  <a:pt x="21" y="17"/>
                  <a:pt x="21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25"/>
                  <a:pt x="13" y="25"/>
                  <a:pt x="13" y="25"/>
                </a:cubicBezTo>
                <a:lnTo>
                  <a:pt x="21" y="25"/>
                </a:lnTo>
                <a:close/>
                <a:moveTo>
                  <a:pt x="21" y="35"/>
                </a:moveTo>
                <a:cubicBezTo>
                  <a:pt x="21" y="26"/>
                  <a:pt x="21" y="26"/>
                  <a:pt x="21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35"/>
                  <a:pt x="13" y="35"/>
                  <a:pt x="13" y="35"/>
                </a:cubicBezTo>
                <a:lnTo>
                  <a:pt x="21" y="35"/>
                </a:lnTo>
                <a:close/>
                <a:moveTo>
                  <a:pt x="21" y="44"/>
                </a:moveTo>
                <a:cubicBezTo>
                  <a:pt x="21" y="37"/>
                  <a:pt x="21" y="37"/>
                  <a:pt x="21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44"/>
                  <a:pt x="13" y="44"/>
                  <a:pt x="13" y="44"/>
                </a:cubicBezTo>
                <a:lnTo>
                  <a:pt x="21" y="44"/>
                </a:lnTo>
                <a:close/>
                <a:moveTo>
                  <a:pt x="32" y="25"/>
                </a:moveTo>
                <a:cubicBezTo>
                  <a:pt x="32" y="17"/>
                  <a:pt x="32" y="17"/>
                  <a:pt x="32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25"/>
                  <a:pt x="23" y="25"/>
                  <a:pt x="23" y="25"/>
                </a:cubicBezTo>
                <a:lnTo>
                  <a:pt x="32" y="25"/>
                </a:lnTo>
                <a:close/>
                <a:moveTo>
                  <a:pt x="32" y="35"/>
                </a:moveTo>
                <a:cubicBezTo>
                  <a:pt x="32" y="26"/>
                  <a:pt x="32" y="26"/>
                  <a:pt x="32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3" y="35"/>
                  <a:pt x="23" y="35"/>
                  <a:pt x="23" y="35"/>
                </a:cubicBezTo>
                <a:lnTo>
                  <a:pt x="32" y="35"/>
                </a:lnTo>
                <a:close/>
                <a:moveTo>
                  <a:pt x="32" y="44"/>
                </a:moveTo>
                <a:cubicBezTo>
                  <a:pt x="32" y="37"/>
                  <a:pt x="32" y="37"/>
                  <a:pt x="32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44"/>
                  <a:pt x="23" y="44"/>
                  <a:pt x="23" y="44"/>
                </a:cubicBezTo>
                <a:lnTo>
                  <a:pt x="32" y="44"/>
                </a:lnTo>
                <a:close/>
                <a:moveTo>
                  <a:pt x="34" y="4"/>
                </a:moveTo>
                <a:cubicBezTo>
                  <a:pt x="34" y="3"/>
                  <a:pt x="34" y="3"/>
                  <a:pt x="33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31" y="3"/>
                  <a:pt x="31" y="3"/>
                  <a:pt x="31" y="4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3"/>
                  <a:pt x="32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4" y="13"/>
                  <a:pt x="34" y="12"/>
                  <a:pt x="34" y="12"/>
                </a:cubicBezTo>
                <a:lnTo>
                  <a:pt x="34" y="4"/>
                </a:lnTo>
                <a:close/>
                <a:moveTo>
                  <a:pt x="41" y="25"/>
                </a:moveTo>
                <a:cubicBezTo>
                  <a:pt x="41" y="17"/>
                  <a:pt x="41" y="17"/>
                  <a:pt x="41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25"/>
                  <a:pt x="33" y="25"/>
                  <a:pt x="33" y="25"/>
                </a:cubicBezTo>
                <a:lnTo>
                  <a:pt x="41" y="25"/>
                </a:lnTo>
                <a:close/>
                <a:moveTo>
                  <a:pt x="41" y="35"/>
                </a:moveTo>
                <a:cubicBezTo>
                  <a:pt x="41" y="26"/>
                  <a:pt x="41" y="26"/>
                  <a:pt x="41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35"/>
                  <a:pt x="33" y="35"/>
                  <a:pt x="33" y="35"/>
                </a:cubicBezTo>
                <a:lnTo>
                  <a:pt x="41" y="35"/>
                </a:lnTo>
                <a:close/>
                <a:moveTo>
                  <a:pt x="41" y="44"/>
                </a:moveTo>
                <a:cubicBezTo>
                  <a:pt x="41" y="37"/>
                  <a:pt x="41" y="37"/>
                  <a:pt x="41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44"/>
                  <a:pt x="33" y="44"/>
                  <a:pt x="33" y="44"/>
                </a:cubicBezTo>
                <a:lnTo>
                  <a:pt x="41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6669" name="稻壳儿小白白(http://dwz.cn/Wu2UP)"/>
          <p:cNvSpPr>
            <a:spLocks noEditPoints="1"/>
          </p:cNvSpPr>
          <p:nvPr/>
        </p:nvSpPr>
        <p:spPr>
          <a:xfrm>
            <a:off x="6941820" y="2045335"/>
            <a:ext cx="398780" cy="535940"/>
          </a:xfrm>
          <a:custGeom>
            <a:avLst/>
            <a:gdLst/>
            <a:ahLst/>
            <a:cxnLst>
              <a:cxn ang="0">
                <a:pos x="266141" y="246668"/>
              </a:cxn>
              <a:cxn ang="0">
                <a:pos x="246668" y="272633"/>
              </a:cxn>
              <a:cxn ang="0">
                <a:pos x="207720" y="285615"/>
              </a:cxn>
              <a:cxn ang="0">
                <a:pos x="175264" y="272633"/>
              </a:cxn>
              <a:cxn ang="0">
                <a:pos x="136316" y="233685"/>
              </a:cxn>
              <a:cxn ang="0">
                <a:pos x="123334" y="201229"/>
              </a:cxn>
              <a:cxn ang="0">
                <a:pos x="136316" y="162281"/>
              </a:cxn>
              <a:cxn ang="0">
                <a:pos x="123334" y="149299"/>
              </a:cxn>
              <a:cxn ang="0">
                <a:pos x="84386" y="162281"/>
              </a:cxn>
              <a:cxn ang="0">
                <a:pos x="51930" y="149299"/>
              </a:cxn>
              <a:cxn ang="0">
                <a:pos x="12983" y="110351"/>
              </a:cxn>
              <a:cxn ang="0">
                <a:pos x="0" y="77895"/>
              </a:cxn>
              <a:cxn ang="0">
                <a:pos x="12983" y="38948"/>
              </a:cxn>
              <a:cxn ang="0">
                <a:pos x="38948" y="12983"/>
              </a:cxn>
              <a:cxn ang="0">
                <a:pos x="77895" y="0"/>
              </a:cxn>
              <a:cxn ang="0">
                <a:pos x="110351" y="12983"/>
              </a:cxn>
              <a:cxn ang="0">
                <a:pos x="149299" y="51930"/>
              </a:cxn>
              <a:cxn ang="0">
                <a:pos x="162281" y="84386"/>
              </a:cxn>
              <a:cxn ang="0">
                <a:pos x="149299" y="123334"/>
              </a:cxn>
              <a:cxn ang="0">
                <a:pos x="162281" y="136316"/>
              </a:cxn>
              <a:cxn ang="0">
                <a:pos x="194738" y="123334"/>
              </a:cxn>
              <a:cxn ang="0">
                <a:pos x="233685" y="136316"/>
              </a:cxn>
              <a:cxn ang="0">
                <a:pos x="272633" y="175264"/>
              </a:cxn>
              <a:cxn ang="0">
                <a:pos x="285615" y="207720"/>
              </a:cxn>
              <a:cxn ang="0">
                <a:pos x="266141" y="246668"/>
              </a:cxn>
              <a:cxn ang="0">
                <a:pos x="123334" y="77895"/>
              </a:cxn>
              <a:cxn ang="0">
                <a:pos x="90878" y="38948"/>
              </a:cxn>
              <a:cxn ang="0">
                <a:pos x="77895" y="32456"/>
              </a:cxn>
              <a:cxn ang="0">
                <a:pos x="64913" y="38948"/>
              </a:cxn>
              <a:cxn ang="0">
                <a:pos x="38948" y="64913"/>
              </a:cxn>
              <a:cxn ang="0">
                <a:pos x="32456" y="77895"/>
              </a:cxn>
              <a:cxn ang="0">
                <a:pos x="38948" y="84386"/>
              </a:cxn>
              <a:cxn ang="0">
                <a:pos x="77895" y="123334"/>
              </a:cxn>
              <a:cxn ang="0">
                <a:pos x="84386" y="129825"/>
              </a:cxn>
              <a:cxn ang="0">
                <a:pos x="97369" y="123334"/>
              </a:cxn>
              <a:cxn ang="0">
                <a:pos x="84386" y="103860"/>
              </a:cxn>
              <a:cxn ang="0">
                <a:pos x="103860" y="84386"/>
              </a:cxn>
              <a:cxn ang="0">
                <a:pos x="123334" y="97369"/>
              </a:cxn>
              <a:cxn ang="0">
                <a:pos x="129825" y="84386"/>
              </a:cxn>
              <a:cxn ang="0">
                <a:pos x="123334" y="77895"/>
              </a:cxn>
              <a:cxn ang="0">
                <a:pos x="246668" y="194738"/>
              </a:cxn>
              <a:cxn ang="0">
                <a:pos x="207720" y="162281"/>
              </a:cxn>
              <a:cxn ang="0">
                <a:pos x="194738" y="155790"/>
              </a:cxn>
              <a:cxn ang="0">
                <a:pos x="188246" y="162281"/>
              </a:cxn>
              <a:cxn ang="0">
                <a:pos x="194738" y="181755"/>
              </a:cxn>
              <a:cxn ang="0">
                <a:pos x="181755" y="201229"/>
              </a:cxn>
              <a:cxn ang="0">
                <a:pos x="162281" y="188246"/>
              </a:cxn>
              <a:cxn ang="0">
                <a:pos x="155790" y="201229"/>
              </a:cxn>
              <a:cxn ang="0">
                <a:pos x="162281" y="207720"/>
              </a:cxn>
              <a:cxn ang="0">
                <a:pos x="194738" y="246668"/>
              </a:cxn>
              <a:cxn ang="0">
                <a:pos x="207720" y="253159"/>
              </a:cxn>
              <a:cxn ang="0">
                <a:pos x="220703" y="246668"/>
              </a:cxn>
              <a:cxn ang="0">
                <a:pos x="246668" y="220703"/>
              </a:cxn>
              <a:cxn ang="0">
                <a:pos x="253159" y="207720"/>
              </a:cxn>
              <a:cxn ang="0">
                <a:pos x="246668" y="194738"/>
              </a:cxn>
            </a:cxnLst>
            <a:rect l="0" t="0" r="0" b="0"/>
            <a:pathLst>
              <a:path w="44" h="44">
                <a:moveTo>
                  <a:pt x="41" y="38"/>
                </a:moveTo>
                <a:cubicBezTo>
                  <a:pt x="38" y="42"/>
                  <a:pt x="38" y="42"/>
                  <a:pt x="38" y="42"/>
                </a:cubicBezTo>
                <a:cubicBezTo>
                  <a:pt x="36" y="43"/>
                  <a:pt x="34" y="44"/>
                  <a:pt x="32" y="44"/>
                </a:cubicBezTo>
                <a:cubicBezTo>
                  <a:pt x="30" y="44"/>
                  <a:pt x="28" y="43"/>
                  <a:pt x="27" y="42"/>
                </a:cubicBezTo>
                <a:cubicBezTo>
                  <a:pt x="21" y="36"/>
                  <a:pt x="21" y="36"/>
                  <a:pt x="21" y="36"/>
                </a:cubicBezTo>
                <a:cubicBezTo>
                  <a:pt x="20" y="35"/>
                  <a:pt x="19" y="33"/>
                  <a:pt x="19" y="31"/>
                </a:cubicBezTo>
                <a:cubicBezTo>
                  <a:pt x="19" y="28"/>
                  <a:pt x="20" y="26"/>
                  <a:pt x="21" y="25"/>
                </a:cubicBezTo>
                <a:cubicBezTo>
                  <a:pt x="19" y="23"/>
                  <a:pt x="19" y="23"/>
                  <a:pt x="19" y="23"/>
                </a:cubicBezTo>
                <a:cubicBezTo>
                  <a:pt x="17" y="24"/>
                  <a:pt x="15" y="25"/>
                  <a:pt x="13" y="25"/>
                </a:cubicBezTo>
                <a:cubicBezTo>
                  <a:pt x="11" y="25"/>
                  <a:pt x="9" y="24"/>
                  <a:pt x="8" y="23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6"/>
                  <a:pt x="0" y="14"/>
                  <a:pt x="0" y="12"/>
                </a:cubicBezTo>
                <a:cubicBezTo>
                  <a:pt x="0" y="10"/>
                  <a:pt x="1" y="8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8" y="1"/>
                  <a:pt x="10" y="0"/>
                  <a:pt x="12" y="0"/>
                </a:cubicBezTo>
                <a:cubicBezTo>
                  <a:pt x="14" y="0"/>
                  <a:pt x="16" y="1"/>
                  <a:pt x="17" y="2"/>
                </a:cubicBezTo>
                <a:cubicBezTo>
                  <a:pt x="23" y="8"/>
                  <a:pt x="23" y="8"/>
                  <a:pt x="23" y="8"/>
                </a:cubicBezTo>
                <a:cubicBezTo>
                  <a:pt x="24" y="9"/>
                  <a:pt x="25" y="11"/>
                  <a:pt x="25" y="13"/>
                </a:cubicBezTo>
                <a:cubicBezTo>
                  <a:pt x="25" y="15"/>
                  <a:pt x="24" y="17"/>
                  <a:pt x="23" y="19"/>
                </a:cubicBezTo>
                <a:cubicBezTo>
                  <a:pt x="25" y="21"/>
                  <a:pt x="25" y="21"/>
                  <a:pt x="25" y="21"/>
                </a:cubicBezTo>
                <a:cubicBezTo>
                  <a:pt x="26" y="20"/>
                  <a:pt x="28" y="19"/>
                  <a:pt x="30" y="19"/>
                </a:cubicBezTo>
                <a:cubicBezTo>
                  <a:pt x="33" y="19"/>
                  <a:pt x="35" y="20"/>
                  <a:pt x="36" y="21"/>
                </a:cubicBezTo>
                <a:cubicBezTo>
                  <a:pt x="42" y="27"/>
                  <a:pt x="42" y="27"/>
                  <a:pt x="42" y="27"/>
                </a:cubicBezTo>
                <a:cubicBezTo>
                  <a:pt x="43" y="28"/>
                  <a:pt x="44" y="30"/>
                  <a:pt x="44" y="32"/>
                </a:cubicBezTo>
                <a:cubicBezTo>
                  <a:pt x="44" y="34"/>
                  <a:pt x="43" y="36"/>
                  <a:pt x="41" y="38"/>
                </a:cubicBezTo>
                <a:close/>
                <a:moveTo>
                  <a:pt x="19" y="12"/>
                </a:moveTo>
                <a:cubicBezTo>
                  <a:pt x="14" y="6"/>
                  <a:pt x="14" y="6"/>
                  <a:pt x="14" y="6"/>
                </a:cubicBezTo>
                <a:cubicBezTo>
                  <a:pt x="13" y="5"/>
                  <a:pt x="12" y="5"/>
                  <a:pt x="12" y="5"/>
                </a:cubicBezTo>
                <a:cubicBezTo>
                  <a:pt x="11" y="5"/>
                  <a:pt x="10" y="5"/>
                  <a:pt x="10" y="6"/>
                </a:cubicBezTo>
                <a:cubicBezTo>
                  <a:pt x="6" y="10"/>
                  <a:pt x="6" y="10"/>
                  <a:pt x="6" y="10"/>
                </a:cubicBezTo>
                <a:cubicBezTo>
                  <a:pt x="5" y="10"/>
                  <a:pt x="5" y="11"/>
                  <a:pt x="5" y="12"/>
                </a:cubicBezTo>
                <a:cubicBezTo>
                  <a:pt x="5" y="12"/>
                  <a:pt x="5" y="13"/>
                  <a:pt x="6" y="13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0"/>
                  <a:pt x="13" y="20"/>
                  <a:pt x="13" y="20"/>
                </a:cubicBezTo>
                <a:cubicBezTo>
                  <a:pt x="14" y="20"/>
                  <a:pt x="15" y="20"/>
                  <a:pt x="15" y="19"/>
                </a:cubicBezTo>
                <a:cubicBezTo>
                  <a:pt x="14" y="18"/>
                  <a:pt x="13" y="17"/>
                  <a:pt x="13" y="16"/>
                </a:cubicBezTo>
                <a:cubicBezTo>
                  <a:pt x="13" y="15"/>
                  <a:pt x="14" y="13"/>
                  <a:pt x="16" y="13"/>
                </a:cubicBezTo>
                <a:cubicBezTo>
                  <a:pt x="17" y="13"/>
                  <a:pt x="18" y="14"/>
                  <a:pt x="19" y="15"/>
                </a:cubicBezTo>
                <a:cubicBezTo>
                  <a:pt x="19" y="15"/>
                  <a:pt x="20" y="14"/>
                  <a:pt x="20" y="13"/>
                </a:cubicBezTo>
                <a:cubicBezTo>
                  <a:pt x="20" y="13"/>
                  <a:pt x="20" y="12"/>
                  <a:pt x="19" y="12"/>
                </a:cubicBezTo>
                <a:close/>
                <a:moveTo>
                  <a:pt x="38" y="30"/>
                </a:moveTo>
                <a:cubicBezTo>
                  <a:pt x="32" y="25"/>
                  <a:pt x="32" y="25"/>
                  <a:pt x="32" y="25"/>
                </a:cubicBezTo>
                <a:cubicBezTo>
                  <a:pt x="32" y="24"/>
                  <a:pt x="31" y="24"/>
                  <a:pt x="30" y="24"/>
                </a:cubicBezTo>
                <a:cubicBezTo>
                  <a:pt x="30" y="24"/>
                  <a:pt x="29" y="24"/>
                  <a:pt x="29" y="25"/>
                </a:cubicBezTo>
                <a:cubicBezTo>
                  <a:pt x="29" y="26"/>
                  <a:pt x="30" y="27"/>
                  <a:pt x="30" y="28"/>
                </a:cubicBezTo>
                <a:cubicBezTo>
                  <a:pt x="30" y="29"/>
                  <a:pt x="29" y="31"/>
                  <a:pt x="28" y="31"/>
                </a:cubicBezTo>
                <a:cubicBezTo>
                  <a:pt x="27" y="31"/>
                  <a:pt x="26" y="29"/>
                  <a:pt x="25" y="29"/>
                </a:cubicBezTo>
                <a:cubicBezTo>
                  <a:pt x="24" y="29"/>
                  <a:pt x="24" y="30"/>
                  <a:pt x="24" y="31"/>
                </a:cubicBezTo>
                <a:cubicBezTo>
                  <a:pt x="24" y="31"/>
                  <a:pt x="24" y="32"/>
                  <a:pt x="25" y="32"/>
                </a:cubicBezTo>
                <a:cubicBezTo>
                  <a:pt x="30" y="38"/>
                  <a:pt x="30" y="38"/>
                  <a:pt x="30" y="38"/>
                </a:cubicBezTo>
                <a:cubicBezTo>
                  <a:pt x="31" y="38"/>
                  <a:pt x="31" y="39"/>
                  <a:pt x="32" y="39"/>
                </a:cubicBezTo>
                <a:cubicBezTo>
                  <a:pt x="33" y="39"/>
                  <a:pt x="33" y="38"/>
                  <a:pt x="34" y="38"/>
                </a:cubicBezTo>
                <a:cubicBezTo>
                  <a:pt x="38" y="34"/>
                  <a:pt x="38" y="34"/>
                  <a:pt x="38" y="34"/>
                </a:cubicBezTo>
                <a:cubicBezTo>
                  <a:pt x="38" y="34"/>
                  <a:pt x="39" y="33"/>
                  <a:pt x="39" y="32"/>
                </a:cubicBezTo>
                <a:cubicBezTo>
                  <a:pt x="39" y="32"/>
                  <a:pt x="38" y="31"/>
                  <a:pt x="38" y="3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6695" name="稻壳儿小白白(http://dwz.cn/Wu2UP)"/>
          <p:cNvSpPr>
            <a:spLocks noEditPoints="1"/>
          </p:cNvSpPr>
          <p:nvPr/>
        </p:nvSpPr>
        <p:spPr>
          <a:xfrm>
            <a:off x="6855460" y="4964430"/>
            <a:ext cx="485140" cy="507365"/>
          </a:xfrm>
          <a:custGeom>
            <a:avLst/>
            <a:gdLst/>
            <a:ahLst/>
            <a:cxnLst>
              <a:cxn ang="0">
                <a:pos x="313077" y="201636"/>
              </a:cxn>
              <a:cxn ang="0">
                <a:pos x="286987" y="221149"/>
              </a:cxn>
              <a:cxn ang="0">
                <a:pos x="273942" y="221149"/>
              </a:cxn>
              <a:cxn ang="0">
                <a:pos x="136971" y="169114"/>
              </a:cxn>
              <a:cxn ang="0">
                <a:pos x="136971" y="182123"/>
              </a:cxn>
              <a:cxn ang="0">
                <a:pos x="52180" y="247167"/>
              </a:cxn>
              <a:cxn ang="0">
                <a:pos x="0" y="195132"/>
              </a:cxn>
              <a:cxn ang="0">
                <a:pos x="84792" y="136592"/>
              </a:cxn>
              <a:cxn ang="0">
                <a:pos x="110881" y="136592"/>
              </a:cxn>
              <a:cxn ang="0">
                <a:pos x="110881" y="110575"/>
              </a:cxn>
              <a:cxn ang="0">
                <a:pos x="84792" y="110575"/>
              </a:cxn>
              <a:cxn ang="0">
                <a:pos x="0" y="52035"/>
              </a:cxn>
              <a:cxn ang="0">
                <a:pos x="52180" y="0"/>
              </a:cxn>
              <a:cxn ang="0">
                <a:pos x="136971" y="65044"/>
              </a:cxn>
              <a:cxn ang="0">
                <a:pos x="136971" y="78053"/>
              </a:cxn>
              <a:cxn ang="0">
                <a:pos x="273942" y="26018"/>
              </a:cxn>
              <a:cxn ang="0">
                <a:pos x="286987" y="26018"/>
              </a:cxn>
              <a:cxn ang="0">
                <a:pos x="313077" y="45531"/>
              </a:cxn>
              <a:cxn ang="0">
                <a:pos x="221763" y="123584"/>
              </a:cxn>
              <a:cxn ang="0">
                <a:pos x="104359" y="169114"/>
              </a:cxn>
              <a:cxn ang="0">
                <a:pos x="45657" y="175619"/>
              </a:cxn>
              <a:cxn ang="0">
                <a:pos x="52180" y="221149"/>
              </a:cxn>
              <a:cxn ang="0">
                <a:pos x="104359" y="169114"/>
              </a:cxn>
              <a:cxn ang="0">
                <a:pos x="52180" y="26018"/>
              </a:cxn>
              <a:cxn ang="0">
                <a:pos x="45657" y="71548"/>
              </a:cxn>
              <a:cxn ang="0">
                <a:pos x="104359" y="78053"/>
              </a:cxn>
              <a:cxn ang="0">
                <a:pos x="176106" y="143097"/>
              </a:cxn>
              <a:cxn ang="0">
                <a:pos x="280465" y="32522"/>
              </a:cxn>
              <a:cxn ang="0">
                <a:pos x="143494" y="130088"/>
              </a:cxn>
              <a:cxn ang="0">
                <a:pos x="117404" y="149601"/>
              </a:cxn>
              <a:cxn ang="0">
                <a:pos x="123926" y="149601"/>
              </a:cxn>
              <a:cxn ang="0">
                <a:pos x="156539" y="143097"/>
              </a:cxn>
              <a:cxn ang="0">
                <a:pos x="136971" y="110575"/>
              </a:cxn>
              <a:cxn ang="0">
                <a:pos x="136971" y="97566"/>
              </a:cxn>
              <a:cxn ang="0">
                <a:pos x="130449" y="91062"/>
              </a:cxn>
              <a:cxn ang="0">
                <a:pos x="117404" y="97566"/>
              </a:cxn>
              <a:cxn ang="0">
                <a:pos x="117404" y="104070"/>
              </a:cxn>
              <a:cxn ang="0">
                <a:pos x="176106" y="123584"/>
              </a:cxn>
              <a:cxn ang="0">
                <a:pos x="156539" y="123584"/>
              </a:cxn>
              <a:cxn ang="0">
                <a:pos x="176106" y="123584"/>
              </a:cxn>
              <a:cxn ang="0">
                <a:pos x="208718" y="130088"/>
              </a:cxn>
              <a:cxn ang="0">
                <a:pos x="176106" y="156105"/>
              </a:cxn>
              <a:cxn ang="0">
                <a:pos x="300032" y="201636"/>
              </a:cxn>
            </a:cxnLst>
            <a:rect l="0" t="0" r="0" b="0"/>
            <a:pathLst>
              <a:path w="48" h="38">
                <a:moveTo>
                  <a:pt x="47" y="30"/>
                </a:moveTo>
                <a:cubicBezTo>
                  <a:pt x="48" y="30"/>
                  <a:pt x="48" y="31"/>
                  <a:pt x="48" y="31"/>
                </a:cubicBezTo>
                <a:cubicBezTo>
                  <a:pt x="48" y="32"/>
                  <a:pt x="48" y="32"/>
                  <a:pt x="47" y="33"/>
                </a:cubicBezTo>
                <a:cubicBezTo>
                  <a:pt x="44" y="34"/>
                  <a:pt x="44" y="34"/>
                  <a:pt x="44" y="34"/>
                </a:cubicBezTo>
                <a:cubicBezTo>
                  <a:pt x="43" y="34"/>
                  <a:pt x="43" y="34"/>
                  <a:pt x="43" y="34"/>
                </a:cubicBezTo>
                <a:cubicBezTo>
                  <a:pt x="43" y="34"/>
                  <a:pt x="42" y="34"/>
                  <a:pt x="42" y="34"/>
                </a:cubicBezTo>
                <a:cubicBezTo>
                  <a:pt x="24" y="24"/>
                  <a:pt x="24" y="24"/>
                  <a:pt x="24" y="24"/>
                </a:cubicBezTo>
                <a:cubicBezTo>
                  <a:pt x="21" y="26"/>
                  <a:pt x="21" y="26"/>
                  <a:pt x="21" y="26"/>
                </a:cubicBezTo>
                <a:cubicBezTo>
                  <a:pt x="21" y="26"/>
                  <a:pt x="20" y="26"/>
                  <a:pt x="20" y="26"/>
                </a:cubicBezTo>
                <a:cubicBezTo>
                  <a:pt x="21" y="27"/>
                  <a:pt x="21" y="27"/>
                  <a:pt x="21" y="28"/>
                </a:cubicBezTo>
                <a:cubicBezTo>
                  <a:pt x="20" y="31"/>
                  <a:pt x="18" y="34"/>
                  <a:pt x="16" y="36"/>
                </a:cubicBezTo>
                <a:cubicBezTo>
                  <a:pt x="13" y="37"/>
                  <a:pt x="11" y="38"/>
                  <a:pt x="8" y="38"/>
                </a:cubicBezTo>
                <a:cubicBezTo>
                  <a:pt x="6" y="38"/>
                  <a:pt x="4" y="37"/>
                  <a:pt x="2" y="36"/>
                </a:cubicBezTo>
                <a:cubicBezTo>
                  <a:pt x="1" y="34"/>
                  <a:pt x="0" y="32"/>
                  <a:pt x="0" y="30"/>
                </a:cubicBezTo>
                <a:cubicBezTo>
                  <a:pt x="0" y="27"/>
                  <a:pt x="2" y="25"/>
                  <a:pt x="5" y="23"/>
                </a:cubicBezTo>
                <a:cubicBezTo>
                  <a:pt x="7" y="21"/>
                  <a:pt x="10" y="21"/>
                  <a:pt x="13" y="21"/>
                </a:cubicBezTo>
                <a:cubicBezTo>
                  <a:pt x="14" y="21"/>
                  <a:pt x="15" y="21"/>
                  <a:pt x="17" y="22"/>
                </a:cubicBezTo>
                <a:cubicBezTo>
                  <a:pt x="17" y="21"/>
                  <a:pt x="17" y="21"/>
                  <a:pt x="17" y="21"/>
                </a:cubicBezTo>
                <a:cubicBezTo>
                  <a:pt x="20" y="19"/>
                  <a:pt x="20" y="19"/>
                  <a:pt x="20" y="19"/>
                </a:cubicBezTo>
                <a:cubicBezTo>
                  <a:pt x="17" y="17"/>
                  <a:pt x="17" y="17"/>
                  <a:pt x="17" y="17"/>
                </a:cubicBezTo>
                <a:cubicBezTo>
                  <a:pt x="17" y="17"/>
                  <a:pt x="17" y="17"/>
                  <a:pt x="17" y="16"/>
                </a:cubicBezTo>
                <a:cubicBezTo>
                  <a:pt x="15" y="17"/>
                  <a:pt x="14" y="17"/>
                  <a:pt x="13" y="17"/>
                </a:cubicBezTo>
                <a:cubicBezTo>
                  <a:pt x="10" y="17"/>
                  <a:pt x="7" y="16"/>
                  <a:pt x="5" y="15"/>
                </a:cubicBezTo>
                <a:cubicBezTo>
                  <a:pt x="2" y="13"/>
                  <a:pt x="0" y="10"/>
                  <a:pt x="0" y="8"/>
                </a:cubicBezTo>
                <a:cubicBezTo>
                  <a:pt x="0" y="6"/>
                  <a:pt x="1" y="4"/>
                  <a:pt x="2" y="2"/>
                </a:cubicBezTo>
                <a:cubicBezTo>
                  <a:pt x="4" y="1"/>
                  <a:pt x="6" y="0"/>
                  <a:pt x="8" y="0"/>
                </a:cubicBezTo>
                <a:cubicBezTo>
                  <a:pt x="11" y="0"/>
                  <a:pt x="13" y="1"/>
                  <a:pt x="16" y="2"/>
                </a:cubicBezTo>
                <a:cubicBezTo>
                  <a:pt x="18" y="4"/>
                  <a:pt x="20" y="7"/>
                  <a:pt x="21" y="10"/>
                </a:cubicBezTo>
                <a:cubicBezTo>
                  <a:pt x="21" y="11"/>
                  <a:pt x="21" y="11"/>
                  <a:pt x="20" y="12"/>
                </a:cubicBezTo>
                <a:cubicBezTo>
                  <a:pt x="20" y="12"/>
                  <a:pt x="21" y="12"/>
                  <a:pt x="21" y="12"/>
                </a:cubicBezTo>
                <a:cubicBezTo>
                  <a:pt x="24" y="14"/>
                  <a:pt x="24" y="14"/>
                  <a:pt x="24" y="14"/>
                </a:cubicBezTo>
                <a:cubicBezTo>
                  <a:pt x="42" y="4"/>
                  <a:pt x="42" y="4"/>
                  <a:pt x="42" y="4"/>
                </a:cubicBezTo>
                <a:cubicBezTo>
                  <a:pt x="42" y="4"/>
                  <a:pt x="43" y="4"/>
                  <a:pt x="43" y="4"/>
                </a:cubicBezTo>
                <a:cubicBezTo>
                  <a:pt x="43" y="4"/>
                  <a:pt x="43" y="4"/>
                  <a:pt x="44" y="4"/>
                </a:cubicBezTo>
                <a:cubicBezTo>
                  <a:pt x="47" y="5"/>
                  <a:pt x="47" y="5"/>
                  <a:pt x="47" y="5"/>
                </a:cubicBezTo>
                <a:cubicBezTo>
                  <a:pt x="48" y="6"/>
                  <a:pt x="48" y="6"/>
                  <a:pt x="48" y="7"/>
                </a:cubicBezTo>
                <a:cubicBezTo>
                  <a:pt x="48" y="7"/>
                  <a:pt x="48" y="8"/>
                  <a:pt x="47" y="8"/>
                </a:cubicBezTo>
                <a:cubicBezTo>
                  <a:pt x="34" y="19"/>
                  <a:pt x="34" y="19"/>
                  <a:pt x="34" y="19"/>
                </a:cubicBezTo>
                <a:lnTo>
                  <a:pt x="47" y="30"/>
                </a:lnTo>
                <a:close/>
                <a:moveTo>
                  <a:pt x="16" y="26"/>
                </a:moveTo>
                <a:cubicBezTo>
                  <a:pt x="15" y="25"/>
                  <a:pt x="14" y="25"/>
                  <a:pt x="13" y="25"/>
                </a:cubicBezTo>
                <a:cubicBezTo>
                  <a:pt x="11" y="25"/>
                  <a:pt x="9" y="26"/>
                  <a:pt x="7" y="27"/>
                </a:cubicBezTo>
                <a:cubicBezTo>
                  <a:pt x="4" y="28"/>
                  <a:pt x="3" y="31"/>
                  <a:pt x="5" y="33"/>
                </a:cubicBezTo>
                <a:cubicBezTo>
                  <a:pt x="6" y="33"/>
                  <a:pt x="7" y="34"/>
                  <a:pt x="8" y="34"/>
                </a:cubicBezTo>
                <a:cubicBezTo>
                  <a:pt x="10" y="34"/>
                  <a:pt x="12" y="33"/>
                  <a:pt x="13" y="32"/>
                </a:cubicBezTo>
                <a:cubicBezTo>
                  <a:pt x="16" y="30"/>
                  <a:pt x="17" y="27"/>
                  <a:pt x="16" y="26"/>
                </a:cubicBezTo>
                <a:close/>
                <a:moveTo>
                  <a:pt x="13" y="6"/>
                </a:moveTo>
                <a:cubicBezTo>
                  <a:pt x="12" y="5"/>
                  <a:pt x="10" y="4"/>
                  <a:pt x="8" y="4"/>
                </a:cubicBezTo>
                <a:cubicBezTo>
                  <a:pt x="7" y="4"/>
                  <a:pt x="6" y="5"/>
                  <a:pt x="5" y="5"/>
                </a:cubicBezTo>
                <a:cubicBezTo>
                  <a:pt x="3" y="7"/>
                  <a:pt x="4" y="10"/>
                  <a:pt x="7" y="11"/>
                </a:cubicBezTo>
                <a:cubicBezTo>
                  <a:pt x="9" y="12"/>
                  <a:pt x="11" y="13"/>
                  <a:pt x="13" y="13"/>
                </a:cubicBezTo>
                <a:cubicBezTo>
                  <a:pt x="14" y="13"/>
                  <a:pt x="15" y="13"/>
                  <a:pt x="16" y="12"/>
                </a:cubicBezTo>
                <a:cubicBezTo>
                  <a:pt x="17" y="11"/>
                  <a:pt x="16" y="8"/>
                  <a:pt x="13" y="6"/>
                </a:cubicBezTo>
                <a:close/>
                <a:moveTo>
                  <a:pt x="27" y="22"/>
                </a:moveTo>
                <a:cubicBezTo>
                  <a:pt x="46" y="7"/>
                  <a:pt x="46" y="7"/>
                  <a:pt x="46" y="7"/>
                </a:cubicBezTo>
                <a:cubicBezTo>
                  <a:pt x="43" y="5"/>
                  <a:pt x="43" y="5"/>
                  <a:pt x="43" y="5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20"/>
                  <a:pt x="22" y="20"/>
                  <a:pt x="22" y="20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20" y="24"/>
                  <a:pt x="20" y="24"/>
                  <a:pt x="20" y="24"/>
                </a:cubicBezTo>
                <a:cubicBezTo>
                  <a:pt x="24" y="22"/>
                  <a:pt x="24" y="22"/>
                  <a:pt x="24" y="22"/>
                </a:cubicBezTo>
                <a:lnTo>
                  <a:pt x="27" y="22"/>
                </a:lnTo>
                <a:close/>
                <a:moveTo>
                  <a:pt x="21" y="17"/>
                </a:moveTo>
                <a:cubicBezTo>
                  <a:pt x="21" y="17"/>
                  <a:pt x="21" y="17"/>
                  <a:pt x="21" y="17"/>
                </a:cubicBezTo>
                <a:cubicBezTo>
                  <a:pt x="21" y="16"/>
                  <a:pt x="21" y="16"/>
                  <a:pt x="21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0" y="14"/>
                  <a:pt x="20" y="14"/>
                  <a:pt x="20" y="14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15"/>
                  <a:pt x="19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6"/>
                  <a:pt x="18" y="16"/>
                  <a:pt x="18" y="16"/>
                </a:cubicBezTo>
                <a:lnTo>
                  <a:pt x="21" y="17"/>
                </a:lnTo>
                <a:close/>
                <a:moveTo>
                  <a:pt x="27" y="19"/>
                </a:moveTo>
                <a:cubicBezTo>
                  <a:pt x="27" y="20"/>
                  <a:pt x="27" y="21"/>
                  <a:pt x="26" y="21"/>
                </a:cubicBezTo>
                <a:cubicBezTo>
                  <a:pt x="25" y="21"/>
                  <a:pt x="24" y="20"/>
                  <a:pt x="24" y="19"/>
                </a:cubicBezTo>
                <a:cubicBezTo>
                  <a:pt x="24" y="18"/>
                  <a:pt x="25" y="17"/>
                  <a:pt x="26" y="17"/>
                </a:cubicBezTo>
                <a:cubicBezTo>
                  <a:pt x="27" y="17"/>
                  <a:pt x="27" y="18"/>
                  <a:pt x="27" y="19"/>
                </a:cubicBezTo>
                <a:close/>
                <a:moveTo>
                  <a:pt x="46" y="31"/>
                </a:moveTo>
                <a:cubicBezTo>
                  <a:pt x="32" y="20"/>
                  <a:pt x="32" y="20"/>
                  <a:pt x="32" y="20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4"/>
                  <a:pt x="27" y="24"/>
                  <a:pt x="27" y="24"/>
                </a:cubicBezTo>
                <a:cubicBezTo>
                  <a:pt x="43" y="33"/>
                  <a:pt x="43" y="33"/>
                  <a:pt x="43" y="33"/>
                </a:cubicBezTo>
                <a:lnTo>
                  <a:pt x="46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6752" name="稻壳儿小白白(http://dwz.cn/Wu2UP)"/>
          <p:cNvSpPr>
            <a:spLocks noEditPoints="1"/>
          </p:cNvSpPr>
          <p:nvPr/>
        </p:nvSpPr>
        <p:spPr>
          <a:xfrm>
            <a:off x="7416800" y="3991610"/>
            <a:ext cx="680720" cy="589915"/>
          </a:xfrm>
          <a:custGeom>
            <a:avLst/>
            <a:gdLst/>
            <a:ahLst/>
            <a:cxnLst>
              <a:cxn ang="0">
                <a:pos x="330988" y="91273"/>
              </a:cxn>
              <a:cxn ang="0">
                <a:pos x="330988" y="247740"/>
              </a:cxn>
              <a:cxn ang="0">
                <a:pos x="285558" y="286857"/>
              </a:cxn>
              <a:cxn ang="0">
                <a:pos x="38940" y="286857"/>
              </a:cxn>
              <a:cxn ang="0">
                <a:pos x="0" y="247740"/>
              </a:cxn>
              <a:cxn ang="0">
                <a:pos x="0" y="91273"/>
              </a:cxn>
              <a:cxn ang="0">
                <a:pos x="38940" y="45636"/>
              </a:cxn>
              <a:cxn ang="0">
                <a:pos x="77880" y="45636"/>
              </a:cxn>
              <a:cxn ang="0">
                <a:pos x="90859" y="19558"/>
              </a:cxn>
              <a:cxn ang="0">
                <a:pos x="116819" y="0"/>
              </a:cxn>
              <a:cxn ang="0">
                <a:pos x="207679" y="0"/>
              </a:cxn>
              <a:cxn ang="0">
                <a:pos x="240129" y="19558"/>
              </a:cxn>
              <a:cxn ang="0">
                <a:pos x="246619" y="45636"/>
              </a:cxn>
              <a:cxn ang="0">
                <a:pos x="285558" y="45636"/>
              </a:cxn>
              <a:cxn ang="0">
                <a:pos x="330988" y="91273"/>
              </a:cxn>
              <a:cxn ang="0">
                <a:pos x="240129" y="169506"/>
              </a:cxn>
              <a:cxn ang="0">
                <a:pos x="162249" y="91273"/>
              </a:cxn>
              <a:cxn ang="0">
                <a:pos x="84369" y="169506"/>
              </a:cxn>
              <a:cxn ang="0">
                <a:pos x="162249" y="247740"/>
              </a:cxn>
              <a:cxn ang="0">
                <a:pos x="240129" y="169506"/>
              </a:cxn>
              <a:cxn ang="0">
                <a:pos x="214169" y="169506"/>
              </a:cxn>
              <a:cxn ang="0">
                <a:pos x="162249" y="215143"/>
              </a:cxn>
              <a:cxn ang="0">
                <a:pos x="116819" y="169506"/>
              </a:cxn>
              <a:cxn ang="0">
                <a:pos x="162249" y="117351"/>
              </a:cxn>
              <a:cxn ang="0">
                <a:pos x="214169" y="169506"/>
              </a:cxn>
            </a:cxnLst>
            <a:rect l="0" t="0" r="0" b="0"/>
            <a:pathLst>
              <a:path w="51" h="44">
                <a:moveTo>
                  <a:pt x="51" y="14"/>
                </a:moveTo>
                <a:cubicBezTo>
                  <a:pt x="51" y="38"/>
                  <a:pt x="51" y="38"/>
                  <a:pt x="51" y="38"/>
                </a:cubicBezTo>
                <a:cubicBezTo>
                  <a:pt x="51" y="41"/>
                  <a:pt x="48" y="44"/>
                  <a:pt x="44" y="44"/>
                </a:cubicBezTo>
                <a:cubicBezTo>
                  <a:pt x="6" y="44"/>
                  <a:pt x="6" y="44"/>
                  <a:pt x="6" y="44"/>
                </a:cubicBezTo>
                <a:cubicBezTo>
                  <a:pt x="3" y="44"/>
                  <a:pt x="0" y="41"/>
                  <a:pt x="0" y="38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0"/>
                  <a:pt x="3" y="7"/>
                  <a:pt x="6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1"/>
                  <a:pt x="17" y="0"/>
                  <a:pt x="18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4" y="0"/>
                  <a:pt x="36" y="1"/>
                  <a:pt x="37" y="3"/>
                </a:cubicBezTo>
                <a:cubicBezTo>
                  <a:pt x="38" y="7"/>
                  <a:pt x="38" y="7"/>
                  <a:pt x="38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8" y="7"/>
                  <a:pt x="51" y="10"/>
                  <a:pt x="51" y="14"/>
                </a:cubicBezTo>
                <a:close/>
                <a:moveTo>
                  <a:pt x="37" y="26"/>
                </a:moveTo>
                <a:cubicBezTo>
                  <a:pt x="37" y="19"/>
                  <a:pt x="32" y="14"/>
                  <a:pt x="25" y="14"/>
                </a:cubicBezTo>
                <a:cubicBezTo>
                  <a:pt x="19" y="14"/>
                  <a:pt x="13" y="19"/>
                  <a:pt x="13" y="26"/>
                </a:cubicBezTo>
                <a:cubicBezTo>
                  <a:pt x="13" y="32"/>
                  <a:pt x="19" y="38"/>
                  <a:pt x="25" y="38"/>
                </a:cubicBezTo>
                <a:cubicBezTo>
                  <a:pt x="32" y="38"/>
                  <a:pt x="37" y="32"/>
                  <a:pt x="37" y="26"/>
                </a:cubicBezTo>
                <a:close/>
                <a:moveTo>
                  <a:pt x="33" y="26"/>
                </a:moveTo>
                <a:cubicBezTo>
                  <a:pt x="33" y="30"/>
                  <a:pt x="30" y="33"/>
                  <a:pt x="25" y="33"/>
                </a:cubicBezTo>
                <a:cubicBezTo>
                  <a:pt x="21" y="33"/>
                  <a:pt x="18" y="30"/>
                  <a:pt x="18" y="26"/>
                </a:cubicBezTo>
                <a:cubicBezTo>
                  <a:pt x="18" y="21"/>
                  <a:pt x="21" y="18"/>
                  <a:pt x="25" y="18"/>
                </a:cubicBezTo>
                <a:cubicBezTo>
                  <a:pt x="30" y="18"/>
                  <a:pt x="33" y="21"/>
                  <a:pt x="33" y="2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 flipH="1">
            <a:off x="6261735" y="809625"/>
            <a:ext cx="817245" cy="70675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 </a:t>
            </a:r>
          </a:p>
          <a:p>
            <a:pPr lvl="0" algn="ctr"/>
            <a:r>
              <a:rPr lang="en-US" altLang="zh-CN" sz="20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10</a:t>
            </a:r>
          </a:p>
        </p:txBody>
      </p:sp>
      <p:sp>
        <p:nvSpPr>
          <p:cNvPr id="7" name="文本框 6"/>
          <p:cNvSpPr txBox="1"/>
          <p:nvPr/>
        </p:nvSpPr>
        <p:spPr>
          <a:xfrm flipH="1">
            <a:off x="7614920" y="1817370"/>
            <a:ext cx="817245" cy="70675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 </a:t>
            </a:r>
          </a:p>
          <a:p>
            <a:pPr lvl="0" algn="ctr"/>
            <a:r>
              <a:rPr lang="en-US" altLang="zh-CN" sz="20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09</a:t>
            </a:r>
          </a:p>
        </p:txBody>
      </p:sp>
      <p:sp>
        <p:nvSpPr>
          <p:cNvPr id="13" name="文本框 12"/>
          <p:cNvSpPr txBox="1"/>
          <p:nvPr/>
        </p:nvSpPr>
        <p:spPr>
          <a:xfrm flipH="1">
            <a:off x="8235315" y="2931795"/>
            <a:ext cx="817245" cy="70675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 </a:t>
            </a:r>
          </a:p>
          <a:p>
            <a:pPr lvl="0" algn="ctr"/>
            <a:r>
              <a:rPr lang="en-US" altLang="zh-CN" sz="20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08</a:t>
            </a:r>
          </a:p>
        </p:txBody>
      </p:sp>
      <p:sp>
        <p:nvSpPr>
          <p:cNvPr id="20" name="文本框 19"/>
          <p:cNvSpPr txBox="1"/>
          <p:nvPr/>
        </p:nvSpPr>
        <p:spPr>
          <a:xfrm flipH="1">
            <a:off x="8246110" y="4138930"/>
            <a:ext cx="817245" cy="70675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 </a:t>
            </a:r>
          </a:p>
          <a:p>
            <a:pPr lvl="0" algn="ctr"/>
            <a:r>
              <a:rPr lang="en-US" altLang="zh-CN" sz="20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07</a:t>
            </a:r>
          </a:p>
        </p:txBody>
      </p:sp>
      <p:sp>
        <p:nvSpPr>
          <p:cNvPr id="21" name="文本框 20"/>
          <p:cNvSpPr txBox="1"/>
          <p:nvPr/>
        </p:nvSpPr>
        <p:spPr>
          <a:xfrm flipH="1">
            <a:off x="7784465" y="5322570"/>
            <a:ext cx="817245" cy="70675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 </a:t>
            </a:r>
          </a:p>
          <a:p>
            <a:pPr lvl="0" algn="ctr"/>
            <a:r>
              <a:rPr lang="en-US" altLang="zh-CN" sz="20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22" name="文本框 21"/>
          <p:cNvSpPr txBox="1"/>
          <p:nvPr/>
        </p:nvSpPr>
        <p:spPr>
          <a:xfrm flipH="1">
            <a:off x="1037590" y="6050915"/>
            <a:ext cx="817245" cy="70675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 </a:t>
            </a:r>
          </a:p>
          <a:p>
            <a:pPr lvl="0" algn="ctr"/>
            <a:r>
              <a:rPr lang="en-US" altLang="zh-CN" sz="20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23" name="文本框 22"/>
          <p:cNvSpPr txBox="1"/>
          <p:nvPr/>
        </p:nvSpPr>
        <p:spPr>
          <a:xfrm flipH="1">
            <a:off x="450215" y="5204460"/>
            <a:ext cx="817245" cy="70675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 </a:t>
            </a:r>
          </a:p>
          <a:p>
            <a:pPr lvl="0" algn="ctr"/>
            <a:r>
              <a:rPr lang="en-US" altLang="zh-CN" sz="20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24" name="文本框 23"/>
          <p:cNvSpPr txBox="1"/>
          <p:nvPr/>
        </p:nvSpPr>
        <p:spPr>
          <a:xfrm flipH="1">
            <a:off x="102235" y="4071620"/>
            <a:ext cx="817245" cy="70675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 </a:t>
            </a:r>
          </a:p>
          <a:p>
            <a:pPr lvl="0" algn="ctr"/>
            <a:r>
              <a:rPr lang="en-US" altLang="zh-CN" sz="20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5" name="文本框 24"/>
          <p:cNvSpPr txBox="1"/>
          <p:nvPr/>
        </p:nvSpPr>
        <p:spPr>
          <a:xfrm flipH="1">
            <a:off x="80645" y="2858770"/>
            <a:ext cx="817245" cy="70675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 </a:t>
            </a:r>
          </a:p>
          <a:p>
            <a:pPr lvl="0" algn="ctr"/>
            <a:r>
              <a:rPr lang="en-US" altLang="zh-CN" sz="20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7" name="文本框 26"/>
          <p:cNvSpPr txBox="1"/>
          <p:nvPr/>
        </p:nvSpPr>
        <p:spPr>
          <a:xfrm flipH="1">
            <a:off x="302895" y="1684655"/>
            <a:ext cx="817245" cy="70675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 </a:t>
            </a:r>
          </a:p>
          <a:p>
            <a:pPr lvl="0" algn="ctr"/>
            <a:r>
              <a:rPr lang="en-US" altLang="zh-CN" sz="20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32" name="文本框 31"/>
          <p:cNvSpPr txBox="1"/>
          <p:nvPr/>
        </p:nvSpPr>
        <p:spPr>
          <a:xfrm flipH="1">
            <a:off x="5311140" y="3265170"/>
            <a:ext cx="1448435" cy="9531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80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我的专业能力</a:t>
            </a:r>
            <a:endParaRPr lang="en-US" altLang="zh-CN" sz="28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" name="TextBox 25"/>
          <p:cNvSpPr txBox="1"/>
          <p:nvPr/>
        </p:nvSpPr>
        <p:spPr>
          <a:xfrm>
            <a:off x="127000" y="95250"/>
            <a:ext cx="655383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 fontAlgn="base"/>
            <a:r>
              <a:rPr lang="en-US" altLang="zh-CN" sz="2400" strike="noStrike" noProof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-</a:t>
            </a:r>
            <a:r>
              <a:rPr lang="zh-CN" altLang="en-US" sz="2400" strike="noStrike" noProof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我的协调能力</a:t>
            </a:r>
            <a:r>
              <a:rPr lang="en-US" altLang="zh-CN" sz="2400" strike="noStrike" noProof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/My ability to coordinate 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4272280" y="1443990"/>
            <a:ext cx="3263900" cy="792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olidFill>
                <a:schemeClr val="bg1"/>
              </a:solidFill>
              <a:sym typeface="+mn-ea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881120" y="2432255"/>
            <a:ext cx="4046220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olidFill>
                <a:schemeClr val="bg1"/>
              </a:solidFill>
              <a:sym typeface="+mn-ea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397250" y="3420315"/>
            <a:ext cx="5013960" cy="792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olidFill>
                <a:schemeClr val="bg1"/>
              </a:solidFill>
              <a:sym typeface="+mn-ea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881120" y="4408375"/>
            <a:ext cx="4046220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olidFill>
                <a:schemeClr val="bg1"/>
              </a:solidFill>
              <a:sym typeface="+mn-ea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272280" y="5396435"/>
            <a:ext cx="3263900" cy="792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olidFill>
                <a:schemeClr val="bg1"/>
              </a:solidFill>
              <a:sym typeface="+mn-ea"/>
            </a:endParaRPr>
          </a:p>
        </p:txBody>
      </p:sp>
      <p:sp>
        <p:nvSpPr>
          <p:cNvPr id="29750" name="Freeform 5"/>
          <p:cNvSpPr>
            <a:spLocks noEditPoints="1"/>
          </p:cNvSpPr>
          <p:nvPr/>
        </p:nvSpPr>
        <p:spPr>
          <a:xfrm>
            <a:off x="6313170" y="1379220"/>
            <a:ext cx="919480" cy="922020"/>
          </a:xfrm>
          <a:custGeom>
            <a:avLst/>
            <a:gdLst/>
            <a:ahLst/>
            <a:cxnLst>
              <a:cxn ang="0">
                <a:pos x="643172" y="281394"/>
              </a:cxn>
              <a:cxn ang="0">
                <a:pos x="594690" y="275045"/>
              </a:cxn>
              <a:cxn ang="0">
                <a:pos x="545076" y="209288"/>
              </a:cxn>
              <a:cxn ang="0">
                <a:pos x="574527" y="146025"/>
              </a:cxn>
              <a:cxn ang="0">
                <a:pos x="574527" y="115188"/>
              </a:cxn>
              <a:cxn ang="0">
                <a:pos x="519023" y="68931"/>
              </a:cxn>
              <a:cxn ang="0">
                <a:pos x="480057" y="98862"/>
              </a:cxn>
              <a:cxn ang="0">
                <a:pos x="398726" y="87525"/>
              </a:cxn>
              <a:cxn ang="0">
                <a:pos x="374711" y="21768"/>
              </a:cxn>
              <a:cxn ang="0">
                <a:pos x="352963" y="0"/>
              </a:cxn>
              <a:cxn ang="0">
                <a:pos x="281147" y="6349"/>
              </a:cxn>
              <a:cxn ang="0">
                <a:pos x="274804" y="55100"/>
              </a:cxn>
              <a:cxn ang="0">
                <a:pos x="209104" y="104757"/>
              </a:cxn>
              <a:cxn ang="0">
                <a:pos x="145897" y="75280"/>
              </a:cxn>
              <a:cxn ang="0">
                <a:pos x="115087" y="75280"/>
              </a:cxn>
              <a:cxn ang="0">
                <a:pos x="68871" y="130607"/>
              </a:cxn>
              <a:cxn ang="0">
                <a:pos x="98775" y="169607"/>
              </a:cxn>
              <a:cxn ang="0">
                <a:pos x="87448" y="251236"/>
              </a:cxn>
              <a:cxn ang="0">
                <a:pos x="21749" y="275045"/>
              </a:cxn>
              <a:cxn ang="0">
                <a:pos x="0" y="296812"/>
              </a:cxn>
              <a:cxn ang="0">
                <a:pos x="6343" y="368691"/>
              </a:cxn>
              <a:cxn ang="0">
                <a:pos x="55051" y="375040"/>
              </a:cxn>
              <a:cxn ang="0">
                <a:pos x="104665" y="440797"/>
              </a:cxn>
              <a:cxn ang="0">
                <a:pos x="75214" y="504286"/>
              </a:cxn>
              <a:cxn ang="0">
                <a:pos x="75214" y="534897"/>
              </a:cxn>
              <a:cxn ang="0">
                <a:pos x="130492" y="581381"/>
              </a:cxn>
              <a:cxn ang="0">
                <a:pos x="169458" y="551450"/>
              </a:cxn>
              <a:cxn ang="0">
                <a:pos x="251016" y="562787"/>
              </a:cxn>
              <a:cxn ang="0">
                <a:pos x="274804" y="628317"/>
              </a:cxn>
              <a:cxn ang="0">
                <a:pos x="296552" y="650085"/>
              </a:cxn>
              <a:cxn ang="0">
                <a:pos x="368368" y="643736"/>
              </a:cxn>
              <a:cxn ang="0">
                <a:pos x="374711" y="595212"/>
              </a:cxn>
              <a:cxn ang="0">
                <a:pos x="440637" y="545554"/>
              </a:cxn>
              <a:cxn ang="0">
                <a:pos x="503618" y="574805"/>
              </a:cxn>
              <a:cxn ang="0">
                <a:pos x="534428" y="575032"/>
              </a:cxn>
              <a:cxn ang="0">
                <a:pos x="580871" y="519705"/>
              </a:cxn>
              <a:cxn ang="0">
                <a:pos x="550740" y="480705"/>
              </a:cxn>
              <a:cxn ang="0">
                <a:pos x="562294" y="399076"/>
              </a:cxn>
              <a:cxn ang="0">
                <a:pos x="627766" y="375267"/>
              </a:cxn>
              <a:cxn ang="0">
                <a:pos x="649515" y="353273"/>
              </a:cxn>
              <a:cxn ang="0">
                <a:pos x="649515" y="296812"/>
              </a:cxn>
              <a:cxn ang="0">
                <a:pos x="324871" y="450094"/>
              </a:cxn>
              <a:cxn ang="0">
                <a:pos x="324871" y="199991"/>
              </a:cxn>
            </a:cxnLst>
            <a:rect l="0" t="0" r="0" b="0"/>
            <a:pathLst>
              <a:path w="2867" h="2867">
                <a:moveTo>
                  <a:pt x="2867" y="1309"/>
                </a:moveTo>
                <a:cubicBezTo>
                  <a:pt x="2867" y="1285"/>
                  <a:pt x="2858" y="1260"/>
                  <a:pt x="2839" y="1241"/>
                </a:cubicBezTo>
                <a:cubicBezTo>
                  <a:pt x="2820" y="1222"/>
                  <a:pt x="2796" y="1213"/>
                  <a:pt x="2771" y="1213"/>
                </a:cubicBezTo>
                <a:cubicBezTo>
                  <a:pt x="2625" y="1213"/>
                  <a:pt x="2625" y="1213"/>
                  <a:pt x="2625" y="1213"/>
                </a:cubicBezTo>
                <a:cubicBezTo>
                  <a:pt x="2564" y="1213"/>
                  <a:pt x="2500" y="1166"/>
                  <a:pt x="2482" y="1108"/>
                </a:cubicBezTo>
                <a:cubicBezTo>
                  <a:pt x="2406" y="923"/>
                  <a:pt x="2406" y="923"/>
                  <a:pt x="2406" y="923"/>
                </a:cubicBezTo>
                <a:cubicBezTo>
                  <a:pt x="2377" y="870"/>
                  <a:pt x="2389" y="791"/>
                  <a:pt x="2431" y="748"/>
                </a:cubicBezTo>
                <a:cubicBezTo>
                  <a:pt x="2536" y="644"/>
                  <a:pt x="2536" y="644"/>
                  <a:pt x="2536" y="644"/>
                </a:cubicBezTo>
                <a:cubicBezTo>
                  <a:pt x="2553" y="627"/>
                  <a:pt x="2564" y="603"/>
                  <a:pt x="2564" y="576"/>
                </a:cubicBezTo>
                <a:cubicBezTo>
                  <a:pt x="2564" y="549"/>
                  <a:pt x="2553" y="526"/>
                  <a:pt x="2536" y="508"/>
                </a:cubicBezTo>
                <a:cubicBezTo>
                  <a:pt x="2359" y="332"/>
                  <a:pt x="2359" y="332"/>
                  <a:pt x="2359" y="332"/>
                </a:cubicBezTo>
                <a:cubicBezTo>
                  <a:pt x="2342" y="315"/>
                  <a:pt x="2318" y="304"/>
                  <a:pt x="2291" y="304"/>
                </a:cubicBezTo>
                <a:cubicBezTo>
                  <a:pt x="2265" y="304"/>
                  <a:pt x="2241" y="315"/>
                  <a:pt x="2224" y="332"/>
                </a:cubicBezTo>
                <a:cubicBezTo>
                  <a:pt x="2119" y="436"/>
                  <a:pt x="2119" y="436"/>
                  <a:pt x="2119" y="436"/>
                </a:cubicBezTo>
                <a:cubicBezTo>
                  <a:pt x="2077" y="479"/>
                  <a:pt x="1998" y="491"/>
                  <a:pt x="1944" y="462"/>
                </a:cubicBezTo>
                <a:cubicBezTo>
                  <a:pt x="1760" y="386"/>
                  <a:pt x="1760" y="386"/>
                  <a:pt x="1760" y="386"/>
                </a:cubicBezTo>
                <a:cubicBezTo>
                  <a:pt x="1702" y="368"/>
                  <a:pt x="1654" y="303"/>
                  <a:pt x="1654" y="243"/>
                </a:cubicBezTo>
                <a:cubicBezTo>
                  <a:pt x="1654" y="96"/>
                  <a:pt x="1654" y="96"/>
                  <a:pt x="1654" y="96"/>
                </a:cubicBezTo>
                <a:cubicBezTo>
                  <a:pt x="1654" y="71"/>
                  <a:pt x="1645" y="47"/>
                  <a:pt x="1626" y="28"/>
                </a:cubicBezTo>
                <a:cubicBezTo>
                  <a:pt x="1607" y="9"/>
                  <a:pt x="1583" y="0"/>
                  <a:pt x="1558" y="0"/>
                </a:cubicBezTo>
                <a:cubicBezTo>
                  <a:pt x="1309" y="0"/>
                  <a:pt x="1309" y="0"/>
                  <a:pt x="1309" y="0"/>
                </a:cubicBezTo>
                <a:cubicBezTo>
                  <a:pt x="1285" y="0"/>
                  <a:pt x="1260" y="9"/>
                  <a:pt x="1241" y="28"/>
                </a:cubicBezTo>
                <a:cubicBezTo>
                  <a:pt x="1222" y="47"/>
                  <a:pt x="1213" y="71"/>
                  <a:pt x="1213" y="96"/>
                </a:cubicBezTo>
                <a:cubicBezTo>
                  <a:pt x="1213" y="243"/>
                  <a:pt x="1213" y="243"/>
                  <a:pt x="1213" y="243"/>
                </a:cubicBezTo>
                <a:cubicBezTo>
                  <a:pt x="1213" y="304"/>
                  <a:pt x="1166" y="368"/>
                  <a:pt x="1108" y="386"/>
                </a:cubicBezTo>
                <a:cubicBezTo>
                  <a:pt x="923" y="462"/>
                  <a:pt x="923" y="462"/>
                  <a:pt x="923" y="462"/>
                </a:cubicBezTo>
                <a:cubicBezTo>
                  <a:pt x="869" y="491"/>
                  <a:pt x="791" y="479"/>
                  <a:pt x="748" y="436"/>
                </a:cubicBezTo>
                <a:cubicBezTo>
                  <a:pt x="644" y="332"/>
                  <a:pt x="644" y="332"/>
                  <a:pt x="644" y="332"/>
                </a:cubicBezTo>
                <a:cubicBezTo>
                  <a:pt x="626" y="315"/>
                  <a:pt x="602" y="304"/>
                  <a:pt x="576" y="304"/>
                </a:cubicBezTo>
                <a:cubicBezTo>
                  <a:pt x="549" y="304"/>
                  <a:pt x="526" y="315"/>
                  <a:pt x="508" y="332"/>
                </a:cubicBezTo>
                <a:cubicBezTo>
                  <a:pt x="332" y="508"/>
                  <a:pt x="332" y="508"/>
                  <a:pt x="332" y="508"/>
                </a:cubicBezTo>
                <a:cubicBezTo>
                  <a:pt x="315" y="525"/>
                  <a:pt x="304" y="549"/>
                  <a:pt x="304" y="576"/>
                </a:cubicBezTo>
                <a:cubicBezTo>
                  <a:pt x="304" y="603"/>
                  <a:pt x="315" y="626"/>
                  <a:pt x="332" y="644"/>
                </a:cubicBezTo>
                <a:cubicBezTo>
                  <a:pt x="436" y="748"/>
                  <a:pt x="436" y="748"/>
                  <a:pt x="436" y="748"/>
                </a:cubicBezTo>
                <a:cubicBezTo>
                  <a:pt x="479" y="791"/>
                  <a:pt x="491" y="870"/>
                  <a:pt x="462" y="923"/>
                </a:cubicBezTo>
                <a:cubicBezTo>
                  <a:pt x="386" y="1108"/>
                  <a:pt x="386" y="1108"/>
                  <a:pt x="386" y="1108"/>
                </a:cubicBezTo>
                <a:cubicBezTo>
                  <a:pt x="368" y="1166"/>
                  <a:pt x="303" y="1213"/>
                  <a:pt x="243" y="1213"/>
                </a:cubicBezTo>
                <a:cubicBezTo>
                  <a:pt x="96" y="1213"/>
                  <a:pt x="96" y="1213"/>
                  <a:pt x="96" y="1213"/>
                </a:cubicBezTo>
                <a:cubicBezTo>
                  <a:pt x="71" y="1213"/>
                  <a:pt x="47" y="1222"/>
                  <a:pt x="28" y="1241"/>
                </a:cubicBezTo>
                <a:cubicBezTo>
                  <a:pt x="9" y="1260"/>
                  <a:pt x="0" y="1284"/>
                  <a:pt x="0" y="1309"/>
                </a:cubicBezTo>
                <a:cubicBezTo>
                  <a:pt x="0" y="1558"/>
                  <a:pt x="0" y="1558"/>
                  <a:pt x="0" y="1558"/>
                </a:cubicBezTo>
                <a:cubicBezTo>
                  <a:pt x="0" y="1583"/>
                  <a:pt x="9" y="1607"/>
                  <a:pt x="28" y="1626"/>
                </a:cubicBezTo>
                <a:cubicBezTo>
                  <a:pt x="47" y="1645"/>
                  <a:pt x="71" y="1654"/>
                  <a:pt x="96" y="1654"/>
                </a:cubicBezTo>
                <a:cubicBezTo>
                  <a:pt x="243" y="1654"/>
                  <a:pt x="243" y="1654"/>
                  <a:pt x="243" y="1654"/>
                </a:cubicBezTo>
                <a:cubicBezTo>
                  <a:pt x="304" y="1655"/>
                  <a:pt x="368" y="1702"/>
                  <a:pt x="385" y="1760"/>
                </a:cubicBezTo>
                <a:cubicBezTo>
                  <a:pt x="462" y="1944"/>
                  <a:pt x="462" y="1944"/>
                  <a:pt x="462" y="1944"/>
                </a:cubicBezTo>
                <a:cubicBezTo>
                  <a:pt x="490" y="1998"/>
                  <a:pt x="479" y="2077"/>
                  <a:pt x="436" y="2120"/>
                </a:cubicBezTo>
                <a:cubicBezTo>
                  <a:pt x="332" y="2224"/>
                  <a:pt x="332" y="2224"/>
                  <a:pt x="332" y="2224"/>
                </a:cubicBezTo>
                <a:cubicBezTo>
                  <a:pt x="314" y="2241"/>
                  <a:pt x="303" y="2265"/>
                  <a:pt x="303" y="2292"/>
                </a:cubicBezTo>
                <a:cubicBezTo>
                  <a:pt x="303" y="2318"/>
                  <a:pt x="314" y="2342"/>
                  <a:pt x="332" y="2359"/>
                </a:cubicBezTo>
                <a:cubicBezTo>
                  <a:pt x="508" y="2536"/>
                  <a:pt x="508" y="2536"/>
                  <a:pt x="508" y="2536"/>
                </a:cubicBezTo>
                <a:cubicBezTo>
                  <a:pt x="525" y="2553"/>
                  <a:pt x="549" y="2564"/>
                  <a:pt x="576" y="2564"/>
                </a:cubicBezTo>
                <a:cubicBezTo>
                  <a:pt x="602" y="2564"/>
                  <a:pt x="626" y="2553"/>
                  <a:pt x="644" y="2536"/>
                </a:cubicBezTo>
                <a:cubicBezTo>
                  <a:pt x="748" y="2432"/>
                  <a:pt x="748" y="2432"/>
                  <a:pt x="748" y="2432"/>
                </a:cubicBezTo>
                <a:cubicBezTo>
                  <a:pt x="791" y="2389"/>
                  <a:pt x="869" y="2377"/>
                  <a:pt x="923" y="2406"/>
                </a:cubicBezTo>
                <a:cubicBezTo>
                  <a:pt x="1108" y="2482"/>
                  <a:pt x="1108" y="2482"/>
                  <a:pt x="1108" y="2482"/>
                </a:cubicBezTo>
                <a:cubicBezTo>
                  <a:pt x="1166" y="2500"/>
                  <a:pt x="1213" y="2564"/>
                  <a:pt x="1213" y="2625"/>
                </a:cubicBezTo>
                <a:cubicBezTo>
                  <a:pt x="1213" y="2771"/>
                  <a:pt x="1213" y="2771"/>
                  <a:pt x="1213" y="2771"/>
                </a:cubicBezTo>
                <a:cubicBezTo>
                  <a:pt x="1213" y="2796"/>
                  <a:pt x="1222" y="2820"/>
                  <a:pt x="1241" y="2839"/>
                </a:cubicBezTo>
                <a:cubicBezTo>
                  <a:pt x="1260" y="2858"/>
                  <a:pt x="1284" y="2867"/>
                  <a:pt x="1309" y="2867"/>
                </a:cubicBezTo>
                <a:cubicBezTo>
                  <a:pt x="1558" y="2867"/>
                  <a:pt x="1558" y="2867"/>
                  <a:pt x="1558" y="2867"/>
                </a:cubicBezTo>
                <a:cubicBezTo>
                  <a:pt x="1583" y="2867"/>
                  <a:pt x="1607" y="2858"/>
                  <a:pt x="1626" y="2839"/>
                </a:cubicBezTo>
                <a:cubicBezTo>
                  <a:pt x="1645" y="2820"/>
                  <a:pt x="1654" y="2796"/>
                  <a:pt x="1654" y="2771"/>
                </a:cubicBezTo>
                <a:cubicBezTo>
                  <a:pt x="1654" y="2625"/>
                  <a:pt x="1654" y="2625"/>
                  <a:pt x="1654" y="2625"/>
                </a:cubicBezTo>
                <a:cubicBezTo>
                  <a:pt x="1654" y="2564"/>
                  <a:pt x="1702" y="2500"/>
                  <a:pt x="1760" y="2482"/>
                </a:cubicBezTo>
                <a:cubicBezTo>
                  <a:pt x="1945" y="2406"/>
                  <a:pt x="1945" y="2406"/>
                  <a:pt x="1945" y="2406"/>
                </a:cubicBezTo>
                <a:cubicBezTo>
                  <a:pt x="1998" y="2377"/>
                  <a:pt x="2077" y="2389"/>
                  <a:pt x="2120" y="2432"/>
                </a:cubicBezTo>
                <a:cubicBezTo>
                  <a:pt x="2223" y="2535"/>
                  <a:pt x="2223" y="2535"/>
                  <a:pt x="2223" y="2535"/>
                </a:cubicBezTo>
                <a:cubicBezTo>
                  <a:pt x="2241" y="2553"/>
                  <a:pt x="2264" y="2564"/>
                  <a:pt x="2291" y="2564"/>
                </a:cubicBezTo>
                <a:cubicBezTo>
                  <a:pt x="2318" y="2564"/>
                  <a:pt x="2342" y="2553"/>
                  <a:pt x="2359" y="2536"/>
                </a:cubicBezTo>
                <a:cubicBezTo>
                  <a:pt x="2536" y="2359"/>
                  <a:pt x="2536" y="2359"/>
                  <a:pt x="2536" y="2359"/>
                </a:cubicBezTo>
                <a:cubicBezTo>
                  <a:pt x="2553" y="2342"/>
                  <a:pt x="2564" y="2318"/>
                  <a:pt x="2564" y="2292"/>
                </a:cubicBezTo>
                <a:cubicBezTo>
                  <a:pt x="2564" y="2265"/>
                  <a:pt x="2553" y="2241"/>
                  <a:pt x="2536" y="2224"/>
                </a:cubicBezTo>
                <a:cubicBezTo>
                  <a:pt x="2431" y="2120"/>
                  <a:pt x="2431" y="2120"/>
                  <a:pt x="2431" y="2120"/>
                </a:cubicBezTo>
                <a:cubicBezTo>
                  <a:pt x="2389" y="2077"/>
                  <a:pt x="2377" y="1998"/>
                  <a:pt x="2406" y="1944"/>
                </a:cubicBezTo>
                <a:cubicBezTo>
                  <a:pt x="2482" y="1760"/>
                  <a:pt x="2482" y="1760"/>
                  <a:pt x="2482" y="1760"/>
                </a:cubicBezTo>
                <a:cubicBezTo>
                  <a:pt x="2500" y="1702"/>
                  <a:pt x="2564" y="1655"/>
                  <a:pt x="2625" y="1655"/>
                </a:cubicBezTo>
                <a:cubicBezTo>
                  <a:pt x="2771" y="1655"/>
                  <a:pt x="2771" y="1655"/>
                  <a:pt x="2771" y="1655"/>
                </a:cubicBezTo>
                <a:cubicBezTo>
                  <a:pt x="2796" y="1655"/>
                  <a:pt x="2820" y="1645"/>
                  <a:pt x="2839" y="1626"/>
                </a:cubicBezTo>
                <a:cubicBezTo>
                  <a:pt x="2858" y="1607"/>
                  <a:pt x="2867" y="1583"/>
                  <a:pt x="2867" y="1558"/>
                </a:cubicBezTo>
                <a:cubicBezTo>
                  <a:pt x="2867" y="1309"/>
                  <a:pt x="2867" y="1309"/>
                  <a:pt x="2867" y="1309"/>
                </a:cubicBezTo>
                <a:cubicBezTo>
                  <a:pt x="2867" y="1309"/>
                  <a:pt x="2867" y="1309"/>
                  <a:pt x="2867" y="1309"/>
                </a:cubicBezTo>
                <a:close/>
                <a:moveTo>
                  <a:pt x="1985" y="1433"/>
                </a:moveTo>
                <a:cubicBezTo>
                  <a:pt x="1985" y="1738"/>
                  <a:pt x="1738" y="1985"/>
                  <a:pt x="1434" y="1985"/>
                </a:cubicBezTo>
                <a:cubicBezTo>
                  <a:pt x="1129" y="1985"/>
                  <a:pt x="882" y="1738"/>
                  <a:pt x="882" y="1433"/>
                </a:cubicBezTo>
                <a:cubicBezTo>
                  <a:pt x="882" y="1129"/>
                  <a:pt x="1129" y="882"/>
                  <a:pt x="1434" y="882"/>
                </a:cubicBezTo>
                <a:cubicBezTo>
                  <a:pt x="1738" y="882"/>
                  <a:pt x="1985" y="1129"/>
                  <a:pt x="1985" y="1433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Freeform 5"/>
          <p:cNvSpPr>
            <a:spLocks noEditPoints="1"/>
          </p:cNvSpPr>
          <p:nvPr/>
        </p:nvSpPr>
        <p:spPr>
          <a:xfrm>
            <a:off x="7215505" y="3354705"/>
            <a:ext cx="919480" cy="922020"/>
          </a:xfrm>
          <a:custGeom>
            <a:avLst/>
            <a:gdLst/>
            <a:ahLst/>
            <a:cxnLst>
              <a:cxn ang="0">
                <a:pos x="643172" y="281394"/>
              </a:cxn>
              <a:cxn ang="0">
                <a:pos x="594690" y="275045"/>
              </a:cxn>
              <a:cxn ang="0">
                <a:pos x="545076" y="209288"/>
              </a:cxn>
              <a:cxn ang="0">
                <a:pos x="574527" y="146025"/>
              </a:cxn>
              <a:cxn ang="0">
                <a:pos x="574527" y="115188"/>
              </a:cxn>
              <a:cxn ang="0">
                <a:pos x="519023" y="68931"/>
              </a:cxn>
              <a:cxn ang="0">
                <a:pos x="480057" y="98862"/>
              </a:cxn>
              <a:cxn ang="0">
                <a:pos x="398726" y="87525"/>
              </a:cxn>
              <a:cxn ang="0">
                <a:pos x="374711" y="21768"/>
              </a:cxn>
              <a:cxn ang="0">
                <a:pos x="352963" y="0"/>
              </a:cxn>
              <a:cxn ang="0">
                <a:pos x="281147" y="6349"/>
              </a:cxn>
              <a:cxn ang="0">
                <a:pos x="274804" y="55100"/>
              </a:cxn>
              <a:cxn ang="0">
                <a:pos x="209104" y="104757"/>
              </a:cxn>
              <a:cxn ang="0">
                <a:pos x="145897" y="75280"/>
              </a:cxn>
              <a:cxn ang="0">
                <a:pos x="115087" y="75280"/>
              </a:cxn>
              <a:cxn ang="0">
                <a:pos x="68871" y="130607"/>
              </a:cxn>
              <a:cxn ang="0">
                <a:pos x="98775" y="169607"/>
              </a:cxn>
              <a:cxn ang="0">
                <a:pos x="87448" y="251236"/>
              </a:cxn>
              <a:cxn ang="0">
                <a:pos x="21749" y="275045"/>
              </a:cxn>
              <a:cxn ang="0">
                <a:pos x="0" y="296812"/>
              </a:cxn>
              <a:cxn ang="0">
                <a:pos x="6343" y="368691"/>
              </a:cxn>
              <a:cxn ang="0">
                <a:pos x="55051" y="375040"/>
              </a:cxn>
              <a:cxn ang="0">
                <a:pos x="104665" y="440797"/>
              </a:cxn>
              <a:cxn ang="0">
                <a:pos x="75214" y="504286"/>
              </a:cxn>
              <a:cxn ang="0">
                <a:pos x="75214" y="534897"/>
              </a:cxn>
              <a:cxn ang="0">
                <a:pos x="130492" y="581381"/>
              </a:cxn>
              <a:cxn ang="0">
                <a:pos x="169458" y="551450"/>
              </a:cxn>
              <a:cxn ang="0">
                <a:pos x="251016" y="562787"/>
              </a:cxn>
              <a:cxn ang="0">
                <a:pos x="274804" y="628317"/>
              </a:cxn>
              <a:cxn ang="0">
                <a:pos x="296552" y="650085"/>
              </a:cxn>
              <a:cxn ang="0">
                <a:pos x="368368" y="643736"/>
              </a:cxn>
              <a:cxn ang="0">
                <a:pos x="374711" y="595212"/>
              </a:cxn>
              <a:cxn ang="0">
                <a:pos x="440637" y="545554"/>
              </a:cxn>
              <a:cxn ang="0">
                <a:pos x="503618" y="574805"/>
              </a:cxn>
              <a:cxn ang="0">
                <a:pos x="534428" y="575032"/>
              </a:cxn>
              <a:cxn ang="0">
                <a:pos x="580871" y="519705"/>
              </a:cxn>
              <a:cxn ang="0">
                <a:pos x="550740" y="480705"/>
              </a:cxn>
              <a:cxn ang="0">
                <a:pos x="562294" y="399076"/>
              </a:cxn>
              <a:cxn ang="0">
                <a:pos x="627766" y="375267"/>
              </a:cxn>
              <a:cxn ang="0">
                <a:pos x="649515" y="353273"/>
              </a:cxn>
              <a:cxn ang="0">
                <a:pos x="649515" y="296812"/>
              </a:cxn>
              <a:cxn ang="0">
                <a:pos x="324871" y="450094"/>
              </a:cxn>
              <a:cxn ang="0">
                <a:pos x="324871" y="199991"/>
              </a:cxn>
            </a:cxnLst>
            <a:rect l="0" t="0" r="0" b="0"/>
            <a:pathLst>
              <a:path w="2867" h="2867">
                <a:moveTo>
                  <a:pt x="2867" y="1309"/>
                </a:moveTo>
                <a:cubicBezTo>
                  <a:pt x="2867" y="1285"/>
                  <a:pt x="2858" y="1260"/>
                  <a:pt x="2839" y="1241"/>
                </a:cubicBezTo>
                <a:cubicBezTo>
                  <a:pt x="2820" y="1222"/>
                  <a:pt x="2796" y="1213"/>
                  <a:pt x="2771" y="1213"/>
                </a:cubicBezTo>
                <a:cubicBezTo>
                  <a:pt x="2625" y="1213"/>
                  <a:pt x="2625" y="1213"/>
                  <a:pt x="2625" y="1213"/>
                </a:cubicBezTo>
                <a:cubicBezTo>
                  <a:pt x="2564" y="1213"/>
                  <a:pt x="2500" y="1166"/>
                  <a:pt x="2482" y="1108"/>
                </a:cubicBezTo>
                <a:cubicBezTo>
                  <a:pt x="2406" y="923"/>
                  <a:pt x="2406" y="923"/>
                  <a:pt x="2406" y="923"/>
                </a:cubicBezTo>
                <a:cubicBezTo>
                  <a:pt x="2377" y="870"/>
                  <a:pt x="2389" y="791"/>
                  <a:pt x="2431" y="748"/>
                </a:cubicBezTo>
                <a:cubicBezTo>
                  <a:pt x="2536" y="644"/>
                  <a:pt x="2536" y="644"/>
                  <a:pt x="2536" y="644"/>
                </a:cubicBezTo>
                <a:cubicBezTo>
                  <a:pt x="2553" y="627"/>
                  <a:pt x="2564" y="603"/>
                  <a:pt x="2564" y="576"/>
                </a:cubicBezTo>
                <a:cubicBezTo>
                  <a:pt x="2564" y="549"/>
                  <a:pt x="2553" y="526"/>
                  <a:pt x="2536" y="508"/>
                </a:cubicBezTo>
                <a:cubicBezTo>
                  <a:pt x="2359" y="332"/>
                  <a:pt x="2359" y="332"/>
                  <a:pt x="2359" y="332"/>
                </a:cubicBezTo>
                <a:cubicBezTo>
                  <a:pt x="2342" y="315"/>
                  <a:pt x="2318" y="304"/>
                  <a:pt x="2291" y="304"/>
                </a:cubicBezTo>
                <a:cubicBezTo>
                  <a:pt x="2265" y="304"/>
                  <a:pt x="2241" y="315"/>
                  <a:pt x="2224" y="332"/>
                </a:cubicBezTo>
                <a:cubicBezTo>
                  <a:pt x="2119" y="436"/>
                  <a:pt x="2119" y="436"/>
                  <a:pt x="2119" y="436"/>
                </a:cubicBezTo>
                <a:cubicBezTo>
                  <a:pt x="2077" y="479"/>
                  <a:pt x="1998" y="491"/>
                  <a:pt x="1944" y="462"/>
                </a:cubicBezTo>
                <a:cubicBezTo>
                  <a:pt x="1760" y="386"/>
                  <a:pt x="1760" y="386"/>
                  <a:pt x="1760" y="386"/>
                </a:cubicBezTo>
                <a:cubicBezTo>
                  <a:pt x="1702" y="368"/>
                  <a:pt x="1654" y="303"/>
                  <a:pt x="1654" y="243"/>
                </a:cubicBezTo>
                <a:cubicBezTo>
                  <a:pt x="1654" y="96"/>
                  <a:pt x="1654" y="96"/>
                  <a:pt x="1654" y="96"/>
                </a:cubicBezTo>
                <a:cubicBezTo>
                  <a:pt x="1654" y="71"/>
                  <a:pt x="1645" y="47"/>
                  <a:pt x="1626" y="28"/>
                </a:cubicBezTo>
                <a:cubicBezTo>
                  <a:pt x="1607" y="9"/>
                  <a:pt x="1583" y="0"/>
                  <a:pt x="1558" y="0"/>
                </a:cubicBezTo>
                <a:cubicBezTo>
                  <a:pt x="1309" y="0"/>
                  <a:pt x="1309" y="0"/>
                  <a:pt x="1309" y="0"/>
                </a:cubicBezTo>
                <a:cubicBezTo>
                  <a:pt x="1285" y="0"/>
                  <a:pt x="1260" y="9"/>
                  <a:pt x="1241" y="28"/>
                </a:cubicBezTo>
                <a:cubicBezTo>
                  <a:pt x="1222" y="47"/>
                  <a:pt x="1213" y="71"/>
                  <a:pt x="1213" y="96"/>
                </a:cubicBezTo>
                <a:cubicBezTo>
                  <a:pt x="1213" y="243"/>
                  <a:pt x="1213" y="243"/>
                  <a:pt x="1213" y="243"/>
                </a:cubicBezTo>
                <a:cubicBezTo>
                  <a:pt x="1213" y="304"/>
                  <a:pt x="1166" y="368"/>
                  <a:pt x="1108" y="386"/>
                </a:cubicBezTo>
                <a:cubicBezTo>
                  <a:pt x="923" y="462"/>
                  <a:pt x="923" y="462"/>
                  <a:pt x="923" y="462"/>
                </a:cubicBezTo>
                <a:cubicBezTo>
                  <a:pt x="869" y="491"/>
                  <a:pt x="791" y="479"/>
                  <a:pt x="748" y="436"/>
                </a:cubicBezTo>
                <a:cubicBezTo>
                  <a:pt x="644" y="332"/>
                  <a:pt x="644" y="332"/>
                  <a:pt x="644" y="332"/>
                </a:cubicBezTo>
                <a:cubicBezTo>
                  <a:pt x="626" y="315"/>
                  <a:pt x="602" y="304"/>
                  <a:pt x="576" y="304"/>
                </a:cubicBezTo>
                <a:cubicBezTo>
                  <a:pt x="549" y="304"/>
                  <a:pt x="526" y="315"/>
                  <a:pt x="508" y="332"/>
                </a:cubicBezTo>
                <a:cubicBezTo>
                  <a:pt x="332" y="508"/>
                  <a:pt x="332" y="508"/>
                  <a:pt x="332" y="508"/>
                </a:cubicBezTo>
                <a:cubicBezTo>
                  <a:pt x="315" y="525"/>
                  <a:pt x="304" y="549"/>
                  <a:pt x="304" y="576"/>
                </a:cubicBezTo>
                <a:cubicBezTo>
                  <a:pt x="304" y="603"/>
                  <a:pt x="315" y="626"/>
                  <a:pt x="332" y="644"/>
                </a:cubicBezTo>
                <a:cubicBezTo>
                  <a:pt x="436" y="748"/>
                  <a:pt x="436" y="748"/>
                  <a:pt x="436" y="748"/>
                </a:cubicBezTo>
                <a:cubicBezTo>
                  <a:pt x="479" y="791"/>
                  <a:pt x="491" y="870"/>
                  <a:pt x="462" y="923"/>
                </a:cubicBezTo>
                <a:cubicBezTo>
                  <a:pt x="386" y="1108"/>
                  <a:pt x="386" y="1108"/>
                  <a:pt x="386" y="1108"/>
                </a:cubicBezTo>
                <a:cubicBezTo>
                  <a:pt x="368" y="1166"/>
                  <a:pt x="303" y="1213"/>
                  <a:pt x="243" y="1213"/>
                </a:cubicBezTo>
                <a:cubicBezTo>
                  <a:pt x="96" y="1213"/>
                  <a:pt x="96" y="1213"/>
                  <a:pt x="96" y="1213"/>
                </a:cubicBezTo>
                <a:cubicBezTo>
                  <a:pt x="71" y="1213"/>
                  <a:pt x="47" y="1222"/>
                  <a:pt x="28" y="1241"/>
                </a:cubicBezTo>
                <a:cubicBezTo>
                  <a:pt x="9" y="1260"/>
                  <a:pt x="0" y="1284"/>
                  <a:pt x="0" y="1309"/>
                </a:cubicBezTo>
                <a:cubicBezTo>
                  <a:pt x="0" y="1558"/>
                  <a:pt x="0" y="1558"/>
                  <a:pt x="0" y="1558"/>
                </a:cubicBezTo>
                <a:cubicBezTo>
                  <a:pt x="0" y="1583"/>
                  <a:pt x="9" y="1607"/>
                  <a:pt x="28" y="1626"/>
                </a:cubicBezTo>
                <a:cubicBezTo>
                  <a:pt x="47" y="1645"/>
                  <a:pt x="71" y="1654"/>
                  <a:pt x="96" y="1654"/>
                </a:cubicBezTo>
                <a:cubicBezTo>
                  <a:pt x="243" y="1654"/>
                  <a:pt x="243" y="1654"/>
                  <a:pt x="243" y="1654"/>
                </a:cubicBezTo>
                <a:cubicBezTo>
                  <a:pt x="304" y="1655"/>
                  <a:pt x="368" y="1702"/>
                  <a:pt x="385" y="1760"/>
                </a:cubicBezTo>
                <a:cubicBezTo>
                  <a:pt x="462" y="1944"/>
                  <a:pt x="462" y="1944"/>
                  <a:pt x="462" y="1944"/>
                </a:cubicBezTo>
                <a:cubicBezTo>
                  <a:pt x="490" y="1998"/>
                  <a:pt x="479" y="2077"/>
                  <a:pt x="436" y="2120"/>
                </a:cubicBezTo>
                <a:cubicBezTo>
                  <a:pt x="332" y="2224"/>
                  <a:pt x="332" y="2224"/>
                  <a:pt x="332" y="2224"/>
                </a:cubicBezTo>
                <a:cubicBezTo>
                  <a:pt x="314" y="2241"/>
                  <a:pt x="303" y="2265"/>
                  <a:pt x="303" y="2292"/>
                </a:cubicBezTo>
                <a:cubicBezTo>
                  <a:pt x="303" y="2318"/>
                  <a:pt x="314" y="2342"/>
                  <a:pt x="332" y="2359"/>
                </a:cubicBezTo>
                <a:cubicBezTo>
                  <a:pt x="508" y="2536"/>
                  <a:pt x="508" y="2536"/>
                  <a:pt x="508" y="2536"/>
                </a:cubicBezTo>
                <a:cubicBezTo>
                  <a:pt x="525" y="2553"/>
                  <a:pt x="549" y="2564"/>
                  <a:pt x="576" y="2564"/>
                </a:cubicBezTo>
                <a:cubicBezTo>
                  <a:pt x="602" y="2564"/>
                  <a:pt x="626" y="2553"/>
                  <a:pt x="644" y="2536"/>
                </a:cubicBezTo>
                <a:cubicBezTo>
                  <a:pt x="748" y="2432"/>
                  <a:pt x="748" y="2432"/>
                  <a:pt x="748" y="2432"/>
                </a:cubicBezTo>
                <a:cubicBezTo>
                  <a:pt x="791" y="2389"/>
                  <a:pt x="869" y="2377"/>
                  <a:pt x="923" y="2406"/>
                </a:cubicBezTo>
                <a:cubicBezTo>
                  <a:pt x="1108" y="2482"/>
                  <a:pt x="1108" y="2482"/>
                  <a:pt x="1108" y="2482"/>
                </a:cubicBezTo>
                <a:cubicBezTo>
                  <a:pt x="1166" y="2500"/>
                  <a:pt x="1213" y="2564"/>
                  <a:pt x="1213" y="2625"/>
                </a:cubicBezTo>
                <a:cubicBezTo>
                  <a:pt x="1213" y="2771"/>
                  <a:pt x="1213" y="2771"/>
                  <a:pt x="1213" y="2771"/>
                </a:cubicBezTo>
                <a:cubicBezTo>
                  <a:pt x="1213" y="2796"/>
                  <a:pt x="1222" y="2820"/>
                  <a:pt x="1241" y="2839"/>
                </a:cubicBezTo>
                <a:cubicBezTo>
                  <a:pt x="1260" y="2858"/>
                  <a:pt x="1284" y="2867"/>
                  <a:pt x="1309" y="2867"/>
                </a:cubicBezTo>
                <a:cubicBezTo>
                  <a:pt x="1558" y="2867"/>
                  <a:pt x="1558" y="2867"/>
                  <a:pt x="1558" y="2867"/>
                </a:cubicBezTo>
                <a:cubicBezTo>
                  <a:pt x="1583" y="2867"/>
                  <a:pt x="1607" y="2858"/>
                  <a:pt x="1626" y="2839"/>
                </a:cubicBezTo>
                <a:cubicBezTo>
                  <a:pt x="1645" y="2820"/>
                  <a:pt x="1654" y="2796"/>
                  <a:pt x="1654" y="2771"/>
                </a:cubicBezTo>
                <a:cubicBezTo>
                  <a:pt x="1654" y="2625"/>
                  <a:pt x="1654" y="2625"/>
                  <a:pt x="1654" y="2625"/>
                </a:cubicBezTo>
                <a:cubicBezTo>
                  <a:pt x="1654" y="2564"/>
                  <a:pt x="1702" y="2500"/>
                  <a:pt x="1760" y="2482"/>
                </a:cubicBezTo>
                <a:cubicBezTo>
                  <a:pt x="1945" y="2406"/>
                  <a:pt x="1945" y="2406"/>
                  <a:pt x="1945" y="2406"/>
                </a:cubicBezTo>
                <a:cubicBezTo>
                  <a:pt x="1998" y="2377"/>
                  <a:pt x="2077" y="2389"/>
                  <a:pt x="2120" y="2432"/>
                </a:cubicBezTo>
                <a:cubicBezTo>
                  <a:pt x="2223" y="2535"/>
                  <a:pt x="2223" y="2535"/>
                  <a:pt x="2223" y="2535"/>
                </a:cubicBezTo>
                <a:cubicBezTo>
                  <a:pt x="2241" y="2553"/>
                  <a:pt x="2264" y="2564"/>
                  <a:pt x="2291" y="2564"/>
                </a:cubicBezTo>
                <a:cubicBezTo>
                  <a:pt x="2318" y="2564"/>
                  <a:pt x="2342" y="2553"/>
                  <a:pt x="2359" y="2536"/>
                </a:cubicBezTo>
                <a:cubicBezTo>
                  <a:pt x="2536" y="2359"/>
                  <a:pt x="2536" y="2359"/>
                  <a:pt x="2536" y="2359"/>
                </a:cubicBezTo>
                <a:cubicBezTo>
                  <a:pt x="2553" y="2342"/>
                  <a:pt x="2564" y="2318"/>
                  <a:pt x="2564" y="2292"/>
                </a:cubicBezTo>
                <a:cubicBezTo>
                  <a:pt x="2564" y="2265"/>
                  <a:pt x="2553" y="2241"/>
                  <a:pt x="2536" y="2224"/>
                </a:cubicBezTo>
                <a:cubicBezTo>
                  <a:pt x="2431" y="2120"/>
                  <a:pt x="2431" y="2120"/>
                  <a:pt x="2431" y="2120"/>
                </a:cubicBezTo>
                <a:cubicBezTo>
                  <a:pt x="2389" y="2077"/>
                  <a:pt x="2377" y="1998"/>
                  <a:pt x="2406" y="1944"/>
                </a:cubicBezTo>
                <a:cubicBezTo>
                  <a:pt x="2482" y="1760"/>
                  <a:pt x="2482" y="1760"/>
                  <a:pt x="2482" y="1760"/>
                </a:cubicBezTo>
                <a:cubicBezTo>
                  <a:pt x="2500" y="1702"/>
                  <a:pt x="2564" y="1655"/>
                  <a:pt x="2625" y="1655"/>
                </a:cubicBezTo>
                <a:cubicBezTo>
                  <a:pt x="2771" y="1655"/>
                  <a:pt x="2771" y="1655"/>
                  <a:pt x="2771" y="1655"/>
                </a:cubicBezTo>
                <a:cubicBezTo>
                  <a:pt x="2796" y="1655"/>
                  <a:pt x="2820" y="1645"/>
                  <a:pt x="2839" y="1626"/>
                </a:cubicBezTo>
                <a:cubicBezTo>
                  <a:pt x="2858" y="1607"/>
                  <a:pt x="2867" y="1583"/>
                  <a:pt x="2867" y="1558"/>
                </a:cubicBezTo>
                <a:cubicBezTo>
                  <a:pt x="2867" y="1309"/>
                  <a:pt x="2867" y="1309"/>
                  <a:pt x="2867" y="1309"/>
                </a:cubicBezTo>
                <a:cubicBezTo>
                  <a:pt x="2867" y="1309"/>
                  <a:pt x="2867" y="1309"/>
                  <a:pt x="2867" y="1309"/>
                </a:cubicBezTo>
                <a:close/>
                <a:moveTo>
                  <a:pt x="1985" y="1433"/>
                </a:moveTo>
                <a:cubicBezTo>
                  <a:pt x="1985" y="1738"/>
                  <a:pt x="1738" y="1985"/>
                  <a:pt x="1434" y="1985"/>
                </a:cubicBezTo>
                <a:cubicBezTo>
                  <a:pt x="1129" y="1985"/>
                  <a:pt x="882" y="1738"/>
                  <a:pt x="882" y="1433"/>
                </a:cubicBezTo>
                <a:cubicBezTo>
                  <a:pt x="882" y="1129"/>
                  <a:pt x="1129" y="882"/>
                  <a:pt x="1434" y="882"/>
                </a:cubicBezTo>
                <a:cubicBezTo>
                  <a:pt x="1738" y="882"/>
                  <a:pt x="1985" y="1129"/>
                  <a:pt x="1985" y="1433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</p:spPr>
        <p:txBody>
          <a:bodyPr>
            <a:noAutofit/>
          </a:bodyPr>
          <a:lstStyle/>
          <a:p>
            <a:pPr lvl="0" algn="l"/>
            <a:endParaRPr lang="zh-CN" altLang="en-US">
              <a:solidFill>
                <a:schemeClr val="bg1"/>
              </a:solidFill>
              <a:sym typeface="+mn-ea"/>
            </a:endParaRPr>
          </a:p>
        </p:txBody>
      </p:sp>
      <p:sp>
        <p:nvSpPr>
          <p:cNvPr id="16" name="Freeform 5"/>
          <p:cNvSpPr>
            <a:spLocks noEditPoints="1"/>
          </p:cNvSpPr>
          <p:nvPr/>
        </p:nvSpPr>
        <p:spPr>
          <a:xfrm>
            <a:off x="6313170" y="5266055"/>
            <a:ext cx="919480" cy="922020"/>
          </a:xfrm>
          <a:custGeom>
            <a:avLst/>
            <a:gdLst/>
            <a:ahLst/>
            <a:cxnLst>
              <a:cxn ang="0">
                <a:pos x="643172" y="281394"/>
              </a:cxn>
              <a:cxn ang="0">
                <a:pos x="594690" y="275045"/>
              </a:cxn>
              <a:cxn ang="0">
                <a:pos x="545076" y="209288"/>
              </a:cxn>
              <a:cxn ang="0">
                <a:pos x="574527" y="146025"/>
              </a:cxn>
              <a:cxn ang="0">
                <a:pos x="574527" y="115188"/>
              </a:cxn>
              <a:cxn ang="0">
                <a:pos x="519023" y="68931"/>
              </a:cxn>
              <a:cxn ang="0">
                <a:pos x="480057" y="98862"/>
              </a:cxn>
              <a:cxn ang="0">
                <a:pos x="398726" y="87525"/>
              </a:cxn>
              <a:cxn ang="0">
                <a:pos x="374711" y="21768"/>
              </a:cxn>
              <a:cxn ang="0">
                <a:pos x="352963" y="0"/>
              </a:cxn>
              <a:cxn ang="0">
                <a:pos x="281147" y="6349"/>
              </a:cxn>
              <a:cxn ang="0">
                <a:pos x="274804" y="55100"/>
              </a:cxn>
              <a:cxn ang="0">
                <a:pos x="209104" y="104757"/>
              </a:cxn>
              <a:cxn ang="0">
                <a:pos x="145897" y="75280"/>
              </a:cxn>
              <a:cxn ang="0">
                <a:pos x="115087" y="75280"/>
              </a:cxn>
              <a:cxn ang="0">
                <a:pos x="68871" y="130607"/>
              </a:cxn>
              <a:cxn ang="0">
                <a:pos x="98775" y="169607"/>
              </a:cxn>
              <a:cxn ang="0">
                <a:pos x="87448" y="251236"/>
              </a:cxn>
              <a:cxn ang="0">
                <a:pos x="21749" y="275045"/>
              </a:cxn>
              <a:cxn ang="0">
                <a:pos x="0" y="296812"/>
              </a:cxn>
              <a:cxn ang="0">
                <a:pos x="6343" y="368691"/>
              </a:cxn>
              <a:cxn ang="0">
                <a:pos x="55051" y="375040"/>
              </a:cxn>
              <a:cxn ang="0">
                <a:pos x="104665" y="440797"/>
              </a:cxn>
              <a:cxn ang="0">
                <a:pos x="75214" y="504286"/>
              </a:cxn>
              <a:cxn ang="0">
                <a:pos x="75214" y="534897"/>
              </a:cxn>
              <a:cxn ang="0">
                <a:pos x="130492" y="581381"/>
              </a:cxn>
              <a:cxn ang="0">
                <a:pos x="169458" y="551450"/>
              </a:cxn>
              <a:cxn ang="0">
                <a:pos x="251016" y="562787"/>
              </a:cxn>
              <a:cxn ang="0">
                <a:pos x="274804" y="628317"/>
              </a:cxn>
              <a:cxn ang="0">
                <a:pos x="296552" y="650085"/>
              </a:cxn>
              <a:cxn ang="0">
                <a:pos x="368368" y="643736"/>
              </a:cxn>
              <a:cxn ang="0">
                <a:pos x="374711" y="595212"/>
              </a:cxn>
              <a:cxn ang="0">
                <a:pos x="440637" y="545554"/>
              </a:cxn>
              <a:cxn ang="0">
                <a:pos x="503618" y="574805"/>
              </a:cxn>
              <a:cxn ang="0">
                <a:pos x="534428" y="575032"/>
              </a:cxn>
              <a:cxn ang="0">
                <a:pos x="580871" y="519705"/>
              </a:cxn>
              <a:cxn ang="0">
                <a:pos x="550740" y="480705"/>
              </a:cxn>
              <a:cxn ang="0">
                <a:pos x="562294" y="399076"/>
              </a:cxn>
              <a:cxn ang="0">
                <a:pos x="627766" y="375267"/>
              </a:cxn>
              <a:cxn ang="0">
                <a:pos x="649515" y="353273"/>
              </a:cxn>
              <a:cxn ang="0">
                <a:pos x="649515" y="296812"/>
              </a:cxn>
              <a:cxn ang="0">
                <a:pos x="324871" y="450094"/>
              </a:cxn>
              <a:cxn ang="0">
                <a:pos x="324871" y="199991"/>
              </a:cxn>
            </a:cxnLst>
            <a:rect l="0" t="0" r="0" b="0"/>
            <a:pathLst>
              <a:path w="2867" h="2867">
                <a:moveTo>
                  <a:pt x="2867" y="1309"/>
                </a:moveTo>
                <a:cubicBezTo>
                  <a:pt x="2867" y="1285"/>
                  <a:pt x="2858" y="1260"/>
                  <a:pt x="2839" y="1241"/>
                </a:cubicBezTo>
                <a:cubicBezTo>
                  <a:pt x="2820" y="1222"/>
                  <a:pt x="2796" y="1213"/>
                  <a:pt x="2771" y="1213"/>
                </a:cubicBezTo>
                <a:cubicBezTo>
                  <a:pt x="2625" y="1213"/>
                  <a:pt x="2625" y="1213"/>
                  <a:pt x="2625" y="1213"/>
                </a:cubicBezTo>
                <a:cubicBezTo>
                  <a:pt x="2564" y="1213"/>
                  <a:pt x="2500" y="1166"/>
                  <a:pt x="2482" y="1108"/>
                </a:cubicBezTo>
                <a:cubicBezTo>
                  <a:pt x="2406" y="923"/>
                  <a:pt x="2406" y="923"/>
                  <a:pt x="2406" y="923"/>
                </a:cubicBezTo>
                <a:cubicBezTo>
                  <a:pt x="2377" y="870"/>
                  <a:pt x="2389" y="791"/>
                  <a:pt x="2431" y="748"/>
                </a:cubicBezTo>
                <a:cubicBezTo>
                  <a:pt x="2536" y="644"/>
                  <a:pt x="2536" y="644"/>
                  <a:pt x="2536" y="644"/>
                </a:cubicBezTo>
                <a:cubicBezTo>
                  <a:pt x="2553" y="627"/>
                  <a:pt x="2564" y="603"/>
                  <a:pt x="2564" y="576"/>
                </a:cubicBezTo>
                <a:cubicBezTo>
                  <a:pt x="2564" y="549"/>
                  <a:pt x="2553" y="526"/>
                  <a:pt x="2536" y="508"/>
                </a:cubicBezTo>
                <a:cubicBezTo>
                  <a:pt x="2359" y="332"/>
                  <a:pt x="2359" y="332"/>
                  <a:pt x="2359" y="332"/>
                </a:cubicBezTo>
                <a:cubicBezTo>
                  <a:pt x="2342" y="315"/>
                  <a:pt x="2318" y="304"/>
                  <a:pt x="2291" y="304"/>
                </a:cubicBezTo>
                <a:cubicBezTo>
                  <a:pt x="2265" y="304"/>
                  <a:pt x="2241" y="315"/>
                  <a:pt x="2224" y="332"/>
                </a:cubicBezTo>
                <a:cubicBezTo>
                  <a:pt x="2119" y="436"/>
                  <a:pt x="2119" y="436"/>
                  <a:pt x="2119" y="436"/>
                </a:cubicBezTo>
                <a:cubicBezTo>
                  <a:pt x="2077" y="479"/>
                  <a:pt x="1998" y="491"/>
                  <a:pt x="1944" y="462"/>
                </a:cubicBezTo>
                <a:cubicBezTo>
                  <a:pt x="1760" y="386"/>
                  <a:pt x="1760" y="386"/>
                  <a:pt x="1760" y="386"/>
                </a:cubicBezTo>
                <a:cubicBezTo>
                  <a:pt x="1702" y="368"/>
                  <a:pt x="1654" y="303"/>
                  <a:pt x="1654" y="243"/>
                </a:cubicBezTo>
                <a:cubicBezTo>
                  <a:pt x="1654" y="96"/>
                  <a:pt x="1654" y="96"/>
                  <a:pt x="1654" y="96"/>
                </a:cubicBezTo>
                <a:cubicBezTo>
                  <a:pt x="1654" y="71"/>
                  <a:pt x="1645" y="47"/>
                  <a:pt x="1626" y="28"/>
                </a:cubicBezTo>
                <a:cubicBezTo>
                  <a:pt x="1607" y="9"/>
                  <a:pt x="1583" y="0"/>
                  <a:pt x="1558" y="0"/>
                </a:cubicBezTo>
                <a:cubicBezTo>
                  <a:pt x="1309" y="0"/>
                  <a:pt x="1309" y="0"/>
                  <a:pt x="1309" y="0"/>
                </a:cubicBezTo>
                <a:cubicBezTo>
                  <a:pt x="1285" y="0"/>
                  <a:pt x="1260" y="9"/>
                  <a:pt x="1241" y="28"/>
                </a:cubicBezTo>
                <a:cubicBezTo>
                  <a:pt x="1222" y="47"/>
                  <a:pt x="1213" y="71"/>
                  <a:pt x="1213" y="96"/>
                </a:cubicBezTo>
                <a:cubicBezTo>
                  <a:pt x="1213" y="243"/>
                  <a:pt x="1213" y="243"/>
                  <a:pt x="1213" y="243"/>
                </a:cubicBezTo>
                <a:cubicBezTo>
                  <a:pt x="1213" y="304"/>
                  <a:pt x="1166" y="368"/>
                  <a:pt x="1108" y="386"/>
                </a:cubicBezTo>
                <a:cubicBezTo>
                  <a:pt x="923" y="462"/>
                  <a:pt x="923" y="462"/>
                  <a:pt x="923" y="462"/>
                </a:cubicBezTo>
                <a:cubicBezTo>
                  <a:pt x="869" y="491"/>
                  <a:pt x="791" y="479"/>
                  <a:pt x="748" y="436"/>
                </a:cubicBezTo>
                <a:cubicBezTo>
                  <a:pt x="644" y="332"/>
                  <a:pt x="644" y="332"/>
                  <a:pt x="644" y="332"/>
                </a:cubicBezTo>
                <a:cubicBezTo>
                  <a:pt x="626" y="315"/>
                  <a:pt x="602" y="304"/>
                  <a:pt x="576" y="304"/>
                </a:cubicBezTo>
                <a:cubicBezTo>
                  <a:pt x="549" y="304"/>
                  <a:pt x="526" y="315"/>
                  <a:pt x="508" y="332"/>
                </a:cubicBezTo>
                <a:cubicBezTo>
                  <a:pt x="332" y="508"/>
                  <a:pt x="332" y="508"/>
                  <a:pt x="332" y="508"/>
                </a:cubicBezTo>
                <a:cubicBezTo>
                  <a:pt x="315" y="525"/>
                  <a:pt x="304" y="549"/>
                  <a:pt x="304" y="576"/>
                </a:cubicBezTo>
                <a:cubicBezTo>
                  <a:pt x="304" y="603"/>
                  <a:pt x="315" y="626"/>
                  <a:pt x="332" y="644"/>
                </a:cubicBezTo>
                <a:cubicBezTo>
                  <a:pt x="436" y="748"/>
                  <a:pt x="436" y="748"/>
                  <a:pt x="436" y="748"/>
                </a:cubicBezTo>
                <a:cubicBezTo>
                  <a:pt x="479" y="791"/>
                  <a:pt x="491" y="870"/>
                  <a:pt x="462" y="923"/>
                </a:cubicBezTo>
                <a:cubicBezTo>
                  <a:pt x="386" y="1108"/>
                  <a:pt x="386" y="1108"/>
                  <a:pt x="386" y="1108"/>
                </a:cubicBezTo>
                <a:cubicBezTo>
                  <a:pt x="368" y="1166"/>
                  <a:pt x="303" y="1213"/>
                  <a:pt x="243" y="1213"/>
                </a:cubicBezTo>
                <a:cubicBezTo>
                  <a:pt x="96" y="1213"/>
                  <a:pt x="96" y="1213"/>
                  <a:pt x="96" y="1213"/>
                </a:cubicBezTo>
                <a:cubicBezTo>
                  <a:pt x="71" y="1213"/>
                  <a:pt x="47" y="1222"/>
                  <a:pt x="28" y="1241"/>
                </a:cubicBezTo>
                <a:cubicBezTo>
                  <a:pt x="9" y="1260"/>
                  <a:pt x="0" y="1284"/>
                  <a:pt x="0" y="1309"/>
                </a:cubicBezTo>
                <a:cubicBezTo>
                  <a:pt x="0" y="1558"/>
                  <a:pt x="0" y="1558"/>
                  <a:pt x="0" y="1558"/>
                </a:cubicBezTo>
                <a:cubicBezTo>
                  <a:pt x="0" y="1583"/>
                  <a:pt x="9" y="1607"/>
                  <a:pt x="28" y="1626"/>
                </a:cubicBezTo>
                <a:cubicBezTo>
                  <a:pt x="47" y="1645"/>
                  <a:pt x="71" y="1654"/>
                  <a:pt x="96" y="1654"/>
                </a:cubicBezTo>
                <a:cubicBezTo>
                  <a:pt x="243" y="1654"/>
                  <a:pt x="243" y="1654"/>
                  <a:pt x="243" y="1654"/>
                </a:cubicBezTo>
                <a:cubicBezTo>
                  <a:pt x="304" y="1655"/>
                  <a:pt x="368" y="1702"/>
                  <a:pt x="385" y="1760"/>
                </a:cubicBezTo>
                <a:cubicBezTo>
                  <a:pt x="462" y="1944"/>
                  <a:pt x="462" y="1944"/>
                  <a:pt x="462" y="1944"/>
                </a:cubicBezTo>
                <a:cubicBezTo>
                  <a:pt x="490" y="1998"/>
                  <a:pt x="479" y="2077"/>
                  <a:pt x="436" y="2120"/>
                </a:cubicBezTo>
                <a:cubicBezTo>
                  <a:pt x="332" y="2224"/>
                  <a:pt x="332" y="2224"/>
                  <a:pt x="332" y="2224"/>
                </a:cubicBezTo>
                <a:cubicBezTo>
                  <a:pt x="314" y="2241"/>
                  <a:pt x="303" y="2265"/>
                  <a:pt x="303" y="2292"/>
                </a:cubicBezTo>
                <a:cubicBezTo>
                  <a:pt x="303" y="2318"/>
                  <a:pt x="314" y="2342"/>
                  <a:pt x="332" y="2359"/>
                </a:cubicBezTo>
                <a:cubicBezTo>
                  <a:pt x="508" y="2536"/>
                  <a:pt x="508" y="2536"/>
                  <a:pt x="508" y="2536"/>
                </a:cubicBezTo>
                <a:cubicBezTo>
                  <a:pt x="525" y="2553"/>
                  <a:pt x="549" y="2564"/>
                  <a:pt x="576" y="2564"/>
                </a:cubicBezTo>
                <a:cubicBezTo>
                  <a:pt x="602" y="2564"/>
                  <a:pt x="626" y="2553"/>
                  <a:pt x="644" y="2536"/>
                </a:cubicBezTo>
                <a:cubicBezTo>
                  <a:pt x="748" y="2432"/>
                  <a:pt x="748" y="2432"/>
                  <a:pt x="748" y="2432"/>
                </a:cubicBezTo>
                <a:cubicBezTo>
                  <a:pt x="791" y="2389"/>
                  <a:pt x="869" y="2377"/>
                  <a:pt x="923" y="2406"/>
                </a:cubicBezTo>
                <a:cubicBezTo>
                  <a:pt x="1108" y="2482"/>
                  <a:pt x="1108" y="2482"/>
                  <a:pt x="1108" y="2482"/>
                </a:cubicBezTo>
                <a:cubicBezTo>
                  <a:pt x="1166" y="2500"/>
                  <a:pt x="1213" y="2564"/>
                  <a:pt x="1213" y="2625"/>
                </a:cubicBezTo>
                <a:cubicBezTo>
                  <a:pt x="1213" y="2771"/>
                  <a:pt x="1213" y="2771"/>
                  <a:pt x="1213" y="2771"/>
                </a:cubicBezTo>
                <a:cubicBezTo>
                  <a:pt x="1213" y="2796"/>
                  <a:pt x="1222" y="2820"/>
                  <a:pt x="1241" y="2839"/>
                </a:cubicBezTo>
                <a:cubicBezTo>
                  <a:pt x="1260" y="2858"/>
                  <a:pt x="1284" y="2867"/>
                  <a:pt x="1309" y="2867"/>
                </a:cubicBezTo>
                <a:cubicBezTo>
                  <a:pt x="1558" y="2867"/>
                  <a:pt x="1558" y="2867"/>
                  <a:pt x="1558" y="2867"/>
                </a:cubicBezTo>
                <a:cubicBezTo>
                  <a:pt x="1583" y="2867"/>
                  <a:pt x="1607" y="2858"/>
                  <a:pt x="1626" y="2839"/>
                </a:cubicBezTo>
                <a:cubicBezTo>
                  <a:pt x="1645" y="2820"/>
                  <a:pt x="1654" y="2796"/>
                  <a:pt x="1654" y="2771"/>
                </a:cubicBezTo>
                <a:cubicBezTo>
                  <a:pt x="1654" y="2625"/>
                  <a:pt x="1654" y="2625"/>
                  <a:pt x="1654" y="2625"/>
                </a:cubicBezTo>
                <a:cubicBezTo>
                  <a:pt x="1654" y="2564"/>
                  <a:pt x="1702" y="2500"/>
                  <a:pt x="1760" y="2482"/>
                </a:cubicBezTo>
                <a:cubicBezTo>
                  <a:pt x="1945" y="2406"/>
                  <a:pt x="1945" y="2406"/>
                  <a:pt x="1945" y="2406"/>
                </a:cubicBezTo>
                <a:cubicBezTo>
                  <a:pt x="1998" y="2377"/>
                  <a:pt x="2077" y="2389"/>
                  <a:pt x="2120" y="2432"/>
                </a:cubicBezTo>
                <a:cubicBezTo>
                  <a:pt x="2223" y="2535"/>
                  <a:pt x="2223" y="2535"/>
                  <a:pt x="2223" y="2535"/>
                </a:cubicBezTo>
                <a:cubicBezTo>
                  <a:pt x="2241" y="2553"/>
                  <a:pt x="2264" y="2564"/>
                  <a:pt x="2291" y="2564"/>
                </a:cubicBezTo>
                <a:cubicBezTo>
                  <a:pt x="2318" y="2564"/>
                  <a:pt x="2342" y="2553"/>
                  <a:pt x="2359" y="2536"/>
                </a:cubicBezTo>
                <a:cubicBezTo>
                  <a:pt x="2536" y="2359"/>
                  <a:pt x="2536" y="2359"/>
                  <a:pt x="2536" y="2359"/>
                </a:cubicBezTo>
                <a:cubicBezTo>
                  <a:pt x="2553" y="2342"/>
                  <a:pt x="2564" y="2318"/>
                  <a:pt x="2564" y="2292"/>
                </a:cubicBezTo>
                <a:cubicBezTo>
                  <a:pt x="2564" y="2265"/>
                  <a:pt x="2553" y="2241"/>
                  <a:pt x="2536" y="2224"/>
                </a:cubicBezTo>
                <a:cubicBezTo>
                  <a:pt x="2431" y="2120"/>
                  <a:pt x="2431" y="2120"/>
                  <a:pt x="2431" y="2120"/>
                </a:cubicBezTo>
                <a:cubicBezTo>
                  <a:pt x="2389" y="2077"/>
                  <a:pt x="2377" y="1998"/>
                  <a:pt x="2406" y="1944"/>
                </a:cubicBezTo>
                <a:cubicBezTo>
                  <a:pt x="2482" y="1760"/>
                  <a:pt x="2482" y="1760"/>
                  <a:pt x="2482" y="1760"/>
                </a:cubicBezTo>
                <a:cubicBezTo>
                  <a:pt x="2500" y="1702"/>
                  <a:pt x="2564" y="1655"/>
                  <a:pt x="2625" y="1655"/>
                </a:cubicBezTo>
                <a:cubicBezTo>
                  <a:pt x="2771" y="1655"/>
                  <a:pt x="2771" y="1655"/>
                  <a:pt x="2771" y="1655"/>
                </a:cubicBezTo>
                <a:cubicBezTo>
                  <a:pt x="2796" y="1655"/>
                  <a:pt x="2820" y="1645"/>
                  <a:pt x="2839" y="1626"/>
                </a:cubicBezTo>
                <a:cubicBezTo>
                  <a:pt x="2858" y="1607"/>
                  <a:pt x="2867" y="1583"/>
                  <a:pt x="2867" y="1558"/>
                </a:cubicBezTo>
                <a:cubicBezTo>
                  <a:pt x="2867" y="1309"/>
                  <a:pt x="2867" y="1309"/>
                  <a:pt x="2867" y="1309"/>
                </a:cubicBezTo>
                <a:cubicBezTo>
                  <a:pt x="2867" y="1309"/>
                  <a:pt x="2867" y="1309"/>
                  <a:pt x="2867" y="1309"/>
                </a:cubicBezTo>
                <a:close/>
                <a:moveTo>
                  <a:pt x="1985" y="1433"/>
                </a:moveTo>
                <a:cubicBezTo>
                  <a:pt x="1985" y="1738"/>
                  <a:pt x="1738" y="1985"/>
                  <a:pt x="1434" y="1985"/>
                </a:cubicBezTo>
                <a:cubicBezTo>
                  <a:pt x="1129" y="1985"/>
                  <a:pt x="882" y="1738"/>
                  <a:pt x="882" y="1433"/>
                </a:cubicBezTo>
                <a:cubicBezTo>
                  <a:pt x="882" y="1129"/>
                  <a:pt x="1129" y="882"/>
                  <a:pt x="1434" y="882"/>
                </a:cubicBezTo>
                <a:cubicBezTo>
                  <a:pt x="1738" y="882"/>
                  <a:pt x="1985" y="1129"/>
                  <a:pt x="1985" y="1433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</p:spPr>
        <p:txBody>
          <a:bodyPr>
            <a:noAutofit/>
          </a:bodyPr>
          <a:lstStyle/>
          <a:p>
            <a:pPr lvl="0" algn="l"/>
            <a:endParaRPr lang="zh-CN" altLang="en-US">
              <a:solidFill>
                <a:schemeClr val="bg1"/>
              </a:solidFill>
              <a:sym typeface="+mn-ea"/>
            </a:endParaRPr>
          </a:p>
        </p:txBody>
      </p:sp>
      <p:sp>
        <p:nvSpPr>
          <p:cNvPr id="17" name="Freeform 5"/>
          <p:cNvSpPr>
            <a:spLocks noEditPoints="1"/>
          </p:cNvSpPr>
          <p:nvPr/>
        </p:nvSpPr>
        <p:spPr>
          <a:xfrm>
            <a:off x="4181475" y="2366645"/>
            <a:ext cx="919480" cy="922020"/>
          </a:xfrm>
          <a:custGeom>
            <a:avLst/>
            <a:gdLst/>
            <a:ahLst/>
            <a:cxnLst>
              <a:cxn ang="0">
                <a:pos x="643172" y="281394"/>
              </a:cxn>
              <a:cxn ang="0">
                <a:pos x="594690" y="275045"/>
              </a:cxn>
              <a:cxn ang="0">
                <a:pos x="545076" y="209288"/>
              </a:cxn>
              <a:cxn ang="0">
                <a:pos x="574527" y="146025"/>
              </a:cxn>
              <a:cxn ang="0">
                <a:pos x="574527" y="115188"/>
              </a:cxn>
              <a:cxn ang="0">
                <a:pos x="519023" y="68931"/>
              </a:cxn>
              <a:cxn ang="0">
                <a:pos x="480057" y="98862"/>
              </a:cxn>
              <a:cxn ang="0">
                <a:pos x="398726" y="87525"/>
              </a:cxn>
              <a:cxn ang="0">
                <a:pos x="374711" y="21768"/>
              </a:cxn>
              <a:cxn ang="0">
                <a:pos x="352963" y="0"/>
              </a:cxn>
              <a:cxn ang="0">
                <a:pos x="281147" y="6349"/>
              </a:cxn>
              <a:cxn ang="0">
                <a:pos x="274804" y="55100"/>
              </a:cxn>
              <a:cxn ang="0">
                <a:pos x="209104" y="104757"/>
              </a:cxn>
              <a:cxn ang="0">
                <a:pos x="145897" y="75280"/>
              </a:cxn>
              <a:cxn ang="0">
                <a:pos x="115087" y="75280"/>
              </a:cxn>
              <a:cxn ang="0">
                <a:pos x="68871" y="130607"/>
              </a:cxn>
              <a:cxn ang="0">
                <a:pos x="98775" y="169607"/>
              </a:cxn>
              <a:cxn ang="0">
                <a:pos x="87448" y="251236"/>
              </a:cxn>
              <a:cxn ang="0">
                <a:pos x="21749" y="275045"/>
              </a:cxn>
              <a:cxn ang="0">
                <a:pos x="0" y="296812"/>
              </a:cxn>
              <a:cxn ang="0">
                <a:pos x="6343" y="368691"/>
              </a:cxn>
              <a:cxn ang="0">
                <a:pos x="55051" y="375040"/>
              </a:cxn>
              <a:cxn ang="0">
                <a:pos x="104665" y="440797"/>
              </a:cxn>
              <a:cxn ang="0">
                <a:pos x="75214" y="504286"/>
              </a:cxn>
              <a:cxn ang="0">
                <a:pos x="75214" y="534897"/>
              </a:cxn>
              <a:cxn ang="0">
                <a:pos x="130492" y="581381"/>
              </a:cxn>
              <a:cxn ang="0">
                <a:pos x="169458" y="551450"/>
              </a:cxn>
              <a:cxn ang="0">
                <a:pos x="251016" y="562787"/>
              </a:cxn>
              <a:cxn ang="0">
                <a:pos x="274804" y="628317"/>
              </a:cxn>
              <a:cxn ang="0">
                <a:pos x="296552" y="650085"/>
              </a:cxn>
              <a:cxn ang="0">
                <a:pos x="368368" y="643736"/>
              </a:cxn>
              <a:cxn ang="0">
                <a:pos x="374711" y="595212"/>
              </a:cxn>
              <a:cxn ang="0">
                <a:pos x="440637" y="545554"/>
              </a:cxn>
              <a:cxn ang="0">
                <a:pos x="503618" y="574805"/>
              </a:cxn>
              <a:cxn ang="0">
                <a:pos x="534428" y="575032"/>
              </a:cxn>
              <a:cxn ang="0">
                <a:pos x="580871" y="519705"/>
              </a:cxn>
              <a:cxn ang="0">
                <a:pos x="550740" y="480705"/>
              </a:cxn>
              <a:cxn ang="0">
                <a:pos x="562294" y="399076"/>
              </a:cxn>
              <a:cxn ang="0">
                <a:pos x="627766" y="375267"/>
              </a:cxn>
              <a:cxn ang="0">
                <a:pos x="649515" y="353273"/>
              </a:cxn>
              <a:cxn ang="0">
                <a:pos x="649515" y="296812"/>
              </a:cxn>
              <a:cxn ang="0">
                <a:pos x="324871" y="450094"/>
              </a:cxn>
              <a:cxn ang="0">
                <a:pos x="324871" y="199991"/>
              </a:cxn>
            </a:cxnLst>
            <a:rect l="0" t="0" r="0" b="0"/>
            <a:pathLst>
              <a:path w="2867" h="2867">
                <a:moveTo>
                  <a:pt x="2867" y="1309"/>
                </a:moveTo>
                <a:cubicBezTo>
                  <a:pt x="2867" y="1285"/>
                  <a:pt x="2858" y="1260"/>
                  <a:pt x="2839" y="1241"/>
                </a:cubicBezTo>
                <a:cubicBezTo>
                  <a:pt x="2820" y="1222"/>
                  <a:pt x="2796" y="1213"/>
                  <a:pt x="2771" y="1213"/>
                </a:cubicBezTo>
                <a:cubicBezTo>
                  <a:pt x="2625" y="1213"/>
                  <a:pt x="2625" y="1213"/>
                  <a:pt x="2625" y="1213"/>
                </a:cubicBezTo>
                <a:cubicBezTo>
                  <a:pt x="2564" y="1213"/>
                  <a:pt x="2500" y="1166"/>
                  <a:pt x="2482" y="1108"/>
                </a:cubicBezTo>
                <a:cubicBezTo>
                  <a:pt x="2406" y="923"/>
                  <a:pt x="2406" y="923"/>
                  <a:pt x="2406" y="923"/>
                </a:cubicBezTo>
                <a:cubicBezTo>
                  <a:pt x="2377" y="870"/>
                  <a:pt x="2389" y="791"/>
                  <a:pt x="2431" y="748"/>
                </a:cubicBezTo>
                <a:cubicBezTo>
                  <a:pt x="2536" y="644"/>
                  <a:pt x="2536" y="644"/>
                  <a:pt x="2536" y="644"/>
                </a:cubicBezTo>
                <a:cubicBezTo>
                  <a:pt x="2553" y="627"/>
                  <a:pt x="2564" y="603"/>
                  <a:pt x="2564" y="576"/>
                </a:cubicBezTo>
                <a:cubicBezTo>
                  <a:pt x="2564" y="549"/>
                  <a:pt x="2553" y="526"/>
                  <a:pt x="2536" y="508"/>
                </a:cubicBezTo>
                <a:cubicBezTo>
                  <a:pt x="2359" y="332"/>
                  <a:pt x="2359" y="332"/>
                  <a:pt x="2359" y="332"/>
                </a:cubicBezTo>
                <a:cubicBezTo>
                  <a:pt x="2342" y="315"/>
                  <a:pt x="2318" y="304"/>
                  <a:pt x="2291" y="304"/>
                </a:cubicBezTo>
                <a:cubicBezTo>
                  <a:pt x="2265" y="304"/>
                  <a:pt x="2241" y="315"/>
                  <a:pt x="2224" y="332"/>
                </a:cubicBezTo>
                <a:cubicBezTo>
                  <a:pt x="2119" y="436"/>
                  <a:pt x="2119" y="436"/>
                  <a:pt x="2119" y="436"/>
                </a:cubicBezTo>
                <a:cubicBezTo>
                  <a:pt x="2077" y="479"/>
                  <a:pt x="1998" y="491"/>
                  <a:pt x="1944" y="462"/>
                </a:cubicBezTo>
                <a:cubicBezTo>
                  <a:pt x="1760" y="386"/>
                  <a:pt x="1760" y="386"/>
                  <a:pt x="1760" y="386"/>
                </a:cubicBezTo>
                <a:cubicBezTo>
                  <a:pt x="1702" y="368"/>
                  <a:pt x="1654" y="303"/>
                  <a:pt x="1654" y="243"/>
                </a:cubicBezTo>
                <a:cubicBezTo>
                  <a:pt x="1654" y="96"/>
                  <a:pt x="1654" y="96"/>
                  <a:pt x="1654" y="96"/>
                </a:cubicBezTo>
                <a:cubicBezTo>
                  <a:pt x="1654" y="71"/>
                  <a:pt x="1645" y="47"/>
                  <a:pt x="1626" y="28"/>
                </a:cubicBezTo>
                <a:cubicBezTo>
                  <a:pt x="1607" y="9"/>
                  <a:pt x="1583" y="0"/>
                  <a:pt x="1558" y="0"/>
                </a:cubicBezTo>
                <a:cubicBezTo>
                  <a:pt x="1309" y="0"/>
                  <a:pt x="1309" y="0"/>
                  <a:pt x="1309" y="0"/>
                </a:cubicBezTo>
                <a:cubicBezTo>
                  <a:pt x="1285" y="0"/>
                  <a:pt x="1260" y="9"/>
                  <a:pt x="1241" y="28"/>
                </a:cubicBezTo>
                <a:cubicBezTo>
                  <a:pt x="1222" y="47"/>
                  <a:pt x="1213" y="71"/>
                  <a:pt x="1213" y="96"/>
                </a:cubicBezTo>
                <a:cubicBezTo>
                  <a:pt x="1213" y="243"/>
                  <a:pt x="1213" y="243"/>
                  <a:pt x="1213" y="243"/>
                </a:cubicBezTo>
                <a:cubicBezTo>
                  <a:pt x="1213" y="304"/>
                  <a:pt x="1166" y="368"/>
                  <a:pt x="1108" y="386"/>
                </a:cubicBezTo>
                <a:cubicBezTo>
                  <a:pt x="923" y="462"/>
                  <a:pt x="923" y="462"/>
                  <a:pt x="923" y="462"/>
                </a:cubicBezTo>
                <a:cubicBezTo>
                  <a:pt x="869" y="491"/>
                  <a:pt x="791" y="479"/>
                  <a:pt x="748" y="436"/>
                </a:cubicBezTo>
                <a:cubicBezTo>
                  <a:pt x="644" y="332"/>
                  <a:pt x="644" y="332"/>
                  <a:pt x="644" y="332"/>
                </a:cubicBezTo>
                <a:cubicBezTo>
                  <a:pt x="626" y="315"/>
                  <a:pt x="602" y="304"/>
                  <a:pt x="576" y="304"/>
                </a:cubicBezTo>
                <a:cubicBezTo>
                  <a:pt x="549" y="304"/>
                  <a:pt x="526" y="315"/>
                  <a:pt x="508" y="332"/>
                </a:cubicBezTo>
                <a:cubicBezTo>
                  <a:pt x="332" y="508"/>
                  <a:pt x="332" y="508"/>
                  <a:pt x="332" y="508"/>
                </a:cubicBezTo>
                <a:cubicBezTo>
                  <a:pt x="315" y="525"/>
                  <a:pt x="304" y="549"/>
                  <a:pt x="304" y="576"/>
                </a:cubicBezTo>
                <a:cubicBezTo>
                  <a:pt x="304" y="603"/>
                  <a:pt x="315" y="626"/>
                  <a:pt x="332" y="644"/>
                </a:cubicBezTo>
                <a:cubicBezTo>
                  <a:pt x="436" y="748"/>
                  <a:pt x="436" y="748"/>
                  <a:pt x="436" y="748"/>
                </a:cubicBezTo>
                <a:cubicBezTo>
                  <a:pt x="479" y="791"/>
                  <a:pt x="491" y="870"/>
                  <a:pt x="462" y="923"/>
                </a:cubicBezTo>
                <a:cubicBezTo>
                  <a:pt x="386" y="1108"/>
                  <a:pt x="386" y="1108"/>
                  <a:pt x="386" y="1108"/>
                </a:cubicBezTo>
                <a:cubicBezTo>
                  <a:pt x="368" y="1166"/>
                  <a:pt x="303" y="1213"/>
                  <a:pt x="243" y="1213"/>
                </a:cubicBezTo>
                <a:cubicBezTo>
                  <a:pt x="96" y="1213"/>
                  <a:pt x="96" y="1213"/>
                  <a:pt x="96" y="1213"/>
                </a:cubicBezTo>
                <a:cubicBezTo>
                  <a:pt x="71" y="1213"/>
                  <a:pt x="47" y="1222"/>
                  <a:pt x="28" y="1241"/>
                </a:cubicBezTo>
                <a:cubicBezTo>
                  <a:pt x="9" y="1260"/>
                  <a:pt x="0" y="1284"/>
                  <a:pt x="0" y="1309"/>
                </a:cubicBezTo>
                <a:cubicBezTo>
                  <a:pt x="0" y="1558"/>
                  <a:pt x="0" y="1558"/>
                  <a:pt x="0" y="1558"/>
                </a:cubicBezTo>
                <a:cubicBezTo>
                  <a:pt x="0" y="1583"/>
                  <a:pt x="9" y="1607"/>
                  <a:pt x="28" y="1626"/>
                </a:cubicBezTo>
                <a:cubicBezTo>
                  <a:pt x="47" y="1645"/>
                  <a:pt x="71" y="1654"/>
                  <a:pt x="96" y="1654"/>
                </a:cubicBezTo>
                <a:cubicBezTo>
                  <a:pt x="243" y="1654"/>
                  <a:pt x="243" y="1654"/>
                  <a:pt x="243" y="1654"/>
                </a:cubicBezTo>
                <a:cubicBezTo>
                  <a:pt x="304" y="1655"/>
                  <a:pt x="368" y="1702"/>
                  <a:pt x="385" y="1760"/>
                </a:cubicBezTo>
                <a:cubicBezTo>
                  <a:pt x="462" y="1944"/>
                  <a:pt x="462" y="1944"/>
                  <a:pt x="462" y="1944"/>
                </a:cubicBezTo>
                <a:cubicBezTo>
                  <a:pt x="490" y="1998"/>
                  <a:pt x="479" y="2077"/>
                  <a:pt x="436" y="2120"/>
                </a:cubicBezTo>
                <a:cubicBezTo>
                  <a:pt x="332" y="2224"/>
                  <a:pt x="332" y="2224"/>
                  <a:pt x="332" y="2224"/>
                </a:cubicBezTo>
                <a:cubicBezTo>
                  <a:pt x="314" y="2241"/>
                  <a:pt x="303" y="2265"/>
                  <a:pt x="303" y="2292"/>
                </a:cubicBezTo>
                <a:cubicBezTo>
                  <a:pt x="303" y="2318"/>
                  <a:pt x="314" y="2342"/>
                  <a:pt x="332" y="2359"/>
                </a:cubicBezTo>
                <a:cubicBezTo>
                  <a:pt x="508" y="2536"/>
                  <a:pt x="508" y="2536"/>
                  <a:pt x="508" y="2536"/>
                </a:cubicBezTo>
                <a:cubicBezTo>
                  <a:pt x="525" y="2553"/>
                  <a:pt x="549" y="2564"/>
                  <a:pt x="576" y="2564"/>
                </a:cubicBezTo>
                <a:cubicBezTo>
                  <a:pt x="602" y="2564"/>
                  <a:pt x="626" y="2553"/>
                  <a:pt x="644" y="2536"/>
                </a:cubicBezTo>
                <a:cubicBezTo>
                  <a:pt x="748" y="2432"/>
                  <a:pt x="748" y="2432"/>
                  <a:pt x="748" y="2432"/>
                </a:cubicBezTo>
                <a:cubicBezTo>
                  <a:pt x="791" y="2389"/>
                  <a:pt x="869" y="2377"/>
                  <a:pt x="923" y="2406"/>
                </a:cubicBezTo>
                <a:cubicBezTo>
                  <a:pt x="1108" y="2482"/>
                  <a:pt x="1108" y="2482"/>
                  <a:pt x="1108" y="2482"/>
                </a:cubicBezTo>
                <a:cubicBezTo>
                  <a:pt x="1166" y="2500"/>
                  <a:pt x="1213" y="2564"/>
                  <a:pt x="1213" y="2625"/>
                </a:cubicBezTo>
                <a:cubicBezTo>
                  <a:pt x="1213" y="2771"/>
                  <a:pt x="1213" y="2771"/>
                  <a:pt x="1213" y="2771"/>
                </a:cubicBezTo>
                <a:cubicBezTo>
                  <a:pt x="1213" y="2796"/>
                  <a:pt x="1222" y="2820"/>
                  <a:pt x="1241" y="2839"/>
                </a:cubicBezTo>
                <a:cubicBezTo>
                  <a:pt x="1260" y="2858"/>
                  <a:pt x="1284" y="2867"/>
                  <a:pt x="1309" y="2867"/>
                </a:cubicBezTo>
                <a:cubicBezTo>
                  <a:pt x="1558" y="2867"/>
                  <a:pt x="1558" y="2867"/>
                  <a:pt x="1558" y="2867"/>
                </a:cubicBezTo>
                <a:cubicBezTo>
                  <a:pt x="1583" y="2867"/>
                  <a:pt x="1607" y="2858"/>
                  <a:pt x="1626" y="2839"/>
                </a:cubicBezTo>
                <a:cubicBezTo>
                  <a:pt x="1645" y="2820"/>
                  <a:pt x="1654" y="2796"/>
                  <a:pt x="1654" y="2771"/>
                </a:cubicBezTo>
                <a:cubicBezTo>
                  <a:pt x="1654" y="2625"/>
                  <a:pt x="1654" y="2625"/>
                  <a:pt x="1654" y="2625"/>
                </a:cubicBezTo>
                <a:cubicBezTo>
                  <a:pt x="1654" y="2564"/>
                  <a:pt x="1702" y="2500"/>
                  <a:pt x="1760" y="2482"/>
                </a:cubicBezTo>
                <a:cubicBezTo>
                  <a:pt x="1945" y="2406"/>
                  <a:pt x="1945" y="2406"/>
                  <a:pt x="1945" y="2406"/>
                </a:cubicBezTo>
                <a:cubicBezTo>
                  <a:pt x="1998" y="2377"/>
                  <a:pt x="2077" y="2389"/>
                  <a:pt x="2120" y="2432"/>
                </a:cubicBezTo>
                <a:cubicBezTo>
                  <a:pt x="2223" y="2535"/>
                  <a:pt x="2223" y="2535"/>
                  <a:pt x="2223" y="2535"/>
                </a:cubicBezTo>
                <a:cubicBezTo>
                  <a:pt x="2241" y="2553"/>
                  <a:pt x="2264" y="2564"/>
                  <a:pt x="2291" y="2564"/>
                </a:cubicBezTo>
                <a:cubicBezTo>
                  <a:pt x="2318" y="2564"/>
                  <a:pt x="2342" y="2553"/>
                  <a:pt x="2359" y="2536"/>
                </a:cubicBezTo>
                <a:cubicBezTo>
                  <a:pt x="2536" y="2359"/>
                  <a:pt x="2536" y="2359"/>
                  <a:pt x="2536" y="2359"/>
                </a:cubicBezTo>
                <a:cubicBezTo>
                  <a:pt x="2553" y="2342"/>
                  <a:pt x="2564" y="2318"/>
                  <a:pt x="2564" y="2292"/>
                </a:cubicBezTo>
                <a:cubicBezTo>
                  <a:pt x="2564" y="2265"/>
                  <a:pt x="2553" y="2241"/>
                  <a:pt x="2536" y="2224"/>
                </a:cubicBezTo>
                <a:cubicBezTo>
                  <a:pt x="2431" y="2120"/>
                  <a:pt x="2431" y="2120"/>
                  <a:pt x="2431" y="2120"/>
                </a:cubicBezTo>
                <a:cubicBezTo>
                  <a:pt x="2389" y="2077"/>
                  <a:pt x="2377" y="1998"/>
                  <a:pt x="2406" y="1944"/>
                </a:cubicBezTo>
                <a:cubicBezTo>
                  <a:pt x="2482" y="1760"/>
                  <a:pt x="2482" y="1760"/>
                  <a:pt x="2482" y="1760"/>
                </a:cubicBezTo>
                <a:cubicBezTo>
                  <a:pt x="2500" y="1702"/>
                  <a:pt x="2564" y="1655"/>
                  <a:pt x="2625" y="1655"/>
                </a:cubicBezTo>
                <a:cubicBezTo>
                  <a:pt x="2771" y="1655"/>
                  <a:pt x="2771" y="1655"/>
                  <a:pt x="2771" y="1655"/>
                </a:cubicBezTo>
                <a:cubicBezTo>
                  <a:pt x="2796" y="1655"/>
                  <a:pt x="2820" y="1645"/>
                  <a:pt x="2839" y="1626"/>
                </a:cubicBezTo>
                <a:cubicBezTo>
                  <a:pt x="2858" y="1607"/>
                  <a:pt x="2867" y="1583"/>
                  <a:pt x="2867" y="1558"/>
                </a:cubicBezTo>
                <a:cubicBezTo>
                  <a:pt x="2867" y="1309"/>
                  <a:pt x="2867" y="1309"/>
                  <a:pt x="2867" y="1309"/>
                </a:cubicBezTo>
                <a:cubicBezTo>
                  <a:pt x="2867" y="1309"/>
                  <a:pt x="2867" y="1309"/>
                  <a:pt x="2867" y="1309"/>
                </a:cubicBezTo>
                <a:close/>
                <a:moveTo>
                  <a:pt x="1985" y="1433"/>
                </a:moveTo>
                <a:cubicBezTo>
                  <a:pt x="1985" y="1738"/>
                  <a:pt x="1738" y="1985"/>
                  <a:pt x="1434" y="1985"/>
                </a:cubicBezTo>
                <a:cubicBezTo>
                  <a:pt x="1129" y="1985"/>
                  <a:pt x="882" y="1738"/>
                  <a:pt x="882" y="1433"/>
                </a:cubicBezTo>
                <a:cubicBezTo>
                  <a:pt x="882" y="1129"/>
                  <a:pt x="1129" y="882"/>
                  <a:pt x="1434" y="882"/>
                </a:cubicBezTo>
                <a:cubicBezTo>
                  <a:pt x="1738" y="882"/>
                  <a:pt x="1985" y="1129"/>
                  <a:pt x="1985" y="1433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</p:spPr>
        <p:txBody>
          <a:bodyPr>
            <a:noAutofit/>
          </a:bodyPr>
          <a:lstStyle/>
          <a:p>
            <a:pPr lvl="0" algn="l"/>
            <a:endParaRPr lang="zh-CN" altLang="en-US">
              <a:solidFill>
                <a:schemeClr val="bg1"/>
              </a:solidFill>
              <a:sym typeface="+mn-ea"/>
            </a:endParaRPr>
          </a:p>
        </p:txBody>
      </p:sp>
      <p:sp>
        <p:nvSpPr>
          <p:cNvPr id="18" name="Freeform 5"/>
          <p:cNvSpPr>
            <a:spLocks noEditPoints="1"/>
          </p:cNvSpPr>
          <p:nvPr/>
        </p:nvSpPr>
        <p:spPr>
          <a:xfrm>
            <a:off x="4181475" y="4342765"/>
            <a:ext cx="919480" cy="922020"/>
          </a:xfrm>
          <a:custGeom>
            <a:avLst/>
            <a:gdLst/>
            <a:ahLst/>
            <a:cxnLst>
              <a:cxn ang="0">
                <a:pos x="643172" y="281394"/>
              </a:cxn>
              <a:cxn ang="0">
                <a:pos x="594690" y="275045"/>
              </a:cxn>
              <a:cxn ang="0">
                <a:pos x="545076" y="209288"/>
              </a:cxn>
              <a:cxn ang="0">
                <a:pos x="574527" y="146025"/>
              </a:cxn>
              <a:cxn ang="0">
                <a:pos x="574527" y="115188"/>
              </a:cxn>
              <a:cxn ang="0">
                <a:pos x="519023" y="68931"/>
              </a:cxn>
              <a:cxn ang="0">
                <a:pos x="480057" y="98862"/>
              </a:cxn>
              <a:cxn ang="0">
                <a:pos x="398726" y="87525"/>
              </a:cxn>
              <a:cxn ang="0">
                <a:pos x="374711" y="21768"/>
              </a:cxn>
              <a:cxn ang="0">
                <a:pos x="352963" y="0"/>
              </a:cxn>
              <a:cxn ang="0">
                <a:pos x="281147" y="6349"/>
              </a:cxn>
              <a:cxn ang="0">
                <a:pos x="274804" y="55100"/>
              </a:cxn>
              <a:cxn ang="0">
                <a:pos x="209104" y="104757"/>
              </a:cxn>
              <a:cxn ang="0">
                <a:pos x="145897" y="75280"/>
              </a:cxn>
              <a:cxn ang="0">
                <a:pos x="115087" y="75280"/>
              </a:cxn>
              <a:cxn ang="0">
                <a:pos x="68871" y="130607"/>
              </a:cxn>
              <a:cxn ang="0">
                <a:pos x="98775" y="169607"/>
              </a:cxn>
              <a:cxn ang="0">
                <a:pos x="87448" y="251236"/>
              </a:cxn>
              <a:cxn ang="0">
                <a:pos x="21749" y="275045"/>
              </a:cxn>
              <a:cxn ang="0">
                <a:pos x="0" y="296812"/>
              </a:cxn>
              <a:cxn ang="0">
                <a:pos x="6343" y="368691"/>
              </a:cxn>
              <a:cxn ang="0">
                <a:pos x="55051" y="375040"/>
              </a:cxn>
              <a:cxn ang="0">
                <a:pos x="104665" y="440797"/>
              </a:cxn>
              <a:cxn ang="0">
                <a:pos x="75214" y="504286"/>
              </a:cxn>
              <a:cxn ang="0">
                <a:pos x="75214" y="534897"/>
              </a:cxn>
              <a:cxn ang="0">
                <a:pos x="130492" y="581381"/>
              </a:cxn>
              <a:cxn ang="0">
                <a:pos x="169458" y="551450"/>
              </a:cxn>
              <a:cxn ang="0">
                <a:pos x="251016" y="562787"/>
              </a:cxn>
              <a:cxn ang="0">
                <a:pos x="274804" y="628317"/>
              </a:cxn>
              <a:cxn ang="0">
                <a:pos x="296552" y="650085"/>
              </a:cxn>
              <a:cxn ang="0">
                <a:pos x="368368" y="643736"/>
              </a:cxn>
              <a:cxn ang="0">
                <a:pos x="374711" y="595212"/>
              </a:cxn>
              <a:cxn ang="0">
                <a:pos x="440637" y="545554"/>
              </a:cxn>
              <a:cxn ang="0">
                <a:pos x="503618" y="574805"/>
              </a:cxn>
              <a:cxn ang="0">
                <a:pos x="534428" y="575032"/>
              </a:cxn>
              <a:cxn ang="0">
                <a:pos x="580871" y="519705"/>
              </a:cxn>
              <a:cxn ang="0">
                <a:pos x="550740" y="480705"/>
              </a:cxn>
              <a:cxn ang="0">
                <a:pos x="562294" y="399076"/>
              </a:cxn>
              <a:cxn ang="0">
                <a:pos x="627766" y="375267"/>
              </a:cxn>
              <a:cxn ang="0">
                <a:pos x="649515" y="353273"/>
              </a:cxn>
              <a:cxn ang="0">
                <a:pos x="649515" y="296812"/>
              </a:cxn>
              <a:cxn ang="0">
                <a:pos x="324871" y="450094"/>
              </a:cxn>
              <a:cxn ang="0">
                <a:pos x="324871" y="199991"/>
              </a:cxn>
            </a:cxnLst>
            <a:rect l="0" t="0" r="0" b="0"/>
            <a:pathLst>
              <a:path w="2867" h="2867">
                <a:moveTo>
                  <a:pt x="2867" y="1309"/>
                </a:moveTo>
                <a:cubicBezTo>
                  <a:pt x="2867" y="1285"/>
                  <a:pt x="2858" y="1260"/>
                  <a:pt x="2839" y="1241"/>
                </a:cubicBezTo>
                <a:cubicBezTo>
                  <a:pt x="2820" y="1222"/>
                  <a:pt x="2796" y="1213"/>
                  <a:pt x="2771" y="1213"/>
                </a:cubicBezTo>
                <a:cubicBezTo>
                  <a:pt x="2625" y="1213"/>
                  <a:pt x="2625" y="1213"/>
                  <a:pt x="2625" y="1213"/>
                </a:cubicBezTo>
                <a:cubicBezTo>
                  <a:pt x="2564" y="1213"/>
                  <a:pt x="2500" y="1166"/>
                  <a:pt x="2482" y="1108"/>
                </a:cubicBezTo>
                <a:cubicBezTo>
                  <a:pt x="2406" y="923"/>
                  <a:pt x="2406" y="923"/>
                  <a:pt x="2406" y="923"/>
                </a:cubicBezTo>
                <a:cubicBezTo>
                  <a:pt x="2377" y="870"/>
                  <a:pt x="2389" y="791"/>
                  <a:pt x="2431" y="748"/>
                </a:cubicBezTo>
                <a:cubicBezTo>
                  <a:pt x="2536" y="644"/>
                  <a:pt x="2536" y="644"/>
                  <a:pt x="2536" y="644"/>
                </a:cubicBezTo>
                <a:cubicBezTo>
                  <a:pt x="2553" y="627"/>
                  <a:pt x="2564" y="603"/>
                  <a:pt x="2564" y="576"/>
                </a:cubicBezTo>
                <a:cubicBezTo>
                  <a:pt x="2564" y="549"/>
                  <a:pt x="2553" y="526"/>
                  <a:pt x="2536" y="508"/>
                </a:cubicBezTo>
                <a:cubicBezTo>
                  <a:pt x="2359" y="332"/>
                  <a:pt x="2359" y="332"/>
                  <a:pt x="2359" y="332"/>
                </a:cubicBezTo>
                <a:cubicBezTo>
                  <a:pt x="2342" y="315"/>
                  <a:pt x="2318" y="304"/>
                  <a:pt x="2291" y="304"/>
                </a:cubicBezTo>
                <a:cubicBezTo>
                  <a:pt x="2265" y="304"/>
                  <a:pt x="2241" y="315"/>
                  <a:pt x="2224" y="332"/>
                </a:cubicBezTo>
                <a:cubicBezTo>
                  <a:pt x="2119" y="436"/>
                  <a:pt x="2119" y="436"/>
                  <a:pt x="2119" y="436"/>
                </a:cubicBezTo>
                <a:cubicBezTo>
                  <a:pt x="2077" y="479"/>
                  <a:pt x="1998" y="491"/>
                  <a:pt x="1944" y="462"/>
                </a:cubicBezTo>
                <a:cubicBezTo>
                  <a:pt x="1760" y="386"/>
                  <a:pt x="1760" y="386"/>
                  <a:pt x="1760" y="386"/>
                </a:cubicBezTo>
                <a:cubicBezTo>
                  <a:pt x="1702" y="368"/>
                  <a:pt x="1654" y="303"/>
                  <a:pt x="1654" y="243"/>
                </a:cubicBezTo>
                <a:cubicBezTo>
                  <a:pt x="1654" y="96"/>
                  <a:pt x="1654" y="96"/>
                  <a:pt x="1654" y="96"/>
                </a:cubicBezTo>
                <a:cubicBezTo>
                  <a:pt x="1654" y="71"/>
                  <a:pt x="1645" y="47"/>
                  <a:pt x="1626" y="28"/>
                </a:cubicBezTo>
                <a:cubicBezTo>
                  <a:pt x="1607" y="9"/>
                  <a:pt x="1583" y="0"/>
                  <a:pt x="1558" y="0"/>
                </a:cubicBezTo>
                <a:cubicBezTo>
                  <a:pt x="1309" y="0"/>
                  <a:pt x="1309" y="0"/>
                  <a:pt x="1309" y="0"/>
                </a:cubicBezTo>
                <a:cubicBezTo>
                  <a:pt x="1285" y="0"/>
                  <a:pt x="1260" y="9"/>
                  <a:pt x="1241" y="28"/>
                </a:cubicBezTo>
                <a:cubicBezTo>
                  <a:pt x="1222" y="47"/>
                  <a:pt x="1213" y="71"/>
                  <a:pt x="1213" y="96"/>
                </a:cubicBezTo>
                <a:cubicBezTo>
                  <a:pt x="1213" y="243"/>
                  <a:pt x="1213" y="243"/>
                  <a:pt x="1213" y="243"/>
                </a:cubicBezTo>
                <a:cubicBezTo>
                  <a:pt x="1213" y="304"/>
                  <a:pt x="1166" y="368"/>
                  <a:pt x="1108" y="386"/>
                </a:cubicBezTo>
                <a:cubicBezTo>
                  <a:pt x="923" y="462"/>
                  <a:pt x="923" y="462"/>
                  <a:pt x="923" y="462"/>
                </a:cubicBezTo>
                <a:cubicBezTo>
                  <a:pt x="869" y="491"/>
                  <a:pt x="791" y="479"/>
                  <a:pt x="748" y="436"/>
                </a:cubicBezTo>
                <a:cubicBezTo>
                  <a:pt x="644" y="332"/>
                  <a:pt x="644" y="332"/>
                  <a:pt x="644" y="332"/>
                </a:cubicBezTo>
                <a:cubicBezTo>
                  <a:pt x="626" y="315"/>
                  <a:pt x="602" y="304"/>
                  <a:pt x="576" y="304"/>
                </a:cubicBezTo>
                <a:cubicBezTo>
                  <a:pt x="549" y="304"/>
                  <a:pt x="526" y="315"/>
                  <a:pt x="508" y="332"/>
                </a:cubicBezTo>
                <a:cubicBezTo>
                  <a:pt x="332" y="508"/>
                  <a:pt x="332" y="508"/>
                  <a:pt x="332" y="508"/>
                </a:cubicBezTo>
                <a:cubicBezTo>
                  <a:pt x="315" y="525"/>
                  <a:pt x="304" y="549"/>
                  <a:pt x="304" y="576"/>
                </a:cubicBezTo>
                <a:cubicBezTo>
                  <a:pt x="304" y="603"/>
                  <a:pt x="315" y="626"/>
                  <a:pt x="332" y="644"/>
                </a:cubicBezTo>
                <a:cubicBezTo>
                  <a:pt x="436" y="748"/>
                  <a:pt x="436" y="748"/>
                  <a:pt x="436" y="748"/>
                </a:cubicBezTo>
                <a:cubicBezTo>
                  <a:pt x="479" y="791"/>
                  <a:pt x="491" y="870"/>
                  <a:pt x="462" y="923"/>
                </a:cubicBezTo>
                <a:cubicBezTo>
                  <a:pt x="386" y="1108"/>
                  <a:pt x="386" y="1108"/>
                  <a:pt x="386" y="1108"/>
                </a:cubicBezTo>
                <a:cubicBezTo>
                  <a:pt x="368" y="1166"/>
                  <a:pt x="303" y="1213"/>
                  <a:pt x="243" y="1213"/>
                </a:cubicBezTo>
                <a:cubicBezTo>
                  <a:pt x="96" y="1213"/>
                  <a:pt x="96" y="1213"/>
                  <a:pt x="96" y="1213"/>
                </a:cubicBezTo>
                <a:cubicBezTo>
                  <a:pt x="71" y="1213"/>
                  <a:pt x="47" y="1222"/>
                  <a:pt x="28" y="1241"/>
                </a:cubicBezTo>
                <a:cubicBezTo>
                  <a:pt x="9" y="1260"/>
                  <a:pt x="0" y="1284"/>
                  <a:pt x="0" y="1309"/>
                </a:cubicBezTo>
                <a:cubicBezTo>
                  <a:pt x="0" y="1558"/>
                  <a:pt x="0" y="1558"/>
                  <a:pt x="0" y="1558"/>
                </a:cubicBezTo>
                <a:cubicBezTo>
                  <a:pt x="0" y="1583"/>
                  <a:pt x="9" y="1607"/>
                  <a:pt x="28" y="1626"/>
                </a:cubicBezTo>
                <a:cubicBezTo>
                  <a:pt x="47" y="1645"/>
                  <a:pt x="71" y="1654"/>
                  <a:pt x="96" y="1654"/>
                </a:cubicBezTo>
                <a:cubicBezTo>
                  <a:pt x="243" y="1654"/>
                  <a:pt x="243" y="1654"/>
                  <a:pt x="243" y="1654"/>
                </a:cubicBezTo>
                <a:cubicBezTo>
                  <a:pt x="304" y="1655"/>
                  <a:pt x="368" y="1702"/>
                  <a:pt x="385" y="1760"/>
                </a:cubicBezTo>
                <a:cubicBezTo>
                  <a:pt x="462" y="1944"/>
                  <a:pt x="462" y="1944"/>
                  <a:pt x="462" y="1944"/>
                </a:cubicBezTo>
                <a:cubicBezTo>
                  <a:pt x="490" y="1998"/>
                  <a:pt x="479" y="2077"/>
                  <a:pt x="436" y="2120"/>
                </a:cubicBezTo>
                <a:cubicBezTo>
                  <a:pt x="332" y="2224"/>
                  <a:pt x="332" y="2224"/>
                  <a:pt x="332" y="2224"/>
                </a:cubicBezTo>
                <a:cubicBezTo>
                  <a:pt x="314" y="2241"/>
                  <a:pt x="303" y="2265"/>
                  <a:pt x="303" y="2292"/>
                </a:cubicBezTo>
                <a:cubicBezTo>
                  <a:pt x="303" y="2318"/>
                  <a:pt x="314" y="2342"/>
                  <a:pt x="332" y="2359"/>
                </a:cubicBezTo>
                <a:cubicBezTo>
                  <a:pt x="508" y="2536"/>
                  <a:pt x="508" y="2536"/>
                  <a:pt x="508" y="2536"/>
                </a:cubicBezTo>
                <a:cubicBezTo>
                  <a:pt x="525" y="2553"/>
                  <a:pt x="549" y="2564"/>
                  <a:pt x="576" y="2564"/>
                </a:cubicBezTo>
                <a:cubicBezTo>
                  <a:pt x="602" y="2564"/>
                  <a:pt x="626" y="2553"/>
                  <a:pt x="644" y="2536"/>
                </a:cubicBezTo>
                <a:cubicBezTo>
                  <a:pt x="748" y="2432"/>
                  <a:pt x="748" y="2432"/>
                  <a:pt x="748" y="2432"/>
                </a:cubicBezTo>
                <a:cubicBezTo>
                  <a:pt x="791" y="2389"/>
                  <a:pt x="869" y="2377"/>
                  <a:pt x="923" y="2406"/>
                </a:cubicBezTo>
                <a:cubicBezTo>
                  <a:pt x="1108" y="2482"/>
                  <a:pt x="1108" y="2482"/>
                  <a:pt x="1108" y="2482"/>
                </a:cubicBezTo>
                <a:cubicBezTo>
                  <a:pt x="1166" y="2500"/>
                  <a:pt x="1213" y="2564"/>
                  <a:pt x="1213" y="2625"/>
                </a:cubicBezTo>
                <a:cubicBezTo>
                  <a:pt x="1213" y="2771"/>
                  <a:pt x="1213" y="2771"/>
                  <a:pt x="1213" y="2771"/>
                </a:cubicBezTo>
                <a:cubicBezTo>
                  <a:pt x="1213" y="2796"/>
                  <a:pt x="1222" y="2820"/>
                  <a:pt x="1241" y="2839"/>
                </a:cubicBezTo>
                <a:cubicBezTo>
                  <a:pt x="1260" y="2858"/>
                  <a:pt x="1284" y="2867"/>
                  <a:pt x="1309" y="2867"/>
                </a:cubicBezTo>
                <a:cubicBezTo>
                  <a:pt x="1558" y="2867"/>
                  <a:pt x="1558" y="2867"/>
                  <a:pt x="1558" y="2867"/>
                </a:cubicBezTo>
                <a:cubicBezTo>
                  <a:pt x="1583" y="2867"/>
                  <a:pt x="1607" y="2858"/>
                  <a:pt x="1626" y="2839"/>
                </a:cubicBezTo>
                <a:cubicBezTo>
                  <a:pt x="1645" y="2820"/>
                  <a:pt x="1654" y="2796"/>
                  <a:pt x="1654" y="2771"/>
                </a:cubicBezTo>
                <a:cubicBezTo>
                  <a:pt x="1654" y="2625"/>
                  <a:pt x="1654" y="2625"/>
                  <a:pt x="1654" y="2625"/>
                </a:cubicBezTo>
                <a:cubicBezTo>
                  <a:pt x="1654" y="2564"/>
                  <a:pt x="1702" y="2500"/>
                  <a:pt x="1760" y="2482"/>
                </a:cubicBezTo>
                <a:cubicBezTo>
                  <a:pt x="1945" y="2406"/>
                  <a:pt x="1945" y="2406"/>
                  <a:pt x="1945" y="2406"/>
                </a:cubicBezTo>
                <a:cubicBezTo>
                  <a:pt x="1998" y="2377"/>
                  <a:pt x="2077" y="2389"/>
                  <a:pt x="2120" y="2432"/>
                </a:cubicBezTo>
                <a:cubicBezTo>
                  <a:pt x="2223" y="2535"/>
                  <a:pt x="2223" y="2535"/>
                  <a:pt x="2223" y="2535"/>
                </a:cubicBezTo>
                <a:cubicBezTo>
                  <a:pt x="2241" y="2553"/>
                  <a:pt x="2264" y="2564"/>
                  <a:pt x="2291" y="2564"/>
                </a:cubicBezTo>
                <a:cubicBezTo>
                  <a:pt x="2318" y="2564"/>
                  <a:pt x="2342" y="2553"/>
                  <a:pt x="2359" y="2536"/>
                </a:cubicBezTo>
                <a:cubicBezTo>
                  <a:pt x="2536" y="2359"/>
                  <a:pt x="2536" y="2359"/>
                  <a:pt x="2536" y="2359"/>
                </a:cubicBezTo>
                <a:cubicBezTo>
                  <a:pt x="2553" y="2342"/>
                  <a:pt x="2564" y="2318"/>
                  <a:pt x="2564" y="2292"/>
                </a:cubicBezTo>
                <a:cubicBezTo>
                  <a:pt x="2564" y="2265"/>
                  <a:pt x="2553" y="2241"/>
                  <a:pt x="2536" y="2224"/>
                </a:cubicBezTo>
                <a:cubicBezTo>
                  <a:pt x="2431" y="2120"/>
                  <a:pt x="2431" y="2120"/>
                  <a:pt x="2431" y="2120"/>
                </a:cubicBezTo>
                <a:cubicBezTo>
                  <a:pt x="2389" y="2077"/>
                  <a:pt x="2377" y="1998"/>
                  <a:pt x="2406" y="1944"/>
                </a:cubicBezTo>
                <a:cubicBezTo>
                  <a:pt x="2482" y="1760"/>
                  <a:pt x="2482" y="1760"/>
                  <a:pt x="2482" y="1760"/>
                </a:cubicBezTo>
                <a:cubicBezTo>
                  <a:pt x="2500" y="1702"/>
                  <a:pt x="2564" y="1655"/>
                  <a:pt x="2625" y="1655"/>
                </a:cubicBezTo>
                <a:cubicBezTo>
                  <a:pt x="2771" y="1655"/>
                  <a:pt x="2771" y="1655"/>
                  <a:pt x="2771" y="1655"/>
                </a:cubicBezTo>
                <a:cubicBezTo>
                  <a:pt x="2796" y="1655"/>
                  <a:pt x="2820" y="1645"/>
                  <a:pt x="2839" y="1626"/>
                </a:cubicBezTo>
                <a:cubicBezTo>
                  <a:pt x="2858" y="1607"/>
                  <a:pt x="2867" y="1583"/>
                  <a:pt x="2867" y="1558"/>
                </a:cubicBezTo>
                <a:cubicBezTo>
                  <a:pt x="2867" y="1309"/>
                  <a:pt x="2867" y="1309"/>
                  <a:pt x="2867" y="1309"/>
                </a:cubicBezTo>
                <a:cubicBezTo>
                  <a:pt x="2867" y="1309"/>
                  <a:pt x="2867" y="1309"/>
                  <a:pt x="2867" y="1309"/>
                </a:cubicBezTo>
                <a:close/>
                <a:moveTo>
                  <a:pt x="1985" y="1433"/>
                </a:moveTo>
                <a:cubicBezTo>
                  <a:pt x="1985" y="1738"/>
                  <a:pt x="1738" y="1985"/>
                  <a:pt x="1434" y="1985"/>
                </a:cubicBezTo>
                <a:cubicBezTo>
                  <a:pt x="1129" y="1985"/>
                  <a:pt x="882" y="1738"/>
                  <a:pt x="882" y="1433"/>
                </a:cubicBezTo>
                <a:cubicBezTo>
                  <a:pt x="882" y="1129"/>
                  <a:pt x="1129" y="882"/>
                  <a:pt x="1434" y="882"/>
                </a:cubicBezTo>
                <a:cubicBezTo>
                  <a:pt x="1738" y="882"/>
                  <a:pt x="1985" y="1129"/>
                  <a:pt x="1985" y="1433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</p:spPr>
        <p:txBody>
          <a:bodyPr>
            <a:noAutofit/>
          </a:bodyPr>
          <a:lstStyle/>
          <a:p>
            <a:pPr lvl="0" algn="l"/>
            <a:endParaRPr lang="zh-CN" altLang="en-US">
              <a:solidFill>
                <a:schemeClr val="bg1"/>
              </a:solidFill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 flipH="1">
            <a:off x="4466590" y="1546225"/>
            <a:ext cx="1624965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2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  01</a:t>
            </a:r>
          </a:p>
        </p:txBody>
      </p:sp>
      <p:sp>
        <p:nvSpPr>
          <p:cNvPr id="19" name="文本框 18"/>
          <p:cNvSpPr txBox="1"/>
          <p:nvPr/>
        </p:nvSpPr>
        <p:spPr>
          <a:xfrm flipH="1">
            <a:off x="5960745" y="2535555"/>
            <a:ext cx="1624965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2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  02</a:t>
            </a:r>
          </a:p>
        </p:txBody>
      </p:sp>
      <p:sp>
        <p:nvSpPr>
          <p:cNvPr id="20" name="文本框 19"/>
          <p:cNvSpPr txBox="1"/>
          <p:nvPr/>
        </p:nvSpPr>
        <p:spPr>
          <a:xfrm flipH="1">
            <a:off x="3742055" y="3524250"/>
            <a:ext cx="1624965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2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  03</a:t>
            </a:r>
          </a:p>
        </p:txBody>
      </p:sp>
      <p:sp>
        <p:nvSpPr>
          <p:cNvPr id="21" name="文本框 20"/>
          <p:cNvSpPr txBox="1"/>
          <p:nvPr/>
        </p:nvSpPr>
        <p:spPr>
          <a:xfrm flipH="1">
            <a:off x="4466590" y="5500370"/>
            <a:ext cx="1624965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2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  05</a:t>
            </a:r>
          </a:p>
        </p:txBody>
      </p:sp>
      <p:sp>
        <p:nvSpPr>
          <p:cNvPr id="22" name="文本框 21"/>
          <p:cNvSpPr txBox="1"/>
          <p:nvPr/>
        </p:nvSpPr>
        <p:spPr>
          <a:xfrm flipH="1">
            <a:off x="5960745" y="4512310"/>
            <a:ext cx="1624965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2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  04</a:t>
            </a:r>
          </a:p>
        </p:txBody>
      </p:sp>
      <p:sp>
        <p:nvSpPr>
          <p:cNvPr id="32" name="文本框 31"/>
          <p:cNvSpPr txBox="1"/>
          <p:nvPr/>
        </p:nvSpPr>
        <p:spPr>
          <a:xfrm flipH="1">
            <a:off x="415925" y="1209675"/>
            <a:ext cx="210312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33" name="文本框 22"/>
          <p:cNvSpPr txBox="1"/>
          <p:nvPr/>
        </p:nvSpPr>
        <p:spPr>
          <a:xfrm flipH="1">
            <a:off x="415925" y="1584325"/>
            <a:ext cx="376555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</a:p>
        </p:txBody>
      </p:sp>
      <p:sp>
        <p:nvSpPr>
          <p:cNvPr id="25" name="文本框 24"/>
          <p:cNvSpPr txBox="1"/>
          <p:nvPr/>
        </p:nvSpPr>
        <p:spPr>
          <a:xfrm flipH="1">
            <a:off x="415925" y="3089275"/>
            <a:ext cx="210312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26" name="文本框 22"/>
          <p:cNvSpPr txBox="1"/>
          <p:nvPr/>
        </p:nvSpPr>
        <p:spPr>
          <a:xfrm flipH="1">
            <a:off x="415925" y="3463925"/>
            <a:ext cx="2863215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</a:p>
        </p:txBody>
      </p:sp>
      <p:sp>
        <p:nvSpPr>
          <p:cNvPr id="29" name="文本框 28"/>
          <p:cNvSpPr txBox="1"/>
          <p:nvPr/>
        </p:nvSpPr>
        <p:spPr>
          <a:xfrm flipH="1">
            <a:off x="415925" y="5302250"/>
            <a:ext cx="210312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30" name="文本框 22"/>
          <p:cNvSpPr txBox="1"/>
          <p:nvPr/>
        </p:nvSpPr>
        <p:spPr>
          <a:xfrm flipH="1">
            <a:off x="415925" y="5676900"/>
            <a:ext cx="376555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</a:p>
        </p:txBody>
      </p:sp>
      <p:sp>
        <p:nvSpPr>
          <p:cNvPr id="34" name="文本框 33"/>
          <p:cNvSpPr txBox="1"/>
          <p:nvPr/>
        </p:nvSpPr>
        <p:spPr>
          <a:xfrm flipH="1">
            <a:off x="8058150" y="2268220"/>
            <a:ext cx="210312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35" name="文本框 22"/>
          <p:cNvSpPr txBox="1"/>
          <p:nvPr/>
        </p:nvSpPr>
        <p:spPr>
          <a:xfrm flipH="1">
            <a:off x="8058150" y="2642870"/>
            <a:ext cx="4102735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</a:p>
        </p:txBody>
      </p:sp>
      <p:sp>
        <p:nvSpPr>
          <p:cNvPr id="39" name="文本框 38"/>
          <p:cNvSpPr txBox="1"/>
          <p:nvPr/>
        </p:nvSpPr>
        <p:spPr>
          <a:xfrm flipH="1">
            <a:off x="8058150" y="4369435"/>
            <a:ext cx="210312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40" name="文本框 22"/>
          <p:cNvSpPr txBox="1"/>
          <p:nvPr/>
        </p:nvSpPr>
        <p:spPr>
          <a:xfrm flipH="1">
            <a:off x="8058150" y="4744085"/>
            <a:ext cx="376555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1160145" y="2260600"/>
            <a:ext cx="9871710" cy="1014730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PART 4</a:t>
            </a:r>
            <a:r>
              <a:rPr lang="en-US" altLang="zh-CN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</a:p>
        </p:txBody>
      </p:sp>
      <p:sp>
        <p:nvSpPr>
          <p:cNvPr id="5138" name="TextBox 25"/>
          <p:cNvSpPr txBox="1"/>
          <p:nvPr/>
        </p:nvSpPr>
        <p:spPr>
          <a:xfrm>
            <a:off x="4431665" y="3410585"/>
            <a:ext cx="332867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dist" fontAlgn="base"/>
            <a:r>
              <a:rPr lang="zh-CN" altLang="zh-CN" sz="360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工作规划</a:t>
            </a:r>
          </a:p>
        </p:txBody>
      </p:sp>
      <p:sp>
        <p:nvSpPr>
          <p:cNvPr id="15" name="TextBox 25"/>
          <p:cNvSpPr txBox="1"/>
          <p:nvPr/>
        </p:nvSpPr>
        <p:spPr>
          <a:xfrm>
            <a:off x="4432300" y="4001135"/>
            <a:ext cx="3327400" cy="3987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dist" fontAlgn="base"/>
            <a:r>
              <a:rPr lang="zh-CN" altLang="zh-CN" sz="200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work planning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" name="TextBox 25"/>
          <p:cNvSpPr txBox="1"/>
          <p:nvPr/>
        </p:nvSpPr>
        <p:spPr>
          <a:xfrm>
            <a:off x="127000" y="95250"/>
            <a:ext cx="655383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 fontAlgn="base"/>
            <a:r>
              <a:rPr lang="en-US" altLang="zh-CN" sz="2400" strike="noStrike" noProof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-</a:t>
            </a:r>
            <a:r>
              <a:rPr lang="zh-CN" altLang="en-US" sz="2400" strike="noStrike" noProof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我的工作规划</a:t>
            </a:r>
            <a:r>
              <a:rPr lang="en-US" altLang="zh-CN" sz="2400" strike="noStrike" noProof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/My work plan</a:t>
            </a:r>
          </a:p>
        </p:txBody>
      </p:sp>
      <p:sp>
        <p:nvSpPr>
          <p:cNvPr id="2050" name="树丫"/>
          <p:cNvSpPr/>
          <p:nvPr/>
        </p:nvSpPr>
        <p:spPr bwMode="auto">
          <a:xfrm>
            <a:off x="4644390" y="2776220"/>
            <a:ext cx="2903220" cy="4084320"/>
          </a:xfrm>
          <a:custGeom>
            <a:avLst/>
            <a:gdLst>
              <a:gd name="T0" fmla="*/ 40049178 w 13310"/>
              <a:gd name="T1" fmla="*/ 94723656 h 21600"/>
              <a:gd name="T2" fmla="*/ 40049178 w 13310"/>
              <a:gd name="T3" fmla="*/ 94723656 h 21600"/>
              <a:gd name="T4" fmla="*/ 33674019 w 13310"/>
              <a:gd name="T5" fmla="*/ 89683343 h 21600"/>
              <a:gd name="T6" fmla="*/ 20417702 w 13310"/>
              <a:gd name="T7" fmla="*/ 79206019 h 21600"/>
              <a:gd name="T8" fmla="*/ 13388620 w 13310"/>
              <a:gd name="T9" fmla="*/ 73667938 h 21600"/>
              <a:gd name="T10" fmla="*/ 7262532 w 13310"/>
              <a:gd name="T11" fmla="*/ 68853138 h 21600"/>
              <a:gd name="T12" fmla="*/ 4810562 w 13310"/>
              <a:gd name="T13" fmla="*/ 66931910 h 21600"/>
              <a:gd name="T14" fmla="*/ 2903512 w 13310"/>
              <a:gd name="T15" fmla="*/ 65446275 h 21600"/>
              <a:gd name="T16" fmla="*/ 1665833 w 13310"/>
              <a:gd name="T17" fmla="*/ 64497303 h 21600"/>
              <a:gd name="T18" fmla="*/ 1323293 w 13310"/>
              <a:gd name="T19" fmla="*/ 64240657 h 21600"/>
              <a:gd name="T20" fmla="*/ 1229913 w 13310"/>
              <a:gd name="T21" fmla="*/ 64178392 h 21600"/>
              <a:gd name="T22" fmla="*/ 1198757 w 13310"/>
              <a:gd name="T23" fmla="*/ 64162869 h 21600"/>
              <a:gd name="T24" fmla="*/ 0 w 13310"/>
              <a:gd name="T25" fmla="*/ 65508540 h 21600"/>
              <a:gd name="T26" fmla="*/ 20402168 w 13310"/>
              <a:gd name="T27" fmla="*/ 86626524 h 21600"/>
              <a:gd name="T28" fmla="*/ 4063258 w 13310"/>
              <a:gd name="T29" fmla="*/ 87155426 h 21600"/>
              <a:gd name="T30" fmla="*/ 4475877 w 13310"/>
              <a:gd name="T31" fmla="*/ 89535529 h 21600"/>
              <a:gd name="T32" fmla="*/ 29914289 w 13310"/>
              <a:gd name="T33" fmla="*/ 93953630 h 21600"/>
              <a:gd name="T34" fmla="*/ 39325264 w 13310"/>
              <a:gd name="T35" fmla="*/ 102960840 h 21600"/>
              <a:gd name="T36" fmla="*/ 39706727 w 13310"/>
              <a:gd name="T37" fmla="*/ 167994894 h 21600"/>
              <a:gd name="T38" fmla="*/ 59112520 w 13310"/>
              <a:gd name="T39" fmla="*/ 168010417 h 21600"/>
              <a:gd name="T40" fmla="*/ 55282711 w 13310"/>
              <a:gd name="T41" fmla="*/ 89714476 h 21600"/>
              <a:gd name="T42" fmla="*/ 84924540 w 13310"/>
              <a:gd name="T43" fmla="*/ 69397651 h 21600"/>
              <a:gd name="T44" fmla="*/ 89011187 w 13310"/>
              <a:gd name="T45" fmla="*/ 47820703 h 21600"/>
              <a:gd name="T46" fmla="*/ 103606419 w 13310"/>
              <a:gd name="T47" fmla="*/ 36503416 h 21600"/>
              <a:gd name="T48" fmla="*/ 102423196 w 13310"/>
              <a:gd name="T49" fmla="*/ 34869967 h 21600"/>
              <a:gd name="T50" fmla="*/ 90350102 w 13310"/>
              <a:gd name="T51" fmla="*/ 41862640 h 21600"/>
              <a:gd name="T52" fmla="*/ 93946373 w 13310"/>
              <a:gd name="T53" fmla="*/ 17353315 h 21600"/>
              <a:gd name="T54" fmla="*/ 91704551 w 13310"/>
              <a:gd name="T55" fmla="*/ 16715493 h 21600"/>
              <a:gd name="T56" fmla="*/ 78424845 w 13310"/>
              <a:gd name="T57" fmla="*/ 64349577 h 21600"/>
              <a:gd name="T58" fmla="*/ 54768946 w 13310"/>
              <a:gd name="T59" fmla="*/ 76234749 h 21600"/>
              <a:gd name="T60" fmla="*/ 53904873 w 13310"/>
              <a:gd name="T61" fmla="*/ 61533793 h 21600"/>
              <a:gd name="T62" fmla="*/ 62856627 w 13310"/>
              <a:gd name="T63" fmla="*/ 0 h 21600"/>
              <a:gd name="T64" fmla="*/ 58489752 w 13310"/>
              <a:gd name="T65" fmla="*/ 3367969 h 21600"/>
              <a:gd name="T66" fmla="*/ 45295659 w 13310"/>
              <a:gd name="T67" fmla="*/ 53537732 h 21600"/>
              <a:gd name="T68" fmla="*/ 32436339 w 13310"/>
              <a:gd name="T69" fmla="*/ 25637155 h 21600"/>
              <a:gd name="T70" fmla="*/ 30108904 w 13310"/>
              <a:gd name="T71" fmla="*/ 26453835 h 21600"/>
              <a:gd name="T72" fmla="*/ 40656412 w 13310"/>
              <a:gd name="T73" fmla="*/ 63727277 h 21600"/>
              <a:gd name="T74" fmla="*/ 40049178 w 13310"/>
              <a:gd name="T75" fmla="*/ 94723656 h 2160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310" h="21600">
                <a:moveTo>
                  <a:pt x="5145" y="12178"/>
                </a:moveTo>
                <a:lnTo>
                  <a:pt x="5145" y="12178"/>
                </a:lnTo>
                <a:lnTo>
                  <a:pt x="4326" y="11530"/>
                </a:lnTo>
                <a:lnTo>
                  <a:pt x="2623" y="10183"/>
                </a:lnTo>
                <a:lnTo>
                  <a:pt x="1720" y="9471"/>
                </a:lnTo>
                <a:lnTo>
                  <a:pt x="933" y="8852"/>
                </a:lnTo>
                <a:lnTo>
                  <a:pt x="618" y="8605"/>
                </a:lnTo>
                <a:lnTo>
                  <a:pt x="373" y="8414"/>
                </a:lnTo>
                <a:lnTo>
                  <a:pt x="214" y="8292"/>
                </a:lnTo>
                <a:lnTo>
                  <a:pt x="170" y="8259"/>
                </a:lnTo>
                <a:lnTo>
                  <a:pt x="158" y="8251"/>
                </a:lnTo>
                <a:lnTo>
                  <a:pt x="154" y="8249"/>
                </a:lnTo>
                <a:lnTo>
                  <a:pt x="0" y="8422"/>
                </a:lnTo>
                <a:lnTo>
                  <a:pt x="2621" y="11137"/>
                </a:lnTo>
                <a:lnTo>
                  <a:pt x="522" y="11205"/>
                </a:lnTo>
                <a:lnTo>
                  <a:pt x="575" y="11511"/>
                </a:lnTo>
                <a:lnTo>
                  <a:pt x="3843" y="12079"/>
                </a:lnTo>
                <a:lnTo>
                  <a:pt x="5052" y="13237"/>
                </a:lnTo>
                <a:lnTo>
                  <a:pt x="5101" y="21598"/>
                </a:lnTo>
                <a:lnTo>
                  <a:pt x="7594" y="21600"/>
                </a:lnTo>
                <a:lnTo>
                  <a:pt x="7102" y="11534"/>
                </a:lnTo>
                <a:lnTo>
                  <a:pt x="10910" y="8922"/>
                </a:lnTo>
                <a:lnTo>
                  <a:pt x="11435" y="6148"/>
                </a:lnTo>
                <a:lnTo>
                  <a:pt x="13310" y="4693"/>
                </a:lnTo>
                <a:lnTo>
                  <a:pt x="13158" y="4483"/>
                </a:lnTo>
                <a:lnTo>
                  <a:pt x="11607" y="5382"/>
                </a:lnTo>
                <a:lnTo>
                  <a:pt x="12069" y="2231"/>
                </a:lnTo>
                <a:lnTo>
                  <a:pt x="11781" y="2149"/>
                </a:lnTo>
                <a:lnTo>
                  <a:pt x="10075" y="8273"/>
                </a:lnTo>
                <a:lnTo>
                  <a:pt x="7036" y="9801"/>
                </a:lnTo>
                <a:lnTo>
                  <a:pt x="6925" y="7911"/>
                </a:lnTo>
                <a:lnTo>
                  <a:pt x="8075" y="0"/>
                </a:lnTo>
                <a:lnTo>
                  <a:pt x="7514" y="433"/>
                </a:lnTo>
                <a:lnTo>
                  <a:pt x="5819" y="6883"/>
                </a:lnTo>
                <a:lnTo>
                  <a:pt x="4167" y="3296"/>
                </a:lnTo>
                <a:lnTo>
                  <a:pt x="3868" y="3401"/>
                </a:lnTo>
                <a:lnTo>
                  <a:pt x="5223" y="8193"/>
                </a:lnTo>
                <a:lnTo>
                  <a:pt x="5145" y="1217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泪滴形 4"/>
          <p:cNvSpPr/>
          <p:nvPr/>
        </p:nvSpPr>
        <p:spPr>
          <a:xfrm rot="5400000">
            <a:off x="3878580" y="2549525"/>
            <a:ext cx="1153160" cy="1153160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泪滴形 5"/>
          <p:cNvSpPr/>
          <p:nvPr/>
        </p:nvSpPr>
        <p:spPr>
          <a:xfrm rot="6600000">
            <a:off x="5134610" y="2862580"/>
            <a:ext cx="619125" cy="619125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泪滴形 6"/>
          <p:cNvSpPr/>
          <p:nvPr/>
        </p:nvSpPr>
        <p:spPr>
          <a:xfrm rot="8460000">
            <a:off x="5962015" y="2341245"/>
            <a:ext cx="594360" cy="594360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泪滴形 7"/>
          <p:cNvSpPr/>
          <p:nvPr/>
        </p:nvSpPr>
        <p:spPr>
          <a:xfrm rot="9660000">
            <a:off x="6686550" y="1376045"/>
            <a:ext cx="1336675" cy="1336675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泪滴形 8"/>
          <p:cNvSpPr/>
          <p:nvPr/>
        </p:nvSpPr>
        <p:spPr>
          <a:xfrm rot="6720000">
            <a:off x="4855210" y="3802380"/>
            <a:ext cx="497840" cy="49784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泪滴形 9"/>
          <p:cNvSpPr/>
          <p:nvPr/>
        </p:nvSpPr>
        <p:spPr>
          <a:xfrm rot="6780000">
            <a:off x="4960620" y="1375410"/>
            <a:ext cx="1156970" cy="1156970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泪滴形 10"/>
          <p:cNvSpPr/>
          <p:nvPr/>
        </p:nvSpPr>
        <p:spPr>
          <a:xfrm rot="11280000">
            <a:off x="7269480" y="3194050"/>
            <a:ext cx="1303655" cy="1303655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泪滴形 11"/>
          <p:cNvSpPr/>
          <p:nvPr/>
        </p:nvSpPr>
        <p:spPr>
          <a:xfrm rot="19860000">
            <a:off x="4441825" y="5013960"/>
            <a:ext cx="499745" cy="499745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" name="泪滴形 12"/>
          <p:cNvSpPr/>
          <p:nvPr/>
        </p:nvSpPr>
        <p:spPr>
          <a:xfrm rot="19860000">
            <a:off x="6595110" y="4278630"/>
            <a:ext cx="499745" cy="499745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泪滴形 13"/>
          <p:cNvSpPr/>
          <p:nvPr/>
        </p:nvSpPr>
        <p:spPr>
          <a:xfrm rot="3120000">
            <a:off x="3360420" y="3715385"/>
            <a:ext cx="1153160" cy="1153160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7" name="文本框 20"/>
          <p:cNvSpPr txBox="1"/>
          <p:nvPr/>
        </p:nvSpPr>
        <p:spPr>
          <a:xfrm flipH="1">
            <a:off x="3328035" y="3993515"/>
            <a:ext cx="1218565" cy="6451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15" name="文本框 20"/>
          <p:cNvSpPr txBox="1"/>
          <p:nvPr/>
        </p:nvSpPr>
        <p:spPr>
          <a:xfrm flipH="1">
            <a:off x="3846195" y="2828290"/>
            <a:ext cx="1218565" cy="6451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18" name="文本框 20"/>
          <p:cNvSpPr txBox="1"/>
          <p:nvPr/>
        </p:nvSpPr>
        <p:spPr>
          <a:xfrm flipH="1">
            <a:off x="4930140" y="1624330"/>
            <a:ext cx="1218565" cy="6451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19" name="文本框 20"/>
          <p:cNvSpPr txBox="1"/>
          <p:nvPr/>
        </p:nvSpPr>
        <p:spPr>
          <a:xfrm flipH="1">
            <a:off x="6746240" y="1746885"/>
            <a:ext cx="1218565" cy="6451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20" name="文本框 20"/>
          <p:cNvSpPr txBox="1"/>
          <p:nvPr/>
        </p:nvSpPr>
        <p:spPr>
          <a:xfrm flipH="1">
            <a:off x="7244080" y="3547745"/>
            <a:ext cx="1218565" cy="6451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21" name="泪滴形 20"/>
          <p:cNvSpPr/>
          <p:nvPr/>
        </p:nvSpPr>
        <p:spPr>
          <a:xfrm rot="6600000">
            <a:off x="4242435" y="1809115"/>
            <a:ext cx="441325" cy="441325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894080" y="1100455"/>
            <a:ext cx="3458210" cy="1120140"/>
            <a:chOff x="12159" y="2371"/>
            <a:chExt cx="3366" cy="1764"/>
          </a:xfrm>
        </p:grpSpPr>
        <p:sp>
          <p:nvSpPr>
            <p:cNvPr id="22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 flipH="1">
              <a:off x="12159" y="2960"/>
              <a:ext cx="3366" cy="117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34950" y="2612390"/>
            <a:ext cx="3458210" cy="1120140"/>
            <a:chOff x="12159" y="2371"/>
            <a:chExt cx="3366" cy="1764"/>
          </a:xfrm>
        </p:grpSpPr>
        <p:sp>
          <p:nvSpPr>
            <p:cNvPr id="24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 flipH="1">
              <a:off x="12159" y="2960"/>
              <a:ext cx="3366" cy="117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94080" y="4924425"/>
            <a:ext cx="3458210" cy="1120140"/>
            <a:chOff x="12159" y="2371"/>
            <a:chExt cx="3366" cy="1764"/>
          </a:xfrm>
        </p:grpSpPr>
        <p:sp>
          <p:nvSpPr>
            <p:cNvPr id="28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 flipH="1">
              <a:off x="12159" y="2960"/>
              <a:ext cx="3366" cy="117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103235" y="1492250"/>
            <a:ext cx="3458210" cy="1120140"/>
            <a:chOff x="12159" y="2371"/>
            <a:chExt cx="3366" cy="1764"/>
          </a:xfrm>
        </p:grpSpPr>
        <p:sp>
          <p:nvSpPr>
            <p:cNvPr id="33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 flipH="1">
              <a:off x="12159" y="2960"/>
              <a:ext cx="3366" cy="117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547610" y="4589780"/>
            <a:ext cx="3458210" cy="1120140"/>
            <a:chOff x="12159" y="2371"/>
            <a:chExt cx="3366" cy="1764"/>
          </a:xfrm>
        </p:grpSpPr>
        <p:sp>
          <p:nvSpPr>
            <p:cNvPr id="36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 flipH="1">
              <a:off x="12159" y="2960"/>
              <a:ext cx="3366" cy="117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" name="TextBox 25"/>
          <p:cNvSpPr txBox="1"/>
          <p:nvPr/>
        </p:nvSpPr>
        <p:spPr>
          <a:xfrm>
            <a:off x="127000" y="95250"/>
            <a:ext cx="655383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 fontAlgn="base"/>
            <a:r>
              <a:rPr lang="en-US" altLang="zh-CN" sz="2400" strike="noStrike" noProof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-</a:t>
            </a:r>
            <a:r>
              <a:rPr lang="zh-CN" altLang="en-US" sz="2400" strike="noStrike" noProof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工作完成步骤</a:t>
            </a:r>
            <a:r>
              <a:rPr lang="en-US" altLang="zh-CN" sz="2400" strike="noStrike" noProof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/Work to complete the steps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-6985" y="1959610"/>
            <a:ext cx="12215495" cy="2800985"/>
            <a:chOff x="-11" y="3086"/>
            <a:chExt cx="19237" cy="4411"/>
          </a:xfrm>
          <a:solidFill>
            <a:schemeClr val="bg1">
              <a:lumMod val="65000"/>
            </a:schemeClr>
          </a:solidFill>
        </p:grpSpPr>
        <p:grpSp>
          <p:nvGrpSpPr>
            <p:cNvPr id="3" name="组合 2"/>
            <p:cNvGrpSpPr/>
            <p:nvPr/>
          </p:nvGrpSpPr>
          <p:grpSpPr>
            <a:xfrm>
              <a:off x="5574" y="3090"/>
              <a:ext cx="2271" cy="4398"/>
              <a:chOff x="5574" y="3090"/>
              <a:chExt cx="2271" cy="4398"/>
            </a:xfrm>
            <a:grpFill/>
          </p:grpSpPr>
          <p:sp>
            <p:nvSpPr>
              <p:cNvPr id="7" name="空心弧 6"/>
              <p:cNvSpPr/>
              <p:nvPr/>
            </p:nvSpPr>
            <p:spPr>
              <a:xfrm rot="5400000">
                <a:off x="5588" y="3090"/>
                <a:ext cx="2257" cy="2257"/>
              </a:xfrm>
              <a:prstGeom prst="blockArc">
                <a:avLst>
                  <a:gd name="adj1" fmla="val 10800000"/>
                  <a:gd name="adj2" fmla="val 54562"/>
                  <a:gd name="adj3" fmla="val 53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" name="空心弧 1"/>
              <p:cNvSpPr/>
              <p:nvPr/>
            </p:nvSpPr>
            <p:spPr>
              <a:xfrm rot="16200000" flipH="1">
                <a:off x="5574" y="5231"/>
                <a:ext cx="2257" cy="2257"/>
              </a:xfrm>
              <a:prstGeom prst="blockArc">
                <a:avLst>
                  <a:gd name="adj1" fmla="val 10800000"/>
                  <a:gd name="adj2" fmla="val 54562"/>
                  <a:gd name="adj3" fmla="val 53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-11" y="3086"/>
              <a:ext cx="6803" cy="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640" y="7367"/>
              <a:ext cx="12586" cy="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7" name="椭圆 16"/>
          <p:cNvSpPr/>
          <p:nvPr/>
        </p:nvSpPr>
        <p:spPr>
          <a:xfrm>
            <a:off x="1695450" y="1543685"/>
            <a:ext cx="914400" cy="9144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4312920" y="2458085"/>
            <a:ext cx="914400" cy="9144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4972685" y="4197350"/>
            <a:ext cx="914400" cy="9144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572375" y="4262120"/>
            <a:ext cx="914400" cy="9144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0302240" y="4262120"/>
            <a:ext cx="914400" cy="9144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92480" y="2458085"/>
            <a:ext cx="2352040" cy="1546860"/>
            <a:chOff x="12159" y="2371"/>
            <a:chExt cx="3366" cy="2436"/>
          </a:xfrm>
        </p:grpSpPr>
        <p:sp>
          <p:nvSpPr>
            <p:cNvPr id="12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 flipH="1">
              <a:off x="12159" y="2960"/>
              <a:ext cx="3366" cy="1847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435600" y="1871345"/>
            <a:ext cx="2015490" cy="1760220"/>
            <a:chOff x="12159" y="2371"/>
            <a:chExt cx="3366" cy="2772"/>
          </a:xfrm>
        </p:grpSpPr>
        <p:sp>
          <p:nvSpPr>
            <p:cNvPr id="14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 flipH="1">
              <a:off x="12159" y="2960"/>
              <a:ext cx="3366" cy="2183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854325" y="4872990"/>
            <a:ext cx="2764790" cy="1333500"/>
            <a:chOff x="12159" y="2371"/>
            <a:chExt cx="3366" cy="2100"/>
          </a:xfrm>
        </p:grpSpPr>
        <p:sp>
          <p:nvSpPr>
            <p:cNvPr id="20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 flipH="1">
              <a:off x="12159" y="2960"/>
              <a:ext cx="3366" cy="151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360160" y="5176520"/>
            <a:ext cx="2764790" cy="1333500"/>
            <a:chOff x="12159" y="2371"/>
            <a:chExt cx="3366" cy="2100"/>
          </a:xfrm>
        </p:grpSpPr>
        <p:sp>
          <p:nvSpPr>
            <p:cNvPr id="23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 flipH="1">
              <a:off x="12159" y="2960"/>
              <a:ext cx="3366" cy="151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319260" y="5176520"/>
            <a:ext cx="2764790" cy="1333500"/>
            <a:chOff x="12159" y="2371"/>
            <a:chExt cx="3366" cy="2100"/>
          </a:xfrm>
        </p:grpSpPr>
        <p:sp>
          <p:nvSpPr>
            <p:cNvPr id="26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 flipH="1">
              <a:off x="12159" y="2960"/>
              <a:ext cx="3366" cy="151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sp>
        <p:nvSpPr>
          <p:cNvPr id="2050" name="通讯录"/>
          <p:cNvSpPr>
            <a:spLocks noChangeArrowheads="1"/>
          </p:cNvSpPr>
          <p:nvPr/>
        </p:nvSpPr>
        <p:spPr bwMode="auto">
          <a:xfrm>
            <a:off x="1913255" y="1760855"/>
            <a:ext cx="479425" cy="479425"/>
          </a:xfrm>
          <a:custGeom>
            <a:avLst/>
            <a:gdLst/>
            <a:ahLst/>
            <a:cxnLst/>
            <a:rect l="0" t="0" r="r" b="b"/>
            <a:pathLst>
              <a:path w="1622425" h="1601788">
                <a:moveTo>
                  <a:pt x="1477962" y="927100"/>
                </a:moveTo>
                <a:lnTo>
                  <a:pt x="1622425" y="927100"/>
                </a:lnTo>
                <a:lnTo>
                  <a:pt x="1622425" y="1293813"/>
                </a:lnTo>
                <a:lnTo>
                  <a:pt x="1477962" y="1293813"/>
                </a:lnTo>
                <a:lnTo>
                  <a:pt x="1477962" y="927100"/>
                </a:lnTo>
                <a:close/>
                <a:moveTo>
                  <a:pt x="1477962" y="463550"/>
                </a:moveTo>
                <a:lnTo>
                  <a:pt x="1622425" y="463550"/>
                </a:lnTo>
                <a:lnTo>
                  <a:pt x="1622425" y="830263"/>
                </a:lnTo>
                <a:lnTo>
                  <a:pt x="1477962" y="830263"/>
                </a:lnTo>
                <a:lnTo>
                  <a:pt x="1477962" y="463550"/>
                </a:lnTo>
                <a:close/>
                <a:moveTo>
                  <a:pt x="871932" y="418865"/>
                </a:moveTo>
                <a:lnTo>
                  <a:pt x="866214" y="419183"/>
                </a:lnTo>
                <a:lnTo>
                  <a:pt x="859861" y="419183"/>
                </a:lnTo>
                <a:lnTo>
                  <a:pt x="848426" y="420453"/>
                </a:lnTo>
                <a:lnTo>
                  <a:pt x="837309" y="422359"/>
                </a:lnTo>
                <a:lnTo>
                  <a:pt x="826509" y="424582"/>
                </a:lnTo>
                <a:lnTo>
                  <a:pt x="815709" y="427440"/>
                </a:lnTo>
                <a:lnTo>
                  <a:pt x="805862" y="430298"/>
                </a:lnTo>
                <a:lnTo>
                  <a:pt x="796650" y="433473"/>
                </a:lnTo>
                <a:lnTo>
                  <a:pt x="787439" y="436649"/>
                </a:lnTo>
                <a:lnTo>
                  <a:pt x="771874" y="443000"/>
                </a:lnTo>
                <a:lnTo>
                  <a:pt x="766792" y="444906"/>
                </a:lnTo>
                <a:lnTo>
                  <a:pt x="762027" y="446811"/>
                </a:lnTo>
                <a:lnTo>
                  <a:pt x="757262" y="449034"/>
                </a:lnTo>
                <a:lnTo>
                  <a:pt x="752498" y="451257"/>
                </a:lnTo>
                <a:lnTo>
                  <a:pt x="748051" y="454115"/>
                </a:lnTo>
                <a:lnTo>
                  <a:pt x="743921" y="456655"/>
                </a:lnTo>
                <a:lnTo>
                  <a:pt x="739792" y="459831"/>
                </a:lnTo>
                <a:lnTo>
                  <a:pt x="735345" y="463324"/>
                </a:lnTo>
                <a:lnTo>
                  <a:pt x="731533" y="466817"/>
                </a:lnTo>
                <a:lnTo>
                  <a:pt x="728039" y="470628"/>
                </a:lnTo>
                <a:lnTo>
                  <a:pt x="724545" y="474757"/>
                </a:lnTo>
                <a:lnTo>
                  <a:pt x="721051" y="479202"/>
                </a:lnTo>
                <a:lnTo>
                  <a:pt x="718192" y="483966"/>
                </a:lnTo>
                <a:lnTo>
                  <a:pt x="715333" y="488729"/>
                </a:lnTo>
                <a:lnTo>
                  <a:pt x="712792" y="493810"/>
                </a:lnTo>
                <a:lnTo>
                  <a:pt x="710251" y="499526"/>
                </a:lnTo>
                <a:lnTo>
                  <a:pt x="708028" y="504925"/>
                </a:lnTo>
                <a:lnTo>
                  <a:pt x="706122" y="510959"/>
                </a:lnTo>
                <a:lnTo>
                  <a:pt x="704216" y="517310"/>
                </a:lnTo>
                <a:lnTo>
                  <a:pt x="702628" y="523979"/>
                </a:lnTo>
                <a:lnTo>
                  <a:pt x="701357" y="530648"/>
                </a:lnTo>
                <a:lnTo>
                  <a:pt x="700404" y="537952"/>
                </a:lnTo>
                <a:lnTo>
                  <a:pt x="699769" y="545256"/>
                </a:lnTo>
                <a:lnTo>
                  <a:pt x="699451" y="553512"/>
                </a:lnTo>
                <a:lnTo>
                  <a:pt x="699451" y="561451"/>
                </a:lnTo>
                <a:lnTo>
                  <a:pt x="699451" y="570025"/>
                </a:lnTo>
                <a:lnTo>
                  <a:pt x="700087" y="578600"/>
                </a:lnTo>
                <a:lnTo>
                  <a:pt x="700722" y="587809"/>
                </a:lnTo>
                <a:lnTo>
                  <a:pt x="701992" y="597018"/>
                </a:lnTo>
                <a:lnTo>
                  <a:pt x="703263" y="607180"/>
                </a:lnTo>
                <a:lnTo>
                  <a:pt x="705169" y="617025"/>
                </a:lnTo>
                <a:lnTo>
                  <a:pt x="707392" y="627504"/>
                </a:lnTo>
                <a:lnTo>
                  <a:pt x="708028" y="630998"/>
                </a:lnTo>
                <a:lnTo>
                  <a:pt x="708028" y="634173"/>
                </a:lnTo>
                <a:lnTo>
                  <a:pt x="707710" y="637666"/>
                </a:lnTo>
                <a:lnTo>
                  <a:pt x="707392" y="640524"/>
                </a:lnTo>
                <a:lnTo>
                  <a:pt x="706757" y="643065"/>
                </a:lnTo>
                <a:lnTo>
                  <a:pt x="705804" y="645605"/>
                </a:lnTo>
                <a:lnTo>
                  <a:pt x="703263" y="650051"/>
                </a:lnTo>
                <a:lnTo>
                  <a:pt x="701039" y="654815"/>
                </a:lnTo>
                <a:lnTo>
                  <a:pt x="699134" y="658626"/>
                </a:lnTo>
                <a:lnTo>
                  <a:pt x="698498" y="660531"/>
                </a:lnTo>
                <a:lnTo>
                  <a:pt x="697863" y="662436"/>
                </a:lnTo>
                <a:lnTo>
                  <a:pt x="697545" y="664342"/>
                </a:lnTo>
                <a:lnTo>
                  <a:pt x="697545" y="666247"/>
                </a:lnTo>
                <a:lnTo>
                  <a:pt x="699134" y="688794"/>
                </a:lnTo>
                <a:lnTo>
                  <a:pt x="700404" y="702132"/>
                </a:lnTo>
                <a:lnTo>
                  <a:pt x="701039" y="709436"/>
                </a:lnTo>
                <a:lnTo>
                  <a:pt x="702310" y="716104"/>
                </a:lnTo>
                <a:lnTo>
                  <a:pt x="703581" y="723408"/>
                </a:lnTo>
                <a:lnTo>
                  <a:pt x="705487" y="729760"/>
                </a:lnTo>
                <a:lnTo>
                  <a:pt x="707075" y="736111"/>
                </a:lnTo>
                <a:lnTo>
                  <a:pt x="709298" y="742145"/>
                </a:lnTo>
                <a:lnTo>
                  <a:pt x="711839" y="747226"/>
                </a:lnTo>
                <a:lnTo>
                  <a:pt x="714698" y="751989"/>
                </a:lnTo>
                <a:lnTo>
                  <a:pt x="716286" y="753894"/>
                </a:lnTo>
                <a:lnTo>
                  <a:pt x="718192" y="755800"/>
                </a:lnTo>
                <a:lnTo>
                  <a:pt x="719780" y="757705"/>
                </a:lnTo>
                <a:lnTo>
                  <a:pt x="722322" y="759293"/>
                </a:lnTo>
                <a:lnTo>
                  <a:pt x="725816" y="760563"/>
                </a:lnTo>
                <a:lnTo>
                  <a:pt x="731533" y="762151"/>
                </a:lnTo>
                <a:lnTo>
                  <a:pt x="736933" y="763104"/>
                </a:lnTo>
                <a:lnTo>
                  <a:pt x="738839" y="763421"/>
                </a:lnTo>
                <a:lnTo>
                  <a:pt x="739792" y="763104"/>
                </a:lnTo>
                <a:lnTo>
                  <a:pt x="745827" y="831062"/>
                </a:lnTo>
                <a:lnTo>
                  <a:pt x="747098" y="833603"/>
                </a:lnTo>
                <a:lnTo>
                  <a:pt x="748368" y="835826"/>
                </a:lnTo>
                <a:lnTo>
                  <a:pt x="749639" y="838049"/>
                </a:lnTo>
                <a:lnTo>
                  <a:pt x="751227" y="839954"/>
                </a:lnTo>
                <a:lnTo>
                  <a:pt x="754404" y="843765"/>
                </a:lnTo>
                <a:lnTo>
                  <a:pt x="757898" y="847576"/>
                </a:lnTo>
                <a:lnTo>
                  <a:pt x="761074" y="851386"/>
                </a:lnTo>
                <a:lnTo>
                  <a:pt x="762662" y="853609"/>
                </a:lnTo>
                <a:lnTo>
                  <a:pt x="763933" y="855832"/>
                </a:lnTo>
                <a:lnTo>
                  <a:pt x="765204" y="858373"/>
                </a:lnTo>
                <a:lnTo>
                  <a:pt x="766474" y="861548"/>
                </a:lnTo>
                <a:lnTo>
                  <a:pt x="767427" y="865042"/>
                </a:lnTo>
                <a:lnTo>
                  <a:pt x="768380" y="868852"/>
                </a:lnTo>
                <a:lnTo>
                  <a:pt x="751545" y="872663"/>
                </a:lnTo>
                <a:lnTo>
                  <a:pt x="744874" y="887271"/>
                </a:lnTo>
                <a:lnTo>
                  <a:pt x="740745" y="895528"/>
                </a:lnTo>
                <a:lnTo>
                  <a:pt x="736298" y="904102"/>
                </a:lnTo>
                <a:lnTo>
                  <a:pt x="731533" y="912358"/>
                </a:lnTo>
                <a:lnTo>
                  <a:pt x="726451" y="919980"/>
                </a:lnTo>
                <a:lnTo>
                  <a:pt x="723910" y="923156"/>
                </a:lnTo>
                <a:lnTo>
                  <a:pt x="721051" y="926014"/>
                </a:lnTo>
                <a:lnTo>
                  <a:pt x="718510" y="928555"/>
                </a:lnTo>
                <a:lnTo>
                  <a:pt x="715969" y="930778"/>
                </a:lnTo>
                <a:lnTo>
                  <a:pt x="680393" y="940622"/>
                </a:lnTo>
                <a:lnTo>
                  <a:pt x="648628" y="953960"/>
                </a:lnTo>
                <a:lnTo>
                  <a:pt x="615911" y="967932"/>
                </a:lnTo>
                <a:lnTo>
                  <a:pt x="551747" y="995243"/>
                </a:lnTo>
                <a:lnTo>
                  <a:pt x="544123" y="998101"/>
                </a:lnTo>
                <a:lnTo>
                  <a:pt x="537135" y="1000641"/>
                </a:lnTo>
                <a:lnTo>
                  <a:pt x="522524" y="1006040"/>
                </a:lnTo>
                <a:lnTo>
                  <a:pt x="507912" y="1011121"/>
                </a:lnTo>
                <a:lnTo>
                  <a:pt x="500924" y="1013979"/>
                </a:lnTo>
                <a:lnTo>
                  <a:pt x="493936" y="1016837"/>
                </a:lnTo>
                <a:lnTo>
                  <a:pt x="487583" y="1020648"/>
                </a:lnTo>
                <a:lnTo>
                  <a:pt x="481548" y="1024141"/>
                </a:lnTo>
                <a:lnTo>
                  <a:pt x="475512" y="1027952"/>
                </a:lnTo>
                <a:lnTo>
                  <a:pt x="470430" y="1032398"/>
                </a:lnTo>
                <a:lnTo>
                  <a:pt x="467889" y="1034938"/>
                </a:lnTo>
                <a:lnTo>
                  <a:pt x="465665" y="1037796"/>
                </a:lnTo>
                <a:lnTo>
                  <a:pt x="463442" y="1040337"/>
                </a:lnTo>
                <a:lnTo>
                  <a:pt x="461218" y="1043195"/>
                </a:lnTo>
                <a:lnTo>
                  <a:pt x="459313" y="1046370"/>
                </a:lnTo>
                <a:lnTo>
                  <a:pt x="457407" y="1049546"/>
                </a:lnTo>
                <a:lnTo>
                  <a:pt x="456136" y="1052722"/>
                </a:lnTo>
                <a:lnTo>
                  <a:pt x="454548" y="1056850"/>
                </a:lnTo>
                <a:lnTo>
                  <a:pt x="454230" y="1082573"/>
                </a:lnTo>
                <a:lnTo>
                  <a:pt x="453595" y="1116234"/>
                </a:lnTo>
                <a:lnTo>
                  <a:pt x="452960" y="1151484"/>
                </a:lnTo>
                <a:lnTo>
                  <a:pt x="452642" y="1167997"/>
                </a:lnTo>
                <a:lnTo>
                  <a:pt x="452960" y="1182605"/>
                </a:lnTo>
                <a:lnTo>
                  <a:pt x="1276928" y="1182605"/>
                </a:lnTo>
                <a:lnTo>
                  <a:pt x="1277245" y="1167997"/>
                </a:lnTo>
                <a:lnTo>
                  <a:pt x="1276928" y="1151484"/>
                </a:lnTo>
                <a:lnTo>
                  <a:pt x="1276292" y="1116234"/>
                </a:lnTo>
                <a:lnTo>
                  <a:pt x="1275339" y="1082573"/>
                </a:lnTo>
                <a:lnTo>
                  <a:pt x="1275022" y="1056850"/>
                </a:lnTo>
                <a:lnTo>
                  <a:pt x="1273751" y="1052722"/>
                </a:lnTo>
                <a:lnTo>
                  <a:pt x="1272163" y="1049546"/>
                </a:lnTo>
                <a:lnTo>
                  <a:pt x="1270257" y="1046370"/>
                </a:lnTo>
                <a:lnTo>
                  <a:pt x="1268669" y="1043195"/>
                </a:lnTo>
                <a:lnTo>
                  <a:pt x="1266445" y="1040337"/>
                </a:lnTo>
                <a:lnTo>
                  <a:pt x="1264222" y="1037796"/>
                </a:lnTo>
                <a:lnTo>
                  <a:pt x="1261998" y="1034938"/>
                </a:lnTo>
                <a:lnTo>
                  <a:pt x="1259775" y="1032398"/>
                </a:lnTo>
                <a:lnTo>
                  <a:pt x="1254057" y="1027952"/>
                </a:lnTo>
                <a:lnTo>
                  <a:pt x="1248340" y="1024141"/>
                </a:lnTo>
                <a:lnTo>
                  <a:pt x="1242304" y="1020648"/>
                </a:lnTo>
                <a:lnTo>
                  <a:pt x="1235634" y="1016837"/>
                </a:lnTo>
                <a:lnTo>
                  <a:pt x="1228963" y="1013979"/>
                </a:lnTo>
                <a:lnTo>
                  <a:pt x="1221658" y="1011121"/>
                </a:lnTo>
                <a:lnTo>
                  <a:pt x="1207681" y="1006040"/>
                </a:lnTo>
                <a:lnTo>
                  <a:pt x="1192752" y="1000641"/>
                </a:lnTo>
                <a:lnTo>
                  <a:pt x="1185446" y="998101"/>
                </a:lnTo>
                <a:lnTo>
                  <a:pt x="1178458" y="995243"/>
                </a:lnTo>
                <a:lnTo>
                  <a:pt x="1113659" y="967932"/>
                </a:lnTo>
                <a:lnTo>
                  <a:pt x="1080941" y="953960"/>
                </a:lnTo>
                <a:lnTo>
                  <a:pt x="1049177" y="940622"/>
                </a:lnTo>
                <a:lnTo>
                  <a:pt x="1013601" y="930778"/>
                </a:lnTo>
                <a:lnTo>
                  <a:pt x="1011060" y="928555"/>
                </a:lnTo>
                <a:lnTo>
                  <a:pt x="1008519" y="926014"/>
                </a:lnTo>
                <a:lnTo>
                  <a:pt x="1005977" y="923156"/>
                </a:lnTo>
                <a:lnTo>
                  <a:pt x="1003436" y="919980"/>
                </a:lnTo>
                <a:lnTo>
                  <a:pt x="998036" y="912358"/>
                </a:lnTo>
                <a:lnTo>
                  <a:pt x="993589" y="904102"/>
                </a:lnTo>
                <a:lnTo>
                  <a:pt x="989142" y="895528"/>
                </a:lnTo>
                <a:lnTo>
                  <a:pt x="985013" y="887271"/>
                </a:lnTo>
                <a:lnTo>
                  <a:pt x="978025" y="872663"/>
                </a:lnTo>
                <a:lnTo>
                  <a:pt x="955790" y="869487"/>
                </a:lnTo>
                <a:lnTo>
                  <a:pt x="956107" y="865359"/>
                </a:lnTo>
                <a:lnTo>
                  <a:pt x="956743" y="861231"/>
                </a:lnTo>
                <a:lnTo>
                  <a:pt x="957696" y="857738"/>
                </a:lnTo>
                <a:lnTo>
                  <a:pt x="958649" y="854562"/>
                </a:lnTo>
                <a:lnTo>
                  <a:pt x="960237" y="852021"/>
                </a:lnTo>
                <a:lnTo>
                  <a:pt x="961507" y="849481"/>
                </a:lnTo>
                <a:lnTo>
                  <a:pt x="965319" y="845035"/>
                </a:lnTo>
                <a:lnTo>
                  <a:pt x="968813" y="840272"/>
                </a:lnTo>
                <a:lnTo>
                  <a:pt x="972307" y="835826"/>
                </a:lnTo>
                <a:lnTo>
                  <a:pt x="973895" y="833603"/>
                </a:lnTo>
                <a:lnTo>
                  <a:pt x="975484" y="830745"/>
                </a:lnTo>
                <a:lnTo>
                  <a:pt x="977072" y="827887"/>
                </a:lnTo>
                <a:lnTo>
                  <a:pt x="978025" y="824393"/>
                </a:lnTo>
                <a:lnTo>
                  <a:pt x="978978" y="821218"/>
                </a:lnTo>
                <a:lnTo>
                  <a:pt x="979613" y="818042"/>
                </a:lnTo>
                <a:lnTo>
                  <a:pt x="980566" y="811373"/>
                </a:lnTo>
                <a:lnTo>
                  <a:pt x="981201" y="804069"/>
                </a:lnTo>
                <a:lnTo>
                  <a:pt x="981837" y="797083"/>
                </a:lnTo>
                <a:lnTo>
                  <a:pt x="982154" y="789779"/>
                </a:lnTo>
                <a:lnTo>
                  <a:pt x="983107" y="783110"/>
                </a:lnTo>
                <a:lnTo>
                  <a:pt x="983742" y="779935"/>
                </a:lnTo>
                <a:lnTo>
                  <a:pt x="984695" y="776759"/>
                </a:lnTo>
                <a:lnTo>
                  <a:pt x="985966" y="773266"/>
                </a:lnTo>
                <a:lnTo>
                  <a:pt x="987236" y="770408"/>
                </a:lnTo>
                <a:lnTo>
                  <a:pt x="988507" y="768502"/>
                </a:lnTo>
                <a:lnTo>
                  <a:pt x="989778" y="766915"/>
                </a:lnTo>
                <a:lnTo>
                  <a:pt x="991366" y="765327"/>
                </a:lnTo>
                <a:lnTo>
                  <a:pt x="992636" y="764056"/>
                </a:lnTo>
                <a:lnTo>
                  <a:pt x="996131" y="761834"/>
                </a:lnTo>
                <a:lnTo>
                  <a:pt x="999942" y="759928"/>
                </a:lnTo>
                <a:lnTo>
                  <a:pt x="1003436" y="758023"/>
                </a:lnTo>
                <a:lnTo>
                  <a:pt x="1006930" y="755800"/>
                </a:lnTo>
                <a:lnTo>
                  <a:pt x="1010107" y="753259"/>
                </a:lnTo>
                <a:lnTo>
                  <a:pt x="1011695" y="751989"/>
                </a:lnTo>
                <a:lnTo>
                  <a:pt x="1012966" y="750401"/>
                </a:lnTo>
                <a:lnTo>
                  <a:pt x="1014871" y="746908"/>
                </a:lnTo>
                <a:lnTo>
                  <a:pt x="1017095" y="743097"/>
                </a:lnTo>
                <a:lnTo>
                  <a:pt x="1019001" y="738651"/>
                </a:lnTo>
                <a:lnTo>
                  <a:pt x="1020589" y="734523"/>
                </a:lnTo>
                <a:lnTo>
                  <a:pt x="1023130" y="725631"/>
                </a:lnTo>
                <a:lnTo>
                  <a:pt x="1024718" y="717057"/>
                </a:lnTo>
                <a:lnTo>
                  <a:pt x="1025989" y="709753"/>
                </a:lnTo>
                <a:lnTo>
                  <a:pt x="1026942" y="701814"/>
                </a:lnTo>
                <a:lnTo>
                  <a:pt x="1027895" y="693875"/>
                </a:lnTo>
                <a:lnTo>
                  <a:pt x="1028213" y="685618"/>
                </a:lnTo>
                <a:lnTo>
                  <a:pt x="1027895" y="677362"/>
                </a:lnTo>
                <a:lnTo>
                  <a:pt x="1027577" y="673233"/>
                </a:lnTo>
                <a:lnTo>
                  <a:pt x="1026942" y="669105"/>
                </a:lnTo>
                <a:lnTo>
                  <a:pt x="1025989" y="665294"/>
                </a:lnTo>
                <a:lnTo>
                  <a:pt x="1025036" y="661484"/>
                </a:lnTo>
                <a:lnTo>
                  <a:pt x="1023766" y="657673"/>
                </a:lnTo>
                <a:lnTo>
                  <a:pt x="1022177" y="654180"/>
                </a:lnTo>
                <a:lnTo>
                  <a:pt x="1019001" y="647511"/>
                </a:lnTo>
                <a:lnTo>
                  <a:pt x="1015824" y="642747"/>
                </a:lnTo>
                <a:lnTo>
                  <a:pt x="1014871" y="640207"/>
                </a:lnTo>
                <a:lnTo>
                  <a:pt x="1013919" y="637349"/>
                </a:lnTo>
                <a:lnTo>
                  <a:pt x="1012966" y="633856"/>
                </a:lnTo>
                <a:lnTo>
                  <a:pt x="1012330" y="629410"/>
                </a:lnTo>
                <a:lnTo>
                  <a:pt x="1012013" y="626234"/>
                </a:lnTo>
                <a:lnTo>
                  <a:pt x="1012013" y="622106"/>
                </a:lnTo>
                <a:lnTo>
                  <a:pt x="1012330" y="612261"/>
                </a:lnTo>
                <a:lnTo>
                  <a:pt x="1012966" y="601147"/>
                </a:lnTo>
                <a:lnTo>
                  <a:pt x="1013919" y="588762"/>
                </a:lnTo>
                <a:lnTo>
                  <a:pt x="1016460" y="566215"/>
                </a:lnTo>
                <a:lnTo>
                  <a:pt x="1017095" y="557323"/>
                </a:lnTo>
                <a:lnTo>
                  <a:pt x="1017413" y="551607"/>
                </a:lnTo>
                <a:lnTo>
                  <a:pt x="1017730" y="534141"/>
                </a:lnTo>
                <a:lnTo>
                  <a:pt x="1017413" y="527472"/>
                </a:lnTo>
                <a:lnTo>
                  <a:pt x="1016777" y="521756"/>
                </a:lnTo>
                <a:lnTo>
                  <a:pt x="1015824" y="516040"/>
                </a:lnTo>
                <a:lnTo>
                  <a:pt x="1014236" y="509371"/>
                </a:lnTo>
                <a:lnTo>
                  <a:pt x="1010424" y="492222"/>
                </a:lnTo>
                <a:lnTo>
                  <a:pt x="1008836" y="488412"/>
                </a:lnTo>
                <a:lnTo>
                  <a:pt x="1006930" y="483966"/>
                </a:lnTo>
                <a:lnTo>
                  <a:pt x="1004707" y="478567"/>
                </a:lnTo>
                <a:lnTo>
                  <a:pt x="1001530" y="473169"/>
                </a:lnTo>
                <a:lnTo>
                  <a:pt x="997401" y="467770"/>
                </a:lnTo>
                <a:lnTo>
                  <a:pt x="995495" y="465547"/>
                </a:lnTo>
                <a:lnTo>
                  <a:pt x="993272" y="463324"/>
                </a:lnTo>
                <a:lnTo>
                  <a:pt x="991048" y="460784"/>
                </a:lnTo>
                <a:lnTo>
                  <a:pt x="988825" y="459196"/>
                </a:lnTo>
                <a:lnTo>
                  <a:pt x="962143" y="454750"/>
                </a:lnTo>
                <a:lnTo>
                  <a:pt x="945943" y="439825"/>
                </a:lnTo>
                <a:lnTo>
                  <a:pt x="939908" y="436331"/>
                </a:lnTo>
                <a:lnTo>
                  <a:pt x="933555" y="433156"/>
                </a:lnTo>
                <a:lnTo>
                  <a:pt x="927202" y="430298"/>
                </a:lnTo>
                <a:lnTo>
                  <a:pt x="921167" y="427757"/>
                </a:lnTo>
                <a:lnTo>
                  <a:pt x="915131" y="425534"/>
                </a:lnTo>
                <a:lnTo>
                  <a:pt x="908778" y="423629"/>
                </a:lnTo>
                <a:lnTo>
                  <a:pt x="902426" y="422041"/>
                </a:lnTo>
                <a:lnTo>
                  <a:pt x="896390" y="421088"/>
                </a:lnTo>
                <a:lnTo>
                  <a:pt x="890038" y="420136"/>
                </a:lnTo>
                <a:lnTo>
                  <a:pt x="884002" y="419501"/>
                </a:lnTo>
                <a:lnTo>
                  <a:pt x="878285" y="419183"/>
                </a:lnTo>
                <a:lnTo>
                  <a:pt x="871932" y="418865"/>
                </a:lnTo>
                <a:close/>
                <a:moveTo>
                  <a:pt x="1477962" y="0"/>
                </a:moveTo>
                <a:lnTo>
                  <a:pt x="1622425" y="0"/>
                </a:lnTo>
                <a:lnTo>
                  <a:pt x="1622425" y="366713"/>
                </a:lnTo>
                <a:lnTo>
                  <a:pt x="1477962" y="366713"/>
                </a:lnTo>
                <a:lnTo>
                  <a:pt x="1477962" y="0"/>
                </a:lnTo>
                <a:close/>
                <a:moveTo>
                  <a:pt x="326855" y="0"/>
                </a:moveTo>
                <a:lnTo>
                  <a:pt x="1403350" y="0"/>
                </a:lnTo>
                <a:lnTo>
                  <a:pt x="1403350" y="1601788"/>
                </a:lnTo>
                <a:lnTo>
                  <a:pt x="326855" y="1601788"/>
                </a:lnTo>
                <a:lnTo>
                  <a:pt x="326855" y="0"/>
                </a:lnTo>
                <a:close/>
                <a:moveTo>
                  <a:pt x="90211" y="0"/>
                </a:moveTo>
                <a:lnTo>
                  <a:pt x="94975" y="0"/>
                </a:lnTo>
                <a:lnTo>
                  <a:pt x="212503" y="0"/>
                </a:lnTo>
                <a:lnTo>
                  <a:pt x="212503" y="1601788"/>
                </a:lnTo>
                <a:lnTo>
                  <a:pt x="94975" y="1601788"/>
                </a:lnTo>
                <a:lnTo>
                  <a:pt x="90211" y="1601788"/>
                </a:lnTo>
                <a:lnTo>
                  <a:pt x="85446" y="1601471"/>
                </a:lnTo>
                <a:lnTo>
                  <a:pt x="80681" y="1600835"/>
                </a:lnTo>
                <a:lnTo>
                  <a:pt x="75917" y="1599883"/>
                </a:lnTo>
                <a:lnTo>
                  <a:pt x="71470" y="1598930"/>
                </a:lnTo>
                <a:lnTo>
                  <a:pt x="67023" y="1597660"/>
                </a:lnTo>
                <a:lnTo>
                  <a:pt x="62258" y="1596072"/>
                </a:lnTo>
                <a:lnTo>
                  <a:pt x="58129" y="1594484"/>
                </a:lnTo>
                <a:lnTo>
                  <a:pt x="53999" y="1592261"/>
                </a:lnTo>
                <a:lnTo>
                  <a:pt x="49870" y="1590356"/>
                </a:lnTo>
                <a:lnTo>
                  <a:pt x="45740" y="1587815"/>
                </a:lnTo>
                <a:lnTo>
                  <a:pt x="41929" y="1585592"/>
                </a:lnTo>
                <a:lnTo>
                  <a:pt x="38117" y="1583052"/>
                </a:lnTo>
                <a:lnTo>
                  <a:pt x="34623" y="1580194"/>
                </a:lnTo>
                <a:lnTo>
                  <a:pt x="31446" y="1577336"/>
                </a:lnTo>
                <a:lnTo>
                  <a:pt x="27635" y="1573843"/>
                </a:lnTo>
                <a:lnTo>
                  <a:pt x="24776" y="1570667"/>
                </a:lnTo>
                <a:lnTo>
                  <a:pt x="21917" y="1567174"/>
                </a:lnTo>
                <a:lnTo>
                  <a:pt x="19058" y="1563681"/>
                </a:lnTo>
                <a:lnTo>
                  <a:pt x="16517" y="1559870"/>
                </a:lnTo>
                <a:lnTo>
                  <a:pt x="13976" y="1556059"/>
                </a:lnTo>
                <a:lnTo>
                  <a:pt x="11435" y="1551931"/>
                </a:lnTo>
                <a:lnTo>
                  <a:pt x="9211" y="1548120"/>
                </a:lnTo>
                <a:lnTo>
                  <a:pt x="7306" y="1543992"/>
                </a:lnTo>
                <a:lnTo>
                  <a:pt x="5717" y="1539228"/>
                </a:lnTo>
                <a:lnTo>
                  <a:pt x="4447" y="1535100"/>
                </a:lnTo>
                <a:lnTo>
                  <a:pt x="3176" y="1530654"/>
                </a:lnTo>
                <a:lnTo>
                  <a:pt x="1906" y="1525891"/>
                </a:lnTo>
                <a:lnTo>
                  <a:pt x="1270" y="1521127"/>
                </a:lnTo>
                <a:lnTo>
                  <a:pt x="635" y="1516364"/>
                </a:lnTo>
                <a:lnTo>
                  <a:pt x="317" y="1511600"/>
                </a:lnTo>
                <a:lnTo>
                  <a:pt x="0" y="1506837"/>
                </a:lnTo>
                <a:lnTo>
                  <a:pt x="0" y="94951"/>
                </a:lnTo>
                <a:lnTo>
                  <a:pt x="317" y="90188"/>
                </a:lnTo>
                <a:lnTo>
                  <a:pt x="635" y="85424"/>
                </a:lnTo>
                <a:lnTo>
                  <a:pt x="1270" y="80661"/>
                </a:lnTo>
                <a:lnTo>
                  <a:pt x="1906" y="75580"/>
                </a:lnTo>
                <a:lnTo>
                  <a:pt x="3176" y="71134"/>
                </a:lnTo>
                <a:lnTo>
                  <a:pt x="4447" y="66688"/>
                </a:lnTo>
                <a:lnTo>
                  <a:pt x="5717" y="62560"/>
                </a:lnTo>
                <a:lnTo>
                  <a:pt x="7306" y="57796"/>
                </a:lnTo>
                <a:lnTo>
                  <a:pt x="9211" y="53668"/>
                </a:lnTo>
                <a:lnTo>
                  <a:pt x="11435" y="49857"/>
                </a:lnTo>
                <a:lnTo>
                  <a:pt x="13976" y="45729"/>
                </a:lnTo>
                <a:lnTo>
                  <a:pt x="16517" y="41601"/>
                </a:lnTo>
                <a:lnTo>
                  <a:pt x="19058" y="38107"/>
                </a:lnTo>
                <a:lnTo>
                  <a:pt x="21917" y="34614"/>
                </a:lnTo>
                <a:lnTo>
                  <a:pt x="24776" y="31121"/>
                </a:lnTo>
                <a:lnTo>
                  <a:pt x="27635" y="27945"/>
                </a:lnTo>
                <a:lnTo>
                  <a:pt x="31446" y="24452"/>
                </a:lnTo>
                <a:lnTo>
                  <a:pt x="34623" y="21594"/>
                </a:lnTo>
                <a:lnTo>
                  <a:pt x="38117" y="18736"/>
                </a:lnTo>
                <a:lnTo>
                  <a:pt x="41929" y="16195"/>
                </a:lnTo>
                <a:lnTo>
                  <a:pt x="45740" y="13655"/>
                </a:lnTo>
                <a:lnTo>
                  <a:pt x="49870" y="11432"/>
                </a:lnTo>
                <a:lnTo>
                  <a:pt x="53999" y="9527"/>
                </a:lnTo>
                <a:lnTo>
                  <a:pt x="58129" y="7304"/>
                </a:lnTo>
                <a:lnTo>
                  <a:pt x="62258" y="5716"/>
                </a:lnTo>
                <a:lnTo>
                  <a:pt x="67023" y="4128"/>
                </a:lnTo>
                <a:lnTo>
                  <a:pt x="71470" y="2858"/>
                </a:lnTo>
                <a:lnTo>
                  <a:pt x="75917" y="1905"/>
                </a:lnTo>
                <a:lnTo>
                  <a:pt x="80681" y="952"/>
                </a:lnTo>
                <a:lnTo>
                  <a:pt x="85446" y="317"/>
                </a:lnTo>
                <a:lnTo>
                  <a:pt x="9021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" name="手机"/>
          <p:cNvSpPr/>
          <p:nvPr/>
        </p:nvSpPr>
        <p:spPr bwMode="auto">
          <a:xfrm>
            <a:off x="5269865" y="4349750"/>
            <a:ext cx="319405" cy="609600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9" name="显示器"/>
          <p:cNvSpPr/>
          <p:nvPr/>
        </p:nvSpPr>
        <p:spPr bwMode="auto">
          <a:xfrm>
            <a:off x="4511040" y="2696845"/>
            <a:ext cx="518795" cy="436245"/>
          </a:xfrm>
          <a:custGeom>
            <a:avLst/>
            <a:gdLst/>
            <a:ahLst/>
            <a:cxnLst/>
            <a:rect l="0" t="0" r="r" b="b"/>
            <a:pathLst>
              <a:path w="4999037" h="4260141">
                <a:moveTo>
                  <a:pt x="1900345" y="3557911"/>
                </a:moveTo>
                <a:lnTo>
                  <a:pt x="3097730" y="3557911"/>
                </a:lnTo>
                <a:lnTo>
                  <a:pt x="3102535" y="3590573"/>
                </a:lnTo>
                <a:lnTo>
                  <a:pt x="3107340" y="3623235"/>
                </a:lnTo>
                <a:lnTo>
                  <a:pt x="3113106" y="3656858"/>
                </a:lnTo>
                <a:lnTo>
                  <a:pt x="3119833" y="3691441"/>
                </a:lnTo>
                <a:lnTo>
                  <a:pt x="3126560" y="3717378"/>
                </a:lnTo>
                <a:lnTo>
                  <a:pt x="3134248" y="3744276"/>
                </a:lnTo>
                <a:lnTo>
                  <a:pt x="3140975" y="3769253"/>
                </a:lnTo>
                <a:lnTo>
                  <a:pt x="3148663" y="3795190"/>
                </a:lnTo>
                <a:lnTo>
                  <a:pt x="3158272" y="3821127"/>
                </a:lnTo>
                <a:lnTo>
                  <a:pt x="3166921" y="3846104"/>
                </a:lnTo>
                <a:lnTo>
                  <a:pt x="3177492" y="3871081"/>
                </a:lnTo>
                <a:lnTo>
                  <a:pt x="3189024" y="3895097"/>
                </a:lnTo>
                <a:lnTo>
                  <a:pt x="3200556" y="3919113"/>
                </a:lnTo>
                <a:lnTo>
                  <a:pt x="3213048" y="3941208"/>
                </a:lnTo>
                <a:lnTo>
                  <a:pt x="3226502" y="3964263"/>
                </a:lnTo>
                <a:lnTo>
                  <a:pt x="3240917" y="3984437"/>
                </a:lnTo>
                <a:lnTo>
                  <a:pt x="3256293" y="4004610"/>
                </a:lnTo>
                <a:lnTo>
                  <a:pt x="3271668" y="4024784"/>
                </a:lnTo>
                <a:lnTo>
                  <a:pt x="3288966" y="4042075"/>
                </a:lnTo>
                <a:lnTo>
                  <a:pt x="3306264" y="4058406"/>
                </a:lnTo>
                <a:lnTo>
                  <a:pt x="3318757" y="4069934"/>
                </a:lnTo>
                <a:lnTo>
                  <a:pt x="3331249" y="4079540"/>
                </a:lnTo>
                <a:lnTo>
                  <a:pt x="3344703" y="4089147"/>
                </a:lnTo>
                <a:lnTo>
                  <a:pt x="3358157" y="4097793"/>
                </a:lnTo>
                <a:lnTo>
                  <a:pt x="3372572" y="4106438"/>
                </a:lnTo>
                <a:lnTo>
                  <a:pt x="3386026" y="4114123"/>
                </a:lnTo>
                <a:lnTo>
                  <a:pt x="3402362" y="4121809"/>
                </a:lnTo>
                <a:lnTo>
                  <a:pt x="3417738" y="4127573"/>
                </a:lnTo>
                <a:lnTo>
                  <a:pt x="3433114" y="4133336"/>
                </a:lnTo>
                <a:lnTo>
                  <a:pt x="3450411" y="4138140"/>
                </a:lnTo>
                <a:lnTo>
                  <a:pt x="3467709" y="4142943"/>
                </a:lnTo>
                <a:lnTo>
                  <a:pt x="3485007" y="4145825"/>
                </a:lnTo>
                <a:lnTo>
                  <a:pt x="3504227" y="4148707"/>
                </a:lnTo>
                <a:lnTo>
                  <a:pt x="3523446" y="4151589"/>
                </a:lnTo>
                <a:lnTo>
                  <a:pt x="3543627" y="4152549"/>
                </a:lnTo>
                <a:lnTo>
                  <a:pt x="3564769" y="4152549"/>
                </a:lnTo>
                <a:lnTo>
                  <a:pt x="3564769" y="4260141"/>
                </a:lnTo>
                <a:lnTo>
                  <a:pt x="1434268" y="4260141"/>
                </a:lnTo>
                <a:lnTo>
                  <a:pt x="1434268" y="4152549"/>
                </a:lnTo>
                <a:lnTo>
                  <a:pt x="1455409" y="4152549"/>
                </a:lnTo>
                <a:lnTo>
                  <a:pt x="1474629" y="4151589"/>
                </a:lnTo>
                <a:lnTo>
                  <a:pt x="1493849" y="4148707"/>
                </a:lnTo>
                <a:lnTo>
                  <a:pt x="1513068" y="4145825"/>
                </a:lnTo>
                <a:lnTo>
                  <a:pt x="1530366" y="4142943"/>
                </a:lnTo>
                <a:lnTo>
                  <a:pt x="1547664" y="4138140"/>
                </a:lnTo>
                <a:lnTo>
                  <a:pt x="1564962" y="4133336"/>
                </a:lnTo>
                <a:lnTo>
                  <a:pt x="1581298" y="4127573"/>
                </a:lnTo>
                <a:lnTo>
                  <a:pt x="1596674" y="4121809"/>
                </a:lnTo>
                <a:lnTo>
                  <a:pt x="1612050" y="4114123"/>
                </a:lnTo>
                <a:lnTo>
                  <a:pt x="1626465" y="4106438"/>
                </a:lnTo>
                <a:lnTo>
                  <a:pt x="1639918" y="4097793"/>
                </a:lnTo>
                <a:lnTo>
                  <a:pt x="1653372" y="4089147"/>
                </a:lnTo>
                <a:lnTo>
                  <a:pt x="1666826" y="4079540"/>
                </a:lnTo>
                <a:lnTo>
                  <a:pt x="1679319" y="4069934"/>
                </a:lnTo>
                <a:lnTo>
                  <a:pt x="1691811" y="4058406"/>
                </a:lnTo>
                <a:lnTo>
                  <a:pt x="1703343" y="4047839"/>
                </a:lnTo>
                <a:lnTo>
                  <a:pt x="1715836" y="4036311"/>
                </a:lnTo>
                <a:lnTo>
                  <a:pt x="1726407" y="4024784"/>
                </a:lnTo>
                <a:lnTo>
                  <a:pt x="1736978" y="4012295"/>
                </a:lnTo>
                <a:lnTo>
                  <a:pt x="1757158" y="3985397"/>
                </a:lnTo>
                <a:lnTo>
                  <a:pt x="1776378" y="3956578"/>
                </a:lnTo>
                <a:lnTo>
                  <a:pt x="1793676" y="3926798"/>
                </a:lnTo>
                <a:lnTo>
                  <a:pt x="1809052" y="3895097"/>
                </a:lnTo>
                <a:lnTo>
                  <a:pt x="1824427" y="3863396"/>
                </a:lnTo>
                <a:lnTo>
                  <a:pt x="1837881" y="3829773"/>
                </a:lnTo>
                <a:lnTo>
                  <a:pt x="1849413" y="3795190"/>
                </a:lnTo>
                <a:lnTo>
                  <a:pt x="1859984" y="3761568"/>
                </a:lnTo>
                <a:lnTo>
                  <a:pt x="1868632" y="3726984"/>
                </a:lnTo>
                <a:lnTo>
                  <a:pt x="1878242" y="3692401"/>
                </a:lnTo>
                <a:lnTo>
                  <a:pt x="1884969" y="3657818"/>
                </a:lnTo>
                <a:lnTo>
                  <a:pt x="1890735" y="3623235"/>
                </a:lnTo>
                <a:lnTo>
                  <a:pt x="1896501" y="3590573"/>
                </a:lnTo>
                <a:lnTo>
                  <a:pt x="1900345" y="3557911"/>
                </a:lnTo>
                <a:close/>
                <a:moveTo>
                  <a:pt x="344993" y="345832"/>
                </a:moveTo>
                <a:lnTo>
                  <a:pt x="344993" y="3036592"/>
                </a:lnTo>
                <a:lnTo>
                  <a:pt x="4655005" y="3036592"/>
                </a:lnTo>
                <a:lnTo>
                  <a:pt x="4655005" y="345832"/>
                </a:lnTo>
                <a:lnTo>
                  <a:pt x="344993" y="345832"/>
                </a:lnTo>
                <a:close/>
                <a:moveTo>
                  <a:pt x="142226" y="0"/>
                </a:moveTo>
                <a:lnTo>
                  <a:pt x="4857773" y="0"/>
                </a:lnTo>
                <a:lnTo>
                  <a:pt x="4872187" y="961"/>
                </a:lnTo>
                <a:lnTo>
                  <a:pt x="4885641" y="2882"/>
                </a:lnTo>
                <a:lnTo>
                  <a:pt x="4899095" y="6725"/>
                </a:lnTo>
                <a:lnTo>
                  <a:pt x="4913510" y="10567"/>
                </a:lnTo>
                <a:lnTo>
                  <a:pt x="4925042" y="17292"/>
                </a:lnTo>
                <a:lnTo>
                  <a:pt x="4936573" y="24016"/>
                </a:lnTo>
                <a:lnTo>
                  <a:pt x="4947144" y="32662"/>
                </a:lnTo>
                <a:lnTo>
                  <a:pt x="4957715" y="42268"/>
                </a:lnTo>
                <a:lnTo>
                  <a:pt x="4967325" y="51875"/>
                </a:lnTo>
                <a:lnTo>
                  <a:pt x="4975974" y="62442"/>
                </a:lnTo>
                <a:lnTo>
                  <a:pt x="4982701" y="73970"/>
                </a:lnTo>
                <a:lnTo>
                  <a:pt x="4988466" y="87419"/>
                </a:lnTo>
                <a:lnTo>
                  <a:pt x="4993271" y="99907"/>
                </a:lnTo>
                <a:lnTo>
                  <a:pt x="4996154" y="113356"/>
                </a:lnTo>
                <a:lnTo>
                  <a:pt x="4999037" y="127766"/>
                </a:lnTo>
                <a:lnTo>
                  <a:pt x="4999037" y="142175"/>
                </a:lnTo>
                <a:lnTo>
                  <a:pt x="4999037" y="3238327"/>
                </a:lnTo>
                <a:lnTo>
                  <a:pt x="4999037" y="3253697"/>
                </a:lnTo>
                <a:lnTo>
                  <a:pt x="4996154" y="3268106"/>
                </a:lnTo>
                <a:lnTo>
                  <a:pt x="4993271" y="3281555"/>
                </a:lnTo>
                <a:lnTo>
                  <a:pt x="4988466" y="3295004"/>
                </a:lnTo>
                <a:lnTo>
                  <a:pt x="4982701" y="3307493"/>
                </a:lnTo>
                <a:lnTo>
                  <a:pt x="4975974" y="3319021"/>
                </a:lnTo>
                <a:lnTo>
                  <a:pt x="4967325" y="3329588"/>
                </a:lnTo>
                <a:lnTo>
                  <a:pt x="4957715" y="3339194"/>
                </a:lnTo>
                <a:lnTo>
                  <a:pt x="4947144" y="3349761"/>
                </a:lnTo>
                <a:lnTo>
                  <a:pt x="4936573" y="3357446"/>
                </a:lnTo>
                <a:lnTo>
                  <a:pt x="4925042" y="3364171"/>
                </a:lnTo>
                <a:lnTo>
                  <a:pt x="4913510" y="3369935"/>
                </a:lnTo>
                <a:lnTo>
                  <a:pt x="4899095" y="3374738"/>
                </a:lnTo>
                <a:lnTo>
                  <a:pt x="4885641" y="3378580"/>
                </a:lnTo>
                <a:lnTo>
                  <a:pt x="4872187" y="3380502"/>
                </a:lnTo>
                <a:lnTo>
                  <a:pt x="4857773" y="3381462"/>
                </a:lnTo>
                <a:lnTo>
                  <a:pt x="142226" y="3381462"/>
                </a:lnTo>
                <a:lnTo>
                  <a:pt x="127811" y="3380502"/>
                </a:lnTo>
                <a:lnTo>
                  <a:pt x="113396" y="3378580"/>
                </a:lnTo>
                <a:lnTo>
                  <a:pt x="99942" y="3374738"/>
                </a:lnTo>
                <a:lnTo>
                  <a:pt x="86489" y="3369935"/>
                </a:lnTo>
                <a:lnTo>
                  <a:pt x="73996" y="3364171"/>
                </a:lnTo>
                <a:lnTo>
                  <a:pt x="62464" y="3357446"/>
                </a:lnTo>
                <a:lnTo>
                  <a:pt x="51893" y="3349761"/>
                </a:lnTo>
                <a:lnTo>
                  <a:pt x="42283" y="3339194"/>
                </a:lnTo>
                <a:lnTo>
                  <a:pt x="31713" y="3329588"/>
                </a:lnTo>
                <a:lnTo>
                  <a:pt x="24025" y="3319021"/>
                </a:lnTo>
                <a:lnTo>
                  <a:pt x="17298" y="3307493"/>
                </a:lnTo>
                <a:lnTo>
                  <a:pt x="11532" y="3295004"/>
                </a:lnTo>
                <a:lnTo>
                  <a:pt x="6727" y="3281555"/>
                </a:lnTo>
                <a:lnTo>
                  <a:pt x="2883" y="3268106"/>
                </a:lnTo>
                <a:lnTo>
                  <a:pt x="961" y="3253697"/>
                </a:lnTo>
                <a:lnTo>
                  <a:pt x="0" y="3238327"/>
                </a:lnTo>
                <a:lnTo>
                  <a:pt x="0" y="142175"/>
                </a:lnTo>
                <a:lnTo>
                  <a:pt x="961" y="127766"/>
                </a:lnTo>
                <a:lnTo>
                  <a:pt x="2883" y="113356"/>
                </a:lnTo>
                <a:lnTo>
                  <a:pt x="6727" y="99907"/>
                </a:lnTo>
                <a:lnTo>
                  <a:pt x="11532" y="87419"/>
                </a:lnTo>
                <a:lnTo>
                  <a:pt x="17298" y="73970"/>
                </a:lnTo>
                <a:lnTo>
                  <a:pt x="24025" y="62442"/>
                </a:lnTo>
                <a:lnTo>
                  <a:pt x="31713" y="51875"/>
                </a:lnTo>
                <a:lnTo>
                  <a:pt x="42283" y="42268"/>
                </a:lnTo>
                <a:lnTo>
                  <a:pt x="51893" y="32662"/>
                </a:lnTo>
                <a:lnTo>
                  <a:pt x="62464" y="24016"/>
                </a:lnTo>
                <a:lnTo>
                  <a:pt x="73996" y="17292"/>
                </a:lnTo>
                <a:lnTo>
                  <a:pt x="86489" y="10567"/>
                </a:lnTo>
                <a:lnTo>
                  <a:pt x="99942" y="6725"/>
                </a:lnTo>
                <a:lnTo>
                  <a:pt x="113396" y="2882"/>
                </a:lnTo>
                <a:lnTo>
                  <a:pt x="127811" y="961"/>
                </a:lnTo>
                <a:lnTo>
                  <a:pt x="14222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396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88" name="安卓"/>
          <p:cNvSpPr/>
          <p:nvPr/>
        </p:nvSpPr>
        <p:spPr>
          <a:xfrm>
            <a:off x="10487660" y="4446905"/>
            <a:ext cx="544195" cy="544195"/>
          </a:xfrm>
          <a:custGeom>
            <a:avLst/>
            <a:gdLst/>
            <a:ahLst/>
            <a:cxnLst/>
            <a:rect l="l" t="t" r="r" b="b"/>
            <a:pathLst>
              <a:path w="1674290" h="2018114">
                <a:moveTo>
                  <a:pt x="307141" y="691642"/>
                </a:moveTo>
                <a:lnTo>
                  <a:pt x="1378912" y="691642"/>
                </a:lnTo>
                <a:lnTo>
                  <a:pt x="1369387" y="1458335"/>
                </a:lnTo>
                <a:cubicBezTo>
                  <a:pt x="1369387" y="1541769"/>
                  <a:pt x="1301750" y="1609406"/>
                  <a:pt x="1218316" y="1609406"/>
                </a:cubicBezTo>
                <a:lnTo>
                  <a:pt x="1158892" y="1609406"/>
                </a:lnTo>
                <a:lnTo>
                  <a:pt x="1158892" y="1898352"/>
                </a:lnTo>
                <a:cubicBezTo>
                  <a:pt x="1158892" y="1964495"/>
                  <a:pt x="1105273" y="2018114"/>
                  <a:pt x="1039130" y="2018114"/>
                </a:cubicBezTo>
                <a:cubicBezTo>
                  <a:pt x="972987" y="2018114"/>
                  <a:pt x="919368" y="1964495"/>
                  <a:pt x="919368" y="1898352"/>
                </a:cubicBezTo>
                <a:lnTo>
                  <a:pt x="919368" y="1609406"/>
                </a:lnTo>
                <a:lnTo>
                  <a:pt x="765901" y="1609406"/>
                </a:lnTo>
                <a:lnTo>
                  <a:pt x="765901" y="1898351"/>
                </a:lnTo>
                <a:cubicBezTo>
                  <a:pt x="765901" y="1964494"/>
                  <a:pt x="712282" y="2018113"/>
                  <a:pt x="646139" y="2018113"/>
                </a:cubicBezTo>
                <a:cubicBezTo>
                  <a:pt x="579996" y="2018113"/>
                  <a:pt x="526377" y="1964494"/>
                  <a:pt x="526377" y="1898351"/>
                </a:cubicBezTo>
                <a:lnTo>
                  <a:pt x="526377" y="1609406"/>
                </a:lnTo>
                <a:lnTo>
                  <a:pt x="458213" y="1609406"/>
                </a:lnTo>
                <a:cubicBezTo>
                  <a:pt x="374779" y="1609406"/>
                  <a:pt x="307141" y="1541769"/>
                  <a:pt x="307141" y="1458335"/>
                </a:cubicBezTo>
                <a:lnTo>
                  <a:pt x="307141" y="1156202"/>
                </a:lnTo>
                <a:lnTo>
                  <a:pt x="307141" y="854070"/>
                </a:lnTo>
                <a:close/>
                <a:moveTo>
                  <a:pt x="1554528" y="683951"/>
                </a:moveTo>
                <a:cubicBezTo>
                  <a:pt x="1620671" y="683951"/>
                  <a:pt x="1674290" y="737570"/>
                  <a:pt x="1674290" y="803713"/>
                </a:cubicBezTo>
                <a:lnTo>
                  <a:pt x="1674290" y="1299148"/>
                </a:lnTo>
                <a:cubicBezTo>
                  <a:pt x="1674290" y="1365291"/>
                  <a:pt x="1620671" y="1418910"/>
                  <a:pt x="1554528" y="1418910"/>
                </a:cubicBezTo>
                <a:cubicBezTo>
                  <a:pt x="1488385" y="1418910"/>
                  <a:pt x="1434766" y="1365291"/>
                  <a:pt x="1434766" y="1299148"/>
                </a:cubicBezTo>
                <a:lnTo>
                  <a:pt x="1434766" y="803713"/>
                </a:lnTo>
                <a:cubicBezTo>
                  <a:pt x="1434766" y="737570"/>
                  <a:pt x="1488385" y="683951"/>
                  <a:pt x="1554528" y="683951"/>
                </a:cubicBezTo>
                <a:close/>
                <a:moveTo>
                  <a:pt x="119762" y="683950"/>
                </a:moveTo>
                <a:cubicBezTo>
                  <a:pt x="185905" y="683950"/>
                  <a:pt x="239524" y="737569"/>
                  <a:pt x="239524" y="803712"/>
                </a:cubicBezTo>
                <a:lnTo>
                  <a:pt x="239524" y="1299147"/>
                </a:lnTo>
                <a:cubicBezTo>
                  <a:pt x="239524" y="1365290"/>
                  <a:pt x="185905" y="1418909"/>
                  <a:pt x="119762" y="1418909"/>
                </a:cubicBezTo>
                <a:cubicBezTo>
                  <a:pt x="53619" y="1418909"/>
                  <a:pt x="0" y="1365290"/>
                  <a:pt x="0" y="1299147"/>
                </a:cubicBezTo>
                <a:lnTo>
                  <a:pt x="0" y="803712"/>
                </a:lnTo>
                <a:cubicBezTo>
                  <a:pt x="0" y="737569"/>
                  <a:pt x="53619" y="683950"/>
                  <a:pt x="119762" y="683950"/>
                </a:cubicBezTo>
                <a:close/>
                <a:moveTo>
                  <a:pt x="1058285" y="381191"/>
                </a:moveTo>
                <a:cubicBezTo>
                  <a:pt x="1028091" y="381191"/>
                  <a:pt x="1003614" y="405668"/>
                  <a:pt x="1003614" y="435862"/>
                </a:cubicBezTo>
                <a:cubicBezTo>
                  <a:pt x="1003614" y="466056"/>
                  <a:pt x="1028091" y="490533"/>
                  <a:pt x="1058285" y="490533"/>
                </a:cubicBezTo>
                <a:cubicBezTo>
                  <a:pt x="1088479" y="490533"/>
                  <a:pt x="1112956" y="466056"/>
                  <a:pt x="1112956" y="435862"/>
                </a:cubicBezTo>
                <a:cubicBezTo>
                  <a:pt x="1112956" y="405668"/>
                  <a:pt x="1088479" y="381191"/>
                  <a:pt x="1058285" y="381191"/>
                </a:cubicBezTo>
                <a:close/>
                <a:moveTo>
                  <a:pt x="620445" y="381191"/>
                </a:moveTo>
                <a:cubicBezTo>
                  <a:pt x="590251" y="381191"/>
                  <a:pt x="565774" y="405668"/>
                  <a:pt x="565774" y="435862"/>
                </a:cubicBezTo>
                <a:cubicBezTo>
                  <a:pt x="565774" y="466056"/>
                  <a:pt x="590251" y="490533"/>
                  <a:pt x="620445" y="490533"/>
                </a:cubicBezTo>
                <a:cubicBezTo>
                  <a:pt x="650639" y="490533"/>
                  <a:pt x="675116" y="466056"/>
                  <a:pt x="675116" y="435862"/>
                </a:cubicBezTo>
                <a:cubicBezTo>
                  <a:pt x="675116" y="405668"/>
                  <a:pt x="650639" y="381191"/>
                  <a:pt x="620445" y="381191"/>
                </a:cubicBezTo>
                <a:close/>
                <a:moveTo>
                  <a:pt x="508384" y="1373"/>
                </a:moveTo>
                <a:cubicBezTo>
                  <a:pt x="515956" y="3701"/>
                  <a:pt x="522639" y="8917"/>
                  <a:pt x="526639" y="16470"/>
                </a:cubicBezTo>
                <a:lnTo>
                  <a:pt x="615978" y="185144"/>
                </a:lnTo>
                <a:cubicBezTo>
                  <a:pt x="687009" y="148129"/>
                  <a:pt x="767930" y="128483"/>
                  <a:pt x="853439" y="128483"/>
                </a:cubicBezTo>
                <a:cubicBezTo>
                  <a:pt x="932860" y="128483"/>
                  <a:pt x="1008322" y="145431"/>
                  <a:pt x="1075718" y="177325"/>
                </a:cubicBezTo>
                <a:lnTo>
                  <a:pt x="1150798" y="40824"/>
                </a:lnTo>
                <a:cubicBezTo>
                  <a:pt x="1154917" y="33335"/>
                  <a:pt x="1161682" y="28224"/>
                  <a:pt x="1169289" y="26016"/>
                </a:cubicBezTo>
                <a:cubicBezTo>
                  <a:pt x="1176896" y="23808"/>
                  <a:pt x="1185346" y="24501"/>
                  <a:pt x="1192835" y="28621"/>
                </a:cubicBezTo>
                <a:cubicBezTo>
                  <a:pt x="1207813" y="36859"/>
                  <a:pt x="1213277" y="55680"/>
                  <a:pt x="1205038" y="70658"/>
                </a:cubicBezTo>
                <a:lnTo>
                  <a:pt x="1130773" y="205677"/>
                </a:lnTo>
                <a:cubicBezTo>
                  <a:pt x="1280708" y="293097"/>
                  <a:pt x="1383706" y="450928"/>
                  <a:pt x="1395615" y="633899"/>
                </a:cubicBezTo>
                <a:lnTo>
                  <a:pt x="311263" y="633899"/>
                </a:lnTo>
                <a:cubicBezTo>
                  <a:pt x="322782" y="456918"/>
                  <a:pt x="419524" y="303459"/>
                  <a:pt x="560939" y="213488"/>
                </a:cubicBezTo>
                <a:lnTo>
                  <a:pt x="471935" y="45445"/>
                </a:lnTo>
                <a:cubicBezTo>
                  <a:pt x="463934" y="30339"/>
                  <a:pt x="469694" y="11606"/>
                  <a:pt x="484800" y="3605"/>
                </a:cubicBezTo>
                <a:cubicBezTo>
                  <a:pt x="492353" y="-395"/>
                  <a:pt x="500812" y="-955"/>
                  <a:pt x="508384" y="1373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57" name="USB"/>
          <p:cNvSpPr/>
          <p:nvPr/>
        </p:nvSpPr>
        <p:spPr>
          <a:xfrm>
            <a:off x="7854950" y="4438650"/>
            <a:ext cx="348615" cy="552450"/>
          </a:xfrm>
          <a:custGeom>
            <a:avLst/>
            <a:gdLst/>
            <a:ahLst/>
            <a:cxnLst/>
            <a:rect l="l" t="t" r="r" b="b"/>
            <a:pathLst>
              <a:path w="1364908" h="2509016">
                <a:moveTo>
                  <a:pt x="679534" y="247"/>
                </a:moveTo>
                <a:cubicBezTo>
                  <a:pt x="699929" y="-2303"/>
                  <a:pt x="720325" y="14693"/>
                  <a:pt x="745819" y="58884"/>
                </a:cubicBezTo>
                <a:lnTo>
                  <a:pt x="895387" y="351220"/>
                </a:lnTo>
                <a:cubicBezTo>
                  <a:pt x="940710" y="439600"/>
                  <a:pt x="924847" y="476994"/>
                  <a:pt x="857995" y="473594"/>
                </a:cubicBezTo>
                <a:lnTo>
                  <a:pt x="743104" y="473594"/>
                </a:lnTo>
                <a:lnTo>
                  <a:pt x="743104" y="1468922"/>
                </a:lnTo>
                <a:cubicBezTo>
                  <a:pt x="890060" y="1445109"/>
                  <a:pt x="1036130" y="1328371"/>
                  <a:pt x="1103732" y="1102457"/>
                </a:cubicBezTo>
                <a:lnTo>
                  <a:pt x="1103144" y="1102457"/>
                </a:lnTo>
                <a:lnTo>
                  <a:pt x="1103144" y="984086"/>
                </a:lnTo>
                <a:lnTo>
                  <a:pt x="1086766" y="984086"/>
                </a:lnTo>
                <a:cubicBezTo>
                  <a:pt x="1056042" y="984086"/>
                  <a:pt x="1031136" y="959180"/>
                  <a:pt x="1031136" y="928456"/>
                </a:cubicBezTo>
                <a:lnTo>
                  <a:pt x="1031136" y="684885"/>
                </a:lnTo>
                <a:cubicBezTo>
                  <a:pt x="1031136" y="654161"/>
                  <a:pt x="1056042" y="629255"/>
                  <a:pt x="1086766" y="629255"/>
                </a:cubicBezTo>
                <a:lnTo>
                  <a:pt x="1309278" y="629255"/>
                </a:lnTo>
                <a:cubicBezTo>
                  <a:pt x="1340002" y="629255"/>
                  <a:pt x="1364908" y="654161"/>
                  <a:pt x="1364908" y="684885"/>
                </a:cubicBezTo>
                <a:lnTo>
                  <a:pt x="1364908" y="928456"/>
                </a:lnTo>
                <a:cubicBezTo>
                  <a:pt x="1364908" y="959180"/>
                  <a:pt x="1340002" y="984086"/>
                  <a:pt x="1309278" y="984086"/>
                </a:cubicBezTo>
                <a:lnTo>
                  <a:pt x="1269304" y="984086"/>
                </a:lnTo>
                <a:lnTo>
                  <a:pt x="1269304" y="1092260"/>
                </a:lnTo>
                <a:lnTo>
                  <a:pt x="1269304" y="1102457"/>
                </a:lnTo>
                <a:lnTo>
                  <a:pt x="1267470" y="1102457"/>
                </a:lnTo>
                <a:cubicBezTo>
                  <a:pt x="1240490" y="1351685"/>
                  <a:pt x="1043717" y="1576576"/>
                  <a:pt x="743104" y="1645582"/>
                </a:cubicBezTo>
                <a:lnTo>
                  <a:pt x="743104" y="2018972"/>
                </a:lnTo>
                <a:cubicBezTo>
                  <a:pt x="843551" y="2051243"/>
                  <a:pt x="915695" y="2145690"/>
                  <a:pt x="915695" y="2256988"/>
                </a:cubicBezTo>
                <a:cubicBezTo>
                  <a:pt x="915695" y="2396179"/>
                  <a:pt x="802858" y="2509016"/>
                  <a:pt x="663667" y="2509016"/>
                </a:cubicBezTo>
                <a:cubicBezTo>
                  <a:pt x="524476" y="2509016"/>
                  <a:pt x="411639" y="2396179"/>
                  <a:pt x="411639" y="2256988"/>
                </a:cubicBezTo>
                <a:cubicBezTo>
                  <a:pt x="411639" y="2150048"/>
                  <a:pt x="478245" y="2058665"/>
                  <a:pt x="572456" y="2022627"/>
                </a:cubicBezTo>
                <a:lnTo>
                  <a:pt x="572456" y="1892711"/>
                </a:lnTo>
                <a:cubicBezTo>
                  <a:pt x="447428" y="1856743"/>
                  <a:pt x="94846" y="1729564"/>
                  <a:pt x="77761" y="1175820"/>
                </a:cubicBezTo>
                <a:cubicBezTo>
                  <a:pt x="30457" y="1149722"/>
                  <a:pt x="0" y="1098915"/>
                  <a:pt x="0" y="1040993"/>
                </a:cubicBezTo>
                <a:cubicBezTo>
                  <a:pt x="0" y="951698"/>
                  <a:pt x="72387" y="879311"/>
                  <a:pt x="161682" y="879311"/>
                </a:cubicBezTo>
                <a:cubicBezTo>
                  <a:pt x="250977" y="879311"/>
                  <a:pt x="323364" y="951698"/>
                  <a:pt x="323364" y="1040993"/>
                </a:cubicBezTo>
                <a:cubicBezTo>
                  <a:pt x="323364" y="1101607"/>
                  <a:pt x="290009" y="1154430"/>
                  <a:pt x="239451" y="1179967"/>
                </a:cubicBezTo>
                <a:cubicBezTo>
                  <a:pt x="217442" y="1402984"/>
                  <a:pt x="361225" y="1693577"/>
                  <a:pt x="572456" y="1738822"/>
                </a:cubicBezTo>
                <a:lnTo>
                  <a:pt x="572456" y="473594"/>
                </a:lnTo>
                <a:lnTo>
                  <a:pt x="507871" y="473594"/>
                </a:lnTo>
                <a:cubicBezTo>
                  <a:pt x="404760" y="473594"/>
                  <a:pt x="403628" y="412407"/>
                  <a:pt x="433088" y="361418"/>
                </a:cubicBezTo>
                <a:cubicBezTo>
                  <a:pt x="462548" y="310429"/>
                  <a:pt x="553195" y="159729"/>
                  <a:pt x="613248" y="58884"/>
                </a:cubicBezTo>
                <a:cubicBezTo>
                  <a:pt x="638743" y="24891"/>
                  <a:pt x="659138" y="2796"/>
                  <a:pt x="679534" y="247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0" name="右箭头"/>
          <p:cNvSpPr/>
          <p:nvPr/>
        </p:nvSpPr>
        <p:spPr>
          <a:xfrm flipH="1">
            <a:off x="3667760" y="1543685"/>
            <a:ext cx="645160" cy="325120"/>
          </a:xfrm>
          <a:custGeom>
            <a:avLst/>
            <a:gdLst>
              <a:gd name="connsiteX0" fmla="*/ 1240677 w 4290025"/>
              <a:gd name="connsiteY0" fmla="*/ 0 h 1695451"/>
              <a:gd name="connsiteX1" fmla="*/ 1749568 w 4290025"/>
              <a:gd name="connsiteY1" fmla="*/ 0 h 1695451"/>
              <a:gd name="connsiteX2" fmla="*/ 776733 w 4290025"/>
              <a:gd name="connsiteY2" fmla="*/ 1329431 h 1695451"/>
              <a:gd name="connsiteX3" fmla="*/ 4290025 w 4290025"/>
              <a:gd name="connsiteY3" fmla="*/ 1329431 h 1695451"/>
              <a:gd name="connsiteX4" fmla="*/ 4290025 w 4290025"/>
              <a:gd name="connsiteY4" fmla="*/ 1695451 h 1695451"/>
              <a:gd name="connsiteX5" fmla="*/ 0 w 4290025"/>
              <a:gd name="connsiteY5" fmla="*/ 1695451 h 169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0025" h="1695451">
                <a:moveTo>
                  <a:pt x="1240677" y="0"/>
                </a:moveTo>
                <a:lnTo>
                  <a:pt x="1749568" y="0"/>
                </a:lnTo>
                <a:lnTo>
                  <a:pt x="776733" y="1329431"/>
                </a:lnTo>
                <a:lnTo>
                  <a:pt x="4290025" y="1329431"/>
                </a:lnTo>
                <a:lnTo>
                  <a:pt x="4290025" y="1695451"/>
                </a:lnTo>
                <a:lnTo>
                  <a:pt x="0" y="169545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0" name="右箭头"/>
          <p:cNvSpPr/>
          <p:nvPr/>
        </p:nvSpPr>
        <p:spPr>
          <a:xfrm flipH="1">
            <a:off x="4102735" y="4262120"/>
            <a:ext cx="645160" cy="325120"/>
          </a:xfrm>
          <a:custGeom>
            <a:avLst/>
            <a:gdLst>
              <a:gd name="connsiteX0" fmla="*/ 1240677 w 4290025"/>
              <a:gd name="connsiteY0" fmla="*/ 0 h 1695451"/>
              <a:gd name="connsiteX1" fmla="*/ 1749568 w 4290025"/>
              <a:gd name="connsiteY1" fmla="*/ 0 h 1695451"/>
              <a:gd name="connsiteX2" fmla="*/ 776733 w 4290025"/>
              <a:gd name="connsiteY2" fmla="*/ 1329431 h 1695451"/>
              <a:gd name="connsiteX3" fmla="*/ 4290025 w 4290025"/>
              <a:gd name="connsiteY3" fmla="*/ 1329431 h 1695451"/>
              <a:gd name="connsiteX4" fmla="*/ 4290025 w 4290025"/>
              <a:gd name="connsiteY4" fmla="*/ 1695451 h 1695451"/>
              <a:gd name="connsiteX5" fmla="*/ 0 w 4290025"/>
              <a:gd name="connsiteY5" fmla="*/ 1695451 h 169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0025" h="1695451">
                <a:moveTo>
                  <a:pt x="1240677" y="0"/>
                </a:moveTo>
                <a:lnTo>
                  <a:pt x="1749568" y="0"/>
                </a:lnTo>
                <a:lnTo>
                  <a:pt x="776733" y="1329431"/>
                </a:lnTo>
                <a:lnTo>
                  <a:pt x="4290025" y="1329431"/>
                </a:lnTo>
                <a:lnTo>
                  <a:pt x="4290025" y="1695451"/>
                </a:lnTo>
                <a:lnTo>
                  <a:pt x="0" y="169545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右箭头"/>
          <p:cNvSpPr/>
          <p:nvPr/>
        </p:nvSpPr>
        <p:spPr>
          <a:xfrm flipH="1">
            <a:off x="6061710" y="4262120"/>
            <a:ext cx="645160" cy="325120"/>
          </a:xfrm>
          <a:custGeom>
            <a:avLst/>
            <a:gdLst>
              <a:gd name="connsiteX0" fmla="*/ 1240677 w 4290025"/>
              <a:gd name="connsiteY0" fmla="*/ 0 h 1695451"/>
              <a:gd name="connsiteX1" fmla="*/ 1749568 w 4290025"/>
              <a:gd name="connsiteY1" fmla="*/ 0 h 1695451"/>
              <a:gd name="connsiteX2" fmla="*/ 776733 w 4290025"/>
              <a:gd name="connsiteY2" fmla="*/ 1329431 h 1695451"/>
              <a:gd name="connsiteX3" fmla="*/ 4290025 w 4290025"/>
              <a:gd name="connsiteY3" fmla="*/ 1329431 h 1695451"/>
              <a:gd name="connsiteX4" fmla="*/ 4290025 w 4290025"/>
              <a:gd name="connsiteY4" fmla="*/ 1695451 h 1695451"/>
              <a:gd name="connsiteX5" fmla="*/ 0 w 4290025"/>
              <a:gd name="connsiteY5" fmla="*/ 1695451 h 169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0025" h="1695451">
                <a:moveTo>
                  <a:pt x="1240677" y="0"/>
                </a:moveTo>
                <a:lnTo>
                  <a:pt x="1749568" y="0"/>
                </a:lnTo>
                <a:lnTo>
                  <a:pt x="776733" y="1329431"/>
                </a:lnTo>
                <a:lnTo>
                  <a:pt x="4290025" y="1329431"/>
                </a:lnTo>
                <a:lnTo>
                  <a:pt x="4290025" y="1695451"/>
                </a:lnTo>
                <a:lnTo>
                  <a:pt x="0" y="169545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" name="右箭头"/>
          <p:cNvSpPr/>
          <p:nvPr/>
        </p:nvSpPr>
        <p:spPr>
          <a:xfrm flipH="1">
            <a:off x="8674100" y="4262120"/>
            <a:ext cx="645160" cy="325120"/>
          </a:xfrm>
          <a:custGeom>
            <a:avLst/>
            <a:gdLst>
              <a:gd name="connsiteX0" fmla="*/ 1240677 w 4290025"/>
              <a:gd name="connsiteY0" fmla="*/ 0 h 1695451"/>
              <a:gd name="connsiteX1" fmla="*/ 1749568 w 4290025"/>
              <a:gd name="connsiteY1" fmla="*/ 0 h 1695451"/>
              <a:gd name="connsiteX2" fmla="*/ 776733 w 4290025"/>
              <a:gd name="connsiteY2" fmla="*/ 1329431 h 1695451"/>
              <a:gd name="connsiteX3" fmla="*/ 4290025 w 4290025"/>
              <a:gd name="connsiteY3" fmla="*/ 1329431 h 1695451"/>
              <a:gd name="connsiteX4" fmla="*/ 4290025 w 4290025"/>
              <a:gd name="connsiteY4" fmla="*/ 1695451 h 1695451"/>
              <a:gd name="connsiteX5" fmla="*/ 0 w 4290025"/>
              <a:gd name="connsiteY5" fmla="*/ 1695451 h 169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0025" h="1695451">
                <a:moveTo>
                  <a:pt x="1240677" y="0"/>
                </a:moveTo>
                <a:lnTo>
                  <a:pt x="1749568" y="0"/>
                </a:lnTo>
                <a:lnTo>
                  <a:pt x="776733" y="1329431"/>
                </a:lnTo>
                <a:lnTo>
                  <a:pt x="4290025" y="1329431"/>
                </a:lnTo>
                <a:lnTo>
                  <a:pt x="4290025" y="1695451"/>
                </a:lnTo>
                <a:lnTo>
                  <a:pt x="0" y="169545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9" name="文本框 20"/>
          <p:cNvSpPr txBox="1"/>
          <p:nvPr/>
        </p:nvSpPr>
        <p:spPr>
          <a:xfrm flipH="1">
            <a:off x="792480" y="1445260"/>
            <a:ext cx="1234440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en-US" altLang="zh-CN" sz="2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1900</a:t>
            </a:r>
            <a:r>
              <a:rPr lang="zh-CN" altLang="en-US" sz="2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40" name="文本框 20"/>
          <p:cNvSpPr txBox="1"/>
          <p:nvPr/>
        </p:nvSpPr>
        <p:spPr>
          <a:xfrm flipH="1">
            <a:off x="3795395" y="2042160"/>
            <a:ext cx="1234440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en-US" altLang="zh-CN" sz="2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1900</a:t>
            </a:r>
            <a:r>
              <a:rPr lang="zh-CN" altLang="en-US" sz="2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41" name="文本框 20"/>
          <p:cNvSpPr txBox="1"/>
          <p:nvPr/>
        </p:nvSpPr>
        <p:spPr>
          <a:xfrm flipH="1">
            <a:off x="4981575" y="3740150"/>
            <a:ext cx="1234440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en-US" altLang="zh-CN" sz="2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1900</a:t>
            </a:r>
            <a:r>
              <a:rPr lang="zh-CN" altLang="en-US" sz="2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42" name="文本框 20"/>
          <p:cNvSpPr txBox="1"/>
          <p:nvPr/>
        </p:nvSpPr>
        <p:spPr>
          <a:xfrm flipH="1">
            <a:off x="6706870" y="4177665"/>
            <a:ext cx="1234440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en-US" altLang="zh-CN" sz="2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1900</a:t>
            </a:r>
            <a:r>
              <a:rPr lang="zh-CN" altLang="en-US" sz="2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45" name="文本框 20"/>
          <p:cNvSpPr txBox="1"/>
          <p:nvPr/>
        </p:nvSpPr>
        <p:spPr>
          <a:xfrm flipH="1">
            <a:off x="9394825" y="4188460"/>
            <a:ext cx="1234440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en-US" altLang="zh-CN" sz="2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1900</a:t>
            </a:r>
            <a:r>
              <a:rPr lang="zh-CN" altLang="en-US" sz="2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1160145" y="2260600"/>
            <a:ext cx="9871710" cy="1014730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PART 1</a:t>
            </a:r>
            <a:r>
              <a:rPr lang="en-US" altLang="zh-CN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</a:p>
        </p:txBody>
      </p:sp>
      <p:sp>
        <p:nvSpPr>
          <p:cNvPr id="5138" name="TextBox 25"/>
          <p:cNvSpPr txBox="1"/>
          <p:nvPr/>
        </p:nvSpPr>
        <p:spPr>
          <a:xfrm>
            <a:off x="4431665" y="3410585"/>
            <a:ext cx="332867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dist" fontAlgn="base"/>
            <a:r>
              <a:rPr lang="zh-CN" altLang="zh-CN" sz="3600" strike="noStrike" noProof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个人简介</a:t>
            </a:r>
          </a:p>
        </p:txBody>
      </p:sp>
      <p:sp>
        <p:nvSpPr>
          <p:cNvPr id="15" name="TextBox 25"/>
          <p:cNvSpPr txBox="1"/>
          <p:nvPr/>
        </p:nvSpPr>
        <p:spPr>
          <a:xfrm>
            <a:off x="4432300" y="4001135"/>
            <a:ext cx="3327400" cy="3987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dist" fontAlgn="base"/>
            <a:r>
              <a:rPr lang="zh-CN" altLang="zh-CN" sz="200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Personal profile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03705" y="5539105"/>
            <a:ext cx="24879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Tel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139-8888-8888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016818" y="5539105"/>
            <a:ext cx="21583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微信：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1234567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684135" y="5539105"/>
            <a:ext cx="2988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邮箱：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1234567@qq.com</a:t>
            </a:r>
          </a:p>
        </p:txBody>
      </p:sp>
      <p:sp>
        <p:nvSpPr>
          <p:cNvPr id="4" name="TextBox 25"/>
          <p:cNvSpPr txBox="1"/>
          <p:nvPr/>
        </p:nvSpPr>
        <p:spPr>
          <a:xfrm>
            <a:off x="2819083" y="2527300"/>
            <a:ext cx="6553835" cy="922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zh-CN" altLang="en-US" sz="5400" b="1" strike="noStrike" noProof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恳请各位批评指正！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" name="TextBox 25"/>
          <p:cNvSpPr txBox="1"/>
          <p:nvPr/>
        </p:nvSpPr>
        <p:spPr>
          <a:xfrm>
            <a:off x="127000" y="95250"/>
            <a:ext cx="655383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 fontAlgn="base"/>
            <a:r>
              <a:rPr lang="en-US" altLang="zh-CN" sz="2400" strike="noStrike" noProof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-</a:t>
            </a:r>
            <a:r>
              <a:rPr lang="zh-CN" altLang="zh-CN" sz="2400" strike="noStrike" noProof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基本信息</a:t>
            </a:r>
            <a:r>
              <a:rPr lang="en-US" altLang="zh-CN" sz="2400" strike="noStrike" noProof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/Basic Information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647815" y="5029835"/>
            <a:ext cx="3950970" cy="1153160"/>
            <a:chOff x="12338" y="3761"/>
            <a:chExt cx="6222" cy="1816"/>
          </a:xfrm>
        </p:grpSpPr>
        <p:sp>
          <p:nvSpPr>
            <p:cNvPr id="20" name="文本框 19"/>
            <p:cNvSpPr txBox="1"/>
            <p:nvPr/>
          </p:nvSpPr>
          <p:spPr>
            <a:xfrm>
              <a:off x="13268" y="3761"/>
              <a:ext cx="5292" cy="628"/>
            </a:xfrm>
            <a:prstGeom prst="rect">
              <a:avLst/>
            </a:prstGeom>
            <a:noFill/>
            <a:ln w="19050"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lvl="0" algn="l"/>
              <a:r>
                <a:rPr lang="zh-CN" altLang="en-US" sz="20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政治面貌：共产党员</a:t>
              </a:r>
            </a:p>
          </p:txBody>
        </p:sp>
        <p:sp>
          <p:nvSpPr>
            <p:cNvPr id="98" name="回形针"/>
            <p:cNvSpPr/>
            <p:nvPr/>
          </p:nvSpPr>
          <p:spPr bwMode="auto">
            <a:xfrm>
              <a:off x="12367" y="3811"/>
              <a:ext cx="623" cy="623"/>
            </a:xfrm>
            <a:custGeom>
              <a:avLst/>
              <a:gdLst>
                <a:gd name="T0" fmla="*/ 2147483646 w 269"/>
                <a:gd name="T1" fmla="*/ 0 h 247"/>
                <a:gd name="T2" fmla="*/ 2147483646 w 269"/>
                <a:gd name="T3" fmla="*/ 0 h 247"/>
                <a:gd name="T4" fmla="*/ 2147483646 w 269"/>
                <a:gd name="T5" fmla="*/ 2147483646 h 247"/>
                <a:gd name="T6" fmla="*/ 2147483646 w 269"/>
                <a:gd name="T7" fmla="*/ 2147483646 h 247"/>
                <a:gd name="T8" fmla="*/ 2147483646 w 269"/>
                <a:gd name="T9" fmla="*/ 2147483646 h 247"/>
                <a:gd name="T10" fmla="*/ 2147483646 w 269"/>
                <a:gd name="T11" fmla="*/ 2147483646 h 247"/>
                <a:gd name="T12" fmla="*/ 2147483646 w 269"/>
                <a:gd name="T13" fmla="*/ 2147483646 h 247"/>
                <a:gd name="T14" fmla="*/ 2147483646 w 269"/>
                <a:gd name="T15" fmla="*/ 2147483646 h 247"/>
                <a:gd name="T16" fmla="*/ 2147483646 w 269"/>
                <a:gd name="T17" fmla="*/ 2147483646 h 247"/>
                <a:gd name="T18" fmla="*/ 2147483646 w 269"/>
                <a:gd name="T19" fmla="*/ 2147483646 h 247"/>
                <a:gd name="T20" fmla="*/ 2147483646 w 269"/>
                <a:gd name="T21" fmla="*/ 2147483646 h 247"/>
                <a:gd name="T22" fmla="*/ 2147483646 w 269"/>
                <a:gd name="T23" fmla="*/ 2147483646 h 247"/>
                <a:gd name="T24" fmla="*/ 2147483646 w 269"/>
                <a:gd name="T25" fmla="*/ 2147483646 h 247"/>
                <a:gd name="T26" fmla="*/ 2147483646 w 269"/>
                <a:gd name="T27" fmla="*/ 2147483646 h 247"/>
                <a:gd name="T28" fmla="*/ 2147483646 w 269"/>
                <a:gd name="T29" fmla="*/ 2147483646 h 247"/>
                <a:gd name="T30" fmla="*/ 2147483646 w 269"/>
                <a:gd name="T31" fmla="*/ 2147483646 h 247"/>
                <a:gd name="T32" fmla="*/ 2147483646 w 269"/>
                <a:gd name="T33" fmla="*/ 2147483646 h 247"/>
                <a:gd name="T34" fmla="*/ 2147483646 w 269"/>
                <a:gd name="T35" fmla="*/ 2147483646 h 247"/>
                <a:gd name="T36" fmla="*/ 2147483646 w 269"/>
                <a:gd name="T37" fmla="*/ 2147483646 h 247"/>
                <a:gd name="T38" fmla="*/ 2147483646 w 269"/>
                <a:gd name="T39" fmla="*/ 2147483646 h 247"/>
                <a:gd name="T40" fmla="*/ 2147483646 w 269"/>
                <a:gd name="T41" fmla="*/ 2147483646 h 247"/>
                <a:gd name="T42" fmla="*/ 2147483646 w 269"/>
                <a:gd name="T43" fmla="*/ 2147483646 h 247"/>
                <a:gd name="T44" fmla="*/ 2147483646 w 269"/>
                <a:gd name="T45" fmla="*/ 2147483646 h 247"/>
                <a:gd name="T46" fmla="*/ 2147483646 w 269"/>
                <a:gd name="T47" fmla="*/ 2147483646 h 247"/>
                <a:gd name="T48" fmla="*/ 2147483646 w 269"/>
                <a:gd name="T49" fmla="*/ 2147483646 h 247"/>
                <a:gd name="T50" fmla="*/ 2147483646 w 269"/>
                <a:gd name="T51" fmla="*/ 2147483646 h 247"/>
                <a:gd name="T52" fmla="*/ 2147483646 w 269"/>
                <a:gd name="T53" fmla="*/ 2147483646 h 247"/>
                <a:gd name="T54" fmla="*/ 2147483646 w 269"/>
                <a:gd name="T55" fmla="*/ 2147483646 h 247"/>
                <a:gd name="T56" fmla="*/ 2147483646 w 269"/>
                <a:gd name="T57" fmla="*/ 2147483646 h 247"/>
                <a:gd name="T58" fmla="*/ 2147483646 w 269"/>
                <a:gd name="T59" fmla="*/ 2147483646 h 247"/>
                <a:gd name="T60" fmla="*/ 2147483646 w 269"/>
                <a:gd name="T61" fmla="*/ 2147483646 h 247"/>
                <a:gd name="T62" fmla="*/ 2147483646 w 269"/>
                <a:gd name="T63" fmla="*/ 2147483646 h 247"/>
                <a:gd name="T64" fmla="*/ 2147483646 w 269"/>
                <a:gd name="T65" fmla="*/ 2147483646 h 247"/>
                <a:gd name="T66" fmla="*/ 2147483646 w 269"/>
                <a:gd name="T67" fmla="*/ 2147483646 h 247"/>
                <a:gd name="T68" fmla="*/ 2147483646 w 269"/>
                <a:gd name="T69" fmla="*/ 2147483646 h 247"/>
                <a:gd name="T70" fmla="*/ 2147483646 w 269"/>
                <a:gd name="T71" fmla="*/ 2147483646 h 247"/>
                <a:gd name="T72" fmla="*/ 2147483646 w 269"/>
                <a:gd name="T73" fmla="*/ 0 h 24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69" h="247">
                  <a:moveTo>
                    <a:pt x="195" y="0"/>
                  </a:moveTo>
                  <a:cubicBezTo>
                    <a:pt x="194" y="0"/>
                    <a:pt x="193" y="0"/>
                    <a:pt x="192" y="0"/>
                  </a:cubicBezTo>
                  <a:cubicBezTo>
                    <a:pt x="164" y="1"/>
                    <a:pt x="145" y="24"/>
                    <a:pt x="144" y="24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0" y="172"/>
                    <a:pt x="0" y="208"/>
                    <a:pt x="21" y="230"/>
                  </a:cubicBezTo>
                  <a:cubicBezTo>
                    <a:pt x="32" y="241"/>
                    <a:pt x="46" y="247"/>
                    <a:pt x="60" y="247"/>
                  </a:cubicBezTo>
                  <a:cubicBezTo>
                    <a:pt x="75" y="247"/>
                    <a:pt x="89" y="241"/>
                    <a:pt x="99" y="230"/>
                  </a:cubicBezTo>
                  <a:cubicBezTo>
                    <a:pt x="217" y="111"/>
                    <a:pt x="217" y="111"/>
                    <a:pt x="217" y="111"/>
                  </a:cubicBezTo>
                  <a:cubicBezTo>
                    <a:pt x="235" y="91"/>
                    <a:pt x="238" y="63"/>
                    <a:pt x="223" y="47"/>
                  </a:cubicBezTo>
                  <a:cubicBezTo>
                    <a:pt x="216" y="40"/>
                    <a:pt x="207" y="37"/>
                    <a:pt x="197" y="37"/>
                  </a:cubicBezTo>
                  <a:cubicBezTo>
                    <a:pt x="185" y="37"/>
                    <a:pt x="171" y="42"/>
                    <a:pt x="161" y="53"/>
                  </a:cubicBezTo>
                  <a:cubicBezTo>
                    <a:pt x="46" y="170"/>
                    <a:pt x="46" y="170"/>
                    <a:pt x="46" y="170"/>
                  </a:cubicBezTo>
                  <a:cubicBezTo>
                    <a:pt x="43" y="174"/>
                    <a:pt x="43" y="179"/>
                    <a:pt x="46" y="182"/>
                  </a:cubicBezTo>
                  <a:cubicBezTo>
                    <a:pt x="48" y="183"/>
                    <a:pt x="50" y="184"/>
                    <a:pt x="52" y="184"/>
                  </a:cubicBezTo>
                  <a:cubicBezTo>
                    <a:pt x="54" y="184"/>
                    <a:pt x="56" y="183"/>
                    <a:pt x="57" y="182"/>
                  </a:cubicBezTo>
                  <a:cubicBezTo>
                    <a:pt x="172" y="65"/>
                    <a:pt x="172" y="65"/>
                    <a:pt x="172" y="65"/>
                  </a:cubicBezTo>
                  <a:cubicBezTo>
                    <a:pt x="179" y="57"/>
                    <a:pt x="189" y="53"/>
                    <a:pt x="197" y="53"/>
                  </a:cubicBezTo>
                  <a:cubicBezTo>
                    <a:pt x="203" y="53"/>
                    <a:pt x="208" y="55"/>
                    <a:pt x="211" y="59"/>
                  </a:cubicBezTo>
                  <a:cubicBezTo>
                    <a:pt x="221" y="68"/>
                    <a:pt x="218" y="86"/>
                    <a:pt x="205" y="99"/>
                  </a:cubicBezTo>
                  <a:cubicBezTo>
                    <a:pt x="88" y="219"/>
                    <a:pt x="88" y="219"/>
                    <a:pt x="88" y="219"/>
                  </a:cubicBezTo>
                  <a:cubicBezTo>
                    <a:pt x="81" y="227"/>
                    <a:pt x="70" y="231"/>
                    <a:pt x="60" y="231"/>
                  </a:cubicBezTo>
                  <a:cubicBezTo>
                    <a:pt x="50" y="231"/>
                    <a:pt x="40" y="227"/>
                    <a:pt x="32" y="219"/>
                  </a:cubicBezTo>
                  <a:cubicBezTo>
                    <a:pt x="17" y="203"/>
                    <a:pt x="17" y="177"/>
                    <a:pt x="32" y="162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56" y="35"/>
                    <a:pt x="171" y="17"/>
                    <a:pt x="193" y="16"/>
                  </a:cubicBezTo>
                  <a:cubicBezTo>
                    <a:pt x="194" y="16"/>
                    <a:pt x="194" y="16"/>
                    <a:pt x="195" y="16"/>
                  </a:cubicBezTo>
                  <a:cubicBezTo>
                    <a:pt x="208" y="16"/>
                    <a:pt x="221" y="23"/>
                    <a:pt x="234" y="36"/>
                  </a:cubicBezTo>
                  <a:cubicBezTo>
                    <a:pt x="247" y="49"/>
                    <a:pt x="253" y="63"/>
                    <a:pt x="253" y="77"/>
                  </a:cubicBezTo>
                  <a:cubicBezTo>
                    <a:pt x="252" y="99"/>
                    <a:pt x="234" y="115"/>
                    <a:pt x="234" y="116"/>
                  </a:cubicBezTo>
                  <a:cubicBezTo>
                    <a:pt x="165" y="186"/>
                    <a:pt x="165" y="186"/>
                    <a:pt x="165" y="186"/>
                  </a:cubicBezTo>
                  <a:cubicBezTo>
                    <a:pt x="162" y="189"/>
                    <a:pt x="162" y="194"/>
                    <a:pt x="165" y="198"/>
                  </a:cubicBezTo>
                  <a:cubicBezTo>
                    <a:pt x="167" y="199"/>
                    <a:pt x="169" y="200"/>
                    <a:pt x="171" y="200"/>
                  </a:cubicBezTo>
                  <a:cubicBezTo>
                    <a:pt x="173" y="200"/>
                    <a:pt x="175" y="199"/>
                    <a:pt x="176" y="198"/>
                  </a:cubicBezTo>
                  <a:cubicBezTo>
                    <a:pt x="244" y="128"/>
                    <a:pt x="244" y="128"/>
                    <a:pt x="244" y="128"/>
                  </a:cubicBezTo>
                  <a:cubicBezTo>
                    <a:pt x="245" y="127"/>
                    <a:pt x="267" y="107"/>
                    <a:pt x="269" y="78"/>
                  </a:cubicBezTo>
                  <a:cubicBezTo>
                    <a:pt x="269" y="59"/>
                    <a:pt x="261" y="41"/>
                    <a:pt x="245" y="24"/>
                  </a:cubicBezTo>
                  <a:cubicBezTo>
                    <a:pt x="229" y="8"/>
                    <a:pt x="212" y="0"/>
                    <a:pt x="19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3268" y="4875"/>
              <a:ext cx="4548" cy="628"/>
            </a:xfrm>
            <a:prstGeom prst="rect">
              <a:avLst/>
            </a:prstGeom>
            <a:noFill/>
            <a:ln w="19050"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lvl="0" algn="l"/>
              <a:r>
                <a:rPr lang="zh-CN" altLang="en-US" sz="20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民族：汉族</a:t>
              </a:r>
            </a:p>
          </p:txBody>
        </p:sp>
        <p:sp>
          <p:nvSpPr>
            <p:cNvPr id="100" name="书写"/>
            <p:cNvSpPr/>
            <p:nvPr/>
          </p:nvSpPr>
          <p:spPr bwMode="auto">
            <a:xfrm>
              <a:off x="12338" y="4897"/>
              <a:ext cx="681" cy="681"/>
            </a:xfrm>
            <a:custGeom>
              <a:avLst/>
              <a:gdLst>
                <a:gd name="T0" fmla="*/ 1767542 w 3927"/>
                <a:gd name="T1" fmla="*/ 308011 h 3928"/>
                <a:gd name="T2" fmla="*/ 1684137 w 3927"/>
                <a:gd name="T3" fmla="*/ 390514 h 3928"/>
                <a:gd name="T4" fmla="*/ 1406885 w 3927"/>
                <a:gd name="T5" fmla="*/ 115046 h 3928"/>
                <a:gd name="T6" fmla="*/ 1490290 w 3927"/>
                <a:gd name="T7" fmla="*/ 32084 h 3928"/>
                <a:gd name="T8" fmla="*/ 1597525 w 3927"/>
                <a:gd name="T9" fmla="*/ 28876 h 3928"/>
                <a:gd name="T10" fmla="*/ 1770750 w 3927"/>
                <a:gd name="T11" fmla="*/ 200757 h 3928"/>
                <a:gd name="T12" fmla="*/ 1767542 w 3927"/>
                <a:gd name="T13" fmla="*/ 308011 h 3928"/>
                <a:gd name="T14" fmla="*/ 1032021 w 3927"/>
                <a:gd name="T15" fmla="*/ 1039078 h 3928"/>
                <a:gd name="T16" fmla="*/ 754768 w 3927"/>
                <a:gd name="T17" fmla="*/ 763152 h 3928"/>
                <a:gd name="T18" fmla="*/ 1364724 w 3927"/>
                <a:gd name="T19" fmla="*/ 156756 h 3928"/>
                <a:gd name="T20" fmla="*/ 1641977 w 3927"/>
                <a:gd name="T21" fmla="*/ 432682 h 3928"/>
                <a:gd name="T22" fmla="*/ 1032021 w 3927"/>
                <a:gd name="T23" fmla="*/ 1039078 h 3928"/>
                <a:gd name="T24" fmla="*/ 993526 w 3927"/>
                <a:gd name="T25" fmla="*/ 1077121 h 3928"/>
                <a:gd name="T26" fmla="*/ 605373 w 3927"/>
                <a:gd name="T27" fmla="*/ 1187584 h 3928"/>
                <a:gd name="T28" fmla="*/ 716274 w 3927"/>
                <a:gd name="T29" fmla="*/ 801653 h 3928"/>
                <a:gd name="T30" fmla="*/ 993526 w 3927"/>
                <a:gd name="T31" fmla="*/ 1077121 h 3928"/>
                <a:gd name="T32" fmla="*/ 352867 w 3927"/>
                <a:gd name="T33" fmla="*/ 226883 h 3928"/>
                <a:gd name="T34" fmla="*/ 179641 w 3927"/>
                <a:gd name="T35" fmla="*/ 400597 h 3928"/>
                <a:gd name="T36" fmla="*/ 179641 w 3927"/>
                <a:gd name="T37" fmla="*/ 1447468 h 3928"/>
                <a:gd name="T38" fmla="*/ 352867 w 3927"/>
                <a:gd name="T39" fmla="*/ 1620724 h 3928"/>
                <a:gd name="T40" fmla="*/ 1400011 w 3927"/>
                <a:gd name="T41" fmla="*/ 1620724 h 3928"/>
                <a:gd name="T42" fmla="*/ 1573236 w 3927"/>
                <a:gd name="T43" fmla="*/ 1447468 h 3928"/>
                <a:gd name="T44" fmla="*/ 1573236 w 3927"/>
                <a:gd name="T45" fmla="*/ 759485 h 3928"/>
                <a:gd name="T46" fmla="*/ 1752419 w 3927"/>
                <a:gd name="T47" fmla="*/ 585771 h 3928"/>
                <a:gd name="T48" fmla="*/ 1752419 w 3927"/>
                <a:gd name="T49" fmla="*/ 1511178 h 3928"/>
                <a:gd name="T50" fmla="*/ 1457753 w 3927"/>
                <a:gd name="T51" fmla="*/ 1800397 h 3928"/>
                <a:gd name="T52" fmla="*/ 289168 w 3927"/>
                <a:gd name="T53" fmla="*/ 1800397 h 3928"/>
                <a:gd name="T54" fmla="*/ 0 w 3927"/>
                <a:gd name="T55" fmla="*/ 1511178 h 3928"/>
                <a:gd name="T56" fmla="*/ 0 w 3927"/>
                <a:gd name="T57" fmla="*/ 354304 h 3928"/>
                <a:gd name="T58" fmla="*/ 289168 w 3927"/>
                <a:gd name="T59" fmla="*/ 47210 h 3928"/>
                <a:gd name="T60" fmla="*/ 1214412 w 3927"/>
                <a:gd name="T61" fmla="*/ 47210 h 3928"/>
                <a:gd name="T62" fmla="*/ 1040728 w 3927"/>
                <a:gd name="T63" fmla="*/ 226883 h 3928"/>
                <a:gd name="T64" fmla="*/ 352867 w 3927"/>
                <a:gd name="T65" fmla="*/ 226883 h 39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927" h="3928">
                  <a:moveTo>
                    <a:pt x="3857" y="672"/>
                  </a:moveTo>
                  <a:cubicBezTo>
                    <a:pt x="3675" y="852"/>
                    <a:pt x="3675" y="852"/>
                    <a:pt x="3675" y="852"/>
                  </a:cubicBezTo>
                  <a:cubicBezTo>
                    <a:pt x="3070" y="251"/>
                    <a:pt x="3070" y="251"/>
                    <a:pt x="3070" y="251"/>
                  </a:cubicBezTo>
                  <a:cubicBezTo>
                    <a:pt x="3252" y="70"/>
                    <a:pt x="3252" y="70"/>
                    <a:pt x="3252" y="70"/>
                  </a:cubicBezTo>
                  <a:cubicBezTo>
                    <a:pt x="3319" y="4"/>
                    <a:pt x="3424" y="0"/>
                    <a:pt x="3486" y="63"/>
                  </a:cubicBezTo>
                  <a:cubicBezTo>
                    <a:pt x="3864" y="438"/>
                    <a:pt x="3864" y="438"/>
                    <a:pt x="3864" y="438"/>
                  </a:cubicBezTo>
                  <a:cubicBezTo>
                    <a:pt x="3927" y="501"/>
                    <a:pt x="3924" y="605"/>
                    <a:pt x="3857" y="672"/>
                  </a:cubicBezTo>
                  <a:close/>
                  <a:moveTo>
                    <a:pt x="2252" y="2267"/>
                  </a:moveTo>
                  <a:cubicBezTo>
                    <a:pt x="1647" y="1665"/>
                    <a:pt x="1647" y="1665"/>
                    <a:pt x="1647" y="1665"/>
                  </a:cubicBezTo>
                  <a:cubicBezTo>
                    <a:pt x="2978" y="342"/>
                    <a:pt x="2978" y="342"/>
                    <a:pt x="2978" y="342"/>
                  </a:cubicBezTo>
                  <a:cubicBezTo>
                    <a:pt x="3583" y="944"/>
                    <a:pt x="3583" y="944"/>
                    <a:pt x="3583" y="944"/>
                  </a:cubicBezTo>
                  <a:lnTo>
                    <a:pt x="2252" y="2267"/>
                  </a:lnTo>
                  <a:close/>
                  <a:moveTo>
                    <a:pt x="2168" y="2350"/>
                  </a:moveTo>
                  <a:cubicBezTo>
                    <a:pt x="1321" y="2591"/>
                    <a:pt x="1321" y="2591"/>
                    <a:pt x="1321" y="2591"/>
                  </a:cubicBezTo>
                  <a:cubicBezTo>
                    <a:pt x="1563" y="1749"/>
                    <a:pt x="1563" y="1749"/>
                    <a:pt x="1563" y="1749"/>
                  </a:cubicBezTo>
                  <a:lnTo>
                    <a:pt x="2168" y="2350"/>
                  </a:lnTo>
                  <a:close/>
                  <a:moveTo>
                    <a:pt x="770" y="495"/>
                  </a:moveTo>
                  <a:cubicBezTo>
                    <a:pt x="561" y="495"/>
                    <a:pt x="392" y="665"/>
                    <a:pt x="392" y="874"/>
                  </a:cubicBezTo>
                  <a:cubicBezTo>
                    <a:pt x="392" y="3158"/>
                    <a:pt x="392" y="3158"/>
                    <a:pt x="392" y="3158"/>
                  </a:cubicBezTo>
                  <a:cubicBezTo>
                    <a:pt x="392" y="3367"/>
                    <a:pt x="561" y="3536"/>
                    <a:pt x="770" y="3536"/>
                  </a:cubicBezTo>
                  <a:cubicBezTo>
                    <a:pt x="3055" y="3536"/>
                    <a:pt x="3055" y="3536"/>
                    <a:pt x="3055" y="3536"/>
                  </a:cubicBezTo>
                  <a:cubicBezTo>
                    <a:pt x="3264" y="3536"/>
                    <a:pt x="3433" y="3367"/>
                    <a:pt x="3433" y="3158"/>
                  </a:cubicBezTo>
                  <a:cubicBezTo>
                    <a:pt x="3433" y="1657"/>
                    <a:pt x="3433" y="1657"/>
                    <a:pt x="3433" y="1657"/>
                  </a:cubicBezTo>
                  <a:cubicBezTo>
                    <a:pt x="3824" y="1278"/>
                    <a:pt x="3824" y="1278"/>
                    <a:pt x="3824" y="1278"/>
                  </a:cubicBezTo>
                  <a:cubicBezTo>
                    <a:pt x="3824" y="3297"/>
                    <a:pt x="3824" y="3297"/>
                    <a:pt x="3824" y="3297"/>
                  </a:cubicBezTo>
                  <a:cubicBezTo>
                    <a:pt x="3824" y="3645"/>
                    <a:pt x="3529" y="3928"/>
                    <a:pt x="3181" y="3928"/>
                  </a:cubicBezTo>
                  <a:cubicBezTo>
                    <a:pt x="631" y="3928"/>
                    <a:pt x="631" y="3928"/>
                    <a:pt x="631" y="3928"/>
                  </a:cubicBezTo>
                  <a:cubicBezTo>
                    <a:pt x="283" y="3928"/>
                    <a:pt x="0" y="3645"/>
                    <a:pt x="0" y="3297"/>
                  </a:cubicBezTo>
                  <a:cubicBezTo>
                    <a:pt x="0" y="773"/>
                    <a:pt x="0" y="773"/>
                    <a:pt x="0" y="773"/>
                  </a:cubicBezTo>
                  <a:cubicBezTo>
                    <a:pt x="0" y="425"/>
                    <a:pt x="283" y="103"/>
                    <a:pt x="631" y="103"/>
                  </a:cubicBezTo>
                  <a:cubicBezTo>
                    <a:pt x="2650" y="103"/>
                    <a:pt x="2650" y="103"/>
                    <a:pt x="2650" y="103"/>
                  </a:cubicBezTo>
                  <a:cubicBezTo>
                    <a:pt x="2271" y="495"/>
                    <a:pt x="2271" y="495"/>
                    <a:pt x="2271" y="495"/>
                  </a:cubicBezTo>
                  <a:lnTo>
                    <a:pt x="770" y="4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610350" y="1422400"/>
            <a:ext cx="4347845" cy="3233420"/>
            <a:chOff x="4950" y="3760"/>
            <a:chExt cx="6847" cy="5092"/>
          </a:xfrm>
        </p:grpSpPr>
        <p:sp>
          <p:nvSpPr>
            <p:cNvPr id="18" name="文本框 17"/>
            <p:cNvSpPr txBox="1"/>
            <p:nvPr/>
          </p:nvSpPr>
          <p:spPr>
            <a:xfrm>
              <a:off x="5939" y="3760"/>
              <a:ext cx="4628" cy="628"/>
            </a:xfrm>
            <a:prstGeom prst="rect">
              <a:avLst/>
            </a:prstGeom>
            <a:noFill/>
            <a:ln w="19050"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lvl="0" algn="l"/>
              <a:r>
                <a:rPr lang="zh-CN" altLang="en-US" sz="20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姓名：祝大宝</a:t>
              </a:r>
            </a:p>
          </p:txBody>
        </p:sp>
        <p:sp>
          <p:nvSpPr>
            <p:cNvPr id="28" name="人"/>
            <p:cNvSpPr/>
            <p:nvPr/>
          </p:nvSpPr>
          <p:spPr bwMode="auto">
            <a:xfrm>
              <a:off x="5030" y="3760"/>
              <a:ext cx="639" cy="731"/>
            </a:xfrm>
            <a:custGeom>
              <a:avLst/>
              <a:gdLst>
                <a:gd name="T0" fmla="*/ 534881516 w 3326"/>
                <a:gd name="T1" fmla="*/ 820328952 h 3951"/>
                <a:gd name="T2" fmla="*/ 534881516 w 3326"/>
                <a:gd name="T3" fmla="*/ 820328952 h 3951"/>
                <a:gd name="T4" fmla="*/ 158037697 w 3326"/>
                <a:gd name="T5" fmla="*/ 820328952 h 3951"/>
                <a:gd name="T6" fmla="*/ 158037697 w 3326"/>
                <a:gd name="T7" fmla="*/ 820328952 h 3951"/>
                <a:gd name="T8" fmla="*/ 0 w 3326"/>
                <a:gd name="T9" fmla="*/ 820328952 h 3951"/>
                <a:gd name="T10" fmla="*/ 84204081 w 3326"/>
                <a:gd name="T11" fmla="*/ 623499796 h 3951"/>
                <a:gd name="T12" fmla="*/ 149949417 w 3326"/>
                <a:gd name="T13" fmla="*/ 557890229 h 3951"/>
                <a:gd name="T14" fmla="*/ 553962261 w 3326"/>
                <a:gd name="T15" fmla="*/ 557890229 h 3951"/>
                <a:gd name="T16" fmla="*/ 619499960 w 3326"/>
                <a:gd name="T17" fmla="*/ 623499796 h 3951"/>
                <a:gd name="T18" fmla="*/ 689808301 w 3326"/>
                <a:gd name="T19" fmla="*/ 820328952 h 3951"/>
                <a:gd name="T20" fmla="*/ 534881516 w 3326"/>
                <a:gd name="T21" fmla="*/ 820328952 h 3951"/>
                <a:gd name="T22" fmla="*/ 187073635 w 3326"/>
                <a:gd name="T23" fmla="*/ 590902555 h 3951"/>
                <a:gd name="T24" fmla="*/ 135016402 w 3326"/>
                <a:gd name="T25" fmla="*/ 643016586 h 3951"/>
                <a:gd name="T26" fmla="*/ 68234248 w 3326"/>
                <a:gd name="T27" fmla="*/ 787108855 h 3951"/>
                <a:gd name="T28" fmla="*/ 159074972 w 3326"/>
                <a:gd name="T29" fmla="*/ 787108855 h 3951"/>
                <a:gd name="T30" fmla="*/ 193295459 w 3326"/>
                <a:gd name="T31" fmla="*/ 590902555 h 3951"/>
                <a:gd name="T32" fmla="*/ 187073635 w 3326"/>
                <a:gd name="T33" fmla="*/ 590902555 h 3951"/>
                <a:gd name="T34" fmla="*/ 259663250 w 3326"/>
                <a:gd name="T35" fmla="*/ 590902555 h 3951"/>
                <a:gd name="T36" fmla="*/ 349259518 w 3326"/>
                <a:gd name="T37" fmla="*/ 760117326 h 3951"/>
                <a:gd name="T38" fmla="*/ 438648605 w 3326"/>
                <a:gd name="T39" fmla="*/ 590902555 h 3951"/>
                <a:gd name="T40" fmla="*/ 259663250 w 3326"/>
                <a:gd name="T41" fmla="*/ 590902555 h 3951"/>
                <a:gd name="T42" fmla="*/ 565783909 w 3326"/>
                <a:gd name="T43" fmla="*/ 643016586 h 3951"/>
                <a:gd name="T44" fmla="*/ 513726677 w 3326"/>
                <a:gd name="T45" fmla="*/ 590902555 h 3951"/>
                <a:gd name="T46" fmla="*/ 501490210 w 3326"/>
                <a:gd name="T47" fmla="*/ 590902555 h 3951"/>
                <a:gd name="T48" fmla="*/ 534051878 w 3326"/>
                <a:gd name="T49" fmla="*/ 787108855 h 3951"/>
                <a:gd name="T50" fmla="*/ 621574053 w 3326"/>
                <a:gd name="T51" fmla="*/ 787108855 h 3951"/>
                <a:gd name="T52" fmla="*/ 565783909 w 3326"/>
                <a:gd name="T53" fmla="*/ 643016586 h 3951"/>
                <a:gd name="T54" fmla="*/ 339511964 w 3326"/>
                <a:gd name="T55" fmla="*/ 520309678 h 3951"/>
                <a:gd name="T56" fmla="*/ 79641077 w 3326"/>
                <a:gd name="T57" fmla="*/ 260155067 h 3951"/>
                <a:gd name="T58" fmla="*/ 339511964 w 3326"/>
                <a:gd name="T59" fmla="*/ 0 h 3951"/>
                <a:gd name="T60" fmla="*/ 599175214 w 3326"/>
                <a:gd name="T61" fmla="*/ 260155067 h 3951"/>
                <a:gd name="T62" fmla="*/ 339511964 w 3326"/>
                <a:gd name="T63" fmla="*/ 520309678 h 3951"/>
                <a:gd name="T64" fmla="*/ 399449839 w 3326"/>
                <a:gd name="T65" fmla="*/ 105473775 h 3951"/>
                <a:gd name="T66" fmla="*/ 141238682 w 3326"/>
                <a:gd name="T67" fmla="*/ 260155067 h 3951"/>
                <a:gd name="T68" fmla="*/ 339511964 w 3326"/>
                <a:gd name="T69" fmla="*/ 458645023 h 3951"/>
                <a:gd name="T70" fmla="*/ 537577609 w 3326"/>
                <a:gd name="T71" fmla="*/ 260155067 h 3951"/>
                <a:gd name="T72" fmla="*/ 399449839 w 3326"/>
                <a:gd name="T73" fmla="*/ 105473775 h 39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326" h="3951">
                  <a:moveTo>
                    <a:pt x="2579" y="3951"/>
                  </a:moveTo>
                  <a:cubicBezTo>
                    <a:pt x="2579" y="3951"/>
                    <a:pt x="2579" y="3951"/>
                    <a:pt x="2579" y="3951"/>
                  </a:cubicBezTo>
                  <a:cubicBezTo>
                    <a:pt x="2542" y="3951"/>
                    <a:pt x="853" y="3951"/>
                    <a:pt x="762" y="3951"/>
                  </a:cubicBezTo>
                  <a:cubicBezTo>
                    <a:pt x="762" y="3951"/>
                    <a:pt x="762" y="3951"/>
                    <a:pt x="762" y="3951"/>
                  </a:cubicBezTo>
                  <a:cubicBezTo>
                    <a:pt x="0" y="3951"/>
                    <a:pt x="0" y="3951"/>
                    <a:pt x="0" y="3951"/>
                  </a:cubicBezTo>
                  <a:cubicBezTo>
                    <a:pt x="406" y="3003"/>
                    <a:pt x="406" y="3003"/>
                    <a:pt x="406" y="3003"/>
                  </a:cubicBezTo>
                  <a:cubicBezTo>
                    <a:pt x="406" y="3003"/>
                    <a:pt x="548" y="2687"/>
                    <a:pt x="723" y="2687"/>
                  </a:cubicBezTo>
                  <a:cubicBezTo>
                    <a:pt x="2671" y="2687"/>
                    <a:pt x="2671" y="2687"/>
                    <a:pt x="2671" y="2687"/>
                  </a:cubicBezTo>
                  <a:cubicBezTo>
                    <a:pt x="2846" y="2687"/>
                    <a:pt x="2987" y="3003"/>
                    <a:pt x="2987" y="3003"/>
                  </a:cubicBezTo>
                  <a:cubicBezTo>
                    <a:pt x="3326" y="3951"/>
                    <a:pt x="3326" y="3951"/>
                    <a:pt x="3326" y="3951"/>
                  </a:cubicBezTo>
                  <a:lnTo>
                    <a:pt x="2579" y="3951"/>
                  </a:lnTo>
                  <a:close/>
                  <a:moveTo>
                    <a:pt x="902" y="2846"/>
                  </a:moveTo>
                  <a:cubicBezTo>
                    <a:pt x="764" y="2846"/>
                    <a:pt x="651" y="3097"/>
                    <a:pt x="651" y="3097"/>
                  </a:cubicBezTo>
                  <a:cubicBezTo>
                    <a:pt x="329" y="3791"/>
                    <a:pt x="329" y="3791"/>
                    <a:pt x="329" y="3791"/>
                  </a:cubicBezTo>
                  <a:cubicBezTo>
                    <a:pt x="767" y="3791"/>
                    <a:pt x="767" y="3791"/>
                    <a:pt x="767" y="3791"/>
                  </a:cubicBezTo>
                  <a:cubicBezTo>
                    <a:pt x="788" y="3418"/>
                    <a:pt x="876" y="3049"/>
                    <a:pt x="932" y="2846"/>
                  </a:cubicBezTo>
                  <a:lnTo>
                    <a:pt x="902" y="2846"/>
                  </a:lnTo>
                  <a:close/>
                  <a:moveTo>
                    <a:pt x="1252" y="2846"/>
                  </a:moveTo>
                  <a:cubicBezTo>
                    <a:pt x="1318" y="3322"/>
                    <a:pt x="1486" y="3661"/>
                    <a:pt x="1684" y="3661"/>
                  </a:cubicBezTo>
                  <a:cubicBezTo>
                    <a:pt x="1882" y="3661"/>
                    <a:pt x="2050" y="3322"/>
                    <a:pt x="2115" y="2846"/>
                  </a:cubicBezTo>
                  <a:lnTo>
                    <a:pt x="1252" y="2846"/>
                  </a:lnTo>
                  <a:close/>
                  <a:moveTo>
                    <a:pt x="2728" y="3097"/>
                  </a:moveTo>
                  <a:cubicBezTo>
                    <a:pt x="2728" y="3097"/>
                    <a:pt x="2616" y="2846"/>
                    <a:pt x="2477" y="2846"/>
                  </a:cubicBezTo>
                  <a:cubicBezTo>
                    <a:pt x="2418" y="2846"/>
                    <a:pt x="2418" y="2846"/>
                    <a:pt x="2418" y="2846"/>
                  </a:cubicBezTo>
                  <a:cubicBezTo>
                    <a:pt x="2476" y="3029"/>
                    <a:pt x="2558" y="3360"/>
                    <a:pt x="2575" y="3791"/>
                  </a:cubicBezTo>
                  <a:cubicBezTo>
                    <a:pt x="2997" y="3791"/>
                    <a:pt x="2997" y="3791"/>
                    <a:pt x="2997" y="3791"/>
                  </a:cubicBezTo>
                  <a:lnTo>
                    <a:pt x="2728" y="3097"/>
                  </a:lnTo>
                  <a:close/>
                  <a:moveTo>
                    <a:pt x="1637" y="2506"/>
                  </a:moveTo>
                  <a:cubicBezTo>
                    <a:pt x="945" y="2506"/>
                    <a:pt x="384" y="1945"/>
                    <a:pt x="384" y="1253"/>
                  </a:cubicBezTo>
                  <a:cubicBezTo>
                    <a:pt x="384" y="561"/>
                    <a:pt x="945" y="0"/>
                    <a:pt x="1637" y="0"/>
                  </a:cubicBezTo>
                  <a:cubicBezTo>
                    <a:pt x="2328" y="0"/>
                    <a:pt x="2889" y="561"/>
                    <a:pt x="2889" y="1253"/>
                  </a:cubicBezTo>
                  <a:cubicBezTo>
                    <a:pt x="2889" y="1945"/>
                    <a:pt x="2328" y="2506"/>
                    <a:pt x="1637" y="2506"/>
                  </a:cubicBezTo>
                  <a:close/>
                  <a:moveTo>
                    <a:pt x="1926" y="508"/>
                  </a:moveTo>
                  <a:cubicBezTo>
                    <a:pt x="1583" y="1430"/>
                    <a:pt x="1024" y="1239"/>
                    <a:pt x="681" y="1253"/>
                  </a:cubicBezTo>
                  <a:cubicBezTo>
                    <a:pt x="681" y="1781"/>
                    <a:pt x="1109" y="2209"/>
                    <a:pt x="1637" y="2209"/>
                  </a:cubicBezTo>
                  <a:cubicBezTo>
                    <a:pt x="2165" y="2209"/>
                    <a:pt x="2592" y="1781"/>
                    <a:pt x="2592" y="1253"/>
                  </a:cubicBezTo>
                  <a:cubicBezTo>
                    <a:pt x="1934" y="1107"/>
                    <a:pt x="2283" y="732"/>
                    <a:pt x="1926" y="5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939" y="8188"/>
              <a:ext cx="4898" cy="628"/>
            </a:xfrm>
            <a:prstGeom prst="rect">
              <a:avLst/>
            </a:prstGeom>
            <a:noFill/>
            <a:ln w="19050"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lvl="0" algn="l"/>
              <a:r>
                <a:rPr lang="zh-CN" altLang="en-US" sz="20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生日：</a:t>
              </a:r>
              <a:r>
                <a:rPr lang="en-US" altLang="zh-CN" sz="20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1990-8-1</a:t>
              </a:r>
            </a:p>
          </p:txBody>
        </p:sp>
        <p:sp>
          <p:nvSpPr>
            <p:cNvPr id="97" name="日历"/>
            <p:cNvSpPr/>
            <p:nvPr/>
          </p:nvSpPr>
          <p:spPr bwMode="auto">
            <a:xfrm>
              <a:off x="5047" y="8248"/>
              <a:ext cx="605" cy="605"/>
            </a:xfrm>
            <a:custGeom>
              <a:avLst/>
              <a:gdLst>
                <a:gd name="T0" fmla="*/ 0 w 3951"/>
                <a:gd name="T1" fmla="*/ 1583116 h 3950"/>
                <a:gd name="T2" fmla="*/ 108452 w 3951"/>
                <a:gd name="T3" fmla="*/ 1477575 h 3950"/>
                <a:gd name="T4" fmla="*/ 1692401 w 3951"/>
                <a:gd name="T5" fmla="*/ 1477575 h 3950"/>
                <a:gd name="T6" fmla="*/ 1800397 w 3951"/>
                <a:gd name="T7" fmla="*/ 1583116 h 3950"/>
                <a:gd name="T8" fmla="*/ 756431 w 3951"/>
                <a:gd name="T9" fmla="*/ 771741 h 3950"/>
                <a:gd name="T10" fmla="*/ 1044422 w 3951"/>
                <a:gd name="T11" fmla="*/ 771741 h 3950"/>
                <a:gd name="T12" fmla="*/ 1512406 w 3951"/>
                <a:gd name="T13" fmla="*/ 771741 h 3950"/>
                <a:gd name="T14" fmla="*/ 1512406 w 3951"/>
                <a:gd name="T15" fmla="*/ 1547936 h 3950"/>
                <a:gd name="T16" fmla="*/ 1044422 w 3951"/>
                <a:gd name="T17" fmla="*/ 1547936 h 3950"/>
                <a:gd name="T18" fmla="*/ 756431 w 3951"/>
                <a:gd name="T19" fmla="*/ 1547936 h 3950"/>
                <a:gd name="T20" fmla="*/ 288446 w 3951"/>
                <a:gd name="T21" fmla="*/ 1547936 h 3950"/>
                <a:gd name="T22" fmla="*/ 288446 w 3951"/>
                <a:gd name="T23" fmla="*/ 771741 h 3950"/>
                <a:gd name="T24" fmla="*/ 1296413 w 3951"/>
                <a:gd name="T25" fmla="*/ 1512755 h 3950"/>
                <a:gd name="T26" fmla="*/ 1296413 w 3951"/>
                <a:gd name="T27" fmla="*/ 1301673 h 3950"/>
                <a:gd name="T28" fmla="*/ 1512406 w 3951"/>
                <a:gd name="T29" fmla="*/ 1266493 h 3950"/>
                <a:gd name="T30" fmla="*/ 1296413 w 3951"/>
                <a:gd name="T31" fmla="*/ 1266493 h 3950"/>
                <a:gd name="T32" fmla="*/ 1512406 w 3951"/>
                <a:gd name="T33" fmla="*/ 806922 h 3950"/>
                <a:gd name="T34" fmla="*/ 1044422 w 3951"/>
                <a:gd name="T35" fmla="*/ 1512755 h 3950"/>
                <a:gd name="T36" fmla="*/ 1044422 w 3951"/>
                <a:gd name="T37" fmla="*/ 1301673 h 3950"/>
                <a:gd name="T38" fmla="*/ 1260415 w 3951"/>
                <a:gd name="T39" fmla="*/ 1266493 h 3950"/>
                <a:gd name="T40" fmla="*/ 1044422 w 3951"/>
                <a:gd name="T41" fmla="*/ 1266493 h 3950"/>
                <a:gd name="T42" fmla="*/ 1260415 w 3951"/>
                <a:gd name="T43" fmla="*/ 806922 h 3950"/>
                <a:gd name="T44" fmla="*/ 792430 w 3951"/>
                <a:gd name="T45" fmla="*/ 1512755 h 3950"/>
                <a:gd name="T46" fmla="*/ 792430 w 3951"/>
                <a:gd name="T47" fmla="*/ 1301673 h 3950"/>
                <a:gd name="T48" fmla="*/ 1008423 w 3951"/>
                <a:gd name="T49" fmla="*/ 1266493 h 3950"/>
                <a:gd name="T50" fmla="*/ 792430 w 3951"/>
                <a:gd name="T51" fmla="*/ 1266493 h 3950"/>
                <a:gd name="T52" fmla="*/ 1008423 w 3951"/>
                <a:gd name="T53" fmla="*/ 806922 h 3950"/>
                <a:gd name="T54" fmla="*/ 540438 w 3951"/>
                <a:gd name="T55" fmla="*/ 1512755 h 3950"/>
                <a:gd name="T56" fmla="*/ 540438 w 3951"/>
                <a:gd name="T57" fmla="*/ 1301673 h 3950"/>
                <a:gd name="T58" fmla="*/ 756431 w 3951"/>
                <a:gd name="T59" fmla="*/ 1266493 h 3950"/>
                <a:gd name="T60" fmla="*/ 540438 w 3951"/>
                <a:gd name="T61" fmla="*/ 1266493 h 3950"/>
                <a:gd name="T62" fmla="*/ 756431 w 3951"/>
                <a:gd name="T63" fmla="*/ 806922 h 3950"/>
                <a:gd name="T64" fmla="*/ 288446 w 3951"/>
                <a:gd name="T65" fmla="*/ 1512755 h 3950"/>
                <a:gd name="T66" fmla="*/ 288446 w 3951"/>
                <a:gd name="T67" fmla="*/ 1301673 h 3950"/>
                <a:gd name="T68" fmla="*/ 504439 w 3951"/>
                <a:gd name="T69" fmla="*/ 1266493 h 3950"/>
                <a:gd name="T70" fmla="*/ 288446 w 3951"/>
                <a:gd name="T71" fmla="*/ 1266493 h 3950"/>
                <a:gd name="T72" fmla="*/ 504439 w 3951"/>
                <a:gd name="T73" fmla="*/ 806922 h 3950"/>
                <a:gd name="T74" fmla="*/ 0 w 3951"/>
                <a:gd name="T75" fmla="*/ 316623 h 3950"/>
                <a:gd name="T76" fmla="*/ 252447 w 3951"/>
                <a:gd name="T77" fmla="*/ 492525 h 3950"/>
                <a:gd name="T78" fmla="*/ 1260415 w 3951"/>
                <a:gd name="T79" fmla="*/ 140721 h 3950"/>
                <a:gd name="T80" fmla="*/ 1548405 w 3951"/>
                <a:gd name="T81" fmla="*/ 140721 h 3950"/>
                <a:gd name="T82" fmla="*/ 1800397 w 3951"/>
                <a:gd name="T83" fmla="*/ 703607 h 3950"/>
                <a:gd name="T84" fmla="*/ 1296413 w 3951"/>
                <a:gd name="T85" fmla="*/ 105541 h 3950"/>
                <a:gd name="T86" fmla="*/ 1512406 w 3951"/>
                <a:gd name="T87" fmla="*/ 457345 h 3950"/>
                <a:gd name="T88" fmla="*/ 288446 w 3951"/>
                <a:gd name="T89" fmla="*/ 105541 h 3950"/>
                <a:gd name="T90" fmla="*/ 504439 w 3951"/>
                <a:gd name="T91" fmla="*/ 457345 h 395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951" h="3950">
                  <a:moveTo>
                    <a:pt x="3556" y="3950"/>
                  </a:moveTo>
                  <a:cubicBezTo>
                    <a:pt x="396" y="3950"/>
                    <a:pt x="396" y="3950"/>
                    <a:pt x="396" y="3950"/>
                  </a:cubicBezTo>
                  <a:cubicBezTo>
                    <a:pt x="177" y="3950"/>
                    <a:pt x="0" y="3773"/>
                    <a:pt x="0" y="3555"/>
                  </a:cubicBezTo>
                  <a:cubicBezTo>
                    <a:pt x="0" y="1738"/>
                    <a:pt x="0" y="1738"/>
                    <a:pt x="0" y="1738"/>
                  </a:cubicBezTo>
                  <a:cubicBezTo>
                    <a:pt x="244" y="1738"/>
                    <a:pt x="244" y="1738"/>
                    <a:pt x="244" y="1738"/>
                  </a:cubicBezTo>
                  <a:cubicBezTo>
                    <a:pt x="243" y="2424"/>
                    <a:pt x="238" y="3318"/>
                    <a:pt x="238" y="3318"/>
                  </a:cubicBezTo>
                  <a:cubicBezTo>
                    <a:pt x="238" y="3536"/>
                    <a:pt x="494" y="3713"/>
                    <a:pt x="712" y="3713"/>
                  </a:cubicBezTo>
                  <a:cubicBezTo>
                    <a:pt x="3240" y="3713"/>
                    <a:pt x="3240" y="3713"/>
                    <a:pt x="3240" y="3713"/>
                  </a:cubicBezTo>
                  <a:cubicBezTo>
                    <a:pt x="3458" y="3713"/>
                    <a:pt x="3714" y="3536"/>
                    <a:pt x="3714" y="3318"/>
                  </a:cubicBezTo>
                  <a:cubicBezTo>
                    <a:pt x="3714" y="3318"/>
                    <a:pt x="3709" y="2404"/>
                    <a:pt x="3707" y="1738"/>
                  </a:cubicBezTo>
                  <a:cubicBezTo>
                    <a:pt x="3951" y="1738"/>
                    <a:pt x="3951" y="1738"/>
                    <a:pt x="3951" y="1738"/>
                  </a:cubicBezTo>
                  <a:cubicBezTo>
                    <a:pt x="3951" y="3555"/>
                    <a:pt x="3951" y="3555"/>
                    <a:pt x="3951" y="3555"/>
                  </a:cubicBezTo>
                  <a:cubicBezTo>
                    <a:pt x="3951" y="3773"/>
                    <a:pt x="3774" y="3950"/>
                    <a:pt x="3556" y="3950"/>
                  </a:cubicBezTo>
                  <a:close/>
                  <a:moveTo>
                    <a:pt x="1186" y="1733"/>
                  </a:moveTo>
                  <a:cubicBezTo>
                    <a:pt x="1660" y="1733"/>
                    <a:pt x="1660" y="1733"/>
                    <a:pt x="1660" y="1733"/>
                  </a:cubicBezTo>
                  <a:cubicBezTo>
                    <a:pt x="1739" y="1733"/>
                    <a:pt x="1739" y="1733"/>
                    <a:pt x="1739" y="1733"/>
                  </a:cubicBezTo>
                  <a:cubicBezTo>
                    <a:pt x="2213" y="1733"/>
                    <a:pt x="2213" y="1733"/>
                    <a:pt x="2213" y="1733"/>
                  </a:cubicBezTo>
                  <a:cubicBezTo>
                    <a:pt x="2292" y="1733"/>
                    <a:pt x="2292" y="1733"/>
                    <a:pt x="2292" y="1733"/>
                  </a:cubicBezTo>
                  <a:cubicBezTo>
                    <a:pt x="2766" y="1733"/>
                    <a:pt x="2766" y="1733"/>
                    <a:pt x="2766" y="1733"/>
                  </a:cubicBezTo>
                  <a:cubicBezTo>
                    <a:pt x="2845" y="1733"/>
                    <a:pt x="2845" y="1733"/>
                    <a:pt x="2845" y="1733"/>
                  </a:cubicBezTo>
                  <a:cubicBezTo>
                    <a:pt x="3319" y="1733"/>
                    <a:pt x="3319" y="1733"/>
                    <a:pt x="3319" y="1733"/>
                  </a:cubicBezTo>
                  <a:cubicBezTo>
                    <a:pt x="3398" y="1733"/>
                    <a:pt x="3398" y="1733"/>
                    <a:pt x="3398" y="1733"/>
                  </a:cubicBezTo>
                  <a:cubicBezTo>
                    <a:pt x="3398" y="3476"/>
                    <a:pt x="3398" y="3476"/>
                    <a:pt x="3398" y="3476"/>
                  </a:cubicBezTo>
                  <a:cubicBezTo>
                    <a:pt x="3319" y="3476"/>
                    <a:pt x="3319" y="3476"/>
                    <a:pt x="3319" y="3476"/>
                  </a:cubicBezTo>
                  <a:cubicBezTo>
                    <a:pt x="2845" y="3476"/>
                    <a:pt x="2845" y="3476"/>
                    <a:pt x="2845" y="3476"/>
                  </a:cubicBezTo>
                  <a:cubicBezTo>
                    <a:pt x="2766" y="3476"/>
                    <a:pt x="2766" y="3476"/>
                    <a:pt x="2766" y="3476"/>
                  </a:cubicBezTo>
                  <a:cubicBezTo>
                    <a:pt x="2292" y="3476"/>
                    <a:pt x="2292" y="3476"/>
                    <a:pt x="2292" y="3476"/>
                  </a:cubicBezTo>
                  <a:cubicBezTo>
                    <a:pt x="2213" y="3476"/>
                    <a:pt x="2213" y="3476"/>
                    <a:pt x="2213" y="3476"/>
                  </a:cubicBezTo>
                  <a:cubicBezTo>
                    <a:pt x="1739" y="3476"/>
                    <a:pt x="1739" y="3476"/>
                    <a:pt x="1739" y="3476"/>
                  </a:cubicBezTo>
                  <a:cubicBezTo>
                    <a:pt x="1660" y="3476"/>
                    <a:pt x="1660" y="3476"/>
                    <a:pt x="1660" y="3476"/>
                  </a:cubicBezTo>
                  <a:cubicBezTo>
                    <a:pt x="1186" y="3476"/>
                    <a:pt x="1186" y="3476"/>
                    <a:pt x="1186" y="3476"/>
                  </a:cubicBezTo>
                  <a:cubicBezTo>
                    <a:pt x="1107" y="3476"/>
                    <a:pt x="1107" y="3476"/>
                    <a:pt x="1107" y="3476"/>
                  </a:cubicBezTo>
                  <a:cubicBezTo>
                    <a:pt x="633" y="3476"/>
                    <a:pt x="633" y="3476"/>
                    <a:pt x="633" y="3476"/>
                  </a:cubicBezTo>
                  <a:cubicBezTo>
                    <a:pt x="554" y="3476"/>
                    <a:pt x="554" y="3476"/>
                    <a:pt x="554" y="3476"/>
                  </a:cubicBezTo>
                  <a:cubicBezTo>
                    <a:pt x="554" y="1733"/>
                    <a:pt x="554" y="1733"/>
                    <a:pt x="554" y="1733"/>
                  </a:cubicBezTo>
                  <a:cubicBezTo>
                    <a:pt x="633" y="1733"/>
                    <a:pt x="633" y="1733"/>
                    <a:pt x="633" y="1733"/>
                  </a:cubicBezTo>
                  <a:cubicBezTo>
                    <a:pt x="1107" y="1733"/>
                    <a:pt x="1107" y="1733"/>
                    <a:pt x="1107" y="1733"/>
                  </a:cubicBezTo>
                  <a:lnTo>
                    <a:pt x="1186" y="1733"/>
                  </a:lnTo>
                  <a:close/>
                  <a:moveTo>
                    <a:pt x="2845" y="3397"/>
                  </a:moveTo>
                  <a:cubicBezTo>
                    <a:pt x="3319" y="3397"/>
                    <a:pt x="3319" y="3397"/>
                    <a:pt x="3319" y="3397"/>
                  </a:cubicBezTo>
                  <a:cubicBezTo>
                    <a:pt x="3319" y="2923"/>
                    <a:pt x="3319" y="2923"/>
                    <a:pt x="3319" y="2923"/>
                  </a:cubicBezTo>
                  <a:cubicBezTo>
                    <a:pt x="2845" y="2923"/>
                    <a:pt x="2845" y="2923"/>
                    <a:pt x="2845" y="2923"/>
                  </a:cubicBezTo>
                  <a:lnTo>
                    <a:pt x="2845" y="3397"/>
                  </a:lnTo>
                  <a:close/>
                  <a:moveTo>
                    <a:pt x="2845" y="2844"/>
                  </a:moveTo>
                  <a:cubicBezTo>
                    <a:pt x="3319" y="2844"/>
                    <a:pt x="3319" y="2844"/>
                    <a:pt x="3319" y="2844"/>
                  </a:cubicBezTo>
                  <a:cubicBezTo>
                    <a:pt x="3319" y="2370"/>
                    <a:pt x="3319" y="2370"/>
                    <a:pt x="3319" y="2370"/>
                  </a:cubicBezTo>
                  <a:cubicBezTo>
                    <a:pt x="2845" y="2370"/>
                    <a:pt x="2845" y="2370"/>
                    <a:pt x="2845" y="2370"/>
                  </a:cubicBezTo>
                  <a:lnTo>
                    <a:pt x="2845" y="2844"/>
                  </a:lnTo>
                  <a:close/>
                  <a:moveTo>
                    <a:pt x="2845" y="2291"/>
                  </a:moveTo>
                  <a:cubicBezTo>
                    <a:pt x="3319" y="2291"/>
                    <a:pt x="3319" y="2291"/>
                    <a:pt x="3319" y="2291"/>
                  </a:cubicBezTo>
                  <a:cubicBezTo>
                    <a:pt x="3319" y="1812"/>
                    <a:pt x="3319" y="1812"/>
                    <a:pt x="3319" y="1812"/>
                  </a:cubicBezTo>
                  <a:cubicBezTo>
                    <a:pt x="2845" y="1812"/>
                    <a:pt x="2845" y="1812"/>
                    <a:pt x="2845" y="1812"/>
                  </a:cubicBezTo>
                  <a:lnTo>
                    <a:pt x="2845" y="2291"/>
                  </a:lnTo>
                  <a:close/>
                  <a:moveTo>
                    <a:pt x="2292" y="3397"/>
                  </a:moveTo>
                  <a:cubicBezTo>
                    <a:pt x="2766" y="3397"/>
                    <a:pt x="2766" y="3397"/>
                    <a:pt x="2766" y="3397"/>
                  </a:cubicBezTo>
                  <a:cubicBezTo>
                    <a:pt x="2766" y="2923"/>
                    <a:pt x="2766" y="2923"/>
                    <a:pt x="2766" y="2923"/>
                  </a:cubicBezTo>
                  <a:cubicBezTo>
                    <a:pt x="2292" y="2923"/>
                    <a:pt x="2292" y="2923"/>
                    <a:pt x="2292" y="2923"/>
                  </a:cubicBezTo>
                  <a:lnTo>
                    <a:pt x="2292" y="3397"/>
                  </a:lnTo>
                  <a:close/>
                  <a:moveTo>
                    <a:pt x="2292" y="2844"/>
                  </a:moveTo>
                  <a:cubicBezTo>
                    <a:pt x="2766" y="2844"/>
                    <a:pt x="2766" y="2844"/>
                    <a:pt x="2766" y="2844"/>
                  </a:cubicBezTo>
                  <a:cubicBezTo>
                    <a:pt x="2766" y="2370"/>
                    <a:pt x="2766" y="2370"/>
                    <a:pt x="2766" y="2370"/>
                  </a:cubicBezTo>
                  <a:cubicBezTo>
                    <a:pt x="2292" y="2370"/>
                    <a:pt x="2292" y="2370"/>
                    <a:pt x="2292" y="2370"/>
                  </a:cubicBezTo>
                  <a:lnTo>
                    <a:pt x="2292" y="2844"/>
                  </a:lnTo>
                  <a:close/>
                  <a:moveTo>
                    <a:pt x="2292" y="2291"/>
                  </a:moveTo>
                  <a:cubicBezTo>
                    <a:pt x="2766" y="2291"/>
                    <a:pt x="2766" y="2291"/>
                    <a:pt x="2766" y="2291"/>
                  </a:cubicBezTo>
                  <a:cubicBezTo>
                    <a:pt x="2766" y="1812"/>
                    <a:pt x="2766" y="1812"/>
                    <a:pt x="2766" y="1812"/>
                  </a:cubicBezTo>
                  <a:cubicBezTo>
                    <a:pt x="2292" y="1812"/>
                    <a:pt x="2292" y="1812"/>
                    <a:pt x="2292" y="1812"/>
                  </a:cubicBezTo>
                  <a:lnTo>
                    <a:pt x="2292" y="2291"/>
                  </a:lnTo>
                  <a:close/>
                  <a:moveTo>
                    <a:pt x="1739" y="3397"/>
                  </a:moveTo>
                  <a:cubicBezTo>
                    <a:pt x="2213" y="3397"/>
                    <a:pt x="2213" y="3397"/>
                    <a:pt x="2213" y="3397"/>
                  </a:cubicBezTo>
                  <a:cubicBezTo>
                    <a:pt x="2213" y="2923"/>
                    <a:pt x="2213" y="2923"/>
                    <a:pt x="2213" y="2923"/>
                  </a:cubicBezTo>
                  <a:cubicBezTo>
                    <a:pt x="1739" y="2923"/>
                    <a:pt x="1739" y="2923"/>
                    <a:pt x="1739" y="2923"/>
                  </a:cubicBezTo>
                  <a:lnTo>
                    <a:pt x="1739" y="3397"/>
                  </a:lnTo>
                  <a:close/>
                  <a:moveTo>
                    <a:pt x="1739" y="2844"/>
                  </a:moveTo>
                  <a:cubicBezTo>
                    <a:pt x="2213" y="2844"/>
                    <a:pt x="2213" y="2844"/>
                    <a:pt x="2213" y="2844"/>
                  </a:cubicBezTo>
                  <a:cubicBezTo>
                    <a:pt x="2213" y="2370"/>
                    <a:pt x="2213" y="2370"/>
                    <a:pt x="2213" y="2370"/>
                  </a:cubicBezTo>
                  <a:cubicBezTo>
                    <a:pt x="1739" y="2370"/>
                    <a:pt x="1739" y="2370"/>
                    <a:pt x="1739" y="2370"/>
                  </a:cubicBezTo>
                  <a:lnTo>
                    <a:pt x="1739" y="2844"/>
                  </a:lnTo>
                  <a:close/>
                  <a:moveTo>
                    <a:pt x="1739" y="2291"/>
                  </a:moveTo>
                  <a:cubicBezTo>
                    <a:pt x="2213" y="2291"/>
                    <a:pt x="2213" y="2291"/>
                    <a:pt x="2213" y="2291"/>
                  </a:cubicBezTo>
                  <a:cubicBezTo>
                    <a:pt x="2213" y="1812"/>
                    <a:pt x="2213" y="1812"/>
                    <a:pt x="2213" y="1812"/>
                  </a:cubicBezTo>
                  <a:cubicBezTo>
                    <a:pt x="1739" y="1812"/>
                    <a:pt x="1739" y="1812"/>
                    <a:pt x="1739" y="1812"/>
                  </a:cubicBezTo>
                  <a:lnTo>
                    <a:pt x="1739" y="2291"/>
                  </a:lnTo>
                  <a:close/>
                  <a:moveTo>
                    <a:pt x="1186" y="3397"/>
                  </a:moveTo>
                  <a:cubicBezTo>
                    <a:pt x="1660" y="3397"/>
                    <a:pt x="1660" y="3397"/>
                    <a:pt x="1660" y="3397"/>
                  </a:cubicBezTo>
                  <a:cubicBezTo>
                    <a:pt x="1660" y="2923"/>
                    <a:pt x="1660" y="2923"/>
                    <a:pt x="1660" y="2923"/>
                  </a:cubicBezTo>
                  <a:cubicBezTo>
                    <a:pt x="1186" y="2923"/>
                    <a:pt x="1186" y="2923"/>
                    <a:pt x="1186" y="2923"/>
                  </a:cubicBezTo>
                  <a:lnTo>
                    <a:pt x="1186" y="3397"/>
                  </a:lnTo>
                  <a:close/>
                  <a:moveTo>
                    <a:pt x="1186" y="2844"/>
                  </a:moveTo>
                  <a:cubicBezTo>
                    <a:pt x="1660" y="2844"/>
                    <a:pt x="1660" y="2844"/>
                    <a:pt x="1660" y="2844"/>
                  </a:cubicBezTo>
                  <a:cubicBezTo>
                    <a:pt x="1660" y="2370"/>
                    <a:pt x="1660" y="2370"/>
                    <a:pt x="1660" y="2370"/>
                  </a:cubicBezTo>
                  <a:cubicBezTo>
                    <a:pt x="1186" y="2370"/>
                    <a:pt x="1186" y="2370"/>
                    <a:pt x="1186" y="2370"/>
                  </a:cubicBezTo>
                  <a:lnTo>
                    <a:pt x="1186" y="2844"/>
                  </a:lnTo>
                  <a:close/>
                  <a:moveTo>
                    <a:pt x="1186" y="2291"/>
                  </a:moveTo>
                  <a:cubicBezTo>
                    <a:pt x="1660" y="2291"/>
                    <a:pt x="1660" y="2291"/>
                    <a:pt x="1660" y="2291"/>
                  </a:cubicBezTo>
                  <a:cubicBezTo>
                    <a:pt x="1660" y="1812"/>
                    <a:pt x="1660" y="1812"/>
                    <a:pt x="1660" y="1812"/>
                  </a:cubicBezTo>
                  <a:cubicBezTo>
                    <a:pt x="1186" y="1812"/>
                    <a:pt x="1186" y="1812"/>
                    <a:pt x="1186" y="1812"/>
                  </a:cubicBezTo>
                  <a:lnTo>
                    <a:pt x="1186" y="2291"/>
                  </a:lnTo>
                  <a:close/>
                  <a:moveTo>
                    <a:pt x="633" y="3397"/>
                  </a:moveTo>
                  <a:cubicBezTo>
                    <a:pt x="1107" y="3397"/>
                    <a:pt x="1107" y="3397"/>
                    <a:pt x="1107" y="3397"/>
                  </a:cubicBezTo>
                  <a:cubicBezTo>
                    <a:pt x="1107" y="2923"/>
                    <a:pt x="1107" y="2923"/>
                    <a:pt x="1107" y="2923"/>
                  </a:cubicBezTo>
                  <a:cubicBezTo>
                    <a:pt x="633" y="2923"/>
                    <a:pt x="633" y="2923"/>
                    <a:pt x="633" y="2923"/>
                  </a:cubicBezTo>
                  <a:lnTo>
                    <a:pt x="633" y="3397"/>
                  </a:lnTo>
                  <a:close/>
                  <a:moveTo>
                    <a:pt x="633" y="2844"/>
                  </a:moveTo>
                  <a:cubicBezTo>
                    <a:pt x="1107" y="2844"/>
                    <a:pt x="1107" y="2844"/>
                    <a:pt x="1107" y="2844"/>
                  </a:cubicBezTo>
                  <a:cubicBezTo>
                    <a:pt x="1107" y="2370"/>
                    <a:pt x="1107" y="2370"/>
                    <a:pt x="1107" y="2370"/>
                  </a:cubicBezTo>
                  <a:cubicBezTo>
                    <a:pt x="633" y="2370"/>
                    <a:pt x="633" y="2370"/>
                    <a:pt x="633" y="2370"/>
                  </a:cubicBezTo>
                  <a:lnTo>
                    <a:pt x="633" y="2844"/>
                  </a:lnTo>
                  <a:close/>
                  <a:moveTo>
                    <a:pt x="633" y="2291"/>
                  </a:moveTo>
                  <a:cubicBezTo>
                    <a:pt x="1107" y="2291"/>
                    <a:pt x="1107" y="2291"/>
                    <a:pt x="1107" y="2291"/>
                  </a:cubicBezTo>
                  <a:cubicBezTo>
                    <a:pt x="1107" y="1812"/>
                    <a:pt x="1107" y="1812"/>
                    <a:pt x="1107" y="1812"/>
                  </a:cubicBezTo>
                  <a:cubicBezTo>
                    <a:pt x="633" y="1812"/>
                    <a:pt x="633" y="1812"/>
                    <a:pt x="633" y="1812"/>
                  </a:cubicBezTo>
                  <a:lnTo>
                    <a:pt x="633" y="2291"/>
                  </a:lnTo>
                  <a:close/>
                  <a:moveTo>
                    <a:pt x="0" y="711"/>
                  </a:moveTo>
                  <a:cubicBezTo>
                    <a:pt x="0" y="493"/>
                    <a:pt x="177" y="316"/>
                    <a:pt x="396" y="316"/>
                  </a:cubicBezTo>
                  <a:cubicBezTo>
                    <a:pt x="554" y="316"/>
                    <a:pt x="554" y="316"/>
                    <a:pt x="554" y="316"/>
                  </a:cubicBezTo>
                  <a:cubicBezTo>
                    <a:pt x="554" y="1106"/>
                    <a:pt x="554" y="1106"/>
                    <a:pt x="554" y="1106"/>
                  </a:cubicBezTo>
                  <a:cubicBezTo>
                    <a:pt x="870" y="1106"/>
                    <a:pt x="858" y="1106"/>
                    <a:pt x="1186" y="1106"/>
                  </a:cubicBezTo>
                  <a:cubicBezTo>
                    <a:pt x="1186" y="316"/>
                    <a:pt x="1186" y="316"/>
                    <a:pt x="1186" y="316"/>
                  </a:cubicBezTo>
                  <a:cubicBezTo>
                    <a:pt x="2766" y="316"/>
                    <a:pt x="2766" y="316"/>
                    <a:pt x="2766" y="316"/>
                  </a:cubicBezTo>
                  <a:cubicBezTo>
                    <a:pt x="2766" y="1106"/>
                    <a:pt x="2766" y="1106"/>
                    <a:pt x="2766" y="1106"/>
                  </a:cubicBezTo>
                  <a:cubicBezTo>
                    <a:pt x="3070" y="1106"/>
                    <a:pt x="3070" y="1106"/>
                    <a:pt x="3398" y="1106"/>
                  </a:cubicBezTo>
                  <a:cubicBezTo>
                    <a:pt x="3398" y="316"/>
                    <a:pt x="3398" y="316"/>
                    <a:pt x="3398" y="316"/>
                  </a:cubicBezTo>
                  <a:cubicBezTo>
                    <a:pt x="3556" y="316"/>
                    <a:pt x="3556" y="316"/>
                    <a:pt x="3556" y="316"/>
                  </a:cubicBezTo>
                  <a:cubicBezTo>
                    <a:pt x="3774" y="316"/>
                    <a:pt x="3951" y="493"/>
                    <a:pt x="3951" y="711"/>
                  </a:cubicBezTo>
                  <a:cubicBezTo>
                    <a:pt x="3951" y="1580"/>
                    <a:pt x="3951" y="1580"/>
                    <a:pt x="3951" y="1580"/>
                  </a:cubicBezTo>
                  <a:cubicBezTo>
                    <a:pt x="2260" y="1580"/>
                    <a:pt x="1897" y="1580"/>
                    <a:pt x="0" y="1580"/>
                  </a:cubicBezTo>
                  <a:lnTo>
                    <a:pt x="0" y="711"/>
                  </a:lnTo>
                  <a:close/>
                  <a:moveTo>
                    <a:pt x="2845" y="237"/>
                  </a:moveTo>
                  <a:cubicBezTo>
                    <a:pt x="2845" y="106"/>
                    <a:pt x="2951" y="0"/>
                    <a:pt x="3082" y="0"/>
                  </a:cubicBezTo>
                  <a:cubicBezTo>
                    <a:pt x="3213" y="0"/>
                    <a:pt x="3319" y="106"/>
                    <a:pt x="3319" y="237"/>
                  </a:cubicBezTo>
                  <a:cubicBezTo>
                    <a:pt x="3319" y="1027"/>
                    <a:pt x="3319" y="1027"/>
                    <a:pt x="3319" y="1027"/>
                  </a:cubicBezTo>
                  <a:cubicBezTo>
                    <a:pt x="3319" y="1027"/>
                    <a:pt x="3138" y="1027"/>
                    <a:pt x="2845" y="1027"/>
                  </a:cubicBezTo>
                  <a:cubicBezTo>
                    <a:pt x="2845" y="891"/>
                    <a:pt x="2845" y="237"/>
                    <a:pt x="2845" y="237"/>
                  </a:cubicBezTo>
                  <a:close/>
                  <a:moveTo>
                    <a:pt x="633" y="237"/>
                  </a:moveTo>
                  <a:cubicBezTo>
                    <a:pt x="633" y="106"/>
                    <a:pt x="739" y="0"/>
                    <a:pt x="870" y="0"/>
                  </a:cubicBezTo>
                  <a:cubicBezTo>
                    <a:pt x="1001" y="0"/>
                    <a:pt x="1107" y="106"/>
                    <a:pt x="1107" y="237"/>
                  </a:cubicBezTo>
                  <a:cubicBezTo>
                    <a:pt x="1107" y="1027"/>
                    <a:pt x="1107" y="1027"/>
                    <a:pt x="1107" y="1027"/>
                  </a:cubicBezTo>
                  <a:cubicBezTo>
                    <a:pt x="1107" y="1027"/>
                    <a:pt x="847" y="1027"/>
                    <a:pt x="633" y="1027"/>
                  </a:cubicBezTo>
                  <a:cubicBezTo>
                    <a:pt x="633" y="1072"/>
                    <a:pt x="633" y="237"/>
                    <a:pt x="633" y="2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en-US" altLang="zh-CN">
                <a:solidFill>
                  <a:schemeClr val="bg1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894" y="6044"/>
              <a:ext cx="5760" cy="628"/>
            </a:xfrm>
            <a:prstGeom prst="rect">
              <a:avLst/>
            </a:prstGeom>
            <a:noFill/>
            <a:ln w="19050"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lvl="0" algn="l"/>
              <a:r>
                <a:rPr lang="zh-CN" altLang="en-US" sz="20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学历：本科</a:t>
              </a:r>
            </a:p>
          </p:txBody>
        </p:sp>
        <p:sp>
          <p:nvSpPr>
            <p:cNvPr id="42" name="学士帽"/>
            <p:cNvSpPr/>
            <p:nvPr/>
          </p:nvSpPr>
          <p:spPr bwMode="auto">
            <a:xfrm>
              <a:off x="4950" y="6153"/>
              <a:ext cx="762" cy="567"/>
            </a:xfrm>
            <a:custGeom>
              <a:avLst/>
              <a:gdLst>
                <a:gd name="T0" fmla="*/ 1905000 w 6649"/>
                <a:gd name="T1" fmla="*/ 302090 h 3908"/>
                <a:gd name="T2" fmla="*/ 952357 w 6649"/>
                <a:gd name="T3" fmla="*/ 0 h 3908"/>
                <a:gd name="T4" fmla="*/ 0 w 6649"/>
                <a:gd name="T5" fmla="*/ 302090 h 3908"/>
                <a:gd name="T6" fmla="*/ 488785 w 6649"/>
                <a:gd name="T7" fmla="*/ 456861 h 3908"/>
                <a:gd name="T8" fmla="*/ 400540 w 6649"/>
                <a:gd name="T9" fmla="*/ 923753 h 3908"/>
                <a:gd name="T10" fmla="*/ 952357 w 6649"/>
                <a:gd name="T11" fmla="*/ 1120083 h 3908"/>
                <a:gd name="T12" fmla="*/ 1504460 w 6649"/>
                <a:gd name="T13" fmla="*/ 923753 h 3908"/>
                <a:gd name="T14" fmla="*/ 1416215 w 6649"/>
                <a:gd name="T15" fmla="*/ 456861 h 3908"/>
                <a:gd name="T16" fmla="*/ 1905000 w 6649"/>
                <a:gd name="T17" fmla="*/ 302090 h 39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49" h="3908">
                  <a:moveTo>
                    <a:pt x="6649" y="1054"/>
                  </a:moveTo>
                  <a:lnTo>
                    <a:pt x="3324" y="0"/>
                  </a:lnTo>
                  <a:lnTo>
                    <a:pt x="0" y="1054"/>
                  </a:lnTo>
                  <a:lnTo>
                    <a:pt x="1706" y="1594"/>
                  </a:lnTo>
                  <a:lnTo>
                    <a:pt x="1398" y="3223"/>
                  </a:lnTo>
                  <a:lnTo>
                    <a:pt x="3324" y="3908"/>
                  </a:lnTo>
                  <a:lnTo>
                    <a:pt x="5251" y="3223"/>
                  </a:lnTo>
                  <a:lnTo>
                    <a:pt x="4943" y="1594"/>
                  </a:lnTo>
                  <a:lnTo>
                    <a:pt x="6649" y="10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939" y="4887"/>
              <a:ext cx="5048" cy="628"/>
            </a:xfrm>
            <a:prstGeom prst="rect">
              <a:avLst/>
            </a:prstGeom>
            <a:noFill/>
            <a:ln w="19050"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lvl="0" algn="l"/>
              <a:r>
                <a:rPr lang="zh-CN" altLang="en-US" sz="20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籍贯：湖北武汉</a:t>
              </a:r>
            </a:p>
          </p:txBody>
        </p:sp>
        <p:sp>
          <p:nvSpPr>
            <p:cNvPr id="290" name="定位"/>
            <p:cNvSpPr/>
            <p:nvPr/>
          </p:nvSpPr>
          <p:spPr>
            <a:xfrm>
              <a:off x="5151" y="4967"/>
              <a:ext cx="397" cy="680"/>
            </a:xfrm>
            <a:custGeom>
              <a:avLst/>
              <a:gdLst/>
              <a:ahLst/>
              <a:cxnLst/>
              <a:rect l="l" t="t" r="r" b="b"/>
              <a:pathLst>
                <a:path w="559792" h="955625">
                  <a:moveTo>
                    <a:pt x="279896" y="194422"/>
                  </a:moveTo>
                  <a:cubicBezTo>
                    <a:pt x="168660" y="194422"/>
                    <a:pt x="78485" y="284596"/>
                    <a:pt x="78485" y="395833"/>
                  </a:cubicBezTo>
                  <a:cubicBezTo>
                    <a:pt x="78485" y="507069"/>
                    <a:pt x="168660" y="597244"/>
                    <a:pt x="279896" y="597244"/>
                  </a:cubicBezTo>
                  <a:cubicBezTo>
                    <a:pt x="391133" y="597244"/>
                    <a:pt x="481307" y="507069"/>
                    <a:pt x="481307" y="395833"/>
                  </a:cubicBezTo>
                  <a:cubicBezTo>
                    <a:pt x="481307" y="284596"/>
                    <a:pt x="391133" y="194422"/>
                    <a:pt x="279896" y="194422"/>
                  </a:cubicBezTo>
                  <a:close/>
                  <a:moveTo>
                    <a:pt x="279896" y="0"/>
                  </a:moveTo>
                  <a:cubicBezTo>
                    <a:pt x="381198" y="-1"/>
                    <a:pt x="482501" y="38646"/>
                    <a:pt x="559792" y="115937"/>
                  </a:cubicBezTo>
                  <a:cubicBezTo>
                    <a:pt x="714375" y="270519"/>
                    <a:pt x="714375" y="521146"/>
                    <a:pt x="559792" y="675729"/>
                  </a:cubicBezTo>
                  <a:lnTo>
                    <a:pt x="279896" y="955625"/>
                  </a:lnTo>
                  <a:lnTo>
                    <a:pt x="0" y="675729"/>
                  </a:lnTo>
                  <a:cubicBezTo>
                    <a:pt x="-154583" y="521146"/>
                    <a:pt x="-154583" y="270519"/>
                    <a:pt x="0" y="115937"/>
                  </a:cubicBezTo>
                  <a:cubicBezTo>
                    <a:pt x="77291" y="38646"/>
                    <a:pt x="178594" y="-1"/>
                    <a:pt x="27989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32400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899" y="7116"/>
              <a:ext cx="5899" cy="628"/>
            </a:xfrm>
            <a:prstGeom prst="rect">
              <a:avLst/>
            </a:prstGeom>
            <a:noFill/>
            <a:ln w="19050"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lvl="0" algn="l"/>
              <a:r>
                <a:rPr lang="zh-CN" altLang="en-US" sz="20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学校：武汉大学建筑学专业    </a:t>
              </a:r>
            </a:p>
          </p:txBody>
        </p:sp>
        <p:sp>
          <p:nvSpPr>
            <p:cNvPr id="37" name="房子"/>
            <p:cNvSpPr/>
            <p:nvPr/>
          </p:nvSpPr>
          <p:spPr bwMode="auto">
            <a:xfrm>
              <a:off x="5002" y="7177"/>
              <a:ext cx="614" cy="614"/>
            </a:xfrm>
            <a:custGeom>
              <a:avLst/>
              <a:gdLst>
                <a:gd name="T0" fmla="*/ 2147483646 w 5822"/>
                <a:gd name="T1" fmla="*/ 2147483646 h 6759"/>
                <a:gd name="T2" fmla="*/ 2147483646 w 5822"/>
                <a:gd name="T3" fmla="*/ 2147483646 h 6759"/>
                <a:gd name="T4" fmla="*/ 2147483646 w 5822"/>
                <a:gd name="T5" fmla="*/ 2147483646 h 6759"/>
                <a:gd name="T6" fmla="*/ 2147483646 w 5822"/>
                <a:gd name="T7" fmla="*/ 2147483646 h 6759"/>
                <a:gd name="T8" fmla="*/ 2147483646 w 5822"/>
                <a:gd name="T9" fmla="*/ 2147483646 h 6759"/>
                <a:gd name="T10" fmla="*/ 2147483646 w 5822"/>
                <a:gd name="T11" fmla="*/ 1253760573 h 6759"/>
                <a:gd name="T12" fmla="*/ 2147483646 w 5822"/>
                <a:gd name="T13" fmla="*/ 2147483646 h 6759"/>
                <a:gd name="T14" fmla="*/ 2147483646 w 5822"/>
                <a:gd name="T15" fmla="*/ 2147483646 h 6759"/>
                <a:gd name="T16" fmla="*/ 2147483646 w 5822"/>
                <a:gd name="T17" fmla="*/ 2147483646 h 6759"/>
                <a:gd name="T18" fmla="*/ 2147483646 w 5822"/>
                <a:gd name="T19" fmla="*/ 2147483646 h 6759"/>
                <a:gd name="T20" fmla="*/ 2147483646 w 5822"/>
                <a:gd name="T21" fmla="*/ 2147483646 h 6759"/>
                <a:gd name="T22" fmla="*/ 2147483646 w 5822"/>
                <a:gd name="T23" fmla="*/ 2147483646 h 6759"/>
                <a:gd name="T24" fmla="*/ 2147483646 w 5822"/>
                <a:gd name="T25" fmla="*/ 2147483646 h 6759"/>
                <a:gd name="T26" fmla="*/ 2147483646 w 5822"/>
                <a:gd name="T27" fmla="*/ 2147483646 h 6759"/>
                <a:gd name="T28" fmla="*/ 2147483646 w 5822"/>
                <a:gd name="T29" fmla="*/ 2147483646 h 6759"/>
                <a:gd name="T30" fmla="*/ 2147483646 w 5822"/>
                <a:gd name="T31" fmla="*/ 2147483646 h 6759"/>
                <a:gd name="T32" fmla="*/ 2147483646 w 5822"/>
                <a:gd name="T33" fmla="*/ 2147483646 h 6759"/>
                <a:gd name="T34" fmla="*/ 2147483646 w 5822"/>
                <a:gd name="T35" fmla="*/ 2147483646 h 6759"/>
                <a:gd name="T36" fmla="*/ 2147483646 w 5822"/>
                <a:gd name="T37" fmla="*/ 2147483646 h 6759"/>
                <a:gd name="T38" fmla="*/ 2147483646 w 5822"/>
                <a:gd name="T39" fmla="*/ 2147483646 h 6759"/>
                <a:gd name="T40" fmla="*/ 0 w 5822"/>
                <a:gd name="T41" fmla="*/ 2147483646 h 6759"/>
                <a:gd name="T42" fmla="*/ 2147483646 w 5822"/>
                <a:gd name="T43" fmla="*/ 2147483646 h 6759"/>
                <a:gd name="T44" fmla="*/ 2147483646 w 5822"/>
                <a:gd name="T45" fmla="*/ 2147483646 h 6759"/>
                <a:gd name="T46" fmla="*/ 2147483646 w 5822"/>
                <a:gd name="T47" fmla="*/ 2147483646 h 6759"/>
                <a:gd name="T48" fmla="*/ 2147483646 w 5822"/>
                <a:gd name="T49" fmla="*/ 2147483646 h 6759"/>
                <a:gd name="T50" fmla="*/ 2147483646 w 5822"/>
                <a:gd name="T51" fmla="*/ 2147483646 h 6759"/>
                <a:gd name="T52" fmla="*/ 2147483646 w 5822"/>
                <a:gd name="T53" fmla="*/ 2147483646 h 6759"/>
                <a:gd name="T54" fmla="*/ 2147483646 w 5822"/>
                <a:gd name="T55" fmla="*/ 2147483646 h 6759"/>
                <a:gd name="T56" fmla="*/ 2147483646 w 5822"/>
                <a:gd name="T57" fmla="*/ 2147483646 h 6759"/>
                <a:gd name="T58" fmla="*/ 2147483646 w 5822"/>
                <a:gd name="T59" fmla="*/ 2147483646 h 6759"/>
                <a:gd name="T60" fmla="*/ 2147483646 w 5822"/>
                <a:gd name="T61" fmla="*/ 2147483646 h 6759"/>
                <a:gd name="T62" fmla="*/ 2147483646 w 5822"/>
                <a:gd name="T63" fmla="*/ 2147483646 h 6759"/>
                <a:gd name="T64" fmla="*/ 2147483646 w 5822"/>
                <a:gd name="T65" fmla="*/ 2147483646 h 6759"/>
                <a:gd name="T66" fmla="*/ 2147483646 w 5822"/>
                <a:gd name="T67" fmla="*/ 2147483646 h 6759"/>
                <a:gd name="T68" fmla="*/ 2147483646 w 5822"/>
                <a:gd name="T69" fmla="*/ 2147483646 h 6759"/>
                <a:gd name="T70" fmla="*/ 2147483646 w 5822"/>
                <a:gd name="T71" fmla="*/ 2147483646 h 6759"/>
                <a:gd name="T72" fmla="*/ 2147483646 w 5822"/>
                <a:gd name="T73" fmla="*/ 2147483646 h 6759"/>
                <a:gd name="T74" fmla="*/ 2147483646 w 5822"/>
                <a:gd name="T75" fmla="*/ 2147483646 h 6759"/>
                <a:gd name="T76" fmla="*/ 2147483646 w 5822"/>
                <a:gd name="T77" fmla="*/ 2147483646 h 6759"/>
                <a:gd name="T78" fmla="*/ 2147483646 w 5822"/>
                <a:gd name="T79" fmla="*/ 2147483646 h 6759"/>
                <a:gd name="T80" fmla="*/ 2147483646 w 5822"/>
                <a:gd name="T81" fmla="*/ 2147483646 h 6759"/>
                <a:gd name="T82" fmla="*/ 2147483646 w 5822"/>
                <a:gd name="T83" fmla="*/ 2147483646 h 6759"/>
                <a:gd name="T84" fmla="*/ 2147483646 w 5822"/>
                <a:gd name="T85" fmla="*/ 2147483646 h 6759"/>
                <a:gd name="T86" fmla="*/ 2147483646 w 5822"/>
                <a:gd name="T87" fmla="*/ 2147483646 h 6759"/>
                <a:gd name="T88" fmla="*/ 2147483646 w 5822"/>
                <a:gd name="T89" fmla="*/ 2147483646 h 6759"/>
                <a:gd name="T90" fmla="*/ 2147483646 w 5822"/>
                <a:gd name="T91" fmla="*/ 2147483646 h 6759"/>
                <a:gd name="T92" fmla="*/ 2147483646 w 5822"/>
                <a:gd name="T93" fmla="*/ 2147483646 h 6759"/>
                <a:gd name="T94" fmla="*/ 2147483646 w 5822"/>
                <a:gd name="T95" fmla="*/ 2147483646 h 6759"/>
                <a:gd name="T96" fmla="*/ 2147483646 w 5822"/>
                <a:gd name="T97" fmla="*/ 2147483646 h 67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822" h="6759">
                  <a:moveTo>
                    <a:pt x="0" y="6351"/>
                  </a:moveTo>
                  <a:lnTo>
                    <a:pt x="129" y="6351"/>
                  </a:lnTo>
                  <a:lnTo>
                    <a:pt x="129" y="3057"/>
                  </a:lnTo>
                  <a:lnTo>
                    <a:pt x="129" y="2914"/>
                  </a:lnTo>
                  <a:lnTo>
                    <a:pt x="266" y="2865"/>
                  </a:lnTo>
                  <a:lnTo>
                    <a:pt x="1775" y="2337"/>
                  </a:lnTo>
                  <a:lnTo>
                    <a:pt x="1775" y="1515"/>
                  </a:lnTo>
                  <a:lnTo>
                    <a:pt x="1775" y="1386"/>
                  </a:lnTo>
                  <a:lnTo>
                    <a:pt x="1892" y="1331"/>
                  </a:lnTo>
                  <a:lnTo>
                    <a:pt x="4422" y="137"/>
                  </a:lnTo>
                  <a:lnTo>
                    <a:pt x="4714" y="0"/>
                  </a:lnTo>
                  <a:lnTo>
                    <a:pt x="4714" y="56"/>
                  </a:lnTo>
                  <a:lnTo>
                    <a:pt x="5511" y="532"/>
                  </a:lnTo>
                  <a:lnTo>
                    <a:pt x="5511" y="6326"/>
                  </a:lnTo>
                  <a:lnTo>
                    <a:pt x="5822" y="6326"/>
                  </a:lnTo>
                  <a:lnTo>
                    <a:pt x="5822" y="6734"/>
                  </a:lnTo>
                  <a:lnTo>
                    <a:pt x="4510" y="6734"/>
                  </a:lnTo>
                  <a:lnTo>
                    <a:pt x="4305" y="6734"/>
                  </a:lnTo>
                  <a:lnTo>
                    <a:pt x="4305" y="6529"/>
                  </a:lnTo>
                  <a:lnTo>
                    <a:pt x="4305" y="643"/>
                  </a:lnTo>
                  <a:lnTo>
                    <a:pt x="2183" y="1644"/>
                  </a:lnTo>
                  <a:lnTo>
                    <a:pt x="2183" y="2194"/>
                  </a:lnTo>
                  <a:lnTo>
                    <a:pt x="2798" y="1979"/>
                  </a:lnTo>
                  <a:lnTo>
                    <a:pt x="3035" y="1895"/>
                  </a:lnTo>
                  <a:lnTo>
                    <a:pt x="3035" y="1889"/>
                  </a:lnTo>
                  <a:lnTo>
                    <a:pt x="3042" y="1892"/>
                  </a:lnTo>
                  <a:lnTo>
                    <a:pt x="3068" y="1884"/>
                  </a:lnTo>
                  <a:lnTo>
                    <a:pt x="3068" y="1909"/>
                  </a:lnTo>
                  <a:lnTo>
                    <a:pt x="3862" y="2381"/>
                  </a:lnTo>
                  <a:lnTo>
                    <a:pt x="3862" y="6313"/>
                  </a:lnTo>
                  <a:lnTo>
                    <a:pt x="4177" y="6313"/>
                  </a:lnTo>
                  <a:lnTo>
                    <a:pt x="4177" y="6722"/>
                  </a:lnTo>
                  <a:lnTo>
                    <a:pt x="2865" y="6722"/>
                  </a:lnTo>
                  <a:lnTo>
                    <a:pt x="2661" y="6722"/>
                  </a:lnTo>
                  <a:lnTo>
                    <a:pt x="2661" y="6517"/>
                  </a:lnTo>
                  <a:lnTo>
                    <a:pt x="2661" y="2458"/>
                  </a:lnTo>
                  <a:lnTo>
                    <a:pt x="538" y="3202"/>
                  </a:lnTo>
                  <a:lnTo>
                    <a:pt x="538" y="6556"/>
                  </a:lnTo>
                  <a:lnTo>
                    <a:pt x="538" y="6759"/>
                  </a:lnTo>
                  <a:lnTo>
                    <a:pt x="334" y="6759"/>
                  </a:lnTo>
                  <a:lnTo>
                    <a:pt x="0" y="6759"/>
                  </a:lnTo>
                  <a:lnTo>
                    <a:pt x="0" y="6351"/>
                  </a:lnTo>
                  <a:close/>
                  <a:moveTo>
                    <a:pt x="776" y="6707"/>
                  </a:moveTo>
                  <a:lnTo>
                    <a:pt x="776" y="6707"/>
                  </a:lnTo>
                  <a:lnTo>
                    <a:pt x="1501" y="6707"/>
                  </a:lnTo>
                  <a:lnTo>
                    <a:pt x="2348" y="6707"/>
                  </a:lnTo>
                  <a:lnTo>
                    <a:pt x="2348" y="5989"/>
                  </a:lnTo>
                  <a:lnTo>
                    <a:pt x="1501" y="6044"/>
                  </a:lnTo>
                  <a:lnTo>
                    <a:pt x="776" y="6092"/>
                  </a:lnTo>
                  <a:lnTo>
                    <a:pt x="776" y="6707"/>
                  </a:lnTo>
                  <a:close/>
                  <a:moveTo>
                    <a:pt x="776" y="4048"/>
                  </a:moveTo>
                  <a:lnTo>
                    <a:pt x="776" y="4048"/>
                  </a:lnTo>
                  <a:lnTo>
                    <a:pt x="1501" y="3842"/>
                  </a:lnTo>
                  <a:lnTo>
                    <a:pt x="2348" y="3604"/>
                  </a:lnTo>
                  <a:lnTo>
                    <a:pt x="2348" y="2883"/>
                  </a:lnTo>
                  <a:lnTo>
                    <a:pt x="1501" y="3178"/>
                  </a:lnTo>
                  <a:lnTo>
                    <a:pt x="776" y="3431"/>
                  </a:lnTo>
                  <a:lnTo>
                    <a:pt x="776" y="4048"/>
                  </a:lnTo>
                  <a:close/>
                  <a:moveTo>
                    <a:pt x="776" y="4926"/>
                  </a:moveTo>
                  <a:lnTo>
                    <a:pt x="776" y="4926"/>
                  </a:lnTo>
                  <a:lnTo>
                    <a:pt x="1501" y="4788"/>
                  </a:lnTo>
                  <a:lnTo>
                    <a:pt x="2348" y="4628"/>
                  </a:lnTo>
                  <a:lnTo>
                    <a:pt x="2348" y="3909"/>
                  </a:lnTo>
                  <a:lnTo>
                    <a:pt x="1501" y="4124"/>
                  </a:lnTo>
                  <a:lnTo>
                    <a:pt x="776" y="4310"/>
                  </a:lnTo>
                  <a:lnTo>
                    <a:pt x="776" y="4926"/>
                  </a:lnTo>
                  <a:close/>
                  <a:moveTo>
                    <a:pt x="776" y="5811"/>
                  </a:moveTo>
                  <a:lnTo>
                    <a:pt x="776" y="5811"/>
                  </a:lnTo>
                  <a:lnTo>
                    <a:pt x="1501" y="5741"/>
                  </a:lnTo>
                  <a:lnTo>
                    <a:pt x="2348" y="5661"/>
                  </a:lnTo>
                  <a:lnTo>
                    <a:pt x="2348" y="4942"/>
                  </a:lnTo>
                  <a:lnTo>
                    <a:pt x="1501" y="5078"/>
                  </a:lnTo>
                  <a:lnTo>
                    <a:pt x="776" y="5194"/>
                  </a:lnTo>
                  <a:lnTo>
                    <a:pt x="776" y="58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5617210" y="998855"/>
            <a:ext cx="6207125" cy="5574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892800" y="1428750"/>
            <a:ext cx="144000" cy="47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09" y="998855"/>
            <a:ext cx="3696004" cy="53189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" name="TextBox 25"/>
          <p:cNvSpPr txBox="1"/>
          <p:nvPr/>
        </p:nvSpPr>
        <p:spPr>
          <a:xfrm>
            <a:off x="127000" y="95250"/>
            <a:ext cx="655383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 fontAlgn="base"/>
            <a:r>
              <a:rPr lang="en-US" altLang="zh-CN" sz="2400" strike="noStrike" noProof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-</a:t>
            </a:r>
            <a:r>
              <a:rPr lang="zh-CN" altLang="zh-CN" sz="2400" strike="noStrike" noProof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教育经历</a:t>
            </a:r>
            <a:r>
              <a:rPr lang="en-US" altLang="zh-CN" sz="2400" strike="noStrike" noProof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/Educational experience</a:t>
            </a:r>
          </a:p>
        </p:txBody>
      </p:sp>
      <p:sp>
        <p:nvSpPr>
          <p:cNvPr id="138" name="文本框 8"/>
          <p:cNvSpPr txBox="1"/>
          <p:nvPr/>
        </p:nvSpPr>
        <p:spPr>
          <a:xfrm>
            <a:off x="881380" y="2268220"/>
            <a:ext cx="3972560" cy="410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天津美术学院美术史论系硕士</a:t>
            </a:r>
          </a:p>
        </p:txBody>
      </p:sp>
      <p:sp>
        <p:nvSpPr>
          <p:cNvPr id="17" name="矩形 16"/>
          <p:cNvSpPr/>
          <p:nvPr/>
        </p:nvSpPr>
        <p:spPr>
          <a:xfrm flipH="1">
            <a:off x="704850" y="1774190"/>
            <a:ext cx="4295140" cy="10585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五边形 19"/>
          <p:cNvSpPr/>
          <p:nvPr/>
        </p:nvSpPr>
        <p:spPr>
          <a:xfrm flipV="1">
            <a:off x="5739765" y="1760855"/>
            <a:ext cx="5959475" cy="105854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 flipH="1" flipV="1">
            <a:off x="704850" y="3261360"/>
            <a:ext cx="4295140" cy="10585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五边形 21"/>
          <p:cNvSpPr/>
          <p:nvPr/>
        </p:nvSpPr>
        <p:spPr>
          <a:xfrm>
            <a:off x="5739765" y="3274060"/>
            <a:ext cx="5959475" cy="1059180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 flipH="1">
            <a:off x="704850" y="4776470"/>
            <a:ext cx="4295140" cy="10585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五边形 28"/>
          <p:cNvSpPr/>
          <p:nvPr/>
        </p:nvSpPr>
        <p:spPr>
          <a:xfrm flipV="1">
            <a:off x="5739765" y="4763135"/>
            <a:ext cx="5959475" cy="105854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9" name="矩形 138"/>
          <p:cNvSpPr/>
          <p:nvPr/>
        </p:nvSpPr>
        <p:spPr>
          <a:xfrm>
            <a:off x="881380" y="1966595"/>
            <a:ext cx="2832735" cy="3987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</a:rPr>
              <a:t>2015</a:t>
            </a:r>
            <a:r>
              <a:rPr lang="zh-CN" altLang="en-US" sz="2000" dirty="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</a:rPr>
              <a:t>年</a:t>
            </a:r>
            <a:r>
              <a:rPr lang="en-US" altLang="zh-CN" sz="2000" dirty="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</a:rPr>
              <a:t>6</a:t>
            </a:r>
            <a:r>
              <a:rPr lang="zh-CN" altLang="en-US" sz="2000" dirty="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</a:rPr>
              <a:t>月</a:t>
            </a:r>
            <a:r>
              <a:rPr lang="en-US" altLang="zh-CN" sz="2000" dirty="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</a:rPr>
              <a:t>-2017</a:t>
            </a:r>
            <a:r>
              <a:rPr lang="zh-CN" altLang="en-US" sz="2000" dirty="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</a:rPr>
              <a:t>年</a:t>
            </a:r>
            <a:r>
              <a:rPr lang="en-US" altLang="zh-CN" sz="2000" dirty="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</a:rPr>
              <a:t>6</a:t>
            </a:r>
            <a:r>
              <a:rPr lang="zh-CN" altLang="en-US" sz="2000" dirty="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</a:rPr>
              <a:t>月</a:t>
            </a:r>
          </a:p>
        </p:txBody>
      </p:sp>
      <p:sp>
        <p:nvSpPr>
          <p:cNvPr id="18" name="直角三角形 17"/>
          <p:cNvSpPr/>
          <p:nvPr/>
        </p:nvSpPr>
        <p:spPr>
          <a:xfrm>
            <a:off x="4989195" y="1752600"/>
            <a:ext cx="674370" cy="1116000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直角三角形 12"/>
          <p:cNvSpPr/>
          <p:nvPr/>
        </p:nvSpPr>
        <p:spPr>
          <a:xfrm flipV="1">
            <a:off x="4989195" y="3253105"/>
            <a:ext cx="674370" cy="1116000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直角三角形 26"/>
          <p:cNvSpPr/>
          <p:nvPr/>
        </p:nvSpPr>
        <p:spPr>
          <a:xfrm>
            <a:off x="4989195" y="4741545"/>
            <a:ext cx="674370" cy="1116000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直角三角形 20"/>
          <p:cNvSpPr/>
          <p:nvPr/>
        </p:nvSpPr>
        <p:spPr>
          <a:xfrm flipH="1" flipV="1">
            <a:off x="5065395" y="1752600"/>
            <a:ext cx="674370" cy="1116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直角三角形 22"/>
          <p:cNvSpPr/>
          <p:nvPr/>
        </p:nvSpPr>
        <p:spPr>
          <a:xfrm flipH="1">
            <a:off x="5065395" y="3228340"/>
            <a:ext cx="674370" cy="1116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直角三角形 29"/>
          <p:cNvSpPr/>
          <p:nvPr/>
        </p:nvSpPr>
        <p:spPr>
          <a:xfrm flipH="1" flipV="1">
            <a:off x="5065395" y="4754880"/>
            <a:ext cx="674370" cy="1116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文本框 8"/>
          <p:cNvSpPr txBox="1"/>
          <p:nvPr/>
        </p:nvSpPr>
        <p:spPr>
          <a:xfrm>
            <a:off x="881380" y="3724275"/>
            <a:ext cx="3972560" cy="410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天津美术学院美术史论系本科</a:t>
            </a:r>
          </a:p>
        </p:txBody>
      </p:sp>
      <p:sp>
        <p:nvSpPr>
          <p:cNvPr id="65" name="矩形 64"/>
          <p:cNvSpPr/>
          <p:nvPr/>
        </p:nvSpPr>
        <p:spPr>
          <a:xfrm>
            <a:off x="881380" y="3422650"/>
            <a:ext cx="2832735" cy="3987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</a:rPr>
              <a:t>2015</a:t>
            </a:r>
            <a:r>
              <a:rPr lang="zh-CN" altLang="en-US" sz="2000" dirty="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</a:rPr>
              <a:t>年</a:t>
            </a:r>
            <a:r>
              <a:rPr lang="en-US" altLang="zh-CN" sz="2000" dirty="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</a:rPr>
              <a:t>6</a:t>
            </a:r>
            <a:r>
              <a:rPr lang="zh-CN" altLang="en-US" sz="2000" dirty="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</a:rPr>
              <a:t>月</a:t>
            </a:r>
            <a:r>
              <a:rPr lang="en-US" altLang="zh-CN" sz="2000" dirty="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</a:rPr>
              <a:t>-2017</a:t>
            </a:r>
            <a:r>
              <a:rPr lang="zh-CN" altLang="en-US" sz="2000" dirty="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</a:rPr>
              <a:t>年</a:t>
            </a:r>
            <a:r>
              <a:rPr lang="en-US" altLang="zh-CN" sz="2000" dirty="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</a:rPr>
              <a:t>6</a:t>
            </a:r>
            <a:r>
              <a:rPr lang="zh-CN" altLang="en-US" sz="2000" dirty="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</a:rPr>
              <a:t>月</a:t>
            </a:r>
          </a:p>
        </p:txBody>
      </p:sp>
      <p:sp>
        <p:nvSpPr>
          <p:cNvPr id="66" name="文本框 8"/>
          <p:cNvSpPr txBox="1"/>
          <p:nvPr/>
        </p:nvSpPr>
        <p:spPr>
          <a:xfrm>
            <a:off x="881380" y="5252720"/>
            <a:ext cx="3972560" cy="410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天津美术学院美术史论系硕士</a:t>
            </a:r>
          </a:p>
        </p:txBody>
      </p:sp>
      <p:sp>
        <p:nvSpPr>
          <p:cNvPr id="67" name="矩形 66"/>
          <p:cNvSpPr/>
          <p:nvPr/>
        </p:nvSpPr>
        <p:spPr>
          <a:xfrm>
            <a:off x="881380" y="4951095"/>
            <a:ext cx="2832735" cy="3987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</a:rPr>
              <a:t>2015</a:t>
            </a:r>
            <a:r>
              <a:rPr lang="zh-CN" altLang="en-US" sz="2000" dirty="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</a:rPr>
              <a:t>年</a:t>
            </a:r>
            <a:r>
              <a:rPr lang="en-US" altLang="zh-CN" sz="2000" dirty="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</a:rPr>
              <a:t>6</a:t>
            </a:r>
            <a:r>
              <a:rPr lang="zh-CN" altLang="en-US" sz="2000" dirty="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</a:rPr>
              <a:t>月</a:t>
            </a:r>
            <a:r>
              <a:rPr lang="en-US" altLang="zh-CN" sz="2000" dirty="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</a:rPr>
              <a:t>-2017</a:t>
            </a:r>
            <a:r>
              <a:rPr lang="zh-CN" altLang="en-US" sz="2000" dirty="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</a:rPr>
              <a:t>年</a:t>
            </a:r>
            <a:r>
              <a:rPr lang="en-US" altLang="zh-CN" sz="2000" dirty="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</a:rPr>
              <a:t>6</a:t>
            </a:r>
            <a:r>
              <a:rPr lang="zh-CN" altLang="en-US" sz="2000" dirty="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</a:rPr>
              <a:t>月</a:t>
            </a:r>
          </a:p>
        </p:txBody>
      </p:sp>
      <p:sp>
        <p:nvSpPr>
          <p:cNvPr id="70" name="文本框 8"/>
          <p:cNvSpPr txBox="1"/>
          <p:nvPr/>
        </p:nvSpPr>
        <p:spPr>
          <a:xfrm>
            <a:off x="5832475" y="1920240"/>
            <a:ext cx="5320030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本专业主要学习美术史论、美术教育等方面的基本理论、基础知识和专业技能，以及与之相关的文 史哲知识。 </a:t>
            </a:r>
          </a:p>
        </p:txBody>
      </p:sp>
      <p:sp>
        <p:nvSpPr>
          <p:cNvPr id="71" name="文本框 8"/>
          <p:cNvSpPr txBox="1"/>
          <p:nvPr/>
        </p:nvSpPr>
        <p:spPr>
          <a:xfrm>
            <a:off x="5832475" y="3425190"/>
            <a:ext cx="5320030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本专业主要学习美术史论、美术教育等方面的基本理论、基础知识和专业技能，以及与之相关的文 史哲知识。 </a:t>
            </a:r>
          </a:p>
        </p:txBody>
      </p:sp>
      <p:sp>
        <p:nvSpPr>
          <p:cNvPr id="72" name="文本框 8"/>
          <p:cNvSpPr txBox="1"/>
          <p:nvPr/>
        </p:nvSpPr>
        <p:spPr>
          <a:xfrm>
            <a:off x="5832475" y="4940300"/>
            <a:ext cx="5320030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本专业主要学习美术史论、美术教育等方面的基本理论、基础知识和专业技能，以及与之相关的文 史哲知识。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" name="TextBox 25"/>
          <p:cNvSpPr txBox="1"/>
          <p:nvPr/>
        </p:nvSpPr>
        <p:spPr>
          <a:xfrm>
            <a:off x="127000" y="95250"/>
            <a:ext cx="655383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 fontAlgn="base"/>
            <a:r>
              <a:rPr lang="en-US" altLang="zh-CN" sz="2400" strike="noStrike" noProof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-</a:t>
            </a:r>
            <a:r>
              <a:rPr lang="zh-CN" altLang="en-US" sz="2400" strike="noStrike" noProof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工作经历</a:t>
            </a:r>
            <a:r>
              <a:rPr lang="en-US" altLang="zh-CN" sz="2400" strike="noStrike" noProof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/Work experience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318000" y="6508115"/>
            <a:ext cx="11556000" cy="0"/>
          </a:xfrm>
          <a:prstGeom prst="line">
            <a:avLst/>
          </a:prstGeom>
          <a:ln w="476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779145" y="1503045"/>
            <a:ext cx="179705" cy="4931410"/>
            <a:chOff x="9446" y="3823"/>
            <a:chExt cx="283" cy="7766"/>
          </a:xfrm>
          <a:solidFill>
            <a:schemeClr val="bg1"/>
          </a:solidFill>
        </p:grpSpPr>
        <p:cxnSp>
          <p:nvCxnSpPr>
            <p:cNvPr id="34" name="直接连接符 33"/>
            <p:cNvCxnSpPr/>
            <p:nvPr/>
          </p:nvCxnSpPr>
          <p:spPr>
            <a:xfrm flipV="1">
              <a:off x="9590" y="4106"/>
              <a:ext cx="0" cy="7483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椭圆 34"/>
            <p:cNvSpPr/>
            <p:nvPr/>
          </p:nvSpPr>
          <p:spPr>
            <a:xfrm>
              <a:off x="9446" y="3823"/>
              <a:ext cx="283" cy="28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椭圆 12"/>
          <p:cNvSpPr/>
          <p:nvPr/>
        </p:nvSpPr>
        <p:spPr>
          <a:xfrm>
            <a:off x="719455" y="6344920"/>
            <a:ext cx="323850" cy="323850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标注 8"/>
          <p:cNvSpPr/>
          <p:nvPr/>
        </p:nvSpPr>
        <p:spPr>
          <a:xfrm>
            <a:off x="1140460" y="1693545"/>
            <a:ext cx="1720215" cy="438150"/>
          </a:xfrm>
          <a:prstGeom prst="wedgeRectCallout">
            <a:avLst>
              <a:gd name="adj1" fmla="val -61397"/>
              <a:gd name="adj2" fmla="val -368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134110" y="2233295"/>
            <a:ext cx="1718945" cy="27520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 flipH="1">
            <a:off x="1108075" y="1639570"/>
            <a:ext cx="1744980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2017.05.31</a:t>
            </a:r>
          </a:p>
        </p:txBody>
      </p:sp>
      <p:sp>
        <p:nvSpPr>
          <p:cNvPr id="42" name="文本框 22"/>
          <p:cNvSpPr txBox="1"/>
          <p:nvPr/>
        </p:nvSpPr>
        <p:spPr>
          <a:xfrm flipH="1">
            <a:off x="1179195" y="2348865"/>
            <a:ext cx="1642110" cy="267525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单击此处添加本章节的简要内容。本模板精心设计，模板所有素材均可自由编辑替换移动。单击此处添加本章节的简要内容。单击此处添加本章节的简要内容。</a:t>
            </a:r>
          </a:p>
          <a:p>
            <a:pPr lvl="0" algn="l">
              <a:lnSpc>
                <a:spcPct val="120000"/>
              </a:lnSpc>
            </a:pP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594100" y="1909445"/>
            <a:ext cx="179705" cy="4535805"/>
            <a:chOff x="9446" y="3823"/>
            <a:chExt cx="283" cy="7143"/>
          </a:xfrm>
          <a:solidFill>
            <a:schemeClr val="bg1"/>
          </a:solidFill>
        </p:grpSpPr>
        <p:cxnSp>
          <p:nvCxnSpPr>
            <p:cNvPr id="18" name="直接连接符 17"/>
            <p:cNvCxnSpPr/>
            <p:nvPr/>
          </p:nvCxnSpPr>
          <p:spPr>
            <a:xfrm flipV="1">
              <a:off x="9590" y="4106"/>
              <a:ext cx="0" cy="6860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椭圆 18"/>
            <p:cNvSpPr/>
            <p:nvPr/>
          </p:nvSpPr>
          <p:spPr>
            <a:xfrm>
              <a:off x="9446" y="3823"/>
              <a:ext cx="283" cy="28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椭圆 13"/>
          <p:cNvSpPr/>
          <p:nvPr/>
        </p:nvSpPr>
        <p:spPr>
          <a:xfrm>
            <a:off x="3531870" y="6344920"/>
            <a:ext cx="323850" cy="323850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标注 28"/>
          <p:cNvSpPr/>
          <p:nvPr/>
        </p:nvSpPr>
        <p:spPr>
          <a:xfrm>
            <a:off x="3895090" y="2131695"/>
            <a:ext cx="1720215" cy="438150"/>
          </a:xfrm>
          <a:prstGeom prst="wedgeRectCallout">
            <a:avLst>
              <a:gd name="adj1" fmla="val -61397"/>
              <a:gd name="adj2" fmla="val -368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3888740" y="2671445"/>
            <a:ext cx="1718945" cy="27520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22"/>
          <p:cNvSpPr txBox="1"/>
          <p:nvPr/>
        </p:nvSpPr>
        <p:spPr>
          <a:xfrm flipH="1">
            <a:off x="3954780" y="2813685"/>
            <a:ext cx="1642110" cy="267525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单击此处添加本章节的简要内容。本模板精心设计，模板所有素材均可自由编辑替换移动。单击此处添加本章节的简要内容。单击此处添加本章节的简要内容。</a:t>
            </a:r>
          </a:p>
          <a:p>
            <a:pPr lvl="0" algn="l">
              <a:lnSpc>
                <a:spcPct val="120000"/>
              </a:lnSpc>
            </a:pP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 flipH="1">
            <a:off x="3895090" y="2089785"/>
            <a:ext cx="1744980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2017.05.31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6384290" y="2315845"/>
            <a:ext cx="179705" cy="4139565"/>
            <a:chOff x="9446" y="3823"/>
            <a:chExt cx="283" cy="6519"/>
          </a:xfrm>
          <a:solidFill>
            <a:schemeClr val="bg1"/>
          </a:solidFill>
        </p:grpSpPr>
        <p:cxnSp>
          <p:nvCxnSpPr>
            <p:cNvPr id="21" name="直接连接符 20"/>
            <p:cNvCxnSpPr/>
            <p:nvPr/>
          </p:nvCxnSpPr>
          <p:spPr>
            <a:xfrm flipV="1">
              <a:off x="9590" y="4106"/>
              <a:ext cx="0" cy="6236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椭圆 21"/>
            <p:cNvSpPr/>
            <p:nvPr/>
          </p:nvSpPr>
          <p:spPr>
            <a:xfrm>
              <a:off x="9446" y="3823"/>
              <a:ext cx="283" cy="28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椭圆 14"/>
          <p:cNvSpPr/>
          <p:nvPr/>
        </p:nvSpPr>
        <p:spPr>
          <a:xfrm>
            <a:off x="6318885" y="6344920"/>
            <a:ext cx="323850" cy="323850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标注 30"/>
          <p:cNvSpPr/>
          <p:nvPr/>
        </p:nvSpPr>
        <p:spPr>
          <a:xfrm>
            <a:off x="6700520" y="2549525"/>
            <a:ext cx="1720215" cy="438150"/>
          </a:xfrm>
          <a:prstGeom prst="wedgeRectCallout">
            <a:avLst>
              <a:gd name="adj1" fmla="val -61397"/>
              <a:gd name="adj2" fmla="val -368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6701155" y="3089275"/>
            <a:ext cx="1718945" cy="27520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22"/>
          <p:cNvSpPr txBox="1"/>
          <p:nvPr/>
        </p:nvSpPr>
        <p:spPr>
          <a:xfrm flipH="1">
            <a:off x="6778625" y="3178175"/>
            <a:ext cx="1642110" cy="267525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单击此处添加本章节的简要内容。本模板精心设计，模板所有素材均可自由编辑替换移动。单击此处添加本章节的简要内容。单击此处添加本章节的简要内容。</a:t>
            </a:r>
          </a:p>
          <a:p>
            <a:pPr lvl="0" algn="l">
              <a:lnSpc>
                <a:spcPct val="120000"/>
              </a:lnSpc>
            </a:pP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 flipH="1">
            <a:off x="6733540" y="2508885"/>
            <a:ext cx="1744980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2017.05.31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9225915" y="2722245"/>
            <a:ext cx="179705" cy="3707765"/>
            <a:chOff x="9446" y="3823"/>
            <a:chExt cx="283" cy="5839"/>
          </a:xfrm>
          <a:solidFill>
            <a:schemeClr val="bg1"/>
          </a:solidFill>
        </p:grpSpPr>
        <p:cxnSp>
          <p:nvCxnSpPr>
            <p:cNvPr id="24" name="直接连接符 23"/>
            <p:cNvCxnSpPr/>
            <p:nvPr/>
          </p:nvCxnSpPr>
          <p:spPr>
            <a:xfrm flipV="1">
              <a:off x="9590" y="4106"/>
              <a:ext cx="0" cy="5556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9446" y="3823"/>
              <a:ext cx="283" cy="28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椭圆 15"/>
          <p:cNvSpPr/>
          <p:nvPr/>
        </p:nvSpPr>
        <p:spPr>
          <a:xfrm>
            <a:off x="9157335" y="6344920"/>
            <a:ext cx="323850" cy="323850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标注 32"/>
          <p:cNvSpPr/>
          <p:nvPr/>
        </p:nvSpPr>
        <p:spPr>
          <a:xfrm>
            <a:off x="9535160" y="2933700"/>
            <a:ext cx="1720215" cy="438150"/>
          </a:xfrm>
          <a:prstGeom prst="wedgeRectCallout">
            <a:avLst>
              <a:gd name="adj1" fmla="val -61397"/>
              <a:gd name="adj2" fmla="val -368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9535795" y="3473450"/>
            <a:ext cx="1718945" cy="27520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22"/>
          <p:cNvSpPr txBox="1"/>
          <p:nvPr/>
        </p:nvSpPr>
        <p:spPr>
          <a:xfrm flipH="1">
            <a:off x="9584055" y="3596005"/>
            <a:ext cx="1642110" cy="267525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单击此处添加本章节的简要内容。本模板精心设计，模板所有素材均可自由编辑替换移动。单击此处添加本章节的简要内容。单击此处添加本章节的简要内容。</a:t>
            </a:r>
          </a:p>
          <a:p>
            <a:pPr lvl="0" algn="l">
              <a:lnSpc>
                <a:spcPct val="120000"/>
              </a:lnSpc>
            </a:pP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 flipH="1">
            <a:off x="9546590" y="2880995"/>
            <a:ext cx="1744980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2017.05.31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" name="TextBox 25"/>
          <p:cNvSpPr txBox="1"/>
          <p:nvPr/>
        </p:nvSpPr>
        <p:spPr>
          <a:xfrm>
            <a:off x="127000" y="95250"/>
            <a:ext cx="655383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 fontAlgn="base"/>
            <a:r>
              <a:rPr lang="en-US" altLang="zh-CN" sz="2400" strike="noStrike" noProof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-</a:t>
            </a:r>
            <a:r>
              <a:rPr lang="zh-CN" altLang="en-US" sz="2400" strike="noStrike" noProof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获奖经历</a:t>
            </a:r>
            <a:r>
              <a:rPr lang="en-US" altLang="zh-CN" sz="2400" strike="noStrike" noProof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/Winning experience</a:t>
            </a:r>
          </a:p>
        </p:txBody>
      </p:sp>
      <p:sp>
        <p:nvSpPr>
          <p:cNvPr id="2" name="矩形 1"/>
          <p:cNvSpPr/>
          <p:nvPr/>
        </p:nvSpPr>
        <p:spPr>
          <a:xfrm>
            <a:off x="535305" y="1059180"/>
            <a:ext cx="2663825" cy="53949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354705" y="1059180"/>
            <a:ext cx="2663825" cy="53949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174105" y="1059180"/>
            <a:ext cx="2663825" cy="53949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993505" y="1059180"/>
            <a:ext cx="2663825" cy="53949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Shape 4113@|5FFC:192|FBC:16777215|LFC:16777215|LBC:16777215"/>
          <p:cNvSpPr/>
          <p:nvPr/>
        </p:nvSpPr>
        <p:spPr>
          <a:xfrm>
            <a:off x="1091565" y="2409825"/>
            <a:ext cx="1536700" cy="15722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097" tIns="38097" rIns="38097" bIns="38097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1768" name="TextBox 24@|17FFC:16777215|FBC:16777215|LFC:16777215|LBC:16777215"/>
          <p:cNvSpPr txBox="1">
            <a:spLocks noChangeArrowheads="1"/>
          </p:cNvSpPr>
          <p:nvPr/>
        </p:nvSpPr>
        <p:spPr bwMode="auto">
          <a:xfrm>
            <a:off x="1339215" y="4433570"/>
            <a:ext cx="1057275" cy="5537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 defTabSz="607695" eaLnBrk="1" hangingPunct="1"/>
            <a:r>
              <a:rPr lang="en-US" altLang="en-GB" sz="36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</a:rPr>
              <a:t>- </a:t>
            </a:r>
            <a:r>
              <a:rPr lang="en-GB" altLang="zh-CN" sz="36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</a:rPr>
              <a:t>1 </a:t>
            </a:r>
            <a:r>
              <a:rPr lang="en-US" altLang="en-GB" sz="36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</a:rPr>
              <a:t>-</a:t>
            </a:r>
          </a:p>
        </p:txBody>
      </p:sp>
      <p:sp>
        <p:nvSpPr>
          <p:cNvPr id="28" name="Shape 4096@|5FFC:681197|FBC:16777215|LFC:16777215|LBC:16777215"/>
          <p:cNvSpPr/>
          <p:nvPr/>
        </p:nvSpPr>
        <p:spPr>
          <a:xfrm>
            <a:off x="3906520" y="2409825"/>
            <a:ext cx="1537335" cy="15722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097" tIns="38097" rIns="38097" bIns="38097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3" name="TextBox 25@|17FFC:16777215|FBC:16777215|LFC:16777215|LBC:16777215"/>
          <p:cNvSpPr txBox="1"/>
          <p:nvPr/>
        </p:nvSpPr>
        <p:spPr>
          <a:xfrm>
            <a:off x="4154170" y="4433570"/>
            <a:ext cx="1057275" cy="55372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cs typeface="Source Sans Pro"/>
              </a:rPr>
              <a:t>- 2 -</a:t>
            </a:r>
          </a:p>
        </p:txBody>
      </p:sp>
      <p:sp>
        <p:nvSpPr>
          <p:cNvPr id="31" name="Shape 4115@|5FFC:192|FBC:16777215|LFC:16777215|LBC:16777215"/>
          <p:cNvSpPr/>
          <p:nvPr/>
        </p:nvSpPr>
        <p:spPr>
          <a:xfrm>
            <a:off x="6722745" y="2409825"/>
            <a:ext cx="1537335" cy="15722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097" tIns="38097" rIns="38097" bIns="38097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4" name="TextBox 26@|17FFC:16777215|FBC:16777215|LFC:16777215|LBC:16777215"/>
          <p:cNvSpPr txBox="1"/>
          <p:nvPr/>
        </p:nvSpPr>
        <p:spPr>
          <a:xfrm>
            <a:off x="6960870" y="4433570"/>
            <a:ext cx="1057275" cy="55372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cs typeface="Source Sans Pro"/>
              </a:rPr>
              <a:t>- 3 -</a:t>
            </a:r>
          </a:p>
        </p:txBody>
      </p:sp>
      <p:sp>
        <p:nvSpPr>
          <p:cNvPr id="30" name="Shape 4114@|5FFC:681197|FBC:16777215|LFC:16777215|LBC:16777215"/>
          <p:cNvSpPr/>
          <p:nvPr/>
        </p:nvSpPr>
        <p:spPr>
          <a:xfrm>
            <a:off x="9538970" y="2409825"/>
            <a:ext cx="1537335" cy="15722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097" tIns="38097" rIns="38097" bIns="38097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1756" name="TextBox 27@|17FFC:16777215|FBC:16777215|LFC:16777215|LBC:16777215"/>
          <p:cNvSpPr txBox="1">
            <a:spLocks noChangeArrowheads="1"/>
          </p:cNvSpPr>
          <p:nvPr/>
        </p:nvSpPr>
        <p:spPr bwMode="auto">
          <a:xfrm>
            <a:off x="9796145" y="4433570"/>
            <a:ext cx="1057275" cy="5537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 defTabSz="607695" eaLnBrk="1" hangingPunct="1"/>
            <a:r>
              <a:rPr lang="en-US" altLang="en-GB" sz="36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</a:rPr>
              <a:t>- </a:t>
            </a:r>
            <a:r>
              <a:rPr lang="en-GB" altLang="zh-CN" sz="36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</a:rPr>
              <a:t>4 </a:t>
            </a:r>
            <a:r>
              <a:rPr lang="en-US" altLang="en-GB" sz="36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</a:rPr>
              <a:t>-</a:t>
            </a:r>
          </a:p>
        </p:txBody>
      </p:sp>
      <p:sp>
        <p:nvSpPr>
          <p:cNvPr id="14" name="文本框 22"/>
          <p:cNvSpPr txBox="1"/>
          <p:nvPr/>
        </p:nvSpPr>
        <p:spPr>
          <a:xfrm flipH="1">
            <a:off x="815340" y="4984750"/>
            <a:ext cx="210375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5" name="文本框 22"/>
          <p:cNvSpPr txBox="1"/>
          <p:nvPr/>
        </p:nvSpPr>
        <p:spPr>
          <a:xfrm flipH="1">
            <a:off x="3634740" y="4984750"/>
            <a:ext cx="210375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20" name="文本框 22"/>
          <p:cNvSpPr txBox="1"/>
          <p:nvPr/>
        </p:nvSpPr>
        <p:spPr>
          <a:xfrm flipH="1">
            <a:off x="6454140" y="4984750"/>
            <a:ext cx="210375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26" name="文本框 22"/>
          <p:cNvSpPr txBox="1"/>
          <p:nvPr/>
        </p:nvSpPr>
        <p:spPr>
          <a:xfrm flipH="1">
            <a:off x="9273540" y="4984750"/>
            <a:ext cx="210375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6" name="文本框 15"/>
          <p:cNvSpPr txBox="1"/>
          <p:nvPr/>
        </p:nvSpPr>
        <p:spPr>
          <a:xfrm flipH="1">
            <a:off x="1005840" y="1443355"/>
            <a:ext cx="1744980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2017.05.31</a:t>
            </a:r>
          </a:p>
        </p:txBody>
      </p:sp>
      <p:sp>
        <p:nvSpPr>
          <p:cNvPr id="19" name="文本框 18"/>
          <p:cNvSpPr txBox="1"/>
          <p:nvPr/>
        </p:nvSpPr>
        <p:spPr>
          <a:xfrm flipH="1">
            <a:off x="3825240" y="1443355"/>
            <a:ext cx="1744980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2017.05.31</a:t>
            </a:r>
          </a:p>
        </p:txBody>
      </p:sp>
      <p:sp>
        <p:nvSpPr>
          <p:cNvPr id="21" name="文本框 20"/>
          <p:cNvSpPr txBox="1"/>
          <p:nvPr/>
        </p:nvSpPr>
        <p:spPr>
          <a:xfrm flipH="1">
            <a:off x="6644640" y="1443355"/>
            <a:ext cx="1744980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2017.05.31</a:t>
            </a:r>
          </a:p>
        </p:txBody>
      </p:sp>
      <p:sp>
        <p:nvSpPr>
          <p:cNvPr id="22" name="文本框 21"/>
          <p:cNvSpPr txBox="1"/>
          <p:nvPr/>
        </p:nvSpPr>
        <p:spPr>
          <a:xfrm flipH="1">
            <a:off x="9464040" y="1443355"/>
            <a:ext cx="1744980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2017.05.31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1160145" y="2260600"/>
            <a:ext cx="9871710" cy="1014730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PART 2</a:t>
            </a:r>
            <a:r>
              <a:rPr lang="en-US" altLang="zh-CN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</a:p>
        </p:txBody>
      </p:sp>
      <p:sp>
        <p:nvSpPr>
          <p:cNvPr id="5138" name="TextBox 25"/>
          <p:cNvSpPr txBox="1"/>
          <p:nvPr/>
        </p:nvSpPr>
        <p:spPr>
          <a:xfrm>
            <a:off x="4431665" y="3410585"/>
            <a:ext cx="332867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dist" fontAlgn="base"/>
            <a:r>
              <a:rPr lang="zh-CN" altLang="zh-CN" sz="360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岗位认知</a:t>
            </a:r>
            <a:endParaRPr lang="zh-CN" altLang="zh-CN" sz="3600" strike="noStrike" noProof="1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15" name="TextBox 25"/>
          <p:cNvSpPr txBox="1"/>
          <p:nvPr/>
        </p:nvSpPr>
        <p:spPr>
          <a:xfrm>
            <a:off x="4432300" y="4001135"/>
            <a:ext cx="3327400" cy="3987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dist" fontAlgn="base"/>
            <a:r>
              <a:rPr lang="zh-CN" altLang="zh-CN" sz="200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Job recognition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" name="TextBox 25"/>
          <p:cNvSpPr txBox="1"/>
          <p:nvPr/>
        </p:nvSpPr>
        <p:spPr>
          <a:xfrm>
            <a:off x="127000" y="95250"/>
            <a:ext cx="655383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 fontAlgn="base"/>
            <a:r>
              <a:rPr lang="en-US" altLang="zh-CN" sz="2400" strike="noStrike" noProof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-</a:t>
            </a:r>
            <a:r>
              <a:rPr lang="zh-CN" altLang="en-US" sz="2400" strike="noStrike" noProof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我的知识技能</a:t>
            </a:r>
            <a:r>
              <a:rPr lang="en-US" altLang="zh-CN" sz="2400" strike="noStrike" noProof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/My knowledge and skills</a:t>
            </a:r>
          </a:p>
        </p:txBody>
      </p:sp>
      <p:sp>
        <p:nvSpPr>
          <p:cNvPr id="4" name="矩形 3"/>
          <p:cNvSpPr/>
          <p:nvPr/>
        </p:nvSpPr>
        <p:spPr>
          <a:xfrm>
            <a:off x="337820" y="2265045"/>
            <a:ext cx="1219200" cy="1219200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2023745" y="1956435"/>
            <a:ext cx="84455" cy="349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2150745" y="1956435"/>
            <a:ext cx="84455" cy="349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2277745" y="1956435"/>
            <a:ext cx="84455" cy="349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2404745" y="1956435"/>
            <a:ext cx="84455" cy="349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2531745" y="1956435"/>
            <a:ext cx="84455" cy="349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2658745" y="1956435"/>
            <a:ext cx="84455" cy="349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2785745" y="1956435"/>
            <a:ext cx="84455" cy="349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2912745" y="1956435"/>
            <a:ext cx="84455" cy="34988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圆角矩形 86"/>
          <p:cNvSpPr/>
          <p:nvPr/>
        </p:nvSpPr>
        <p:spPr>
          <a:xfrm>
            <a:off x="3039745" y="1956435"/>
            <a:ext cx="84455" cy="34988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3166745" y="1956435"/>
            <a:ext cx="84455" cy="34988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文本框 75"/>
          <p:cNvSpPr txBox="1"/>
          <p:nvPr/>
        </p:nvSpPr>
        <p:spPr>
          <a:xfrm flipH="1">
            <a:off x="1750695" y="2468880"/>
            <a:ext cx="2155190" cy="9531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35585" y="2433320"/>
            <a:ext cx="14230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PS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37820" y="1619885"/>
            <a:ext cx="12192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</a:rPr>
              <a:t>70%</a:t>
            </a:r>
          </a:p>
        </p:txBody>
      </p:sp>
      <p:sp>
        <p:nvSpPr>
          <p:cNvPr id="27" name="矩形 26"/>
          <p:cNvSpPr/>
          <p:nvPr/>
        </p:nvSpPr>
        <p:spPr>
          <a:xfrm>
            <a:off x="337820" y="4733290"/>
            <a:ext cx="1219200" cy="1219200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2023745" y="4424680"/>
            <a:ext cx="84455" cy="349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>
            <a:off x="2150745" y="4424680"/>
            <a:ext cx="84455" cy="349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圆角矩形 34"/>
          <p:cNvSpPr/>
          <p:nvPr/>
        </p:nvSpPr>
        <p:spPr>
          <a:xfrm>
            <a:off x="2277745" y="4424680"/>
            <a:ext cx="84455" cy="349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圆角矩形 36"/>
          <p:cNvSpPr/>
          <p:nvPr/>
        </p:nvSpPr>
        <p:spPr>
          <a:xfrm>
            <a:off x="2404745" y="4424680"/>
            <a:ext cx="84455" cy="349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圆角矩形 37"/>
          <p:cNvSpPr/>
          <p:nvPr/>
        </p:nvSpPr>
        <p:spPr>
          <a:xfrm>
            <a:off x="2531745" y="4424680"/>
            <a:ext cx="84455" cy="349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圆角矩形 38"/>
          <p:cNvSpPr/>
          <p:nvPr/>
        </p:nvSpPr>
        <p:spPr>
          <a:xfrm>
            <a:off x="2658745" y="4424680"/>
            <a:ext cx="84455" cy="349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圆角矩形 39"/>
          <p:cNvSpPr/>
          <p:nvPr/>
        </p:nvSpPr>
        <p:spPr>
          <a:xfrm>
            <a:off x="2785745" y="4424680"/>
            <a:ext cx="84455" cy="349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圆角矩形 40"/>
          <p:cNvSpPr/>
          <p:nvPr/>
        </p:nvSpPr>
        <p:spPr>
          <a:xfrm>
            <a:off x="2912745" y="4424680"/>
            <a:ext cx="84455" cy="34988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圆角矩形 41"/>
          <p:cNvSpPr/>
          <p:nvPr/>
        </p:nvSpPr>
        <p:spPr>
          <a:xfrm>
            <a:off x="3039745" y="4424680"/>
            <a:ext cx="84455" cy="34988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圆角矩形 42"/>
          <p:cNvSpPr/>
          <p:nvPr/>
        </p:nvSpPr>
        <p:spPr>
          <a:xfrm>
            <a:off x="3166745" y="4424680"/>
            <a:ext cx="84455" cy="34988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 flipH="1">
            <a:off x="1750695" y="4937125"/>
            <a:ext cx="2155190" cy="9531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235585" y="4901565"/>
            <a:ext cx="14230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Sketch Up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337820" y="4088130"/>
            <a:ext cx="12192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</a:rPr>
              <a:t>70%</a:t>
            </a:r>
          </a:p>
        </p:txBody>
      </p:sp>
      <p:sp>
        <p:nvSpPr>
          <p:cNvPr id="71" name="矩形 70"/>
          <p:cNvSpPr/>
          <p:nvPr/>
        </p:nvSpPr>
        <p:spPr>
          <a:xfrm>
            <a:off x="4389120" y="2265045"/>
            <a:ext cx="1219200" cy="1219200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72" name="圆角矩形 71"/>
          <p:cNvSpPr/>
          <p:nvPr/>
        </p:nvSpPr>
        <p:spPr>
          <a:xfrm>
            <a:off x="6075045" y="1956435"/>
            <a:ext cx="84455" cy="349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圆角矩形 72"/>
          <p:cNvSpPr/>
          <p:nvPr/>
        </p:nvSpPr>
        <p:spPr>
          <a:xfrm>
            <a:off x="6202045" y="1956435"/>
            <a:ext cx="84455" cy="349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圆角矩形 73"/>
          <p:cNvSpPr/>
          <p:nvPr/>
        </p:nvSpPr>
        <p:spPr>
          <a:xfrm>
            <a:off x="6329045" y="1956435"/>
            <a:ext cx="84455" cy="349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圆角矩形 74"/>
          <p:cNvSpPr/>
          <p:nvPr/>
        </p:nvSpPr>
        <p:spPr>
          <a:xfrm>
            <a:off x="6456045" y="1956435"/>
            <a:ext cx="84455" cy="349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圆角矩形 76"/>
          <p:cNvSpPr/>
          <p:nvPr/>
        </p:nvSpPr>
        <p:spPr>
          <a:xfrm>
            <a:off x="6583045" y="1956435"/>
            <a:ext cx="84455" cy="349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圆角矩形 77"/>
          <p:cNvSpPr/>
          <p:nvPr/>
        </p:nvSpPr>
        <p:spPr>
          <a:xfrm>
            <a:off x="6710045" y="1956435"/>
            <a:ext cx="84455" cy="349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圆角矩形 78"/>
          <p:cNvSpPr/>
          <p:nvPr/>
        </p:nvSpPr>
        <p:spPr>
          <a:xfrm>
            <a:off x="6837045" y="1956435"/>
            <a:ext cx="84455" cy="349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圆角矩形 79"/>
          <p:cNvSpPr/>
          <p:nvPr/>
        </p:nvSpPr>
        <p:spPr>
          <a:xfrm>
            <a:off x="6964045" y="1956435"/>
            <a:ext cx="84455" cy="34988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圆角矩形 80"/>
          <p:cNvSpPr/>
          <p:nvPr/>
        </p:nvSpPr>
        <p:spPr>
          <a:xfrm>
            <a:off x="7091045" y="1956435"/>
            <a:ext cx="84455" cy="34988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圆角矩形 81"/>
          <p:cNvSpPr/>
          <p:nvPr/>
        </p:nvSpPr>
        <p:spPr>
          <a:xfrm>
            <a:off x="7218045" y="1956435"/>
            <a:ext cx="84455" cy="34988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文本框 83"/>
          <p:cNvSpPr txBox="1"/>
          <p:nvPr/>
        </p:nvSpPr>
        <p:spPr>
          <a:xfrm flipH="1">
            <a:off x="5801995" y="2468880"/>
            <a:ext cx="2155190" cy="9531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4286885" y="2433320"/>
            <a:ext cx="14230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天正</a:t>
            </a:r>
          </a:p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建筑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4389120" y="1619885"/>
            <a:ext cx="12192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</a:rPr>
              <a:t>70%</a:t>
            </a:r>
          </a:p>
        </p:txBody>
      </p:sp>
      <p:sp>
        <p:nvSpPr>
          <p:cNvPr id="91" name="矩形 90"/>
          <p:cNvSpPr/>
          <p:nvPr/>
        </p:nvSpPr>
        <p:spPr>
          <a:xfrm>
            <a:off x="4389120" y="4733290"/>
            <a:ext cx="1219200" cy="1219200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93" name="圆角矩形 92"/>
          <p:cNvSpPr/>
          <p:nvPr/>
        </p:nvSpPr>
        <p:spPr>
          <a:xfrm>
            <a:off x="6075045" y="4424680"/>
            <a:ext cx="84455" cy="349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圆角矩形 94"/>
          <p:cNvSpPr/>
          <p:nvPr/>
        </p:nvSpPr>
        <p:spPr>
          <a:xfrm>
            <a:off x="6202045" y="4424680"/>
            <a:ext cx="84455" cy="349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圆角矩形 96"/>
          <p:cNvSpPr/>
          <p:nvPr/>
        </p:nvSpPr>
        <p:spPr>
          <a:xfrm>
            <a:off x="6329045" y="4424680"/>
            <a:ext cx="84455" cy="349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圆角矩形 97"/>
          <p:cNvSpPr/>
          <p:nvPr/>
        </p:nvSpPr>
        <p:spPr>
          <a:xfrm>
            <a:off x="6456045" y="4424680"/>
            <a:ext cx="84455" cy="349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圆角矩形 98"/>
          <p:cNvSpPr/>
          <p:nvPr/>
        </p:nvSpPr>
        <p:spPr>
          <a:xfrm>
            <a:off x="6583045" y="4424680"/>
            <a:ext cx="84455" cy="349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圆角矩形 99"/>
          <p:cNvSpPr/>
          <p:nvPr/>
        </p:nvSpPr>
        <p:spPr>
          <a:xfrm>
            <a:off x="6710045" y="4424680"/>
            <a:ext cx="84455" cy="349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圆角矩形 100"/>
          <p:cNvSpPr/>
          <p:nvPr/>
        </p:nvSpPr>
        <p:spPr>
          <a:xfrm>
            <a:off x="6837045" y="4424680"/>
            <a:ext cx="84455" cy="349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圆角矩形 101"/>
          <p:cNvSpPr/>
          <p:nvPr/>
        </p:nvSpPr>
        <p:spPr>
          <a:xfrm>
            <a:off x="6964045" y="4424680"/>
            <a:ext cx="84455" cy="34988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圆角矩形 102"/>
          <p:cNvSpPr/>
          <p:nvPr/>
        </p:nvSpPr>
        <p:spPr>
          <a:xfrm>
            <a:off x="7091045" y="4424680"/>
            <a:ext cx="84455" cy="34988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圆角矩形 103"/>
          <p:cNvSpPr/>
          <p:nvPr/>
        </p:nvSpPr>
        <p:spPr>
          <a:xfrm>
            <a:off x="7218045" y="4424680"/>
            <a:ext cx="84455" cy="34988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文本框 107"/>
          <p:cNvSpPr txBox="1"/>
          <p:nvPr/>
        </p:nvSpPr>
        <p:spPr>
          <a:xfrm flipH="1">
            <a:off x="5801995" y="4937125"/>
            <a:ext cx="2155190" cy="9531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44" name="文本框 143"/>
          <p:cNvSpPr txBox="1"/>
          <p:nvPr/>
        </p:nvSpPr>
        <p:spPr>
          <a:xfrm>
            <a:off x="4286885" y="4901565"/>
            <a:ext cx="14230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AI</a:t>
            </a:r>
          </a:p>
        </p:txBody>
      </p:sp>
      <p:sp>
        <p:nvSpPr>
          <p:cNvPr id="145" name="文本框 144"/>
          <p:cNvSpPr txBox="1"/>
          <p:nvPr/>
        </p:nvSpPr>
        <p:spPr>
          <a:xfrm>
            <a:off x="4389120" y="4088130"/>
            <a:ext cx="12192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</a:rPr>
              <a:t>70%</a:t>
            </a:r>
          </a:p>
        </p:txBody>
      </p:sp>
      <p:sp>
        <p:nvSpPr>
          <p:cNvPr id="160" name="矩形 159"/>
          <p:cNvSpPr/>
          <p:nvPr/>
        </p:nvSpPr>
        <p:spPr>
          <a:xfrm>
            <a:off x="8376920" y="2306320"/>
            <a:ext cx="1219200" cy="1219200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161" name="圆角矩形 160"/>
          <p:cNvSpPr/>
          <p:nvPr/>
        </p:nvSpPr>
        <p:spPr>
          <a:xfrm>
            <a:off x="10062845" y="1997710"/>
            <a:ext cx="84455" cy="349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圆角矩形 161"/>
          <p:cNvSpPr/>
          <p:nvPr/>
        </p:nvSpPr>
        <p:spPr>
          <a:xfrm>
            <a:off x="10189845" y="1997710"/>
            <a:ext cx="84455" cy="349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" name="圆角矩形 162"/>
          <p:cNvSpPr/>
          <p:nvPr/>
        </p:nvSpPr>
        <p:spPr>
          <a:xfrm>
            <a:off x="10316845" y="1997710"/>
            <a:ext cx="84455" cy="349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圆角矩形 163"/>
          <p:cNvSpPr/>
          <p:nvPr/>
        </p:nvSpPr>
        <p:spPr>
          <a:xfrm>
            <a:off x="10443845" y="1997710"/>
            <a:ext cx="84455" cy="349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圆角矩形 164"/>
          <p:cNvSpPr/>
          <p:nvPr/>
        </p:nvSpPr>
        <p:spPr>
          <a:xfrm>
            <a:off x="10570845" y="1997710"/>
            <a:ext cx="84455" cy="349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圆角矩形 165"/>
          <p:cNvSpPr/>
          <p:nvPr/>
        </p:nvSpPr>
        <p:spPr>
          <a:xfrm>
            <a:off x="10697845" y="1997710"/>
            <a:ext cx="84455" cy="349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圆角矩形 166"/>
          <p:cNvSpPr/>
          <p:nvPr/>
        </p:nvSpPr>
        <p:spPr>
          <a:xfrm>
            <a:off x="10824845" y="1997710"/>
            <a:ext cx="84455" cy="349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圆角矩形 167"/>
          <p:cNvSpPr/>
          <p:nvPr/>
        </p:nvSpPr>
        <p:spPr>
          <a:xfrm>
            <a:off x="10951845" y="1997710"/>
            <a:ext cx="84455" cy="34988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圆角矩形 168"/>
          <p:cNvSpPr/>
          <p:nvPr/>
        </p:nvSpPr>
        <p:spPr>
          <a:xfrm>
            <a:off x="11078845" y="1997710"/>
            <a:ext cx="84455" cy="34988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圆角矩形 169"/>
          <p:cNvSpPr/>
          <p:nvPr/>
        </p:nvSpPr>
        <p:spPr>
          <a:xfrm>
            <a:off x="11205845" y="1997710"/>
            <a:ext cx="84455" cy="34988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文本框 170"/>
          <p:cNvSpPr txBox="1"/>
          <p:nvPr/>
        </p:nvSpPr>
        <p:spPr>
          <a:xfrm flipH="1">
            <a:off x="9789795" y="2510155"/>
            <a:ext cx="2155190" cy="9531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72" name="文本框 171"/>
          <p:cNvSpPr txBox="1"/>
          <p:nvPr/>
        </p:nvSpPr>
        <p:spPr>
          <a:xfrm>
            <a:off x="8274685" y="2474595"/>
            <a:ext cx="14230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天正</a:t>
            </a:r>
          </a:p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建筑</a:t>
            </a:r>
          </a:p>
        </p:txBody>
      </p:sp>
      <p:sp>
        <p:nvSpPr>
          <p:cNvPr id="173" name="文本框 172"/>
          <p:cNvSpPr txBox="1"/>
          <p:nvPr/>
        </p:nvSpPr>
        <p:spPr>
          <a:xfrm>
            <a:off x="8376920" y="1661160"/>
            <a:ext cx="12192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</a:rPr>
              <a:t>70%</a:t>
            </a:r>
          </a:p>
        </p:txBody>
      </p:sp>
      <p:sp>
        <p:nvSpPr>
          <p:cNvPr id="174" name="矩形 173"/>
          <p:cNvSpPr/>
          <p:nvPr/>
        </p:nvSpPr>
        <p:spPr>
          <a:xfrm>
            <a:off x="8376920" y="4774565"/>
            <a:ext cx="1219200" cy="1219200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175" name="圆角矩形 174"/>
          <p:cNvSpPr/>
          <p:nvPr/>
        </p:nvSpPr>
        <p:spPr>
          <a:xfrm>
            <a:off x="10062845" y="4465955"/>
            <a:ext cx="84455" cy="349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圆角矩形 175"/>
          <p:cNvSpPr/>
          <p:nvPr/>
        </p:nvSpPr>
        <p:spPr>
          <a:xfrm>
            <a:off x="10189845" y="4465955"/>
            <a:ext cx="84455" cy="349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7" name="圆角矩形 176"/>
          <p:cNvSpPr/>
          <p:nvPr/>
        </p:nvSpPr>
        <p:spPr>
          <a:xfrm>
            <a:off x="10316845" y="4465955"/>
            <a:ext cx="84455" cy="349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8" name="圆角矩形 177"/>
          <p:cNvSpPr/>
          <p:nvPr/>
        </p:nvSpPr>
        <p:spPr>
          <a:xfrm>
            <a:off x="10443845" y="4465955"/>
            <a:ext cx="84455" cy="349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9" name="圆角矩形 178"/>
          <p:cNvSpPr/>
          <p:nvPr/>
        </p:nvSpPr>
        <p:spPr>
          <a:xfrm>
            <a:off x="10570845" y="4465955"/>
            <a:ext cx="84455" cy="349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0" name="圆角矩形 179"/>
          <p:cNvSpPr/>
          <p:nvPr/>
        </p:nvSpPr>
        <p:spPr>
          <a:xfrm>
            <a:off x="10697845" y="4465955"/>
            <a:ext cx="84455" cy="349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1" name="圆角矩形 180"/>
          <p:cNvSpPr/>
          <p:nvPr/>
        </p:nvSpPr>
        <p:spPr>
          <a:xfrm>
            <a:off x="10824845" y="4465955"/>
            <a:ext cx="84455" cy="349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2" name="圆角矩形 181"/>
          <p:cNvSpPr/>
          <p:nvPr/>
        </p:nvSpPr>
        <p:spPr>
          <a:xfrm>
            <a:off x="10951845" y="4465955"/>
            <a:ext cx="84455" cy="34988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3" name="圆角矩形 182"/>
          <p:cNvSpPr/>
          <p:nvPr/>
        </p:nvSpPr>
        <p:spPr>
          <a:xfrm>
            <a:off x="11078845" y="4465955"/>
            <a:ext cx="84455" cy="34988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" name="圆角矩形 183"/>
          <p:cNvSpPr/>
          <p:nvPr/>
        </p:nvSpPr>
        <p:spPr>
          <a:xfrm>
            <a:off x="11205845" y="4465955"/>
            <a:ext cx="84455" cy="34988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5" name="文本框 184"/>
          <p:cNvSpPr txBox="1"/>
          <p:nvPr/>
        </p:nvSpPr>
        <p:spPr>
          <a:xfrm flipH="1">
            <a:off x="9789795" y="4978400"/>
            <a:ext cx="2155190" cy="9531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86" name="文本框 185"/>
          <p:cNvSpPr txBox="1"/>
          <p:nvPr/>
        </p:nvSpPr>
        <p:spPr>
          <a:xfrm>
            <a:off x="8274685" y="4942840"/>
            <a:ext cx="14230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AI</a:t>
            </a:r>
          </a:p>
        </p:txBody>
      </p:sp>
      <p:sp>
        <p:nvSpPr>
          <p:cNvPr id="187" name="文本框 186"/>
          <p:cNvSpPr txBox="1"/>
          <p:nvPr/>
        </p:nvSpPr>
        <p:spPr>
          <a:xfrm>
            <a:off x="8376920" y="4129405"/>
            <a:ext cx="12192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</a:rPr>
              <a:t>70%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" name="TextBox 25"/>
          <p:cNvSpPr txBox="1"/>
          <p:nvPr/>
        </p:nvSpPr>
        <p:spPr>
          <a:xfrm>
            <a:off x="127000" y="95250"/>
            <a:ext cx="655383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 fontAlgn="base"/>
            <a:r>
              <a:rPr lang="en-US" altLang="zh-CN" sz="2400" strike="noStrike" noProof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-</a:t>
            </a:r>
            <a:r>
              <a:rPr lang="zh-CN" altLang="en-US" sz="2400" strike="noStrike" noProof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解决问题的能力</a:t>
            </a:r>
            <a:r>
              <a:rPr lang="en-US" altLang="zh-CN" sz="2400" strike="noStrike" noProof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/Ability to solve problems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544570" y="1126490"/>
            <a:ext cx="5102860" cy="4993640"/>
            <a:chOff x="5686" y="1481"/>
            <a:chExt cx="8036" cy="7864"/>
          </a:xfrm>
          <a:noFill/>
        </p:grpSpPr>
        <p:sp>
          <p:nvSpPr>
            <p:cNvPr id="2" name="正五边形 1"/>
            <p:cNvSpPr/>
            <p:nvPr/>
          </p:nvSpPr>
          <p:spPr>
            <a:xfrm>
              <a:off x="8493" y="1481"/>
              <a:ext cx="2213" cy="2107"/>
            </a:xfrm>
            <a:prstGeom prst="pentag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正五边形 3"/>
            <p:cNvSpPr/>
            <p:nvPr/>
          </p:nvSpPr>
          <p:spPr>
            <a:xfrm rot="4320000">
              <a:off x="5633" y="3700"/>
              <a:ext cx="2213" cy="2107"/>
            </a:xfrm>
            <a:prstGeom prst="pentag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正五边形 5"/>
            <p:cNvSpPr/>
            <p:nvPr/>
          </p:nvSpPr>
          <p:spPr>
            <a:xfrm rot="4320000">
              <a:off x="6764" y="7185"/>
              <a:ext cx="2213" cy="2107"/>
            </a:xfrm>
            <a:prstGeom prst="pentag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正五边形 9"/>
            <p:cNvSpPr/>
            <p:nvPr/>
          </p:nvSpPr>
          <p:spPr>
            <a:xfrm rot="4320000">
              <a:off x="11562" y="3700"/>
              <a:ext cx="2213" cy="2107"/>
            </a:xfrm>
            <a:prstGeom prst="pentag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正五边形 11"/>
            <p:cNvSpPr/>
            <p:nvPr/>
          </p:nvSpPr>
          <p:spPr>
            <a:xfrm rot="4320000">
              <a:off x="10446" y="7168"/>
              <a:ext cx="2213" cy="2107"/>
            </a:xfrm>
            <a:prstGeom prst="pentag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正五边形 6"/>
          <p:cNvSpPr/>
          <p:nvPr/>
        </p:nvSpPr>
        <p:spPr>
          <a:xfrm flipV="1">
            <a:off x="4686300" y="2654300"/>
            <a:ext cx="2708275" cy="2708275"/>
          </a:xfrm>
          <a:prstGeom prst="pent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向上箭头"/>
          <p:cNvSpPr/>
          <p:nvPr/>
        </p:nvSpPr>
        <p:spPr>
          <a:xfrm rot="480000" flipH="1" flipV="1">
            <a:off x="4646295" y="2082800"/>
            <a:ext cx="639445" cy="639445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向上箭头"/>
          <p:cNvSpPr/>
          <p:nvPr/>
        </p:nvSpPr>
        <p:spPr>
          <a:xfrm rot="17580000" flipH="1" flipV="1">
            <a:off x="3947795" y="4090035"/>
            <a:ext cx="639445" cy="639445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向上箭头"/>
          <p:cNvSpPr/>
          <p:nvPr/>
        </p:nvSpPr>
        <p:spPr>
          <a:xfrm rot="9660000" flipH="1" flipV="1">
            <a:off x="7480935" y="4089400"/>
            <a:ext cx="639445" cy="639445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向上箭头"/>
          <p:cNvSpPr/>
          <p:nvPr/>
        </p:nvSpPr>
        <p:spPr>
          <a:xfrm rot="5040000" flipH="1" flipV="1">
            <a:off x="6764020" y="2073275"/>
            <a:ext cx="639445" cy="639445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向上箭头"/>
          <p:cNvSpPr/>
          <p:nvPr/>
        </p:nvSpPr>
        <p:spPr>
          <a:xfrm rot="13680000" flipH="1" flipV="1">
            <a:off x="5678805" y="5384800"/>
            <a:ext cx="639445" cy="639445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 flipH="1">
            <a:off x="5041265" y="2861945"/>
            <a:ext cx="2002155" cy="9531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KEY</a:t>
            </a:r>
          </a:p>
          <a:p>
            <a:pPr lvl="0" algn="ctr"/>
            <a:r>
              <a:rPr lang="en-US" altLang="zh-CN" sz="2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WORD</a:t>
            </a:r>
          </a:p>
        </p:txBody>
      </p:sp>
      <p:sp>
        <p:nvSpPr>
          <p:cNvPr id="33" name="文本框 22"/>
          <p:cNvSpPr txBox="1"/>
          <p:nvPr/>
        </p:nvSpPr>
        <p:spPr>
          <a:xfrm flipH="1">
            <a:off x="4925695" y="3841115"/>
            <a:ext cx="215265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本模板精心设计，模板所有素材均可自由编辑替换移动。</a:t>
            </a:r>
          </a:p>
        </p:txBody>
      </p:sp>
      <p:sp>
        <p:nvSpPr>
          <p:cNvPr id="27674" name="稻壳儿小白白(http://dwz.cn/Wu2UP)"/>
          <p:cNvSpPr/>
          <p:nvPr/>
        </p:nvSpPr>
        <p:spPr>
          <a:xfrm>
            <a:off x="3848100" y="2961005"/>
            <a:ext cx="585470" cy="611505"/>
          </a:xfrm>
          <a:custGeom>
            <a:avLst/>
            <a:gdLst/>
            <a:ahLst/>
            <a:cxnLst>
              <a:cxn ang="0">
                <a:pos x="140950" y="275190"/>
              </a:cxn>
              <a:cxn ang="0">
                <a:pos x="33560" y="228206"/>
              </a:cxn>
              <a:cxn ang="0">
                <a:pos x="33560" y="214782"/>
              </a:cxn>
              <a:cxn ang="0">
                <a:pos x="60407" y="194647"/>
              </a:cxn>
              <a:cxn ang="0">
                <a:pos x="60407" y="194647"/>
              </a:cxn>
              <a:cxn ang="0">
                <a:pos x="67119" y="194647"/>
              </a:cxn>
              <a:cxn ang="0">
                <a:pos x="140950" y="228206"/>
              </a:cxn>
              <a:cxn ang="0">
                <a:pos x="228206" y="134239"/>
              </a:cxn>
              <a:cxn ang="0">
                <a:pos x="140950" y="46984"/>
              </a:cxn>
              <a:cxn ang="0">
                <a:pos x="73831" y="67120"/>
              </a:cxn>
              <a:cxn ang="0">
                <a:pos x="100679" y="93967"/>
              </a:cxn>
              <a:cxn ang="0">
                <a:pos x="100679" y="107391"/>
              </a:cxn>
              <a:cxn ang="0">
                <a:pos x="93967" y="114103"/>
              </a:cxn>
              <a:cxn ang="0">
                <a:pos x="13424" y="114103"/>
              </a:cxn>
              <a:cxn ang="0">
                <a:pos x="0" y="100679"/>
              </a:cxn>
              <a:cxn ang="0">
                <a:pos x="0" y="20136"/>
              </a:cxn>
              <a:cxn ang="0">
                <a:pos x="6712" y="13424"/>
              </a:cxn>
              <a:cxn ang="0">
                <a:pos x="20136" y="13424"/>
              </a:cxn>
              <a:cxn ang="0">
                <a:pos x="46983" y="40272"/>
              </a:cxn>
              <a:cxn ang="0">
                <a:pos x="140950" y="0"/>
              </a:cxn>
              <a:cxn ang="0">
                <a:pos x="275189" y="134239"/>
              </a:cxn>
              <a:cxn ang="0">
                <a:pos x="140950" y="275190"/>
              </a:cxn>
            </a:cxnLst>
            <a:rect l="0" t="0" r="0" b="0"/>
            <a:pathLst>
              <a:path w="41" h="41">
                <a:moveTo>
                  <a:pt x="21" y="41"/>
                </a:moveTo>
                <a:cubicBezTo>
                  <a:pt x="15" y="41"/>
                  <a:pt x="9" y="38"/>
                  <a:pt x="5" y="34"/>
                </a:cubicBezTo>
                <a:cubicBezTo>
                  <a:pt x="5" y="33"/>
                  <a:pt x="5" y="33"/>
                  <a:pt x="5" y="32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13" y="32"/>
                  <a:pt x="16" y="34"/>
                  <a:pt x="21" y="34"/>
                </a:cubicBezTo>
                <a:cubicBezTo>
                  <a:pt x="28" y="34"/>
                  <a:pt x="34" y="28"/>
                  <a:pt x="34" y="20"/>
                </a:cubicBezTo>
                <a:cubicBezTo>
                  <a:pt x="34" y="13"/>
                  <a:pt x="28" y="7"/>
                  <a:pt x="21" y="7"/>
                </a:cubicBezTo>
                <a:cubicBezTo>
                  <a:pt x="17" y="7"/>
                  <a:pt x="14" y="8"/>
                  <a:pt x="11" y="10"/>
                </a:cubicBezTo>
                <a:cubicBezTo>
                  <a:pt x="15" y="14"/>
                  <a:pt x="15" y="14"/>
                  <a:pt x="15" y="14"/>
                </a:cubicBezTo>
                <a:cubicBezTo>
                  <a:pt x="16" y="15"/>
                  <a:pt x="16" y="15"/>
                  <a:pt x="15" y="16"/>
                </a:cubicBezTo>
                <a:cubicBezTo>
                  <a:pt x="15" y="17"/>
                  <a:pt x="15" y="17"/>
                  <a:pt x="14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7"/>
                  <a:pt x="0" y="16"/>
                  <a:pt x="0" y="15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1" y="2"/>
                  <a:pt x="1" y="2"/>
                </a:cubicBezTo>
                <a:cubicBezTo>
                  <a:pt x="2" y="1"/>
                  <a:pt x="3" y="2"/>
                  <a:pt x="3" y="2"/>
                </a:cubicBezTo>
                <a:cubicBezTo>
                  <a:pt x="7" y="6"/>
                  <a:pt x="7" y="6"/>
                  <a:pt x="7" y="6"/>
                </a:cubicBezTo>
                <a:cubicBezTo>
                  <a:pt x="10" y="2"/>
                  <a:pt x="15" y="0"/>
                  <a:pt x="21" y="0"/>
                </a:cubicBezTo>
                <a:cubicBezTo>
                  <a:pt x="32" y="0"/>
                  <a:pt x="41" y="9"/>
                  <a:pt x="41" y="20"/>
                </a:cubicBezTo>
                <a:cubicBezTo>
                  <a:pt x="41" y="32"/>
                  <a:pt x="32" y="41"/>
                  <a:pt x="21" y="4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79" name="稻壳儿小白白(http://dwz.cn/Wu2UP)"/>
          <p:cNvSpPr/>
          <p:nvPr/>
        </p:nvSpPr>
        <p:spPr>
          <a:xfrm>
            <a:off x="5762625" y="1588135"/>
            <a:ext cx="471805" cy="566420"/>
          </a:xfrm>
          <a:custGeom>
            <a:avLst/>
            <a:gdLst/>
            <a:ahLst/>
            <a:cxnLst>
              <a:cxn ang="0">
                <a:pos x="275189" y="220680"/>
              </a:cxn>
              <a:cxn ang="0">
                <a:pos x="214782" y="280865"/>
              </a:cxn>
              <a:cxn ang="0">
                <a:pos x="161086" y="220680"/>
              </a:cxn>
              <a:cxn ang="0">
                <a:pos x="161086" y="213992"/>
              </a:cxn>
              <a:cxn ang="0">
                <a:pos x="93967" y="180556"/>
              </a:cxn>
              <a:cxn ang="0">
                <a:pos x="53695" y="200618"/>
              </a:cxn>
              <a:cxn ang="0">
                <a:pos x="0" y="140433"/>
              </a:cxn>
              <a:cxn ang="0">
                <a:pos x="53695" y="80247"/>
              </a:cxn>
              <a:cxn ang="0">
                <a:pos x="93967" y="100309"/>
              </a:cxn>
              <a:cxn ang="0">
                <a:pos x="161086" y="66873"/>
              </a:cxn>
              <a:cxn ang="0">
                <a:pos x="161086" y="60185"/>
              </a:cxn>
              <a:cxn ang="0">
                <a:pos x="214782" y="0"/>
              </a:cxn>
              <a:cxn ang="0">
                <a:pos x="275189" y="60185"/>
              </a:cxn>
              <a:cxn ang="0">
                <a:pos x="214782" y="120371"/>
              </a:cxn>
              <a:cxn ang="0">
                <a:pos x="174510" y="100309"/>
              </a:cxn>
              <a:cxn ang="0">
                <a:pos x="114103" y="133745"/>
              </a:cxn>
              <a:cxn ang="0">
                <a:pos x="114103" y="140433"/>
              </a:cxn>
              <a:cxn ang="0">
                <a:pos x="114103" y="147120"/>
              </a:cxn>
              <a:cxn ang="0">
                <a:pos x="174510" y="180556"/>
              </a:cxn>
              <a:cxn ang="0">
                <a:pos x="214782" y="160494"/>
              </a:cxn>
              <a:cxn ang="0">
                <a:pos x="275189" y="220680"/>
              </a:cxn>
            </a:cxnLst>
            <a:rect l="0" t="0" r="0" b="0"/>
            <a:pathLst>
              <a:path w="41" h="42">
                <a:moveTo>
                  <a:pt x="41" y="33"/>
                </a:moveTo>
                <a:cubicBezTo>
                  <a:pt x="41" y="38"/>
                  <a:pt x="37" y="42"/>
                  <a:pt x="32" y="42"/>
                </a:cubicBezTo>
                <a:cubicBezTo>
                  <a:pt x="28" y="42"/>
                  <a:pt x="24" y="38"/>
                  <a:pt x="24" y="33"/>
                </a:cubicBezTo>
                <a:cubicBezTo>
                  <a:pt x="24" y="33"/>
                  <a:pt x="24" y="32"/>
                  <a:pt x="24" y="32"/>
                </a:cubicBezTo>
                <a:cubicBezTo>
                  <a:pt x="14" y="27"/>
                  <a:pt x="14" y="27"/>
                  <a:pt x="14" y="27"/>
                </a:cubicBezTo>
                <a:cubicBezTo>
                  <a:pt x="13" y="29"/>
                  <a:pt x="11" y="30"/>
                  <a:pt x="8" y="30"/>
                </a:cubicBezTo>
                <a:cubicBezTo>
                  <a:pt x="4" y="30"/>
                  <a:pt x="0" y="26"/>
                  <a:pt x="0" y="21"/>
                </a:cubicBezTo>
                <a:cubicBezTo>
                  <a:pt x="0" y="16"/>
                  <a:pt x="4" y="12"/>
                  <a:pt x="8" y="12"/>
                </a:cubicBezTo>
                <a:cubicBezTo>
                  <a:pt x="11" y="12"/>
                  <a:pt x="13" y="13"/>
                  <a:pt x="14" y="15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4" y="9"/>
                  <a:pt x="24" y="9"/>
                </a:cubicBezTo>
                <a:cubicBezTo>
                  <a:pt x="24" y="4"/>
                  <a:pt x="28" y="0"/>
                  <a:pt x="32" y="0"/>
                </a:cubicBezTo>
                <a:cubicBezTo>
                  <a:pt x="37" y="0"/>
                  <a:pt x="41" y="4"/>
                  <a:pt x="41" y="9"/>
                </a:cubicBezTo>
                <a:cubicBezTo>
                  <a:pt x="41" y="14"/>
                  <a:pt x="37" y="18"/>
                  <a:pt x="32" y="18"/>
                </a:cubicBezTo>
                <a:cubicBezTo>
                  <a:pt x="30" y="18"/>
                  <a:pt x="28" y="17"/>
                  <a:pt x="26" y="15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0"/>
                  <a:pt x="17" y="21"/>
                  <a:pt x="17" y="21"/>
                </a:cubicBezTo>
                <a:cubicBezTo>
                  <a:pt x="17" y="21"/>
                  <a:pt x="17" y="22"/>
                  <a:pt x="17" y="22"/>
                </a:cubicBezTo>
                <a:cubicBezTo>
                  <a:pt x="26" y="27"/>
                  <a:pt x="26" y="27"/>
                  <a:pt x="26" y="27"/>
                </a:cubicBezTo>
                <a:cubicBezTo>
                  <a:pt x="28" y="25"/>
                  <a:pt x="30" y="24"/>
                  <a:pt x="32" y="24"/>
                </a:cubicBezTo>
                <a:cubicBezTo>
                  <a:pt x="37" y="24"/>
                  <a:pt x="41" y="28"/>
                  <a:pt x="41" y="3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717" name="稻壳儿小白白(http://dwz.cn/Wu2UP)"/>
          <p:cNvSpPr>
            <a:spLocks noEditPoints="1"/>
          </p:cNvSpPr>
          <p:nvPr/>
        </p:nvSpPr>
        <p:spPr>
          <a:xfrm>
            <a:off x="7712075" y="2836545"/>
            <a:ext cx="495300" cy="735965"/>
          </a:xfrm>
          <a:custGeom>
            <a:avLst/>
            <a:gdLst/>
            <a:ahLst/>
            <a:cxnLst>
              <a:cxn ang="0">
                <a:pos x="246821" y="60408"/>
              </a:cxn>
              <a:cxn ang="0">
                <a:pos x="246821" y="67120"/>
              </a:cxn>
              <a:cxn ang="0">
                <a:pos x="226808" y="67120"/>
              </a:cxn>
              <a:cxn ang="0">
                <a:pos x="226808" y="234918"/>
              </a:cxn>
              <a:cxn ang="0">
                <a:pos x="200125" y="275190"/>
              </a:cxn>
              <a:cxn ang="0">
                <a:pos x="46696" y="275190"/>
              </a:cxn>
              <a:cxn ang="0">
                <a:pos x="20013" y="234918"/>
              </a:cxn>
              <a:cxn ang="0">
                <a:pos x="20013" y="67120"/>
              </a:cxn>
              <a:cxn ang="0">
                <a:pos x="6671" y="67120"/>
              </a:cxn>
              <a:cxn ang="0">
                <a:pos x="0" y="60408"/>
              </a:cxn>
              <a:cxn ang="0">
                <a:pos x="0" y="46984"/>
              </a:cxn>
              <a:cxn ang="0">
                <a:pos x="6671" y="46984"/>
              </a:cxn>
              <a:cxn ang="0">
                <a:pos x="60038" y="46984"/>
              </a:cxn>
              <a:cxn ang="0">
                <a:pos x="73379" y="13424"/>
              </a:cxn>
              <a:cxn ang="0">
                <a:pos x="93392" y="0"/>
              </a:cxn>
              <a:cxn ang="0">
                <a:pos x="153429" y="0"/>
              </a:cxn>
              <a:cxn ang="0">
                <a:pos x="173442" y="13424"/>
              </a:cxn>
              <a:cxn ang="0">
                <a:pos x="186783" y="46984"/>
              </a:cxn>
              <a:cxn ang="0">
                <a:pos x="246821" y="46984"/>
              </a:cxn>
              <a:cxn ang="0">
                <a:pos x="246821" y="46984"/>
              </a:cxn>
              <a:cxn ang="0">
                <a:pos x="246821" y="60408"/>
              </a:cxn>
              <a:cxn ang="0">
                <a:pos x="206796" y="67120"/>
              </a:cxn>
              <a:cxn ang="0">
                <a:pos x="46696" y="67120"/>
              </a:cxn>
              <a:cxn ang="0">
                <a:pos x="46696" y="234918"/>
              </a:cxn>
              <a:cxn ang="0">
                <a:pos x="46696" y="248342"/>
              </a:cxn>
              <a:cxn ang="0">
                <a:pos x="200125" y="248342"/>
              </a:cxn>
              <a:cxn ang="0">
                <a:pos x="206796" y="234918"/>
              </a:cxn>
              <a:cxn ang="0">
                <a:pos x="206796" y="67120"/>
              </a:cxn>
              <a:cxn ang="0">
                <a:pos x="86721" y="208070"/>
              </a:cxn>
              <a:cxn ang="0">
                <a:pos x="86721" y="214782"/>
              </a:cxn>
              <a:cxn ang="0">
                <a:pos x="73379" y="214782"/>
              </a:cxn>
              <a:cxn ang="0">
                <a:pos x="66708" y="208070"/>
              </a:cxn>
              <a:cxn ang="0">
                <a:pos x="66708" y="107391"/>
              </a:cxn>
              <a:cxn ang="0">
                <a:pos x="73379" y="100679"/>
              </a:cxn>
              <a:cxn ang="0">
                <a:pos x="86721" y="100679"/>
              </a:cxn>
              <a:cxn ang="0">
                <a:pos x="86721" y="107391"/>
              </a:cxn>
              <a:cxn ang="0">
                <a:pos x="86721" y="208070"/>
              </a:cxn>
              <a:cxn ang="0">
                <a:pos x="166771" y="46984"/>
              </a:cxn>
              <a:cxn ang="0">
                <a:pos x="153429" y="20136"/>
              </a:cxn>
              <a:cxn ang="0">
                <a:pos x="153429" y="20136"/>
              </a:cxn>
              <a:cxn ang="0">
                <a:pos x="93392" y="20136"/>
              </a:cxn>
              <a:cxn ang="0">
                <a:pos x="93392" y="20136"/>
              </a:cxn>
              <a:cxn ang="0">
                <a:pos x="86721" y="46984"/>
              </a:cxn>
              <a:cxn ang="0">
                <a:pos x="166771" y="46984"/>
              </a:cxn>
              <a:cxn ang="0">
                <a:pos x="133417" y="208070"/>
              </a:cxn>
              <a:cxn ang="0">
                <a:pos x="126746" y="214782"/>
              </a:cxn>
              <a:cxn ang="0">
                <a:pos x="120075" y="214782"/>
              </a:cxn>
              <a:cxn ang="0">
                <a:pos x="113404" y="208070"/>
              </a:cxn>
              <a:cxn ang="0">
                <a:pos x="113404" y="107391"/>
              </a:cxn>
              <a:cxn ang="0">
                <a:pos x="120075" y="100679"/>
              </a:cxn>
              <a:cxn ang="0">
                <a:pos x="126746" y="100679"/>
              </a:cxn>
              <a:cxn ang="0">
                <a:pos x="133417" y="107391"/>
              </a:cxn>
              <a:cxn ang="0">
                <a:pos x="133417" y="208070"/>
              </a:cxn>
              <a:cxn ang="0">
                <a:pos x="180113" y="208070"/>
              </a:cxn>
              <a:cxn ang="0">
                <a:pos x="173442" y="214782"/>
              </a:cxn>
              <a:cxn ang="0">
                <a:pos x="166771" y="214782"/>
              </a:cxn>
              <a:cxn ang="0">
                <a:pos x="160100" y="208070"/>
              </a:cxn>
              <a:cxn ang="0">
                <a:pos x="160100" y="107391"/>
              </a:cxn>
              <a:cxn ang="0">
                <a:pos x="166771" y="100679"/>
              </a:cxn>
              <a:cxn ang="0">
                <a:pos x="173442" y="100679"/>
              </a:cxn>
              <a:cxn ang="0">
                <a:pos x="180113" y="107391"/>
              </a:cxn>
              <a:cxn ang="0">
                <a:pos x="180113" y="208070"/>
              </a:cxn>
            </a:cxnLst>
            <a:rect l="0" t="0" r="0" b="0"/>
            <a:pathLst>
              <a:path w="37" h="41">
                <a:moveTo>
                  <a:pt x="37" y="9"/>
                </a:moveTo>
                <a:cubicBezTo>
                  <a:pt x="37" y="10"/>
                  <a:pt x="37" y="10"/>
                  <a:pt x="37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4" y="35"/>
                  <a:pt x="34" y="35"/>
                  <a:pt x="34" y="35"/>
                </a:cubicBezTo>
                <a:cubicBezTo>
                  <a:pt x="34" y="38"/>
                  <a:pt x="32" y="41"/>
                  <a:pt x="30" y="41"/>
                </a:cubicBezTo>
                <a:cubicBezTo>
                  <a:pt x="7" y="41"/>
                  <a:pt x="7" y="41"/>
                  <a:pt x="7" y="41"/>
                </a:cubicBezTo>
                <a:cubicBezTo>
                  <a:pt x="5" y="41"/>
                  <a:pt x="3" y="38"/>
                  <a:pt x="3" y="35"/>
                </a:cubicBezTo>
                <a:cubicBezTo>
                  <a:pt x="3" y="10"/>
                  <a:pt x="3" y="10"/>
                  <a:pt x="3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10"/>
                  <a:pt x="0" y="10"/>
                  <a:pt x="0" y="9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1" y="7"/>
                </a:cubicBezTo>
                <a:cubicBezTo>
                  <a:pt x="9" y="7"/>
                  <a:pt x="9" y="7"/>
                  <a:pt x="9" y="7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1"/>
                  <a:pt x="13" y="0"/>
                  <a:pt x="14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4" y="0"/>
                  <a:pt x="26" y="1"/>
                  <a:pt x="26" y="2"/>
                </a:cubicBezTo>
                <a:cubicBezTo>
                  <a:pt x="28" y="7"/>
                  <a:pt x="28" y="7"/>
                  <a:pt x="28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7"/>
                  <a:pt x="37" y="7"/>
                  <a:pt x="37" y="7"/>
                </a:cubicBezTo>
                <a:lnTo>
                  <a:pt x="37" y="9"/>
                </a:lnTo>
                <a:close/>
                <a:moveTo>
                  <a:pt x="31" y="10"/>
                </a:moveTo>
                <a:cubicBezTo>
                  <a:pt x="7" y="10"/>
                  <a:pt x="7" y="10"/>
                  <a:pt x="7" y="10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7"/>
                  <a:pt x="7" y="37"/>
                  <a:pt x="7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1" y="37"/>
                  <a:pt x="31" y="35"/>
                </a:cubicBezTo>
                <a:lnTo>
                  <a:pt x="31" y="10"/>
                </a:lnTo>
                <a:close/>
                <a:moveTo>
                  <a:pt x="13" y="31"/>
                </a:moveTo>
                <a:cubicBezTo>
                  <a:pt x="13" y="32"/>
                  <a:pt x="13" y="32"/>
                  <a:pt x="13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0" y="32"/>
                  <a:pt x="10" y="32"/>
                  <a:pt x="10" y="31"/>
                </a:cubicBezTo>
                <a:cubicBezTo>
                  <a:pt x="10" y="16"/>
                  <a:pt x="10" y="16"/>
                  <a:pt x="10" y="16"/>
                </a:cubicBezTo>
                <a:cubicBezTo>
                  <a:pt x="10" y="15"/>
                  <a:pt x="10" y="15"/>
                  <a:pt x="11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6"/>
                </a:cubicBezTo>
                <a:lnTo>
                  <a:pt x="13" y="31"/>
                </a:lnTo>
                <a:close/>
                <a:moveTo>
                  <a:pt x="25" y="7"/>
                </a:moveTo>
                <a:cubicBezTo>
                  <a:pt x="23" y="3"/>
                  <a:pt x="23" y="3"/>
                  <a:pt x="23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3" y="7"/>
                  <a:pt x="13" y="7"/>
                  <a:pt x="13" y="7"/>
                </a:cubicBezTo>
                <a:lnTo>
                  <a:pt x="25" y="7"/>
                </a:lnTo>
                <a:close/>
                <a:moveTo>
                  <a:pt x="20" y="31"/>
                </a:moveTo>
                <a:cubicBezTo>
                  <a:pt x="20" y="32"/>
                  <a:pt x="20" y="32"/>
                  <a:pt x="19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7" y="32"/>
                  <a:pt x="17" y="32"/>
                  <a:pt x="17" y="31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5"/>
                  <a:pt x="17" y="15"/>
                  <a:pt x="18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20" y="15"/>
                  <a:pt x="20" y="15"/>
                  <a:pt x="20" y="16"/>
                </a:cubicBezTo>
                <a:lnTo>
                  <a:pt x="20" y="31"/>
                </a:lnTo>
                <a:close/>
                <a:moveTo>
                  <a:pt x="27" y="31"/>
                </a:moveTo>
                <a:cubicBezTo>
                  <a:pt x="27" y="32"/>
                  <a:pt x="27" y="32"/>
                  <a:pt x="26" y="32"/>
                </a:cubicBezTo>
                <a:cubicBezTo>
                  <a:pt x="25" y="32"/>
                  <a:pt x="25" y="32"/>
                  <a:pt x="25" y="32"/>
                </a:cubicBezTo>
                <a:cubicBezTo>
                  <a:pt x="24" y="32"/>
                  <a:pt x="24" y="32"/>
                  <a:pt x="24" y="31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5"/>
                  <a:pt x="24" y="15"/>
                  <a:pt x="25" y="15"/>
                </a:cubicBezTo>
                <a:cubicBezTo>
                  <a:pt x="26" y="15"/>
                  <a:pt x="26" y="15"/>
                  <a:pt x="26" y="15"/>
                </a:cubicBezTo>
                <a:cubicBezTo>
                  <a:pt x="27" y="15"/>
                  <a:pt x="27" y="15"/>
                  <a:pt x="27" y="16"/>
                </a:cubicBezTo>
                <a:lnTo>
                  <a:pt x="27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76" name="Freeform 74"/>
          <p:cNvSpPr>
            <a:spLocks noEditPoints="1"/>
          </p:cNvSpPr>
          <p:nvPr/>
        </p:nvSpPr>
        <p:spPr>
          <a:xfrm>
            <a:off x="6897370" y="5113655"/>
            <a:ext cx="611505" cy="586740"/>
          </a:xfrm>
          <a:custGeom>
            <a:avLst/>
            <a:gdLst/>
            <a:ahLst/>
            <a:cxnLst>
              <a:cxn ang="0">
                <a:pos x="30063" y="168032"/>
              </a:cxn>
              <a:cxn ang="0">
                <a:pos x="375791" y="168032"/>
              </a:cxn>
              <a:cxn ang="0">
                <a:pos x="390822" y="168032"/>
              </a:cxn>
              <a:cxn ang="0">
                <a:pos x="455959" y="188523"/>
              </a:cxn>
              <a:cxn ang="0">
                <a:pos x="481012" y="245900"/>
              </a:cxn>
              <a:cxn ang="0">
                <a:pos x="455959" y="299179"/>
              </a:cxn>
              <a:cxn ang="0">
                <a:pos x="390822" y="319670"/>
              </a:cxn>
              <a:cxn ang="0">
                <a:pos x="345727" y="311474"/>
              </a:cxn>
              <a:cxn ang="0">
                <a:pos x="315664" y="348359"/>
              </a:cxn>
              <a:cxn ang="0">
                <a:pos x="335706" y="348359"/>
              </a:cxn>
              <a:cxn ang="0">
                <a:pos x="420886" y="348359"/>
              </a:cxn>
              <a:cxn ang="0">
                <a:pos x="355748" y="401637"/>
              </a:cxn>
              <a:cxn ang="0">
                <a:pos x="85179" y="401637"/>
              </a:cxn>
              <a:cxn ang="0">
                <a:pos x="65137" y="401637"/>
              </a:cxn>
              <a:cxn ang="0">
                <a:pos x="0" y="348359"/>
              </a:cxn>
              <a:cxn ang="0">
                <a:pos x="85179" y="348359"/>
              </a:cxn>
              <a:cxn ang="0">
                <a:pos x="105221" y="348359"/>
              </a:cxn>
              <a:cxn ang="0">
                <a:pos x="30063" y="168032"/>
              </a:cxn>
              <a:cxn ang="0">
                <a:pos x="285601" y="143442"/>
              </a:cxn>
              <a:cxn ang="0">
                <a:pos x="275580" y="24590"/>
              </a:cxn>
              <a:cxn ang="0">
                <a:pos x="285601" y="143442"/>
              </a:cxn>
              <a:cxn ang="0">
                <a:pos x="220464" y="122950"/>
              </a:cxn>
              <a:cxn ang="0">
                <a:pos x="215453" y="0"/>
              </a:cxn>
              <a:cxn ang="0">
                <a:pos x="220464" y="122950"/>
              </a:cxn>
              <a:cxn ang="0">
                <a:pos x="155327" y="139343"/>
              </a:cxn>
              <a:cxn ang="0">
                <a:pos x="150316" y="16393"/>
              </a:cxn>
              <a:cxn ang="0">
                <a:pos x="155327" y="139343"/>
              </a:cxn>
              <a:cxn ang="0">
                <a:pos x="80169" y="217212"/>
              </a:cxn>
              <a:cxn ang="0">
                <a:pos x="130274" y="323769"/>
              </a:cxn>
              <a:cxn ang="0">
                <a:pos x="170358" y="303277"/>
              </a:cxn>
              <a:cxn ang="0">
                <a:pos x="125264" y="209015"/>
              </a:cxn>
              <a:cxn ang="0">
                <a:pos x="80169" y="217212"/>
              </a:cxn>
              <a:cxn ang="0">
                <a:pos x="390822" y="204917"/>
              </a:cxn>
              <a:cxn ang="0">
                <a:pos x="365770" y="278687"/>
              </a:cxn>
              <a:cxn ang="0">
                <a:pos x="390822" y="282785"/>
              </a:cxn>
              <a:cxn ang="0">
                <a:pos x="425896" y="274589"/>
              </a:cxn>
              <a:cxn ang="0">
                <a:pos x="440928" y="245900"/>
              </a:cxn>
              <a:cxn ang="0">
                <a:pos x="425896" y="217212"/>
              </a:cxn>
              <a:cxn ang="0">
                <a:pos x="390822" y="204917"/>
              </a:cxn>
              <a:cxn ang="0">
                <a:pos x="390822" y="204917"/>
              </a:cxn>
            </a:cxnLst>
            <a:rect l="0" t="0" r="0" b="0"/>
            <a:pathLst>
              <a:path w="96" h="98">
                <a:moveTo>
                  <a:pt x="6" y="41"/>
                </a:moveTo>
                <a:cubicBezTo>
                  <a:pt x="29" y="41"/>
                  <a:pt x="52" y="41"/>
                  <a:pt x="75" y="41"/>
                </a:cubicBezTo>
                <a:cubicBezTo>
                  <a:pt x="76" y="41"/>
                  <a:pt x="77" y="41"/>
                  <a:pt x="78" y="41"/>
                </a:cubicBezTo>
                <a:cubicBezTo>
                  <a:pt x="83" y="41"/>
                  <a:pt x="88" y="43"/>
                  <a:pt x="91" y="46"/>
                </a:cubicBezTo>
                <a:cubicBezTo>
                  <a:pt x="94" y="50"/>
                  <a:pt x="96" y="54"/>
                  <a:pt x="96" y="60"/>
                </a:cubicBezTo>
                <a:cubicBezTo>
                  <a:pt x="96" y="65"/>
                  <a:pt x="94" y="69"/>
                  <a:pt x="91" y="73"/>
                </a:cubicBezTo>
                <a:cubicBezTo>
                  <a:pt x="88" y="76"/>
                  <a:pt x="83" y="78"/>
                  <a:pt x="78" y="78"/>
                </a:cubicBezTo>
                <a:cubicBezTo>
                  <a:pt x="75" y="78"/>
                  <a:pt x="71" y="77"/>
                  <a:pt x="69" y="76"/>
                </a:cubicBezTo>
                <a:cubicBezTo>
                  <a:pt x="67" y="79"/>
                  <a:pt x="65" y="82"/>
                  <a:pt x="63" y="85"/>
                </a:cubicBezTo>
                <a:cubicBezTo>
                  <a:pt x="67" y="85"/>
                  <a:pt x="67" y="85"/>
                  <a:pt x="67" y="85"/>
                </a:cubicBezTo>
                <a:cubicBezTo>
                  <a:pt x="84" y="85"/>
                  <a:pt x="84" y="85"/>
                  <a:pt x="84" y="85"/>
                </a:cubicBezTo>
                <a:cubicBezTo>
                  <a:pt x="71" y="98"/>
                  <a:pt x="71" y="98"/>
                  <a:pt x="71" y="98"/>
                </a:cubicBezTo>
                <a:cubicBezTo>
                  <a:pt x="17" y="98"/>
                  <a:pt x="17" y="98"/>
                  <a:pt x="17" y="98"/>
                </a:cubicBezTo>
                <a:cubicBezTo>
                  <a:pt x="13" y="98"/>
                  <a:pt x="13" y="98"/>
                  <a:pt x="13" y="98"/>
                </a:cubicBezTo>
                <a:cubicBezTo>
                  <a:pt x="0" y="85"/>
                  <a:pt x="0" y="85"/>
                  <a:pt x="0" y="85"/>
                </a:cubicBezTo>
                <a:cubicBezTo>
                  <a:pt x="17" y="85"/>
                  <a:pt x="17" y="85"/>
                  <a:pt x="17" y="85"/>
                </a:cubicBezTo>
                <a:cubicBezTo>
                  <a:pt x="21" y="85"/>
                  <a:pt x="21" y="85"/>
                  <a:pt x="21" y="85"/>
                </a:cubicBezTo>
                <a:cubicBezTo>
                  <a:pt x="12" y="72"/>
                  <a:pt x="6" y="58"/>
                  <a:pt x="6" y="41"/>
                </a:cubicBezTo>
                <a:close/>
                <a:moveTo>
                  <a:pt x="57" y="35"/>
                </a:moveTo>
                <a:cubicBezTo>
                  <a:pt x="43" y="15"/>
                  <a:pt x="59" y="19"/>
                  <a:pt x="55" y="6"/>
                </a:cubicBezTo>
                <a:cubicBezTo>
                  <a:pt x="64" y="18"/>
                  <a:pt x="51" y="18"/>
                  <a:pt x="57" y="35"/>
                </a:cubicBezTo>
                <a:close/>
                <a:moveTo>
                  <a:pt x="44" y="30"/>
                </a:moveTo>
                <a:cubicBezTo>
                  <a:pt x="38" y="12"/>
                  <a:pt x="51" y="12"/>
                  <a:pt x="43" y="0"/>
                </a:cubicBezTo>
                <a:cubicBezTo>
                  <a:pt x="47" y="13"/>
                  <a:pt x="30" y="9"/>
                  <a:pt x="44" y="30"/>
                </a:cubicBezTo>
                <a:close/>
                <a:moveTo>
                  <a:pt x="31" y="34"/>
                </a:moveTo>
                <a:cubicBezTo>
                  <a:pt x="17" y="14"/>
                  <a:pt x="34" y="18"/>
                  <a:pt x="30" y="4"/>
                </a:cubicBezTo>
                <a:cubicBezTo>
                  <a:pt x="38" y="16"/>
                  <a:pt x="25" y="17"/>
                  <a:pt x="31" y="34"/>
                </a:cubicBezTo>
                <a:close/>
                <a:moveTo>
                  <a:pt x="16" y="53"/>
                </a:moveTo>
                <a:cubicBezTo>
                  <a:pt x="17" y="62"/>
                  <a:pt x="21" y="72"/>
                  <a:pt x="26" y="79"/>
                </a:cubicBezTo>
                <a:cubicBezTo>
                  <a:pt x="34" y="74"/>
                  <a:pt x="34" y="74"/>
                  <a:pt x="34" y="74"/>
                </a:cubicBezTo>
                <a:cubicBezTo>
                  <a:pt x="30" y="68"/>
                  <a:pt x="26" y="59"/>
                  <a:pt x="25" y="51"/>
                </a:cubicBezTo>
                <a:cubicBezTo>
                  <a:pt x="16" y="53"/>
                  <a:pt x="16" y="53"/>
                  <a:pt x="16" y="53"/>
                </a:cubicBezTo>
                <a:close/>
                <a:moveTo>
                  <a:pt x="78" y="50"/>
                </a:moveTo>
                <a:cubicBezTo>
                  <a:pt x="77" y="56"/>
                  <a:pt x="75" y="62"/>
                  <a:pt x="73" y="68"/>
                </a:cubicBezTo>
                <a:cubicBezTo>
                  <a:pt x="74" y="69"/>
                  <a:pt x="76" y="69"/>
                  <a:pt x="78" y="69"/>
                </a:cubicBezTo>
                <a:cubicBezTo>
                  <a:pt x="81" y="69"/>
                  <a:pt x="83" y="68"/>
                  <a:pt x="85" y="67"/>
                </a:cubicBezTo>
                <a:cubicBezTo>
                  <a:pt x="87" y="65"/>
                  <a:pt x="88" y="62"/>
                  <a:pt x="88" y="60"/>
                </a:cubicBezTo>
                <a:cubicBezTo>
                  <a:pt x="88" y="57"/>
                  <a:pt x="87" y="54"/>
                  <a:pt x="85" y="53"/>
                </a:cubicBezTo>
                <a:cubicBezTo>
                  <a:pt x="83" y="51"/>
                  <a:pt x="81" y="50"/>
                  <a:pt x="78" y="50"/>
                </a:cubicBezTo>
                <a:cubicBezTo>
                  <a:pt x="78" y="50"/>
                  <a:pt x="78" y="50"/>
                  <a:pt x="78" y="5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96" name="Freeform 101"/>
          <p:cNvSpPr/>
          <p:nvPr/>
        </p:nvSpPr>
        <p:spPr>
          <a:xfrm>
            <a:off x="4482465" y="5113655"/>
            <a:ext cx="584835" cy="586740"/>
          </a:xfrm>
          <a:custGeom>
            <a:avLst/>
            <a:gdLst/>
            <a:ahLst/>
            <a:cxnLst>
              <a:cxn ang="0">
                <a:pos x="130175" y="101925"/>
              </a:cxn>
              <a:cxn ang="0">
                <a:pos x="255344" y="101925"/>
              </a:cxn>
              <a:cxn ang="0">
                <a:pos x="265357" y="85617"/>
              </a:cxn>
              <a:cxn ang="0">
                <a:pos x="245330" y="61155"/>
              </a:cxn>
              <a:cxn ang="0">
                <a:pos x="250337" y="12231"/>
              </a:cxn>
              <a:cxn ang="0">
                <a:pos x="290391" y="0"/>
              </a:cxn>
              <a:cxn ang="0">
                <a:pos x="335451" y="12231"/>
              </a:cxn>
              <a:cxn ang="0">
                <a:pos x="340458" y="61155"/>
              </a:cxn>
              <a:cxn ang="0">
                <a:pos x="320431" y="85617"/>
              </a:cxn>
              <a:cxn ang="0">
                <a:pos x="325438" y="101925"/>
              </a:cxn>
              <a:cxn ang="0">
                <a:pos x="455613" y="101925"/>
              </a:cxn>
              <a:cxn ang="0">
                <a:pos x="455613" y="199772"/>
              </a:cxn>
              <a:cxn ang="0">
                <a:pos x="435586" y="207926"/>
              </a:cxn>
              <a:cxn ang="0">
                <a:pos x="405546" y="191618"/>
              </a:cxn>
              <a:cxn ang="0">
                <a:pos x="350472" y="195695"/>
              </a:cxn>
              <a:cxn ang="0">
                <a:pos x="335451" y="228311"/>
              </a:cxn>
              <a:cxn ang="0">
                <a:pos x="350472" y="260927"/>
              </a:cxn>
              <a:cxn ang="0">
                <a:pos x="405546" y="265004"/>
              </a:cxn>
              <a:cxn ang="0">
                <a:pos x="435586" y="248696"/>
              </a:cxn>
              <a:cxn ang="0">
                <a:pos x="455613" y="252773"/>
              </a:cxn>
              <a:cxn ang="0">
                <a:pos x="455613" y="358775"/>
              </a:cxn>
              <a:cxn ang="0">
                <a:pos x="320431" y="358775"/>
              </a:cxn>
              <a:cxn ang="0">
                <a:pos x="315424" y="346544"/>
              </a:cxn>
              <a:cxn ang="0">
                <a:pos x="335451" y="322082"/>
              </a:cxn>
              <a:cxn ang="0">
                <a:pos x="330445" y="277235"/>
              </a:cxn>
              <a:cxn ang="0">
                <a:pos x="290391" y="269081"/>
              </a:cxn>
              <a:cxn ang="0">
                <a:pos x="250337" y="277235"/>
              </a:cxn>
              <a:cxn ang="0">
                <a:pos x="245330" y="322082"/>
              </a:cxn>
              <a:cxn ang="0">
                <a:pos x="265357" y="346544"/>
              </a:cxn>
              <a:cxn ang="0">
                <a:pos x="255344" y="358775"/>
              </a:cxn>
              <a:cxn ang="0">
                <a:pos x="130175" y="358775"/>
              </a:cxn>
              <a:cxn ang="0">
                <a:pos x="130175" y="260927"/>
              </a:cxn>
              <a:cxn ang="0">
                <a:pos x="110148" y="252773"/>
              </a:cxn>
              <a:cxn ang="0">
                <a:pos x="80108" y="273158"/>
              </a:cxn>
              <a:cxn ang="0">
                <a:pos x="20027" y="265004"/>
              </a:cxn>
              <a:cxn ang="0">
                <a:pos x="5007" y="232388"/>
              </a:cxn>
              <a:cxn ang="0">
                <a:pos x="20027" y="195695"/>
              </a:cxn>
              <a:cxn ang="0">
                <a:pos x="80108" y="191618"/>
              </a:cxn>
              <a:cxn ang="0">
                <a:pos x="110148" y="207926"/>
              </a:cxn>
              <a:cxn ang="0">
                <a:pos x="130175" y="199772"/>
              </a:cxn>
              <a:cxn ang="0">
                <a:pos x="130175" y="101925"/>
              </a:cxn>
            </a:cxnLst>
            <a:rect l="0" t="0" r="0" b="0"/>
            <a:pathLst>
              <a:path w="91" h="88">
                <a:moveTo>
                  <a:pt x="26" y="25"/>
                </a:moveTo>
                <a:cubicBezTo>
                  <a:pt x="51" y="25"/>
                  <a:pt x="51" y="25"/>
                  <a:pt x="51" y="25"/>
                </a:cubicBezTo>
                <a:cubicBezTo>
                  <a:pt x="52" y="24"/>
                  <a:pt x="54" y="23"/>
                  <a:pt x="53" y="21"/>
                </a:cubicBezTo>
                <a:cubicBezTo>
                  <a:pt x="52" y="19"/>
                  <a:pt x="50" y="17"/>
                  <a:pt x="49" y="15"/>
                </a:cubicBezTo>
                <a:cubicBezTo>
                  <a:pt x="46" y="12"/>
                  <a:pt x="47" y="6"/>
                  <a:pt x="50" y="3"/>
                </a:cubicBezTo>
                <a:cubicBezTo>
                  <a:pt x="53" y="0"/>
                  <a:pt x="58" y="0"/>
                  <a:pt x="58" y="0"/>
                </a:cubicBezTo>
                <a:cubicBezTo>
                  <a:pt x="58" y="0"/>
                  <a:pt x="64" y="0"/>
                  <a:pt x="67" y="3"/>
                </a:cubicBezTo>
                <a:cubicBezTo>
                  <a:pt x="70" y="6"/>
                  <a:pt x="70" y="12"/>
                  <a:pt x="68" y="15"/>
                </a:cubicBezTo>
                <a:cubicBezTo>
                  <a:pt x="67" y="17"/>
                  <a:pt x="65" y="19"/>
                  <a:pt x="64" y="21"/>
                </a:cubicBezTo>
                <a:cubicBezTo>
                  <a:pt x="63" y="23"/>
                  <a:pt x="64" y="24"/>
                  <a:pt x="65" y="25"/>
                </a:cubicBezTo>
                <a:cubicBezTo>
                  <a:pt x="91" y="25"/>
                  <a:pt x="91" y="25"/>
                  <a:pt x="91" y="25"/>
                </a:cubicBezTo>
                <a:cubicBezTo>
                  <a:pt x="91" y="49"/>
                  <a:pt x="91" y="49"/>
                  <a:pt x="91" y="49"/>
                </a:cubicBezTo>
                <a:cubicBezTo>
                  <a:pt x="90" y="50"/>
                  <a:pt x="89" y="51"/>
                  <a:pt x="87" y="51"/>
                </a:cubicBezTo>
                <a:cubicBezTo>
                  <a:pt x="85" y="50"/>
                  <a:pt x="83" y="48"/>
                  <a:pt x="81" y="47"/>
                </a:cubicBezTo>
                <a:cubicBezTo>
                  <a:pt x="78" y="44"/>
                  <a:pt x="73" y="45"/>
                  <a:pt x="70" y="48"/>
                </a:cubicBezTo>
                <a:cubicBezTo>
                  <a:pt x="67" y="51"/>
                  <a:pt x="67" y="56"/>
                  <a:pt x="67" y="56"/>
                </a:cubicBezTo>
                <a:cubicBezTo>
                  <a:pt x="67" y="56"/>
                  <a:pt x="67" y="61"/>
                  <a:pt x="70" y="64"/>
                </a:cubicBezTo>
                <a:cubicBezTo>
                  <a:pt x="73" y="67"/>
                  <a:pt x="78" y="67"/>
                  <a:pt x="81" y="65"/>
                </a:cubicBezTo>
                <a:cubicBezTo>
                  <a:pt x="83" y="64"/>
                  <a:pt x="85" y="62"/>
                  <a:pt x="87" y="61"/>
                </a:cubicBezTo>
                <a:cubicBezTo>
                  <a:pt x="89" y="60"/>
                  <a:pt x="90" y="61"/>
                  <a:pt x="91" y="62"/>
                </a:cubicBezTo>
                <a:cubicBezTo>
                  <a:pt x="91" y="88"/>
                  <a:pt x="91" y="88"/>
                  <a:pt x="91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3" y="88"/>
                  <a:pt x="62" y="86"/>
                  <a:pt x="63" y="85"/>
                </a:cubicBezTo>
                <a:cubicBezTo>
                  <a:pt x="63" y="83"/>
                  <a:pt x="65" y="81"/>
                  <a:pt x="67" y="79"/>
                </a:cubicBezTo>
                <a:cubicBezTo>
                  <a:pt x="69" y="76"/>
                  <a:pt x="68" y="71"/>
                  <a:pt x="66" y="68"/>
                </a:cubicBezTo>
                <a:cubicBezTo>
                  <a:pt x="63" y="65"/>
                  <a:pt x="58" y="66"/>
                  <a:pt x="58" y="66"/>
                </a:cubicBezTo>
                <a:cubicBezTo>
                  <a:pt x="58" y="66"/>
                  <a:pt x="53" y="65"/>
                  <a:pt x="50" y="68"/>
                </a:cubicBezTo>
                <a:cubicBezTo>
                  <a:pt x="47" y="71"/>
                  <a:pt x="46" y="76"/>
                  <a:pt x="49" y="79"/>
                </a:cubicBezTo>
                <a:cubicBezTo>
                  <a:pt x="50" y="81"/>
                  <a:pt x="52" y="83"/>
                  <a:pt x="53" y="85"/>
                </a:cubicBezTo>
                <a:cubicBezTo>
                  <a:pt x="53" y="86"/>
                  <a:pt x="52" y="88"/>
                  <a:pt x="51" y="88"/>
                </a:cubicBezTo>
                <a:cubicBezTo>
                  <a:pt x="26" y="88"/>
                  <a:pt x="26" y="88"/>
                  <a:pt x="26" y="88"/>
                </a:cubicBezTo>
                <a:cubicBezTo>
                  <a:pt x="26" y="64"/>
                  <a:pt x="26" y="64"/>
                  <a:pt x="26" y="64"/>
                </a:cubicBezTo>
                <a:cubicBezTo>
                  <a:pt x="26" y="63"/>
                  <a:pt x="24" y="61"/>
                  <a:pt x="22" y="62"/>
                </a:cubicBezTo>
                <a:cubicBezTo>
                  <a:pt x="20" y="63"/>
                  <a:pt x="18" y="65"/>
                  <a:pt x="16" y="67"/>
                </a:cubicBezTo>
                <a:cubicBezTo>
                  <a:pt x="12" y="69"/>
                  <a:pt x="7" y="69"/>
                  <a:pt x="4" y="65"/>
                </a:cubicBezTo>
                <a:cubicBezTo>
                  <a:pt x="0" y="62"/>
                  <a:pt x="1" y="57"/>
                  <a:pt x="1" y="57"/>
                </a:cubicBezTo>
                <a:cubicBezTo>
                  <a:pt x="1" y="57"/>
                  <a:pt x="0" y="51"/>
                  <a:pt x="4" y="48"/>
                </a:cubicBezTo>
                <a:cubicBezTo>
                  <a:pt x="7" y="45"/>
                  <a:pt x="12" y="44"/>
                  <a:pt x="16" y="47"/>
                </a:cubicBezTo>
                <a:cubicBezTo>
                  <a:pt x="18" y="48"/>
                  <a:pt x="20" y="50"/>
                  <a:pt x="22" y="51"/>
                </a:cubicBezTo>
                <a:cubicBezTo>
                  <a:pt x="24" y="52"/>
                  <a:pt x="26" y="51"/>
                  <a:pt x="26" y="49"/>
                </a:cubicBezTo>
                <a:lnTo>
                  <a:pt x="26" y="25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 flipH="1">
            <a:off x="7211695" y="1011555"/>
            <a:ext cx="174498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</a:t>
            </a:r>
          </a:p>
        </p:txBody>
      </p:sp>
      <p:sp>
        <p:nvSpPr>
          <p:cNvPr id="22" name="文本框 22"/>
          <p:cNvSpPr txBox="1"/>
          <p:nvPr/>
        </p:nvSpPr>
        <p:spPr>
          <a:xfrm flipH="1">
            <a:off x="7239635" y="1332230"/>
            <a:ext cx="290449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25" name="文本框 24"/>
          <p:cNvSpPr txBox="1"/>
          <p:nvPr/>
        </p:nvSpPr>
        <p:spPr>
          <a:xfrm flipH="1">
            <a:off x="8782685" y="2797810"/>
            <a:ext cx="174498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</a:t>
            </a:r>
          </a:p>
        </p:txBody>
      </p:sp>
      <p:sp>
        <p:nvSpPr>
          <p:cNvPr id="26" name="文本框 22"/>
          <p:cNvSpPr txBox="1"/>
          <p:nvPr/>
        </p:nvSpPr>
        <p:spPr>
          <a:xfrm flipH="1">
            <a:off x="8810625" y="3118485"/>
            <a:ext cx="290449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29" name="文本框 28"/>
          <p:cNvSpPr txBox="1"/>
          <p:nvPr/>
        </p:nvSpPr>
        <p:spPr>
          <a:xfrm flipH="1">
            <a:off x="8305800" y="5227955"/>
            <a:ext cx="174498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</a:t>
            </a:r>
          </a:p>
        </p:txBody>
      </p:sp>
      <p:sp>
        <p:nvSpPr>
          <p:cNvPr id="30" name="文本框 22"/>
          <p:cNvSpPr txBox="1"/>
          <p:nvPr/>
        </p:nvSpPr>
        <p:spPr>
          <a:xfrm flipH="1">
            <a:off x="8305800" y="5548630"/>
            <a:ext cx="290449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35" name="文本框 34"/>
          <p:cNvSpPr txBox="1"/>
          <p:nvPr/>
        </p:nvSpPr>
        <p:spPr>
          <a:xfrm flipH="1">
            <a:off x="975360" y="5323840"/>
            <a:ext cx="174498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</a:t>
            </a:r>
          </a:p>
        </p:txBody>
      </p:sp>
      <p:sp>
        <p:nvSpPr>
          <p:cNvPr id="36" name="文本框 22"/>
          <p:cNvSpPr txBox="1"/>
          <p:nvPr/>
        </p:nvSpPr>
        <p:spPr>
          <a:xfrm flipH="1">
            <a:off x="975360" y="5644515"/>
            <a:ext cx="290449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39" name="文本框 38"/>
          <p:cNvSpPr txBox="1"/>
          <p:nvPr/>
        </p:nvSpPr>
        <p:spPr>
          <a:xfrm flipH="1">
            <a:off x="280670" y="2743835"/>
            <a:ext cx="174498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</a:t>
            </a:r>
          </a:p>
        </p:txBody>
      </p:sp>
      <p:sp>
        <p:nvSpPr>
          <p:cNvPr id="40" name="文本框 22"/>
          <p:cNvSpPr txBox="1"/>
          <p:nvPr/>
        </p:nvSpPr>
        <p:spPr>
          <a:xfrm flipH="1">
            <a:off x="280670" y="3064510"/>
            <a:ext cx="290449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2388</Words>
  <Application>Microsoft Office PowerPoint</Application>
  <PresentationFormat>宽屏</PresentationFormat>
  <Paragraphs>219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Helvetica Light</vt:lpstr>
      <vt:lpstr>微软雅黑</vt:lpstr>
      <vt:lpstr>Arial</vt:lpstr>
      <vt:lpstr>Calibri</vt:lpstr>
      <vt:lpstr>Calibri Light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2020-04-17T04:49:46Z</dcterms:created>
  <dcterms:modified xsi:type="dcterms:W3CDTF">2021-01-05T22:26:50Z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